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-1944" y="-7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rawsoft.com/edraw-max.php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rawsoft.com/edraw-max.php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rawsoft.com/edraw-max.php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rawsoft.com/edraw-max.php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rawsoft.com/edraw-max.php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rawsoft.com/edraw-max.php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rawsoft.com/edraw-max.php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73" name="Group4473"/>
          <p:cNvGrpSpPr/>
          <p:nvPr/>
        </p:nvGrpSpPr>
        <p:grpSpPr>
          <a:xfrm>
            <a:off x="-664000" y="-275800"/>
            <a:ext cx="10472000" cy="7409600"/>
            <a:chOff x="-664000" y="-275800"/>
            <a:chExt cx="10472000" cy="7409600"/>
          </a:xfrm>
        </p:grpSpPr>
        <p:grpSp>
          <p:nvGrpSpPr>
            <p:cNvPr id="774" name="Background"/>
            <p:cNvGrpSpPr/>
            <p:nvPr/>
          </p:nvGrpSpPr>
          <p:grpSpPr>
            <a:xfrm>
              <a:off x="-655200" y="-267000"/>
              <a:ext cx="10454400" cy="7392000"/>
              <a:chOff x="-655200" y="-267000"/>
              <a:chExt cx="10454400" cy="7392000"/>
            </a:xfrm>
          </p:grpSpPr>
          <p:sp>
            <p:nvSpPr>
              <p:cNvPr id="775" name="Freeform 774"/>
              <p:cNvSpPr/>
              <p:nvPr/>
            </p:nvSpPr>
            <p:spPr>
              <a:xfrm>
                <a:off x="-655200" y="-267000"/>
                <a:ext cx="10454400" cy="7392000"/>
              </a:xfrm>
              <a:custGeom>
                <a:avLst/>
                <a:gdLst/>
                <a:ahLst/>
                <a:cxnLst/>
                <a:rect l="0" t="0" r="0" b="0"/>
                <a:pathLst>
                  <a:path w="10454400" h="7392000">
                    <a:moveTo>
                      <a:pt x="0" y="0"/>
                    </a:moveTo>
                    <a:lnTo>
                      <a:pt x="10454400" y="0"/>
                    </a:lnTo>
                    <a:lnTo>
                      <a:pt x="10454400" y="7392000"/>
                    </a:lnTo>
                    <a:lnTo>
                      <a:pt x="0" y="7392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8800" cap="flat">
                <a:noFill/>
                <a:bevel/>
              </a:ln>
            </p:spPr>
          </p:sp>
          <p:sp>
            <p:nvSpPr>
              <p:cNvPr id="776" name="Freeform 775"/>
              <p:cNvSpPr/>
              <p:nvPr/>
            </p:nvSpPr>
            <p:spPr>
              <a:xfrm>
                <a:off x="-655200" y="-267000"/>
                <a:ext cx="10454400" cy="7392000"/>
              </a:xfrm>
              <a:custGeom>
                <a:avLst/>
                <a:gdLst/>
                <a:ahLst/>
                <a:cxnLst/>
                <a:rect l="0" t="0" r="0" b="0"/>
                <a:pathLst>
                  <a:path w="10454400" h="7392000">
                    <a:moveTo>
                      <a:pt x="0" y="0"/>
                    </a:moveTo>
                    <a:lnTo>
                      <a:pt x="10454400" y="0"/>
                    </a:lnTo>
                    <a:lnTo>
                      <a:pt x="10454400" y="7392000"/>
                    </a:lnTo>
                    <a:lnTo>
                      <a:pt x="0" y="7392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CF4E1">
                      <a:alpha val="55000"/>
                    </a:srgbClr>
                  </a:gs>
                  <a:gs pos="48000">
                    <a:srgbClr val="FCF4E1">
                      <a:alpha val="63000"/>
                    </a:srgbClr>
                  </a:gs>
                  <a:gs pos="100000">
                    <a:srgbClr val="B8C8D2"/>
                  </a:gs>
                </a:gsLst>
                <a:lin ang="3600000" scaled="0"/>
              </a:gradFill>
              <a:ln w="8800" cap="flat">
                <a:noFill/>
                <a:bevel/>
              </a:ln>
            </p:spPr>
          </p:sp>
          <p:grpSp>
            <p:nvGrpSpPr>
              <p:cNvPr id="777" name="Group 776"/>
              <p:cNvGrpSpPr/>
              <p:nvPr/>
            </p:nvGrpSpPr>
            <p:grpSpPr>
              <a:xfrm>
                <a:off x="6706000" y="-57454"/>
                <a:ext cx="3093200" cy="2231900"/>
                <a:chOff x="6706000" y="-57454"/>
                <a:chExt cx="3093200" cy="2231900"/>
              </a:xfrm>
            </p:grpSpPr>
            <p:sp>
              <p:nvSpPr>
                <p:cNvPr id="778" name="Freeform 777"/>
                <p:cNvSpPr/>
                <p:nvPr/>
              </p:nvSpPr>
              <p:spPr>
                <a:xfrm>
                  <a:off x="7326400" y="438644"/>
                  <a:ext cx="1432746" cy="1735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32746" h="1735800">
                      <a:moveTo>
                        <a:pt x="915200" y="2200"/>
                      </a:moveTo>
                      <a:cubicBezTo>
                        <a:pt x="915200" y="2200"/>
                        <a:pt x="815281" y="-19433"/>
                        <a:pt x="601149" y="253366"/>
                      </a:cubicBezTo>
                      <a:cubicBezTo>
                        <a:pt x="363549" y="499767"/>
                        <a:pt x="208082" y="590701"/>
                        <a:pt x="67650" y="664401"/>
                      </a:cubicBezTo>
                      <a:cubicBezTo>
                        <a:pt x="67650" y="664401"/>
                        <a:pt x="14483" y="793100"/>
                        <a:pt x="32083" y="901639"/>
                      </a:cubicBezTo>
                      <a:cubicBezTo>
                        <a:pt x="49683" y="1010170"/>
                        <a:pt x="-55917" y="1033639"/>
                        <a:pt x="40883" y="1321100"/>
                      </a:cubicBezTo>
                      <a:cubicBezTo>
                        <a:pt x="137683" y="1608570"/>
                        <a:pt x="360617" y="1652570"/>
                        <a:pt x="425149" y="1623239"/>
                      </a:cubicBezTo>
                      <a:cubicBezTo>
                        <a:pt x="489683" y="1593900"/>
                        <a:pt x="568882" y="1599770"/>
                        <a:pt x="601149" y="1611500"/>
                      </a:cubicBezTo>
                      <a:cubicBezTo>
                        <a:pt x="633416" y="1623239"/>
                        <a:pt x="686215" y="1596839"/>
                        <a:pt x="727280" y="1526439"/>
                      </a:cubicBezTo>
                      <a:cubicBezTo>
                        <a:pt x="768347" y="1456039"/>
                        <a:pt x="718481" y="1614439"/>
                        <a:pt x="777147" y="1655500"/>
                      </a:cubicBezTo>
                      <a:cubicBezTo>
                        <a:pt x="835814" y="1696570"/>
                        <a:pt x="956085" y="1761109"/>
                        <a:pt x="1032346" y="1725900"/>
                      </a:cubicBezTo>
                      <a:cubicBezTo>
                        <a:pt x="1108615" y="1690700"/>
                        <a:pt x="1064615" y="1632039"/>
                        <a:pt x="1217146" y="1502970"/>
                      </a:cubicBezTo>
                      <a:cubicBezTo>
                        <a:pt x="1369676" y="1373900"/>
                        <a:pt x="1401946" y="1370970"/>
                        <a:pt x="1425600" y="1306439"/>
                      </a:cubicBezTo>
                      <a:cubicBezTo>
                        <a:pt x="1425600" y="1306439"/>
                        <a:pt x="1485546" y="1073230"/>
                        <a:pt x="1255285" y="842968"/>
                      </a:cubicBezTo>
                      <a:cubicBezTo>
                        <a:pt x="1255285" y="842968"/>
                        <a:pt x="985415" y="502701"/>
                        <a:pt x="1017685" y="133100"/>
                      </a:cubicBezTo>
                      <a:cubicBezTo>
                        <a:pt x="1017685" y="133100"/>
                        <a:pt x="1029776" y="-20167"/>
                        <a:pt x="915200" y="22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EDCBDF">
                        <a:alpha val="86000"/>
                      </a:srgbClr>
                    </a:gs>
                    <a:gs pos="43000">
                      <a:srgbClr val="EFD0E2">
                        <a:alpha val="48000"/>
                      </a:srgbClr>
                    </a:gs>
                    <a:gs pos="69000">
                      <a:srgbClr val="F2DCE9">
                        <a:alpha val="37000"/>
                      </a:srgbClr>
                    </a:gs>
                    <a:gs pos="86000">
                      <a:srgbClr val="EBC5DB">
                        <a:alpha val="15000"/>
                      </a:srgbClr>
                    </a:gs>
                    <a:gs pos="100000">
                      <a:srgbClr val="EDCBDF">
                        <a:alpha val="26000"/>
                      </a:srgbClr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779" name="Freeform 778"/>
                <p:cNvSpPr/>
                <p:nvPr/>
              </p:nvSpPr>
              <p:spPr>
                <a:xfrm>
                  <a:off x="7913245" y="114146"/>
                  <a:ext cx="1115946" cy="9036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15946" h="903654">
                      <a:moveTo>
                        <a:pt x="369600" y="328534"/>
                      </a:moveTo>
                      <a:cubicBezTo>
                        <a:pt x="369600" y="328534"/>
                        <a:pt x="785763" y="231734"/>
                        <a:pt x="1111546" y="903654"/>
                      </a:cubicBezTo>
                      <a:cubicBezTo>
                        <a:pt x="1111546" y="903654"/>
                        <a:pt x="1172961" y="460534"/>
                        <a:pt x="844432" y="322850"/>
                      </a:cubicBezTo>
                      <a:cubicBezTo>
                        <a:pt x="844432" y="322850"/>
                        <a:pt x="776965" y="293333"/>
                        <a:pt x="750565" y="237601"/>
                      </a:cubicBezTo>
                      <a:cubicBezTo>
                        <a:pt x="724165" y="181867"/>
                        <a:pt x="486565" y="90934"/>
                        <a:pt x="342832" y="99733"/>
                      </a:cubicBezTo>
                      <a:cubicBezTo>
                        <a:pt x="199100" y="108534"/>
                        <a:pt x="166833" y="-8800"/>
                        <a:pt x="102300" y="0"/>
                      </a:cubicBezTo>
                      <a:cubicBezTo>
                        <a:pt x="37767" y="8800"/>
                        <a:pt x="8433" y="46933"/>
                        <a:pt x="0" y="73333"/>
                      </a:cubicBezTo>
                      <a:cubicBezTo>
                        <a:pt x="0" y="73333"/>
                        <a:pt x="178566" y="152534"/>
                        <a:pt x="234300" y="266933"/>
                      </a:cubicBezTo>
                      <a:cubicBezTo>
                        <a:pt x="234300" y="266933"/>
                        <a:pt x="273166" y="349067"/>
                        <a:pt x="369600" y="3285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3DFEB">
                        <a:alpha val="23000"/>
                      </a:srgbClr>
                    </a:gs>
                    <a:gs pos="49000">
                      <a:srgbClr val="EECEE1">
                        <a:alpha val="77000"/>
                      </a:srgbClr>
                    </a:gs>
                    <a:gs pos="100000">
                      <a:srgbClr val="EBC5DB">
                        <a:alpha val="13000"/>
                      </a:srgbClr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780" name="Freeform 779"/>
                <p:cNvSpPr/>
                <p:nvPr/>
              </p:nvSpPr>
              <p:spPr>
                <a:xfrm>
                  <a:off x="6706000" y="818146"/>
                  <a:ext cx="165550" cy="327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5550" h="327800">
                      <a:moveTo>
                        <a:pt x="145017" y="0"/>
                      </a:moveTo>
                      <a:cubicBezTo>
                        <a:pt x="145017" y="0"/>
                        <a:pt x="58483" y="165733"/>
                        <a:pt x="27683" y="196533"/>
                      </a:cubicBezTo>
                      <a:cubicBezTo>
                        <a:pt x="-3117" y="227333"/>
                        <a:pt x="-19249" y="258133"/>
                        <a:pt x="39417" y="302133"/>
                      </a:cubicBezTo>
                      <a:cubicBezTo>
                        <a:pt x="98083" y="346134"/>
                        <a:pt x="151250" y="320100"/>
                        <a:pt x="151250" y="319733"/>
                      </a:cubicBezTo>
                      <a:cubicBezTo>
                        <a:pt x="151250" y="319733"/>
                        <a:pt x="145016" y="228800"/>
                        <a:pt x="159683" y="152533"/>
                      </a:cubicBezTo>
                      <a:cubicBezTo>
                        <a:pt x="174350" y="76267"/>
                        <a:pt x="157483" y="20533"/>
                        <a:pt x="145017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8EDF4">
                        <a:alpha val="52000"/>
                      </a:srgbClr>
                    </a:gs>
                    <a:gs pos="100000">
                      <a:srgbClr val="F0D4E4"/>
                    </a:gs>
                  </a:gsLst>
                  <a:lin ang="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781" name="Freeform 780"/>
                <p:cNvSpPr/>
                <p:nvPr/>
              </p:nvSpPr>
              <p:spPr>
                <a:xfrm>
                  <a:off x="8282850" y="429301"/>
                  <a:ext cx="778248" cy="15152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8248" h="1515254">
                      <a:moveTo>
                        <a:pt x="0" y="13383"/>
                      </a:moveTo>
                      <a:cubicBezTo>
                        <a:pt x="0" y="13383"/>
                        <a:pt x="55550" y="54633"/>
                        <a:pt x="32083" y="189567"/>
                      </a:cubicBezTo>
                      <a:cubicBezTo>
                        <a:pt x="8616" y="324501"/>
                        <a:pt x="111870" y="665006"/>
                        <a:pt x="199869" y="760981"/>
                      </a:cubicBezTo>
                      <a:cubicBezTo>
                        <a:pt x="287869" y="858607"/>
                        <a:pt x="344775" y="923490"/>
                        <a:pt x="382909" y="990959"/>
                      </a:cubicBezTo>
                      <a:cubicBezTo>
                        <a:pt x="421042" y="1058420"/>
                        <a:pt x="457232" y="1113385"/>
                        <a:pt x="457232" y="1236585"/>
                      </a:cubicBezTo>
                      <a:cubicBezTo>
                        <a:pt x="457232" y="1359785"/>
                        <a:pt x="521766" y="1383254"/>
                        <a:pt x="545231" y="1412585"/>
                      </a:cubicBezTo>
                      <a:cubicBezTo>
                        <a:pt x="568698" y="1441915"/>
                        <a:pt x="627364" y="1515254"/>
                        <a:pt x="697765" y="1515254"/>
                      </a:cubicBezTo>
                      <a:cubicBezTo>
                        <a:pt x="768164" y="1515254"/>
                        <a:pt x="732964" y="1421385"/>
                        <a:pt x="768164" y="1350985"/>
                      </a:cubicBezTo>
                      <a:cubicBezTo>
                        <a:pt x="803362" y="1280585"/>
                        <a:pt x="732964" y="1189654"/>
                        <a:pt x="750564" y="1098715"/>
                      </a:cubicBezTo>
                      <a:cubicBezTo>
                        <a:pt x="768164" y="1007785"/>
                        <a:pt x="802008" y="800741"/>
                        <a:pt x="741764" y="588318"/>
                      </a:cubicBezTo>
                      <a:cubicBezTo>
                        <a:pt x="668614" y="330368"/>
                        <a:pt x="436880" y="92767"/>
                        <a:pt x="272615" y="37033"/>
                      </a:cubicBezTo>
                      <a:cubicBezTo>
                        <a:pt x="108350" y="-18700"/>
                        <a:pt x="26032" y="1650"/>
                        <a:pt x="0" y="1338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E2BFD3">
                        <a:alpha val="67000"/>
                      </a:srgbClr>
                    </a:gs>
                    <a:gs pos="23000">
                      <a:srgbClr val="F5E3EE">
                        <a:alpha val="74000"/>
                      </a:srgbClr>
                    </a:gs>
                    <a:gs pos="45000">
                      <a:srgbClr val="F2DBE8">
                        <a:alpha val="51000"/>
                      </a:srgbClr>
                    </a:gs>
                    <a:gs pos="74000">
                      <a:srgbClr val="F3DEEA">
                        <a:alpha val="76000"/>
                      </a:srgbClr>
                    </a:gs>
                    <a:gs pos="100000">
                      <a:srgbClr val="F0D4E4">
                        <a:alpha val="10000"/>
                      </a:srgbClr>
                    </a:gs>
                  </a:gsLst>
                  <a:lin ang="60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782" name="Freeform 781"/>
                <p:cNvSpPr/>
                <p:nvPr/>
              </p:nvSpPr>
              <p:spPr>
                <a:xfrm>
                  <a:off x="6847349" y="158146"/>
                  <a:ext cx="1388200" cy="10791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88200" h="1079100">
                      <a:moveTo>
                        <a:pt x="1388200" y="284900"/>
                      </a:moveTo>
                      <a:cubicBezTo>
                        <a:pt x="1388200" y="284900"/>
                        <a:pt x="1333526" y="280317"/>
                        <a:pt x="1123795" y="536984"/>
                      </a:cubicBezTo>
                      <a:cubicBezTo>
                        <a:pt x="914065" y="793651"/>
                        <a:pt x="640383" y="910105"/>
                        <a:pt x="546699" y="944900"/>
                      </a:cubicBezTo>
                      <a:cubicBezTo>
                        <a:pt x="473480" y="972092"/>
                        <a:pt x="423132" y="1029600"/>
                        <a:pt x="396730" y="1047200"/>
                      </a:cubicBezTo>
                      <a:cubicBezTo>
                        <a:pt x="370332" y="1064800"/>
                        <a:pt x="203132" y="1129330"/>
                        <a:pt x="97900" y="1003200"/>
                      </a:cubicBezTo>
                      <a:cubicBezTo>
                        <a:pt x="97900" y="1003200"/>
                        <a:pt x="21266" y="1029600"/>
                        <a:pt x="9900" y="979730"/>
                      </a:cubicBezTo>
                      <a:cubicBezTo>
                        <a:pt x="9900" y="979730"/>
                        <a:pt x="-13200" y="944530"/>
                        <a:pt x="9900" y="836001"/>
                      </a:cubicBezTo>
                      <a:cubicBezTo>
                        <a:pt x="33000" y="727467"/>
                        <a:pt x="-49134" y="598400"/>
                        <a:pt x="97533" y="425334"/>
                      </a:cubicBezTo>
                      <a:cubicBezTo>
                        <a:pt x="244199" y="252267"/>
                        <a:pt x="569800" y="26400"/>
                        <a:pt x="877799" y="0"/>
                      </a:cubicBezTo>
                      <a:cubicBezTo>
                        <a:pt x="877799" y="0"/>
                        <a:pt x="1226861" y="-5867"/>
                        <a:pt x="1320730" y="211201"/>
                      </a:cubicBezTo>
                      <a:cubicBezTo>
                        <a:pt x="1320730" y="211201"/>
                        <a:pt x="1341261" y="264734"/>
                        <a:pt x="1388200" y="2849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0D4E4">
                        <a:alpha val="38000"/>
                      </a:srgbClr>
                    </a:gs>
                    <a:gs pos="29000">
                      <a:srgbClr val="F5E2ED">
                        <a:alpha val="70000"/>
                      </a:srgbClr>
                    </a:gs>
                    <a:gs pos="83000">
                      <a:srgbClr val="EBC5DB">
                        <a:alpha val="53000"/>
                      </a:srgbClr>
                    </a:gs>
                    <a:gs pos="100000">
                      <a:srgbClr val="EBC5DB">
                        <a:alpha val="11000"/>
                      </a:srgbClr>
                    </a:gs>
                  </a:gsLst>
                  <a:lin ang="36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783" name="Freeform 782"/>
                <p:cNvSpPr/>
                <p:nvPr/>
              </p:nvSpPr>
              <p:spPr>
                <a:xfrm>
                  <a:off x="7901389" y="214061"/>
                  <a:ext cx="746794" cy="3989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6794" h="398935">
                      <a:moveTo>
                        <a:pt x="128289" y="45226"/>
                      </a:moveTo>
                      <a:cubicBezTo>
                        <a:pt x="128289" y="45226"/>
                        <a:pt x="78952" y="37003"/>
                        <a:pt x="70729" y="32891"/>
                      </a:cubicBezTo>
                      <a:cubicBezTo>
                        <a:pt x="62505" y="28780"/>
                        <a:pt x="-11500" y="82228"/>
                        <a:pt x="835" y="86340"/>
                      </a:cubicBezTo>
                      <a:cubicBezTo>
                        <a:pt x="13170" y="90451"/>
                        <a:pt x="81008" y="207625"/>
                        <a:pt x="70729" y="217905"/>
                      </a:cubicBezTo>
                      <a:cubicBezTo>
                        <a:pt x="60450" y="228183"/>
                        <a:pt x="74840" y="341246"/>
                        <a:pt x="148845" y="341246"/>
                      </a:cubicBezTo>
                      <a:cubicBezTo>
                        <a:pt x="222849" y="341246"/>
                        <a:pt x="325633" y="328911"/>
                        <a:pt x="350302" y="353580"/>
                      </a:cubicBezTo>
                      <a:cubicBezTo>
                        <a:pt x="374971" y="378250"/>
                        <a:pt x="481866" y="423474"/>
                        <a:pt x="510646" y="382361"/>
                      </a:cubicBezTo>
                      <a:cubicBezTo>
                        <a:pt x="539427" y="341246"/>
                        <a:pt x="695660" y="300133"/>
                        <a:pt x="732661" y="300133"/>
                      </a:cubicBezTo>
                      <a:cubicBezTo>
                        <a:pt x="769660" y="300133"/>
                        <a:pt x="724439" y="300133"/>
                        <a:pt x="662768" y="217905"/>
                      </a:cubicBezTo>
                      <a:cubicBezTo>
                        <a:pt x="601097" y="135677"/>
                        <a:pt x="609317" y="78116"/>
                        <a:pt x="510646" y="78116"/>
                      </a:cubicBezTo>
                      <a:cubicBezTo>
                        <a:pt x="411974" y="78116"/>
                        <a:pt x="220795" y="-14390"/>
                        <a:pt x="189959" y="0"/>
                      </a:cubicBezTo>
                      <a:cubicBezTo>
                        <a:pt x="159123" y="14390"/>
                        <a:pt x="128289" y="45226"/>
                        <a:pt x="128289" y="45226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3DBE8">
                        <a:alpha val="11000"/>
                      </a:srgbClr>
                    </a:gs>
                    <a:gs pos="0">
                      <a:srgbClr val="E5CDD9"/>
                    </a:gs>
                  </a:gsLst>
                  <a:path path="shap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grpSp>
              <p:nvGrpSpPr>
                <p:cNvPr id="784" name="Group 783"/>
                <p:cNvGrpSpPr/>
                <p:nvPr/>
              </p:nvGrpSpPr>
              <p:grpSpPr>
                <a:xfrm>
                  <a:off x="8156349" y="-57454"/>
                  <a:ext cx="1642846" cy="502701"/>
                  <a:chOff x="8156349" y="-57454"/>
                  <a:chExt cx="1642846" cy="502701"/>
                </a:xfrm>
              </p:grpSpPr>
              <p:sp>
                <p:nvSpPr>
                  <p:cNvPr id="785" name="Freeform 784"/>
                  <p:cNvSpPr/>
                  <p:nvPr/>
                </p:nvSpPr>
                <p:spPr>
                  <a:xfrm>
                    <a:off x="8156349" y="-57454"/>
                    <a:ext cx="1642846" cy="5027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42846" h="502701">
                        <a:moveTo>
                          <a:pt x="1642846" y="1467"/>
                        </a:moveTo>
                        <a:cubicBezTo>
                          <a:pt x="1642846" y="1467"/>
                          <a:pt x="1434400" y="-19067"/>
                          <a:pt x="1199730" y="80667"/>
                        </a:cubicBezTo>
                        <a:cubicBezTo>
                          <a:pt x="965070" y="180400"/>
                          <a:pt x="833065" y="221467"/>
                          <a:pt x="739200" y="156934"/>
                        </a:cubicBezTo>
                        <a:cubicBezTo>
                          <a:pt x="645334" y="92400"/>
                          <a:pt x="510400" y="-7333"/>
                          <a:pt x="349066" y="63067"/>
                        </a:cubicBezTo>
                        <a:cubicBezTo>
                          <a:pt x="187733" y="133467"/>
                          <a:pt x="0" y="438534"/>
                          <a:pt x="0" y="438534"/>
                        </a:cubicBezTo>
                        <a:cubicBezTo>
                          <a:pt x="0" y="438534"/>
                          <a:pt x="52799" y="517737"/>
                          <a:pt x="126132" y="500134"/>
                        </a:cubicBezTo>
                        <a:cubicBezTo>
                          <a:pt x="126132" y="500134"/>
                          <a:pt x="164266" y="294800"/>
                          <a:pt x="401865" y="151067"/>
                        </a:cubicBezTo>
                        <a:cubicBezTo>
                          <a:pt x="401865" y="151067"/>
                          <a:pt x="500130" y="85067"/>
                          <a:pt x="648266" y="233200"/>
                        </a:cubicBezTo>
                        <a:cubicBezTo>
                          <a:pt x="648266" y="233200"/>
                          <a:pt x="806665" y="379867"/>
                          <a:pt x="1079461" y="262534"/>
                        </a:cubicBezTo>
                        <a:cubicBezTo>
                          <a:pt x="1352261" y="145200"/>
                          <a:pt x="1496000" y="86533"/>
                          <a:pt x="1639730" y="133467"/>
                        </a:cubicBezTo>
                        <a:lnTo>
                          <a:pt x="1642846" y="1467"/>
                        </a:lnTo>
                        <a:close/>
                      </a:path>
                    </a:pathLst>
                  </a:custGeom>
                  <a:solidFill>
                    <a:srgbClr val="E2D9D6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786" name="Freeform 785"/>
                  <p:cNvSpPr/>
                  <p:nvPr/>
                </p:nvSpPr>
                <p:spPr>
                  <a:xfrm>
                    <a:off x="8156349" y="-57454"/>
                    <a:ext cx="1642846" cy="4565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42846" h="456500">
                        <a:moveTo>
                          <a:pt x="1642846" y="1467"/>
                        </a:moveTo>
                        <a:cubicBezTo>
                          <a:pt x="1642846" y="1467"/>
                          <a:pt x="1434400" y="-19067"/>
                          <a:pt x="1199730" y="80667"/>
                        </a:cubicBezTo>
                        <a:cubicBezTo>
                          <a:pt x="965070" y="180400"/>
                          <a:pt x="833065" y="221467"/>
                          <a:pt x="739200" y="156933"/>
                        </a:cubicBezTo>
                        <a:cubicBezTo>
                          <a:pt x="645334" y="92400"/>
                          <a:pt x="510400" y="-7334"/>
                          <a:pt x="349066" y="63066"/>
                        </a:cubicBezTo>
                        <a:cubicBezTo>
                          <a:pt x="187733" y="133467"/>
                          <a:pt x="0" y="438533"/>
                          <a:pt x="0" y="438533"/>
                        </a:cubicBezTo>
                        <a:cubicBezTo>
                          <a:pt x="0" y="438533"/>
                          <a:pt x="7629" y="456500"/>
                          <a:pt x="21709" y="456500"/>
                        </a:cubicBezTo>
                        <a:cubicBezTo>
                          <a:pt x="21709" y="456500"/>
                          <a:pt x="129069" y="224400"/>
                          <a:pt x="366668" y="80667"/>
                        </a:cubicBezTo>
                        <a:cubicBezTo>
                          <a:pt x="366668" y="80667"/>
                          <a:pt x="514215" y="26400"/>
                          <a:pt x="662349" y="174533"/>
                        </a:cubicBezTo>
                        <a:cubicBezTo>
                          <a:pt x="662349" y="174533"/>
                          <a:pt x="835411" y="298908"/>
                          <a:pt x="1108219" y="181574"/>
                        </a:cubicBezTo>
                        <a:cubicBezTo>
                          <a:pt x="1381019" y="64241"/>
                          <a:pt x="1496009" y="45466"/>
                          <a:pt x="1639730" y="92400"/>
                        </a:cubicBezTo>
                        <a:lnTo>
                          <a:pt x="1642846" y="1467"/>
                        </a:lnTo>
                        <a:close/>
                      </a:path>
                    </a:pathLst>
                  </a:custGeom>
                  <a:solidFill>
                    <a:srgbClr val="F8F2F1">
                      <a:alpha val="42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</p:grpSp>
        </p:grpSp>
        <p:sp>
          <p:nvSpPr>
            <p:cNvPr id="651" name="FlexibleLine"/>
            <p:cNvSpPr/>
            <p:nvPr/>
          </p:nvSpPr>
          <p:spPr>
            <a:xfrm>
              <a:off x="3850246" y="4054069"/>
              <a:ext cx="1172750" cy="691603"/>
            </a:xfrm>
            <a:custGeom>
              <a:avLst/>
              <a:gdLst/>
              <a:ahLst/>
              <a:cxnLst/>
              <a:rect l="0" t="0" r="0" b="0"/>
              <a:pathLst>
                <a:path w="1172750" h="691603" fill="none">
                  <a:moveTo>
                    <a:pt x="0" y="0"/>
                  </a:moveTo>
                  <a:lnTo>
                    <a:pt x="-1172750" y="-691603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655" name="FlexibleLine"/>
            <p:cNvSpPr/>
            <p:nvPr/>
          </p:nvSpPr>
          <p:spPr>
            <a:xfrm>
              <a:off x="2123101" y="3362472"/>
              <a:ext cx="246400" cy="202400"/>
            </a:xfrm>
            <a:custGeom>
              <a:avLst/>
              <a:gdLst/>
              <a:ahLst/>
              <a:cxnLst/>
              <a:rect l="0" t="0" r="0" b="0"/>
              <a:pathLst>
                <a:path w="246400" h="202400" fill="none">
                  <a:moveTo>
                    <a:pt x="0" y="0"/>
                  </a:moveTo>
                  <a:lnTo>
                    <a:pt x="-246400" y="-202400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659" name="FlexibleLine"/>
            <p:cNvSpPr/>
            <p:nvPr/>
          </p:nvSpPr>
          <p:spPr>
            <a:xfrm>
              <a:off x="2123101" y="3362472"/>
              <a:ext cx="246400" cy="79200"/>
            </a:xfrm>
            <a:custGeom>
              <a:avLst/>
              <a:gdLst/>
              <a:ahLst/>
              <a:cxnLst/>
              <a:rect l="0" t="0" r="0" b="0"/>
              <a:pathLst>
                <a:path w="246400" h="79200" fill="none">
                  <a:moveTo>
                    <a:pt x="0" y="0"/>
                  </a:moveTo>
                  <a:lnTo>
                    <a:pt x="-246400" y="79200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663" name="FlexibleLine"/>
            <p:cNvSpPr/>
            <p:nvPr/>
          </p:nvSpPr>
          <p:spPr>
            <a:xfrm>
              <a:off x="2123101" y="3362472"/>
              <a:ext cx="246400" cy="360800"/>
            </a:xfrm>
            <a:custGeom>
              <a:avLst/>
              <a:gdLst/>
              <a:ahLst/>
              <a:cxnLst/>
              <a:rect l="0" t="0" r="0" b="0"/>
              <a:pathLst>
                <a:path w="246400" h="360800" fill="none">
                  <a:moveTo>
                    <a:pt x="0" y="0"/>
                  </a:moveTo>
                  <a:lnTo>
                    <a:pt x="-246400" y="360800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1355" name="Display"/>
            <p:cNvSpPr/>
            <p:nvPr/>
          </p:nvSpPr>
          <p:spPr>
            <a:xfrm>
              <a:off x="4698500" y="1721801"/>
              <a:ext cx="2893000" cy="1534174"/>
            </a:xfrm>
            <a:custGeom>
              <a:avLst/>
              <a:gdLst>
                <a:gd name="connsiteX0" fmla="*/ 1446500 w 2893000"/>
                <a:gd name="connsiteY0" fmla="*/ 1534174 h 1534174"/>
                <a:gd name="connsiteX1" fmla="*/ 1446500 w 2893000"/>
                <a:gd name="connsiteY1" fmla="*/ 0 h 1534174"/>
                <a:gd name="connsiteX2" fmla="*/ 2893000 w 2893000"/>
                <a:gd name="connsiteY2" fmla="*/ 767086 h 1534174"/>
                <a:gd name="connsiteX3" fmla="*/ 0 w 2893000"/>
                <a:gd name="connsiteY3" fmla="*/ 767086 h 1534174"/>
                <a:gd name="connsiteX4" fmla="*/ 1446500 w 2893000"/>
                <a:gd name="connsiteY4" fmla="*/ 767086 h 1534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0" t="0" r="0" b="0"/>
              <a:pathLst>
                <a:path w="2893000" h="1534174">
                  <a:moveTo>
                    <a:pt x="958857" y="0"/>
                  </a:moveTo>
                  <a:lnTo>
                    <a:pt x="2509461" y="0"/>
                  </a:lnTo>
                  <a:cubicBezTo>
                    <a:pt x="2750904" y="181086"/>
                    <a:pt x="2893000" y="465280"/>
                    <a:pt x="2893000" y="767087"/>
                  </a:cubicBezTo>
                  <a:cubicBezTo>
                    <a:pt x="2893000" y="1068894"/>
                    <a:pt x="2750904" y="1353088"/>
                    <a:pt x="2509460" y="1534175"/>
                  </a:cubicBezTo>
                  <a:lnTo>
                    <a:pt x="958857" y="1534174"/>
                  </a:lnTo>
                  <a:cubicBezTo>
                    <a:pt x="549819" y="1416408"/>
                    <a:pt x="204681" y="1140297"/>
                    <a:pt x="0" y="767086"/>
                  </a:cubicBezTo>
                  <a:cubicBezTo>
                    <a:pt x="204680" y="393875"/>
                    <a:pt x="549819" y="117763"/>
                    <a:pt x="958857" y="0"/>
                  </a:cubicBezTo>
                  <a:close/>
                </a:path>
              </a:pathLst>
            </a:custGeom>
            <a:noFill/>
            <a:ln w="8800" cap="flat">
              <a:solidFill>
                <a:srgbClr val="698056"/>
              </a:solidFill>
              <a:bevel/>
            </a:ln>
            <a:effectLst>
              <a:outerShdw dist="24890" dir="2700000" algn="tl">
                <a:srgbClr val="789263">
                  <a:alpha val="20000"/>
                </a:srgbClr>
              </a:outerShdw>
            </a:effectLst>
          </p:spPr>
        </p:sp>
        <p:sp>
          <p:nvSpPr>
            <p:cNvPr id="1354" name="Display"/>
            <p:cNvSpPr/>
            <p:nvPr/>
          </p:nvSpPr>
          <p:spPr>
            <a:xfrm>
              <a:off x="4695200" y="3437801"/>
              <a:ext cx="3168000" cy="1337600"/>
            </a:xfrm>
            <a:custGeom>
              <a:avLst/>
              <a:gdLst>
                <a:gd name="connsiteX0" fmla="*/ 1584000 w 3168000"/>
                <a:gd name="connsiteY0" fmla="*/ 1337600 h 1337600"/>
                <a:gd name="connsiteX1" fmla="*/ 1584000 w 3168000"/>
                <a:gd name="connsiteY1" fmla="*/ 0 h 1337600"/>
                <a:gd name="connsiteX2" fmla="*/ 3168000 w 3168000"/>
                <a:gd name="connsiteY2" fmla="*/ 668799 h 1337600"/>
                <a:gd name="connsiteX3" fmla="*/ 0 w 3168000"/>
                <a:gd name="connsiteY3" fmla="*/ 668799 h 1337600"/>
                <a:gd name="connsiteX4" fmla="*/ 1584000 w 3168000"/>
                <a:gd name="connsiteY4" fmla="*/ 668799 h 133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0" t="0" r="0" b="0"/>
              <a:pathLst>
                <a:path w="3168000" h="1337600">
                  <a:moveTo>
                    <a:pt x="835999" y="0"/>
                  </a:moveTo>
                  <a:lnTo>
                    <a:pt x="2833600" y="0"/>
                  </a:lnTo>
                  <a:cubicBezTo>
                    <a:pt x="3044110" y="157882"/>
                    <a:pt x="3168000" y="405663"/>
                    <a:pt x="3168000" y="668800"/>
                  </a:cubicBezTo>
                  <a:cubicBezTo>
                    <a:pt x="3168000" y="931937"/>
                    <a:pt x="3044110" y="1179718"/>
                    <a:pt x="2833600" y="1337600"/>
                  </a:cubicBezTo>
                  <a:lnTo>
                    <a:pt x="835999" y="1337600"/>
                  </a:lnTo>
                  <a:cubicBezTo>
                    <a:pt x="479370" y="1234926"/>
                    <a:pt x="178453" y="994192"/>
                    <a:pt x="0" y="668799"/>
                  </a:cubicBezTo>
                  <a:cubicBezTo>
                    <a:pt x="178454" y="343407"/>
                    <a:pt x="479371" y="102674"/>
                    <a:pt x="835999" y="0"/>
                  </a:cubicBezTo>
                  <a:close/>
                </a:path>
              </a:pathLst>
            </a:custGeom>
            <a:noFill/>
            <a:ln w="8800" cap="flat">
              <a:solidFill>
                <a:srgbClr val="698056"/>
              </a:solidFill>
              <a:bevel/>
            </a:ln>
            <a:effectLst>
              <a:outerShdw dist="24890" dir="2700000" algn="tl">
                <a:srgbClr val="789263">
                  <a:alpha val="20000"/>
                </a:srgbClr>
              </a:outerShdw>
            </a:effectLst>
          </p:spPr>
        </p:sp>
        <p:sp>
          <p:nvSpPr>
            <p:cNvPr id="1353" name="Display"/>
            <p:cNvSpPr/>
            <p:nvPr/>
          </p:nvSpPr>
          <p:spPr>
            <a:xfrm>
              <a:off x="4730400" y="4938502"/>
              <a:ext cx="3625600" cy="1429692"/>
            </a:xfrm>
            <a:custGeom>
              <a:avLst/>
              <a:gdLst>
                <a:gd name="connsiteX0" fmla="*/ 1812800 w 3625600"/>
                <a:gd name="connsiteY0" fmla="*/ 1429692 h 1429692"/>
                <a:gd name="connsiteX1" fmla="*/ 1812800 w 3625600"/>
                <a:gd name="connsiteY1" fmla="*/ 0 h 1429692"/>
                <a:gd name="connsiteX2" fmla="*/ 3625600 w 3625600"/>
                <a:gd name="connsiteY2" fmla="*/ 714848 h 1429692"/>
                <a:gd name="connsiteX3" fmla="*/ 0 w 3625600"/>
                <a:gd name="connsiteY3" fmla="*/ 714848 h 1429692"/>
                <a:gd name="connsiteX4" fmla="*/ 1812800 w 3625600"/>
                <a:gd name="connsiteY4" fmla="*/ 714848 h 1429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0" t="0" r="0" b="0"/>
              <a:pathLst>
                <a:path w="3625600" h="1429692">
                  <a:moveTo>
                    <a:pt x="893561" y="0"/>
                  </a:moveTo>
                  <a:lnTo>
                    <a:pt x="3268179" y="0"/>
                  </a:lnTo>
                  <a:cubicBezTo>
                    <a:pt x="3493181" y="168753"/>
                    <a:pt x="3625599" y="433593"/>
                    <a:pt x="3625599" y="714846"/>
                  </a:cubicBezTo>
                  <a:cubicBezTo>
                    <a:pt x="3625599" y="996099"/>
                    <a:pt x="3493181" y="1260939"/>
                    <a:pt x="3268179" y="1429692"/>
                  </a:cubicBezTo>
                  <a:lnTo>
                    <a:pt x="893561" y="1429692"/>
                  </a:lnTo>
                  <a:cubicBezTo>
                    <a:pt x="512374" y="1319956"/>
                    <a:pt x="190736" y="1062647"/>
                    <a:pt x="0" y="714848"/>
                  </a:cubicBezTo>
                  <a:cubicBezTo>
                    <a:pt x="190741" y="367051"/>
                    <a:pt x="512377" y="109743"/>
                    <a:pt x="893561" y="0"/>
                  </a:cubicBezTo>
                  <a:close/>
                </a:path>
              </a:pathLst>
            </a:custGeom>
            <a:noFill/>
            <a:ln w="8800" cap="flat">
              <a:solidFill>
                <a:srgbClr val="698056"/>
              </a:solidFill>
              <a:bevel/>
            </a:ln>
            <a:effectLst>
              <a:outerShdw dist="24890" dir="2700000" algn="tl">
                <a:srgbClr val="789263">
                  <a:alpha val="20000"/>
                </a:srgbClr>
              </a:outerShdw>
            </a:effectLst>
          </p:spPr>
        </p:sp>
        <p:sp>
          <p:nvSpPr>
            <p:cNvPr id="1352" name="Display"/>
            <p:cNvSpPr/>
            <p:nvPr/>
          </p:nvSpPr>
          <p:spPr>
            <a:xfrm flipH="1">
              <a:off x="989150" y="2989000"/>
              <a:ext cx="1840450" cy="809600"/>
            </a:xfrm>
            <a:custGeom>
              <a:avLst/>
              <a:gdLst>
                <a:gd name="connsiteX0" fmla="*/ 920225 w 1840450"/>
                <a:gd name="connsiteY0" fmla="*/ 809600 h 809600"/>
                <a:gd name="connsiteX1" fmla="*/ 920225 w 1840450"/>
                <a:gd name="connsiteY1" fmla="*/ 0 h 809600"/>
                <a:gd name="connsiteX2" fmla="*/ 1840450 w 1840450"/>
                <a:gd name="connsiteY2" fmla="*/ 404800 h 809600"/>
                <a:gd name="connsiteX3" fmla="*/ 0 w 1840450"/>
                <a:gd name="connsiteY3" fmla="*/ 404800 h 809600"/>
                <a:gd name="connsiteX4" fmla="*/ 920225 w 1840450"/>
                <a:gd name="connsiteY4" fmla="*/ 404800 h 8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0" t="0" r="0" b="0"/>
              <a:pathLst>
                <a:path w="1840450" h="809600">
                  <a:moveTo>
                    <a:pt x="506000" y="0"/>
                  </a:moveTo>
                  <a:lnTo>
                    <a:pt x="1638050" y="0"/>
                  </a:lnTo>
                  <a:cubicBezTo>
                    <a:pt x="1765463" y="95560"/>
                    <a:pt x="1840449" y="245533"/>
                    <a:pt x="1840449" y="404800"/>
                  </a:cubicBezTo>
                  <a:cubicBezTo>
                    <a:pt x="1840449" y="564067"/>
                    <a:pt x="1765463" y="714040"/>
                    <a:pt x="1638049" y="809600"/>
                  </a:cubicBezTo>
                  <a:lnTo>
                    <a:pt x="506000" y="809600"/>
                  </a:lnTo>
                  <a:cubicBezTo>
                    <a:pt x="290146" y="747455"/>
                    <a:pt x="108011" y="601748"/>
                    <a:pt x="0" y="404800"/>
                  </a:cubicBezTo>
                  <a:cubicBezTo>
                    <a:pt x="108012" y="207852"/>
                    <a:pt x="290146" y="62145"/>
                    <a:pt x="506000" y="0"/>
                  </a:cubicBezTo>
                  <a:close/>
                </a:path>
              </a:pathLst>
            </a:custGeom>
            <a:noFill/>
            <a:ln w="8800" cap="flat">
              <a:solidFill>
                <a:srgbClr val="698056"/>
              </a:solidFill>
              <a:bevel/>
            </a:ln>
            <a:effectLst>
              <a:outerShdw dist="24890" dir="2700000" algn="tl">
                <a:srgbClr val="789263">
                  <a:alpha val="20000"/>
                </a:srgbClr>
              </a:outerShdw>
            </a:effectLst>
          </p:spPr>
        </p:sp>
        <p:sp>
          <p:nvSpPr>
            <p:cNvPr id="1351" name="Display"/>
            <p:cNvSpPr/>
            <p:nvPr/>
          </p:nvSpPr>
          <p:spPr>
            <a:xfrm flipH="1">
              <a:off x="576800" y="3939398"/>
              <a:ext cx="2464000" cy="1372800"/>
            </a:xfrm>
            <a:custGeom>
              <a:avLst/>
              <a:gdLst>
                <a:gd name="connsiteX0" fmla="*/ 1232000 w 2464000"/>
                <a:gd name="connsiteY0" fmla="*/ 1372800 h 1372800"/>
                <a:gd name="connsiteX1" fmla="*/ 1232000 w 2464000"/>
                <a:gd name="connsiteY1" fmla="*/ 0 h 1372800"/>
                <a:gd name="connsiteX2" fmla="*/ 2464000 w 2464000"/>
                <a:gd name="connsiteY2" fmla="*/ 686402 h 1372800"/>
                <a:gd name="connsiteX3" fmla="*/ 0 w 2464000"/>
                <a:gd name="connsiteY3" fmla="*/ 686402 h 1372800"/>
                <a:gd name="connsiteX4" fmla="*/ 1232000 w 2464000"/>
                <a:gd name="connsiteY4" fmla="*/ 686402 h 137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0" t="0" r="0" b="0"/>
              <a:pathLst>
                <a:path w="2464000" h="1372800">
                  <a:moveTo>
                    <a:pt x="858003" y="0"/>
                  </a:moveTo>
                  <a:lnTo>
                    <a:pt x="2120800" y="0"/>
                  </a:lnTo>
                  <a:cubicBezTo>
                    <a:pt x="2336849" y="162037"/>
                    <a:pt x="2464000" y="416338"/>
                    <a:pt x="2464000" y="686400"/>
                  </a:cubicBezTo>
                  <a:cubicBezTo>
                    <a:pt x="2464000" y="956462"/>
                    <a:pt x="2336849" y="1210763"/>
                    <a:pt x="2120800" y="1372800"/>
                  </a:cubicBezTo>
                  <a:lnTo>
                    <a:pt x="858003" y="1372800"/>
                  </a:lnTo>
                  <a:cubicBezTo>
                    <a:pt x="491988" y="1267425"/>
                    <a:pt x="183152" y="1020357"/>
                    <a:pt x="0" y="686402"/>
                  </a:cubicBezTo>
                  <a:cubicBezTo>
                    <a:pt x="183151" y="352446"/>
                    <a:pt x="491988" y="105376"/>
                    <a:pt x="858003" y="0"/>
                  </a:cubicBezTo>
                  <a:close/>
                </a:path>
              </a:pathLst>
            </a:custGeom>
            <a:noFill/>
            <a:ln w="8800" cap="flat">
              <a:solidFill>
                <a:srgbClr val="698056"/>
              </a:solidFill>
              <a:bevel/>
            </a:ln>
            <a:effectLst>
              <a:outerShdw dist="24890" dir="2700000" algn="tl">
                <a:srgbClr val="789263">
                  <a:alpha val="20000"/>
                </a:srgbClr>
              </a:outerShdw>
            </a:effectLst>
          </p:spPr>
        </p:sp>
        <p:sp>
          <p:nvSpPr>
            <p:cNvPr id="1350" name="Display"/>
            <p:cNvSpPr/>
            <p:nvPr/>
          </p:nvSpPr>
          <p:spPr>
            <a:xfrm flipH="1">
              <a:off x="-268000" y="5453000"/>
              <a:ext cx="3168000" cy="1372800"/>
            </a:xfrm>
            <a:custGeom>
              <a:avLst/>
              <a:gdLst>
                <a:gd name="connsiteX0" fmla="*/ 1584000 w 3168000"/>
                <a:gd name="connsiteY0" fmla="*/ 1372800 h 1372800"/>
                <a:gd name="connsiteX1" fmla="*/ 1584000 w 3168000"/>
                <a:gd name="connsiteY1" fmla="*/ 0 h 1372800"/>
                <a:gd name="connsiteX2" fmla="*/ 3168000 w 3168000"/>
                <a:gd name="connsiteY2" fmla="*/ 686400 h 1372800"/>
                <a:gd name="connsiteX3" fmla="*/ 0 w 3168000"/>
                <a:gd name="connsiteY3" fmla="*/ 686400 h 1372800"/>
                <a:gd name="connsiteX4" fmla="*/ 1584000 w 3168000"/>
                <a:gd name="connsiteY4" fmla="*/ 686400 h 137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0" t="0" r="0" b="0"/>
              <a:pathLst>
                <a:path w="3168000" h="1372800">
                  <a:moveTo>
                    <a:pt x="858000" y="0"/>
                  </a:moveTo>
                  <a:lnTo>
                    <a:pt x="2824800" y="0"/>
                  </a:lnTo>
                  <a:cubicBezTo>
                    <a:pt x="3040850" y="162037"/>
                    <a:pt x="3168000" y="416338"/>
                    <a:pt x="3168000" y="686400"/>
                  </a:cubicBezTo>
                  <a:cubicBezTo>
                    <a:pt x="3168000" y="956462"/>
                    <a:pt x="3040850" y="1210763"/>
                    <a:pt x="2824800" y="1372800"/>
                  </a:cubicBezTo>
                  <a:lnTo>
                    <a:pt x="858000" y="1372800"/>
                  </a:lnTo>
                  <a:cubicBezTo>
                    <a:pt x="491986" y="1267425"/>
                    <a:pt x="183150" y="1020356"/>
                    <a:pt x="0" y="686400"/>
                  </a:cubicBezTo>
                  <a:cubicBezTo>
                    <a:pt x="183150" y="352444"/>
                    <a:pt x="491986" y="105375"/>
                    <a:pt x="858000" y="0"/>
                  </a:cubicBezTo>
                  <a:close/>
                </a:path>
              </a:pathLst>
            </a:custGeom>
            <a:noFill/>
            <a:ln w="8800" cap="flat">
              <a:solidFill>
                <a:srgbClr val="698056"/>
              </a:solidFill>
              <a:bevel/>
            </a:ln>
            <a:effectLst>
              <a:outerShdw dist="24890" dir="2700000" algn="tl">
                <a:srgbClr val="789263">
                  <a:alpha val="20000"/>
                </a:srgbClr>
              </a:outerShdw>
            </a:effectLst>
          </p:spPr>
        </p:sp>
        <p:sp>
          <p:nvSpPr>
            <p:cNvPr id="109" name="FlexibleLine"/>
            <p:cNvSpPr/>
            <p:nvPr/>
          </p:nvSpPr>
          <p:spPr>
            <a:xfrm>
              <a:off x="3850255" y="4054071"/>
              <a:ext cx="1172750" cy="42262"/>
            </a:xfrm>
            <a:custGeom>
              <a:avLst/>
              <a:gdLst/>
              <a:ahLst/>
              <a:cxnLst/>
              <a:rect l="0" t="0" r="0" b="0"/>
              <a:pathLst>
                <a:path w="1172750" h="42262" fill="none">
                  <a:moveTo>
                    <a:pt x="0" y="0"/>
                  </a:moveTo>
                  <a:lnTo>
                    <a:pt x="1172750" y="42262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113" name="FlexibleLine"/>
            <p:cNvSpPr/>
            <p:nvPr/>
          </p:nvSpPr>
          <p:spPr>
            <a:xfrm>
              <a:off x="3850255" y="4054074"/>
              <a:ext cx="1172750" cy="1556262"/>
            </a:xfrm>
            <a:custGeom>
              <a:avLst/>
              <a:gdLst/>
              <a:ahLst/>
              <a:cxnLst/>
              <a:rect l="0" t="0" r="0" b="0"/>
              <a:pathLst>
                <a:path w="1172750" h="1556262" fill="none">
                  <a:moveTo>
                    <a:pt x="0" y="0"/>
                  </a:moveTo>
                  <a:lnTo>
                    <a:pt x="1172750" y="1556262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121" name="FlexibleLine"/>
            <p:cNvSpPr/>
            <p:nvPr/>
          </p:nvSpPr>
          <p:spPr>
            <a:xfrm>
              <a:off x="3850246" y="4054073"/>
              <a:ext cx="1172750" cy="2089199"/>
            </a:xfrm>
            <a:custGeom>
              <a:avLst/>
              <a:gdLst/>
              <a:ahLst/>
              <a:cxnLst/>
              <a:rect l="0" t="0" r="0" b="0"/>
              <a:pathLst>
                <a:path w="1172750" h="2089199" fill="none">
                  <a:moveTo>
                    <a:pt x="0" y="0"/>
                  </a:moveTo>
                  <a:lnTo>
                    <a:pt x="-1172750" y="2089199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125" name="FlexibleLine"/>
            <p:cNvSpPr/>
            <p:nvPr/>
          </p:nvSpPr>
          <p:spPr>
            <a:xfrm>
              <a:off x="3850246" y="4054070"/>
              <a:ext cx="1172750" cy="557997"/>
            </a:xfrm>
            <a:custGeom>
              <a:avLst/>
              <a:gdLst/>
              <a:ahLst/>
              <a:cxnLst/>
              <a:rect l="0" t="0" r="0" b="0"/>
              <a:pathLst>
                <a:path w="1172750" h="557997" fill="none">
                  <a:moveTo>
                    <a:pt x="0" y="0"/>
                  </a:moveTo>
                  <a:lnTo>
                    <a:pt x="-1172750" y="557997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129" name="FlexibleLine"/>
            <p:cNvSpPr/>
            <p:nvPr/>
          </p:nvSpPr>
          <p:spPr>
            <a:xfrm>
              <a:off x="3850246" y="4054073"/>
              <a:ext cx="1172750" cy="2089199"/>
            </a:xfrm>
            <a:custGeom>
              <a:avLst/>
              <a:gdLst/>
              <a:ahLst/>
              <a:cxnLst/>
              <a:rect l="0" t="0" r="0" b="0"/>
              <a:pathLst>
                <a:path w="1172750" h="2089199" fill="none">
                  <a:moveTo>
                    <a:pt x="0" y="0"/>
                  </a:moveTo>
                  <a:lnTo>
                    <a:pt x="-1172750" y="-2089199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133" name="FlexibleLine"/>
            <p:cNvSpPr/>
            <p:nvPr/>
          </p:nvSpPr>
          <p:spPr>
            <a:xfrm>
              <a:off x="2158301" y="1964880"/>
              <a:ext cx="246400" cy="631993"/>
            </a:xfrm>
            <a:custGeom>
              <a:avLst/>
              <a:gdLst/>
              <a:ahLst/>
              <a:cxnLst/>
              <a:rect l="0" t="0" r="0" b="0"/>
              <a:pathLst>
                <a:path w="246400" h="631993" fill="none">
                  <a:moveTo>
                    <a:pt x="0" y="0"/>
                  </a:moveTo>
                  <a:lnTo>
                    <a:pt x="-246400" y="-631993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137" name="FlexibleLine"/>
            <p:cNvSpPr/>
            <p:nvPr/>
          </p:nvSpPr>
          <p:spPr>
            <a:xfrm>
              <a:off x="2158301" y="1964880"/>
              <a:ext cx="246400" cy="350393"/>
            </a:xfrm>
            <a:custGeom>
              <a:avLst/>
              <a:gdLst/>
              <a:ahLst/>
              <a:cxnLst/>
              <a:rect l="0" t="0" r="0" b="0"/>
              <a:pathLst>
                <a:path w="246400" h="350393" fill="none">
                  <a:moveTo>
                    <a:pt x="0" y="0"/>
                  </a:moveTo>
                  <a:lnTo>
                    <a:pt x="-246400" y="-350393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141" name="FlexibleLine"/>
            <p:cNvSpPr/>
            <p:nvPr/>
          </p:nvSpPr>
          <p:spPr>
            <a:xfrm>
              <a:off x="2158301" y="1964878"/>
              <a:ext cx="246400" cy="68790"/>
            </a:xfrm>
            <a:custGeom>
              <a:avLst/>
              <a:gdLst/>
              <a:ahLst/>
              <a:cxnLst/>
              <a:rect l="0" t="0" r="0" b="0"/>
              <a:pathLst>
                <a:path w="246400" h="68790" fill="none">
                  <a:moveTo>
                    <a:pt x="0" y="0"/>
                  </a:moveTo>
                  <a:lnTo>
                    <a:pt x="-246400" y="-68790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145" name="FlexibleLine"/>
            <p:cNvSpPr/>
            <p:nvPr/>
          </p:nvSpPr>
          <p:spPr>
            <a:xfrm>
              <a:off x="2158301" y="1964880"/>
              <a:ext cx="246400" cy="212807"/>
            </a:xfrm>
            <a:custGeom>
              <a:avLst/>
              <a:gdLst/>
              <a:ahLst/>
              <a:cxnLst/>
              <a:rect l="0" t="0" r="0" b="0"/>
              <a:pathLst>
                <a:path w="246400" h="212807" fill="none">
                  <a:moveTo>
                    <a:pt x="0" y="0"/>
                  </a:moveTo>
                  <a:lnTo>
                    <a:pt x="-246400" y="212807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149" name="FlexibleLine"/>
            <p:cNvSpPr/>
            <p:nvPr/>
          </p:nvSpPr>
          <p:spPr>
            <a:xfrm>
              <a:off x="1916952" y="4612072"/>
              <a:ext cx="246400" cy="483999"/>
            </a:xfrm>
            <a:custGeom>
              <a:avLst/>
              <a:gdLst/>
              <a:ahLst/>
              <a:cxnLst/>
              <a:rect l="0" t="0" r="0" b="0"/>
              <a:pathLst>
                <a:path w="246400" h="483999" fill="none">
                  <a:moveTo>
                    <a:pt x="0" y="0"/>
                  </a:moveTo>
                  <a:lnTo>
                    <a:pt x="-246400" y="-483999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153" name="FlexibleLine"/>
            <p:cNvSpPr/>
            <p:nvPr/>
          </p:nvSpPr>
          <p:spPr>
            <a:xfrm>
              <a:off x="1916952" y="4612072"/>
              <a:ext cx="246400" cy="79200"/>
            </a:xfrm>
            <a:custGeom>
              <a:avLst/>
              <a:gdLst/>
              <a:ahLst/>
              <a:cxnLst/>
              <a:rect l="0" t="0" r="0" b="0"/>
              <a:pathLst>
                <a:path w="246400" h="79200" fill="none">
                  <a:moveTo>
                    <a:pt x="0" y="0"/>
                  </a:moveTo>
                  <a:lnTo>
                    <a:pt x="-246400" y="79200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157" name="FlexibleLine"/>
            <p:cNvSpPr/>
            <p:nvPr/>
          </p:nvSpPr>
          <p:spPr>
            <a:xfrm>
              <a:off x="1916952" y="4612072"/>
              <a:ext cx="246400" cy="202399"/>
            </a:xfrm>
            <a:custGeom>
              <a:avLst/>
              <a:gdLst/>
              <a:ahLst/>
              <a:cxnLst/>
              <a:rect l="0" t="0" r="0" b="0"/>
              <a:pathLst>
                <a:path w="246400" h="202399" fill="none">
                  <a:moveTo>
                    <a:pt x="0" y="0"/>
                  </a:moveTo>
                  <a:lnTo>
                    <a:pt x="-246400" y="-202399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161" name="FlexibleLine"/>
            <p:cNvSpPr/>
            <p:nvPr/>
          </p:nvSpPr>
          <p:spPr>
            <a:xfrm>
              <a:off x="1916952" y="4612072"/>
              <a:ext cx="246400" cy="360801"/>
            </a:xfrm>
            <a:custGeom>
              <a:avLst/>
              <a:gdLst/>
              <a:ahLst/>
              <a:cxnLst/>
              <a:rect l="0" t="0" r="0" b="0"/>
              <a:pathLst>
                <a:path w="246400" h="360801" fill="none">
                  <a:moveTo>
                    <a:pt x="0" y="0"/>
                  </a:moveTo>
                  <a:lnTo>
                    <a:pt x="-246400" y="360801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165" name="FlexibleLine"/>
            <p:cNvSpPr/>
            <p:nvPr/>
          </p:nvSpPr>
          <p:spPr>
            <a:xfrm>
              <a:off x="1916952" y="4612072"/>
              <a:ext cx="246400" cy="642401"/>
            </a:xfrm>
            <a:custGeom>
              <a:avLst/>
              <a:gdLst/>
              <a:ahLst/>
              <a:cxnLst/>
              <a:rect l="0" t="0" r="0" b="0"/>
              <a:pathLst>
                <a:path w="246400" h="642401" fill="none">
                  <a:moveTo>
                    <a:pt x="0" y="0"/>
                  </a:moveTo>
                  <a:lnTo>
                    <a:pt x="-246400" y="642401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169" name="FlexibleLine"/>
            <p:cNvSpPr/>
            <p:nvPr/>
          </p:nvSpPr>
          <p:spPr>
            <a:xfrm>
              <a:off x="2193501" y="6143272"/>
              <a:ext cx="246400" cy="484000"/>
            </a:xfrm>
            <a:custGeom>
              <a:avLst/>
              <a:gdLst/>
              <a:ahLst/>
              <a:cxnLst/>
              <a:rect l="0" t="0" r="0" b="0"/>
              <a:pathLst>
                <a:path w="246400" h="484000" fill="none">
                  <a:moveTo>
                    <a:pt x="0" y="0"/>
                  </a:moveTo>
                  <a:lnTo>
                    <a:pt x="-246400" y="-484000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173" name="FlexibleLine"/>
            <p:cNvSpPr/>
            <p:nvPr/>
          </p:nvSpPr>
          <p:spPr>
            <a:xfrm>
              <a:off x="2193501" y="6143272"/>
              <a:ext cx="246400" cy="79200"/>
            </a:xfrm>
            <a:custGeom>
              <a:avLst/>
              <a:gdLst/>
              <a:ahLst/>
              <a:cxnLst/>
              <a:rect l="0" t="0" r="0" b="0"/>
              <a:pathLst>
                <a:path w="246400" h="79200" fill="none">
                  <a:moveTo>
                    <a:pt x="0" y="0"/>
                  </a:moveTo>
                  <a:lnTo>
                    <a:pt x="-246400" y="79200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177" name="FlexibleLine"/>
            <p:cNvSpPr/>
            <p:nvPr/>
          </p:nvSpPr>
          <p:spPr>
            <a:xfrm>
              <a:off x="2193501" y="6143272"/>
              <a:ext cx="246400" cy="202400"/>
            </a:xfrm>
            <a:custGeom>
              <a:avLst/>
              <a:gdLst/>
              <a:ahLst/>
              <a:cxnLst/>
              <a:rect l="0" t="0" r="0" b="0"/>
              <a:pathLst>
                <a:path w="246400" h="202400" fill="none">
                  <a:moveTo>
                    <a:pt x="0" y="0"/>
                  </a:moveTo>
                  <a:lnTo>
                    <a:pt x="-246400" y="-202400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181" name="FlexibleLine"/>
            <p:cNvSpPr/>
            <p:nvPr/>
          </p:nvSpPr>
          <p:spPr>
            <a:xfrm>
              <a:off x="2193501" y="6143272"/>
              <a:ext cx="246400" cy="360800"/>
            </a:xfrm>
            <a:custGeom>
              <a:avLst/>
              <a:gdLst/>
              <a:ahLst/>
              <a:cxnLst/>
              <a:rect l="0" t="0" r="0" b="0"/>
              <a:pathLst>
                <a:path w="246400" h="360800" fill="none">
                  <a:moveTo>
                    <a:pt x="0" y="0"/>
                  </a:moveTo>
                  <a:lnTo>
                    <a:pt x="-246400" y="360800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185" name="FlexibleLine"/>
            <p:cNvSpPr/>
            <p:nvPr/>
          </p:nvSpPr>
          <p:spPr>
            <a:xfrm>
              <a:off x="2158301" y="1964876"/>
              <a:ext cx="246400" cy="790393"/>
            </a:xfrm>
            <a:custGeom>
              <a:avLst/>
              <a:gdLst/>
              <a:ahLst/>
              <a:cxnLst/>
              <a:rect l="0" t="0" r="0" b="0"/>
              <a:pathLst>
                <a:path w="246400" h="790393" fill="none">
                  <a:moveTo>
                    <a:pt x="0" y="0"/>
                  </a:moveTo>
                  <a:lnTo>
                    <a:pt x="-246400" y="790393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189" name="FlexibleLine"/>
            <p:cNvSpPr/>
            <p:nvPr/>
          </p:nvSpPr>
          <p:spPr>
            <a:xfrm>
              <a:off x="2193501" y="6143272"/>
              <a:ext cx="246400" cy="642400"/>
            </a:xfrm>
            <a:custGeom>
              <a:avLst/>
              <a:gdLst/>
              <a:ahLst/>
              <a:cxnLst/>
              <a:rect l="0" t="0" r="0" b="0"/>
              <a:pathLst>
                <a:path w="246400" h="642400" fill="none">
                  <a:moveTo>
                    <a:pt x="0" y="0"/>
                  </a:moveTo>
                  <a:lnTo>
                    <a:pt x="-246400" y="642400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193" name="FlexibleLine"/>
            <p:cNvSpPr/>
            <p:nvPr/>
          </p:nvSpPr>
          <p:spPr>
            <a:xfrm>
              <a:off x="6021800" y="4096336"/>
              <a:ext cx="246400" cy="466798"/>
            </a:xfrm>
            <a:custGeom>
              <a:avLst/>
              <a:gdLst/>
              <a:ahLst/>
              <a:cxnLst/>
              <a:rect l="0" t="0" r="0" b="0"/>
              <a:pathLst>
                <a:path w="246400" h="466798" fill="none">
                  <a:moveTo>
                    <a:pt x="0" y="0"/>
                  </a:moveTo>
                  <a:lnTo>
                    <a:pt x="246400" y="-466798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197" name="FlexibleLine"/>
            <p:cNvSpPr/>
            <p:nvPr/>
          </p:nvSpPr>
          <p:spPr>
            <a:xfrm>
              <a:off x="6021800" y="4096333"/>
              <a:ext cx="246400" cy="61998"/>
            </a:xfrm>
            <a:custGeom>
              <a:avLst/>
              <a:gdLst/>
              <a:ahLst/>
              <a:cxnLst/>
              <a:rect l="0" t="0" r="0" b="0"/>
              <a:pathLst>
                <a:path w="246400" h="61998" fill="none">
                  <a:moveTo>
                    <a:pt x="0" y="0"/>
                  </a:moveTo>
                  <a:lnTo>
                    <a:pt x="246400" y="61998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201" name="FlexibleLine"/>
            <p:cNvSpPr/>
            <p:nvPr/>
          </p:nvSpPr>
          <p:spPr>
            <a:xfrm>
              <a:off x="6021800" y="4096334"/>
              <a:ext cx="246400" cy="343599"/>
            </a:xfrm>
            <a:custGeom>
              <a:avLst/>
              <a:gdLst/>
              <a:ahLst/>
              <a:cxnLst/>
              <a:rect l="0" t="0" r="0" b="0"/>
              <a:pathLst>
                <a:path w="246400" h="343599" fill="none">
                  <a:moveTo>
                    <a:pt x="0" y="0"/>
                  </a:moveTo>
                  <a:lnTo>
                    <a:pt x="246400" y="343599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205" name="FlexibleLine"/>
            <p:cNvSpPr/>
            <p:nvPr/>
          </p:nvSpPr>
          <p:spPr>
            <a:xfrm>
              <a:off x="6021800" y="4096334"/>
              <a:ext cx="246400" cy="625199"/>
            </a:xfrm>
            <a:custGeom>
              <a:avLst/>
              <a:gdLst/>
              <a:ahLst/>
              <a:cxnLst/>
              <a:rect l="0" t="0" r="0" b="0"/>
              <a:pathLst>
                <a:path w="246400" h="625199" fill="none">
                  <a:moveTo>
                    <a:pt x="0" y="0"/>
                  </a:moveTo>
                  <a:lnTo>
                    <a:pt x="246400" y="625199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213" name="FlexibleLine"/>
            <p:cNvSpPr/>
            <p:nvPr/>
          </p:nvSpPr>
          <p:spPr>
            <a:xfrm>
              <a:off x="5551000" y="5610336"/>
              <a:ext cx="246400" cy="484000"/>
            </a:xfrm>
            <a:custGeom>
              <a:avLst/>
              <a:gdLst/>
              <a:ahLst/>
              <a:cxnLst/>
              <a:rect l="0" t="0" r="0" b="0"/>
              <a:pathLst>
                <a:path w="246400" h="484000" fill="none">
                  <a:moveTo>
                    <a:pt x="0" y="0"/>
                  </a:moveTo>
                  <a:lnTo>
                    <a:pt x="246400" y="-484000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217" name="FlexibleLine"/>
            <p:cNvSpPr/>
            <p:nvPr/>
          </p:nvSpPr>
          <p:spPr>
            <a:xfrm>
              <a:off x="5551000" y="5610336"/>
              <a:ext cx="246400" cy="202400"/>
            </a:xfrm>
            <a:custGeom>
              <a:avLst/>
              <a:gdLst/>
              <a:ahLst/>
              <a:cxnLst/>
              <a:rect l="0" t="0" r="0" b="0"/>
              <a:pathLst>
                <a:path w="246400" h="202400" fill="none">
                  <a:moveTo>
                    <a:pt x="0" y="0"/>
                  </a:moveTo>
                  <a:lnTo>
                    <a:pt x="246400" y="-202400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221" name="FlexibleLine"/>
            <p:cNvSpPr/>
            <p:nvPr/>
          </p:nvSpPr>
          <p:spPr>
            <a:xfrm>
              <a:off x="5551000" y="5610336"/>
              <a:ext cx="246400" cy="642400"/>
            </a:xfrm>
            <a:custGeom>
              <a:avLst/>
              <a:gdLst/>
              <a:ahLst/>
              <a:cxnLst/>
              <a:rect l="0" t="0" r="0" b="0"/>
              <a:pathLst>
                <a:path w="246400" h="642400" fill="none">
                  <a:moveTo>
                    <a:pt x="0" y="0"/>
                  </a:moveTo>
                  <a:lnTo>
                    <a:pt x="246400" y="642400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225" name="FlexibleLine"/>
            <p:cNvSpPr/>
            <p:nvPr/>
          </p:nvSpPr>
          <p:spPr>
            <a:xfrm>
              <a:off x="5551000" y="5610336"/>
              <a:ext cx="246400" cy="79200"/>
            </a:xfrm>
            <a:custGeom>
              <a:avLst/>
              <a:gdLst/>
              <a:ahLst/>
              <a:cxnLst/>
              <a:rect l="0" t="0" r="0" b="0"/>
              <a:pathLst>
                <a:path w="246400" h="79200" fill="none">
                  <a:moveTo>
                    <a:pt x="0" y="0"/>
                  </a:moveTo>
                  <a:lnTo>
                    <a:pt x="246400" y="79200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229" name="FlexibleLine"/>
            <p:cNvSpPr/>
            <p:nvPr/>
          </p:nvSpPr>
          <p:spPr>
            <a:xfrm>
              <a:off x="5551000" y="5610336"/>
              <a:ext cx="246400" cy="360800"/>
            </a:xfrm>
            <a:custGeom>
              <a:avLst/>
              <a:gdLst/>
              <a:ahLst/>
              <a:cxnLst/>
              <a:rect l="0" t="0" r="0" b="0"/>
              <a:pathLst>
                <a:path w="246400" h="360800" fill="none">
                  <a:moveTo>
                    <a:pt x="0" y="0"/>
                  </a:moveTo>
                  <a:lnTo>
                    <a:pt x="246400" y="360800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233" name="FlexibleLine"/>
            <p:cNvSpPr/>
            <p:nvPr/>
          </p:nvSpPr>
          <p:spPr>
            <a:xfrm>
              <a:off x="3850255" y="4054072"/>
              <a:ext cx="1172750" cy="1556262"/>
            </a:xfrm>
            <a:custGeom>
              <a:avLst/>
              <a:gdLst/>
              <a:ahLst/>
              <a:cxnLst/>
              <a:rect l="0" t="0" r="0" b="0"/>
              <a:pathLst>
                <a:path w="1172750" h="1556262" fill="none">
                  <a:moveTo>
                    <a:pt x="0" y="0"/>
                  </a:moveTo>
                  <a:lnTo>
                    <a:pt x="1172750" y="-1556262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237" name="FlexibleLine"/>
            <p:cNvSpPr/>
            <p:nvPr/>
          </p:nvSpPr>
          <p:spPr>
            <a:xfrm>
              <a:off x="5419000" y="2497806"/>
              <a:ext cx="246400" cy="568524"/>
            </a:xfrm>
            <a:custGeom>
              <a:avLst/>
              <a:gdLst/>
              <a:ahLst/>
              <a:cxnLst/>
              <a:rect l="0" t="0" r="0" b="0"/>
              <a:pathLst>
                <a:path w="246400" h="568524" fill="none">
                  <a:moveTo>
                    <a:pt x="0" y="0"/>
                  </a:moveTo>
                  <a:lnTo>
                    <a:pt x="246400" y="-568524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241" name="FlexibleLine"/>
            <p:cNvSpPr/>
            <p:nvPr/>
          </p:nvSpPr>
          <p:spPr>
            <a:xfrm>
              <a:off x="5419000" y="2497816"/>
              <a:ext cx="246400" cy="286926"/>
            </a:xfrm>
            <a:custGeom>
              <a:avLst/>
              <a:gdLst/>
              <a:ahLst/>
              <a:cxnLst/>
              <a:rect l="0" t="0" r="0" b="0"/>
              <a:pathLst>
                <a:path w="246400" h="286926" fill="none">
                  <a:moveTo>
                    <a:pt x="0" y="0"/>
                  </a:moveTo>
                  <a:lnTo>
                    <a:pt x="246400" y="-286926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245" name="FlexibleLine"/>
            <p:cNvSpPr/>
            <p:nvPr/>
          </p:nvSpPr>
          <p:spPr>
            <a:xfrm>
              <a:off x="5419000" y="2497814"/>
              <a:ext cx="246400" cy="445326"/>
            </a:xfrm>
            <a:custGeom>
              <a:avLst/>
              <a:gdLst/>
              <a:ahLst/>
              <a:cxnLst/>
              <a:rect l="0" t="0" r="0" b="0"/>
              <a:pathLst>
                <a:path w="246400" h="445326" fill="none">
                  <a:moveTo>
                    <a:pt x="0" y="0"/>
                  </a:moveTo>
                  <a:lnTo>
                    <a:pt x="246400" y="445326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sp>
          <p:nvSpPr>
            <p:cNvPr id="408" name="FlexibleLine"/>
            <p:cNvSpPr/>
            <p:nvPr/>
          </p:nvSpPr>
          <p:spPr>
            <a:xfrm>
              <a:off x="5419000" y="2497814"/>
              <a:ext cx="246400" cy="726926"/>
            </a:xfrm>
            <a:custGeom>
              <a:avLst/>
              <a:gdLst/>
              <a:ahLst/>
              <a:cxnLst/>
              <a:rect l="0" t="0" r="0" b="0"/>
              <a:pathLst>
                <a:path w="246400" h="726926" fill="none">
                  <a:moveTo>
                    <a:pt x="0" y="0"/>
                  </a:moveTo>
                  <a:lnTo>
                    <a:pt x="246400" y="726926"/>
                  </a:lnTo>
                </a:path>
              </a:pathLst>
            </a:custGeom>
            <a:noFill/>
            <a:ln w="8800" cap="flat">
              <a:solidFill>
                <a:srgbClr val="9E8241"/>
              </a:solidFill>
              <a:bevel/>
            </a:ln>
          </p:spPr>
        </p:sp>
        <p:grpSp>
          <p:nvGrpSpPr>
            <p:cNvPr id="103" name="Main Idea"/>
            <p:cNvGrpSpPr/>
            <p:nvPr/>
          </p:nvGrpSpPr>
          <p:grpSpPr>
            <a:xfrm>
              <a:off x="3170301" y="3781273"/>
              <a:ext cx="1359899" cy="545600"/>
              <a:chOff x="3170301" y="3781273"/>
              <a:chExt cx="1359899" cy="545600"/>
            </a:xfrm>
          </p:grpSpPr>
          <p:sp>
            <p:nvSpPr>
              <p:cNvPr id="104" name="Rectangle balloon"/>
              <p:cNvSpPr/>
              <p:nvPr/>
            </p:nvSpPr>
            <p:spPr>
              <a:xfrm>
                <a:off x="3170301" y="3781273"/>
                <a:ext cx="1359899" cy="545600"/>
              </a:xfrm>
              <a:custGeom>
                <a:avLst/>
                <a:gdLst/>
                <a:ahLst/>
                <a:cxnLst/>
                <a:rect l="0" t="0" r="0" b="0"/>
                <a:pathLst>
                  <a:path w="1359899" h="545600">
                    <a:moveTo>
                      <a:pt x="98208" y="0"/>
                    </a:moveTo>
                    <a:lnTo>
                      <a:pt x="1261691" y="0"/>
                    </a:lnTo>
                    <a:cubicBezTo>
                      <a:pt x="1315934" y="0"/>
                      <a:pt x="1359899" y="43968"/>
                      <a:pt x="1359899" y="98208"/>
                    </a:cubicBezTo>
                    <a:lnTo>
                      <a:pt x="1359899" y="447392"/>
                    </a:lnTo>
                    <a:cubicBezTo>
                      <a:pt x="1359899" y="501633"/>
                      <a:pt x="1315934" y="545600"/>
                      <a:pt x="1261691" y="545600"/>
                    </a:cubicBezTo>
                    <a:lnTo>
                      <a:pt x="98208" y="545600"/>
                    </a:lnTo>
                    <a:cubicBezTo>
                      <a:pt x="43968" y="545600"/>
                      <a:pt x="0" y="501633"/>
                      <a:pt x="0" y="447392"/>
                    </a:cubicBezTo>
                    <a:lnTo>
                      <a:pt x="0" y="98208"/>
                    </a:lnTo>
                    <a:cubicBezTo>
                      <a:pt x="0" y="43968"/>
                      <a:pt x="43968" y="0"/>
                      <a:pt x="9820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6400" cap="flat">
                <a:solidFill>
                  <a:srgbClr val="C2703D"/>
                </a:solidFill>
                <a:bevel/>
              </a:ln>
            </p:spPr>
          </p:sp>
          <p:sp>
            <p:nvSpPr>
              <p:cNvPr id="1345" name="Heart Shape"/>
              <p:cNvSpPr/>
              <p:nvPr/>
            </p:nvSpPr>
            <p:spPr>
              <a:xfrm>
                <a:off x="3275901" y="3829542"/>
                <a:ext cx="515100" cy="449061"/>
              </a:xfrm>
              <a:custGeom>
                <a:avLst/>
                <a:gdLst/>
                <a:ahLst/>
                <a:cxnLst/>
                <a:rect l="0" t="0" r="0" b="0"/>
                <a:pathLst>
                  <a:path w="515100" h="449061">
                    <a:moveTo>
                      <a:pt x="257550" y="53192"/>
                    </a:moveTo>
                    <a:cubicBezTo>
                      <a:pt x="257550" y="53192"/>
                      <a:pt x="331458" y="-42685"/>
                      <a:pt x="440913" y="22984"/>
                    </a:cubicBezTo>
                    <a:cubicBezTo>
                      <a:pt x="550369" y="88654"/>
                      <a:pt x="516490" y="226560"/>
                      <a:pt x="478702" y="280409"/>
                    </a:cubicBezTo>
                    <a:cubicBezTo>
                      <a:pt x="440913" y="334258"/>
                      <a:pt x="366641" y="389420"/>
                      <a:pt x="306701" y="418315"/>
                    </a:cubicBezTo>
                    <a:cubicBezTo>
                      <a:pt x="263108" y="442467"/>
                      <a:pt x="257550" y="449061"/>
                      <a:pt x="257550" y="449061"/>
                    </a:cubicBezTo>
                    <a:cubicBezTo>
                      <a:pt x="257550" y="449061"/>
                      <a:pt x="248064" y="439329"/>
                      <a:pt x="210277" y="418315"/>
                    </a:cubicBezTo>
                    <a:cubicBezTo>
                      <a:pt x="172489" y="397301"/>
                      <a:pt x="99519" y="353959"/>
                      <a:pt x="44792" y="283035"/>
                    </a:cubicBezTo>
                    <a:cubicBezTo>
                      <a:pt x="-9936" y="212113"/>
                      <a:pt x="-37299" y="70266"/>
                      <a:pt x="99519" y="11164"/>
                    </a:cubicBezTo>
                    <a:cubicBezTo>
                      <a:pt x="99519" y="11164"/>
                      <a:pt x="196595" y="-21671"/>
                      <a:pt x="257550" y="53192"/>
                    </a:cubicBezTo>
                    <a:close/>
                  </a:path>
                </a:pathLst>
              </a:custGeom>
              <a:solidFill>
                <a:srgbClr val="EDAC9B"/>
              </a:solidFill>
              <a:ln w="8800" cap="flat">
                <a:solidFill>
                  <a:srgbClr val="698056"/>
                </a:solidFill>
                <a:bevel/>
              </a:ln>
              <a:effectLst>
                <a:outerShdw dist="24890" dir="2700000" algn="tl">
                  <a:srgbClr val="789263">
                    <a:alpha val="20000"/>
                  </a:srgbClr>
                </a:outerShdw>
              </a:effectLst>
            </p:spPr>
          </p:sp>
          <p:sp>
            <p:nvSpPr>
              <p:cNvPr id="4474" name="Text 4474"/>
              <p:cNvSpPr txBox="1"/>
              <p:nvPr/>
            </p:nvSpPr>
            <p:spPr>
              <a:xfrm>
                <a:off x="3826201" y="3886873"/>
                <a:ext cx="668800" cy="334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92532C"/>
                    </a:solidFill>
                    <a:latin typeface="Tahoma"/>
                  </a:rPr>
                  <a:t>Healthy</a:t>
                </a:r>
              </a:p>
              <a:p>
                <a:pPr algn="ctr"/>
                <a:r>
                  <a:rPr sz="1068">
                    <a:solidFill>
                      <a:srgbClr val="92532C"/>
                    </a:solidFill>
                    <a:latin typeface="Tahoma"/>
                  </a:rPr>
                  <a:t> Lifestyle</a:t>
                </a:r>
              </a:p>
            </p:txBody>
          </p:sp>
        </p:grpSp>
        <p:grpSp>
          <p:nvGrpSpPr>
            <p:cNvPr id="106" name="Main Topic"/>
            <p:cNvGrpSpPr/>
            <p:nvPr/>
          </p:nvGrpSpPr>
          <p:grpSpPr>
            <a:xfrm>
              <a:off x="5023000" y="3833027"/>
              <a:ext cx="998800" cy="526625"/>
              <a:chOff x="5023000" y="3833027"/>
              <a:chExt cx="998800" cy="526625"/>
            </a:xfrm>
          </p:grpSpPr>
          <p:sp>
            <p:nvSpPr>
              <p:cNvPr id="107" name="Rectangle balloon"/>
              <p:cNvSpPr/>
              <p:nvPr/>
            </p:nvSpPr>
            <p:spPr>
              <a:xfrm>
                <a:off x="5023000" y="3833027"/>
                <a:ext cx="998800" cy="526625"/>
              </a:xfrm>
              <a:custGeom>
                <a:avLst/>
                <a:gdLst/>
                <a:ahLst/>
                <a:cxnLst/>
                <a:rect l="0" t="0" r="0" b="0"/>
                <a:pathLst>
                  <a:path w="998800" h="526625">
                    <a:moveTo>
                      <a:pt x="94793" y="0"/>
                    </a:moveTo>
                    <a:lnTo>
                      <a:pt x="904006" y="0"/>
                    </a:lnTo>
                    <a:cubicBezTo>
                      <a:pt x="956358" y="0"/>
                      <a:pt x="998800" y="42439"/>
                      <a:pt x="998800" y="94793"/>
                    </a:cubicBezTo>
                    <a:lnTo>
                      <a:pt x="998800" y="431833"/>
                    </a:lnTo>
                    <a:cubicBezTo>
                      <a:pt x="998800" y="484187"/>
                      <a:pt x="956358" y="526625"/>
                      <a:pt x="904006" y="526625"/>
                    </a:cubicBezTo>
                    <a:lnTo>
                      <a:pt x="94793" y="526625"/>
                    </a:lnTo>
                    <a:cubicBezTo>
                      <a:pt x="42439" y="526625"/>
                      <a:pt x="0" y="484187"/>
                      <a:pt x="0" y="431833"/>
                    </a:cubicBezTo>
                    <a:lnTo>
                      <a:pt x="0" y="94793"/>
                    </a:lnTo>
                    <a:cubicBezTo>
                      <a:pt x="0" y="42439"/>
                      <a:pt x="42439" y="0"/>
                      <a:pt x="9479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6400" cap="flat">
                <a:solidFill>
                  <a:srgbClr val="82A0B9"/>
                </a:solidFill>
                <a:bevel/>
              </a:ln>
            </p:spPr>
          </p:sp>
          <p:grpSp>
            <p:nvGrpSpPr>
              <p:cNvPr id="1139" name="Footballer"/>
              <p:cNvGrpSpPr/>
              <p:nvPr/>
            </p:nvGrpSpPr>
            <p:grpSpPr>
              <a:xfrm>
                <a:off x="5102200" y="3868227"/>
                <a:ext cx="347600" cy="456225"/>
                <a:chOff x="5102200" y="3868227"/>
                <a:chExt cx="347600" cy="456225"/>
              </a:xfrm>
            </p:grpSpPr>
            <p:sp>
              <p:nvSpPr>
                <p:cNvPr id="1140" name="Freeform 1139"/>
                <p:cNvSpPr/>
                <p:nvPr/>
              </p:nvSpPr>
              <p:spPr>
                <a:xfrm>
                  <a:off x="5325724" y="3998288"/>
                  <a:ext cx="31307" cy="552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307" h="55248">
                      <a:moveTo>
                        <a:pt x="0" y="5985"/>
                      </a:moveTo>
                      <a:cubicBezTo>
                        <a:pt x="921" y="15743"/>
                        <a:pt x="2493" y="11386"/>
                        <a:pt x="8287" y="29926"/>
                      </a:cubicBezTo>
                      <a:cubicBezTo>
                        <a:pt x="12891" y="44658"/>
                        <a:pt x="20315" y="52939"/>
                        <a:pt x="19337" y="54787"/>
                      </a:cubicBezTo>
                      <a:cubicBezTo>
                        <a:pt x="18473" y="56622"/>
                        <a:pt x="31307" y="46500"/>
                        <a:pt x="31307" y="46500"/>
                      </a:cubicBezTo>
                      <a:cubicBezTo>
                        <a:pt x="31307" y="46500"/>
                        <a:pt x="29326" y="38300"/>
                        <a:pt x="27624" y="28084"/>
                      </a:cubicBezTo>
                      <a:cubicBezTo>
                        <a:pt x="24861" y="11510"/>
                        <a:pt x="21167" y="-449"/>
                        <a:pt x="21167" y="-449"/>
                      </a:cubicBezTo>
                      <a:lnTo>
                        <a:pt x="0" y="5985"/>
                      </a:lnTo>
                      <a:close/>
                    </a:path>
                  </a:pathLst>
                </a:custGeom>
                <a:solidFill>
                  <a:srgbClr val="FBDABF"/>
                </a:solidFill>
                <a:ln w="4400" cap="flat">
                  <a:noFill/>
                  <a:miter lim="800000"/>
                </a:ln>
              </p:spPr>
            </p:sp>
            <p:sp>
              <p:nvSpPr>
                <p:cNvPr id="1141" name="Freeform 1140"/>
                <p:cNvSpPr/>
                <p:nvPr/>
              </p:nvSpPr>
              <p:spPr>
                <a:xfrm>
                  <a:off x="5114803" y="3962838"/>
                  <a:ext cx="95762" cy="727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5762" h="72743">
                      <a:moveTo>
                        <a:pt x="81087" y="0"/>
                      </a:moveTo>
                      <a:cubicBezTo>
                        <a:pt x="70038" y="11050"/>
                        <a:pt x="60830" y="22099"/>
                        <a:pt x="49125" y="27624"/>
                      </a:cubicBezTo>
                      <a:cubicBezTo>
                        <a:pt x="36286" y="33684"/>
                        <a:pt x="978" y="59852"/>
                        <a:pt x="0" y="61693"/>
                      </a:cubicBezTo>
                      <a:cubicBezTo>
                        <a:pt x="-864" y="63535"/>
                        <a:pt x="5387" y="72548"/>
                        <a:pt x="5387" y="72548"/>
                      </a:cubicBezTo>
                      <a:cubicBezTo>
                        <a:pt x="5387" y="72548"/>
                        <a:pt x="58301" y="51565"/>
                        <a:pt x="64513" y="43277"/>
                      </a:cubicBezTo>
                      <a:cubicBezTo>
                        <a:pt x="70725" y="34990"/>
                        <a:pt x="95359" y="21178"/>
                        <a:pt x="95359" y="21178"/>
                      </a:cubicBezTo>
                      <a:lnTo>
                        <a:pt x="81087" y="0"/>
                      </a:lnTo>
                      <a:close/>
                    </a:path>
                  </a:pathLst>
                </a:custGeom>
                <a:solidFill>
                  <a:srgbClr val="FBDABF"/>
                </a:solidFill>
                <a:ln w="4400" cap="flat">
                  <a:noFill/>
                  <a:miter lim="800000"/>
                </a:ln>
              </p:spPr>
            </p:sp>
            <p:sp>
              <p:nvSpPr>
                <p:cNvPr id="1142" name="Freeform 1141"/>
                <p:cNvSpPr/>
                <p:nvPr/>
              </p:nvSpPr>
              <p:spPr>
                <a:xfrm>
                  <a:off x="5208451" y="4178752"/>
                  <a:ext cx="75691" cy="664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5691" h="66482">
                      <a:moveTo>
                        <a:pt x="39113" y="0"/>
                      </a:moveTo>
                      <a:cubicBezTo>
                        <a:pt x="39113" y="2122"/>
                        <a:pt x="29335" y="-9194"/>
                        <a:pt x="0" y="50922"/>
                      </a:cubicBezTo>
                      <a:cubicBezTo>
                        <a:pt x="-2473" y="55995"/>
                        <a:pt x="14668" y="66482"/>
                        <a:pt x="14668" y="66482"/>
                      </a:cubicBezTo>
                      <a:lnTo>
                        <a:pt x="75431" y="4243"/>
                      </a:lnTo>
                      <a:lnTo>
                        <a:pt x="39113" y="0"/>
                      </a:lnTo>
                      <a:close/>
                    </a:path>
                  </a:pathLst>
                </a:custGeom>
                <a:solidFill>
                  <a:srgbClr val="FBDABF"/>
                </a:solidFill>
                <a:ln w="4400" cap="flat">
                  <a:noFill/>
                  <a:miter lim="800000"/>
                </a:ln>
              </p:spPr>
            </p:sp>
            <p:sp>
              <p:nvSpPr>
                <p:cNvPr id="1143" name="Freeform 1142"/>
                <p:cNvSpPr/>
                <p:nvPr/>
              </p:nvSpPr>
              <p:spPr>
                <a:xfrm>
                  <a:off x="5241298" y="4079412"/>
                  <a:ext cx="56703" cy="1178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703" h="117844">
                      <a:moveTo>
                        <a:pt x="56616" y="25080"/>
                      </a:moveTo>
                      <a:cubicBezTo>
                        <a:pt x="57275" y="32512"/>
                        <a:pt x="55048" y="99775"/>
                        <a:pt x="38393" y="117021"/>
                      </a:cubicBezTo>
                      <a:cubicBezTo>
                        <a:pt x="29704" y="120273"/>
                        <a:pt x="1408" y="115852"/>
                        <a:pt x="0" y="98633"/>
                      </a:cubicBezTo>
                      <a:cubicBezTo>
                        <a:pt x="6266" y="55491"/>
                        <a:pt x="4951" y="0"/>
                        <a:pt x="4951" y="0"/>
                      </a:cubicBezTo>
                      <a:lnTo>
                        <a:pt x="56616" y="25080"/>
                      </a:lnTo>
                      <a:close/>
                    </a:path>
                  </a:pathLst>
                </a:custGeom>
                <a:solidFill>
                  <a:srgbClr val="89AA45"/>
                </a:solidFill>
                <a:ln w="4400" cap="flat">
                  <a:noFill/>
                  <a:miter lim="800000"/>
                </a:ln>
              </p:spPr>
            </p:sp>
            <p:sp>
              <p:nvSpPr>
                <p:cNvPr id="1144" name="Freeform 1143"/>
                <p:cNvSpPr/>
                <p:nvPr/>
              </p:nvSpPr>
              <p:spPr>
                <a:xfrm>
                  <a:off x="5226614" y="4134194"/>
                  <a:ext cx="57969" cy="904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969" h="90440">
                      <a:moveTo>
                        <a:pt x="45397" y="13439"/>
                      </a:moveTo>
                      <a:cubicBezTo>
                        <a:pt x="45397" y="13439"/>
                        <a:pt x="57969" y="30413"/>
                        <a:pt x="57969" y="43143"/>
                      </a:cubicBezTo>
                      <a:cubicBezTo>
                        <a:pt x="57969" y="55874"/>
                        <a:pt x="43302" y="86993"/>
                        <a:pt x="43302" y="89822"/>
                      </a:cubicBezTo>
                      <a:cubicBezTo>
                        <a:pt x="43302" y="92651"/>
                        <a:pt x="18159" y="84871"/>
                        <a:pt x="17460" y="83457"/>
                      </a:cubicBezTo>
                      <a:cubicBezTo>
                        <a:pt x="16762" y="82042"/>
                        <a:pt x="21651" y="52338"/>
                        <a:pt x="18857" y="45973"/>
                      </a:cubicBezTo>
                      <a:cubicBezTo>
                        <a:pt x="15779" y="38959"/>
                        <a:pt x="0" y="21219"/>
                        <a:pt x="0" y="21219"/>
                      </a:cubicBezTo>
                      <a:lnTo>
                        <a:pt x="34222" y="0"/>
                      </a:lnTo>
                      <a:lnTo>
                        <a:pt x="45397" y="13439"/>
                      </a:lnTo>
                      <a:close/>
                    </a:path>
                  </a:pathLst>
                </a:custGeom>
                <a:solidFill>
                  <a:srgbClr val="FBDABF"/>
                </a:solidFill>
                <a:ln w="4400" cap="flat">
                  <a:noFill/>
                  <a:miter lim="800000"/>
                </a:ln>
              </p:spPr>
            </p:sp>
            <p:sp>
              <p:nvSpPr>
                <p:cNvPr id="1145" name="Freeform 1144"/>
                <p:cNvSpPr/>
                <p:nvPr/>
              </p:nvSpPr>
              <p:spPr>
                <a:xfrm>
                  <a:off x="5263629" y="3923791"/>
                  <a:ext cx="49610" cy="413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610" h="41374">
                      <a:moveTo>
                        <a:pt x="19730" y="177"/>
                      </a:moveTo>
                      <a:cubicBezTo>
                        <a:pt x="16151" y="8929"/>
                        <a:pt x="12571" y="14499"/>
                        <a:pt x="5587" y="14499"/>
                      </a:cubicBezTo>
                      <a:cubicBezTo>
                        <a:pt x="-1397" y="14499"/>
                        <a:pt x="-1397" y="23693"/>
                        <a:pt x="2794" y="30058"/>
                      </a:cubicBezTo>
                      <a:cubicBezTo>
                        <a:pt x="6984" y="36423"/>
                        <a:pt x="39111" y="41374"/>
                        <a:pt x="39111" y="41374"/>
                      </a:cubicBezTo>
                      <a:cubicBezTo>
                        <a:pt x="39111" y="41374"/>
                        <a:pt x="52032" y="24400"/>
                        <a:pt x="49238" y="24400"/>
                      </a:cubicBezTo>
                      <a:cubicBezTo>
                        <a:pt x="46445" y="24400"/>
                        <a:pt x="38066" y="10713"/>
                        <a:pt x="38066" y="10713"/>
                      </a:cubicBezTo>
                      <a:lnTo>
                        <a:pt x="19730" y="177"/>
                      </a:lnTo>
                      <a:close/>
                    </a:path>
                  </a:pathLst>
                </a:custGeom>
                <a:solidFill>
                  <a:srgbClr val="FBDABF"/>
                </a:solidFill>
                <a:ln w="4400" cap="flat">
                  <a:noFill/>
                  <a:miter lim="800000"/>
                </a:ln>
              </p:spPr>
            </p:sp>
            <p:sp>
              <p:nvSpPr>
                <p:cNvPr id="1146" name="Freeform 1145"/>
                <p:cNvSpPr/>
                <p:nvPr/>
              </p:nvSpPr>
              <p:spPr>
                <a:xfrm>
                  <a:off x="5199805" y="4063873"/>
                  <a:ext cx="83156" cy="1053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3156" h="105380">
                      <a:moveTo>
                        <a:pt x="14236" y="306"/>
                      </a:moveTo>
                      <a:cubicBezTo>
                        <a:pt x="5547" y="7687"/>
                        <a:pt x="3475" y="12801"/>
                        <a:pt x="1665" y="22231"/>
                      </a:cubicBezTo>
                      <a:cubicBezTo>
                        <a:pt x="-146" y="31661"/>
                        <a:pt x="-1114" y="43515"/>
                        <a:pt x="2363" y="54765"/>
                      </a:cubicBezTo>
                      <a:cubicBezTo>
                        <a:pt x="7432" y="71164"/>
                        <a:pt x="26718" y="105686"/>
                        <a:pt x="28903" y="105686"/>
                      </a:cubicBezTo>
                      <a:cubicBezTo>
                        <a:pt x="43747" y="106098"/>
                        <a:pt x="50554" y="82347"/>
                        <a:pt x="63824" y="85884"/>
                      </a:cubicBezTo>
                      <a:cubicBezTo>
                        <a:pt x="83036" y="91003"/>
                        <a:pt x="83380" y="104272"/>
                        <a:pt x="83380" y="104272"/>
                      </a:cubicBezTo>
                      <a:cubicBezTo>
                        <a:pt x="83380" y="104272"/>
                        <a:pt x="71062" y="55719"/>
                        <a:pt x="55495" y="29889"/>
                      </a:cubicBezTo>
                      <a:cubicBezTo>
                        <a:pt x="50588" y="21748"/>
                        <a:pt x="14236" y="306"/>
                        <a:pt x="14236" y="306"/>
                      </a:cubicBezTo>
                      <a:close/>
                    </a:path>
                  </a:pathLst>
                </a:custGeom>
                <a:solidFill>
                  <a:srgbClr val="9BBB59"/>
                </a:solidFill>
                <a:ln w="4400" cap="flat">
                  <a:noFill/>
                  <a:miter lim="800000"/>
                </a:ln>
              </p:spPr>
            </p:sp>
            <p:sp>
              <p:nvSpPr>
                <p:cNvPr id="1147" name="Freeform 1146"/>
                <p:cNvSpPr/>
                <p:nvPr/>
              </p:nvSpPr>
              <p:spPr>
                <a:xfrm>
                  <a:off x="5278488" y="3925434"/>
                  <a:ext cx="28482" cy="232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482" h="23207">
                      <a:moveTo>
                        <a:pt x="3968" y="0"/>
                      </a:moveTo>
                      <a:cubicBezTo>
                        <a:pt x="3968" y="2015"/>
                        <a:pt x="3968" y="0"/>
                        <a:pt x="131" y="9320"/>
                      </a:cubicBezTo>
                      <a:cubicBezTo>
                        <a:pt x="-988" y="12111"/>
                        <a:pt x="4362" y="20890"/>
                        <a:pt x="8611" y="22150"/>
                      </a:cubicBezTo>
                      <a:cubicBezTo>
                        <a:pt x="12860" y="23410"/>
                        <a:pt x="20758" y="25233"/>
                        <a:pt x="28440" y="15685"/>
                      </a:cubicBezTo>
                      <a:cubicBezTo>
                        <a:pt x="29144" y="14811"/>
                        <a:pt x="23205" y="9070"/>
                        <a:pt x="23205" y="9070"/>
                      </a:cubicBezTo>
                      <a:lnTo>
                        <a:pt x="3968" y="0"/>
                      </a:lnTo>
                      <a:close/>
                    </a:path>
                  </a:pathLst>
                </a:custGeom>
                <a:solidFill>
                  <a:srgbClr val="C9A376">
                    <a:alpha val="50000"/>
                  </a:srgbClr>
                </a:solidFill>
                <a:ln w="4400" cap="flat">
                  <a:noFill/>
                  <a:miter lim="800000"/>
                </a:ln>
              </p:spPr>
            </p:sp>
            <p:sp>
              <p:nvSpPr>
                <p:cNvPr id="1148" name="Freeform 1147"/>
                <p:cNvSpPr/>
                <p:nvPr/>
              </p:nvSpPr>
              <p:spPr>
                <a:xfrm>
                  <a:off x="5188290" y="3934541"/>
                  <a:ext cx="163475" cy="1887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3475" h="188747">
                      <a:moveTo>
                        <a:pt x="79178" y="2687"/>
                      </a:moveTo>
                      <a:cubicBezTo>
                        <a:pt x="78131" y="7638"/>
                        <a:pt x="79960" y="11639"/>
                        <a:pt x="83718" y="15064"/>
                      </a:cubicBezTo>
                      <a:cubicBezTo>
                        <a:pt x="90702" y="21429"/>
                        <a:pt x="99486" y="21922"/>
                        <a:pt x="107115" y="22136"/>
                      </a:cubicBezTo>
                      <a:cubicBezTo>
                        <a:pt x="119687" y="22489"/>
                        <a:pt x="115147" y="5516"/>
                        <a:pt x="115147" y="5516"/>
                      </a:cubicBezTo>
                      <a:cubicBezTo>
                        <a:pt x="115147" y="5516"/>
                        <a:pt x="142386" y="14357"/>
                        <a:pt x="146669" y="22285"/>
                      </a:cubicBezTo>
                      <a:cubicBezTo>
                        <a:pt x="154186" y="36200"/>
                        <a:pt x="164291" y="67598"/>
                        <a:pt x="163475" y="70936"/>
                      </a:cubicBezTo>
                      <a:cubicBezTo>
                        <a:pt x="162038" y="74802"/>
                        <a:pt x="134883" y="79426"/>
                        <a:pt x="133307" y="82253"/>
                      </a:cubicBezTo>
                      <a:cubicBezTo>
                        <a:pt x="130903" y="86560"/>
                        <a:pt x="127187" y="117663"/>
                        <a:pt x="122132" y="135296"/>
                      </a:cubicBezTo>
                      <a:cubicBezTo>
                        <a:pt x="115846" y="157221"/>
                        <a:pt x="111655" y="169244"/>
                        <a:pt x="111655" y="188482"/>
                      </a:cubicBezTo>
                      <a:cubicBezTo>
                        <a:pt x="78830" y="195414"/>
                        <a:pt x="57179" y="120444"/>
                        <a:pt x="9686" y="142369"/>
                      </a:cubicBezTo>
                      <a:cubicBezTo>
                        <a:pt x="6802" y="143510"/>
                        <a:pt x="32734" y="116200"/>
                        <a:pt x="34829" y="95690"/>
                      </a:cubicBezTo>
                      <a:cubicBezTo>
                        <a:pt x="36256" y="81725"/>
                        <a:pt x="42903" y="46184"/>
                        <a:pt x="41813" y="40525"/>
                      </a:cubicBezTo>
                      <a:cubicBezTo>
                        <a:pt x="41269" y="37695"/>
                        <a:pt x="17244" y="55010"/>
                        <a:pt x="16670" y="52548"/>
                      </a:cubicBezTo>
                      <a:cubicBezTo>
                        <a:pt x="15379" y="47009"/>
                        <a:pt x="721" y="35707"/>
                        <a:pt x="0" y="32745"/>
                      </a:cubicBezTo>
                      <a:cubicBezTo>
                        <a:pt x="-952" y="30233"/>
                        <a:pt x="26448" y="3748"/>
                        <a:pt x="38321" y="931"/>
                      </a:cubicBezTo>
                      <a:cubicBezTo>
                        <a:pt x="50195" y="-1910"/>
                        <a:pt x="79178" y="2687"/>
                        <a:pt x="79178" y="2687"/>
                      </a:cubicBezTo>
                      <a:close/>
                    </a:path>
                  </a:pathLst>
                </a:custGeom>
                <a:solidFill>
                  <a:srgbClr val="FF9933"/>
                </a:solidFill>
                <a:ln w="4400" cap="flat">
                  <a:noFill/>
                  <a:miter lim="800000"/>
                </a:ln>
              </p:spPr>
            </p:sp>
            <p:sp>
              <p:nvSpPr>
                <p:cNvPr id="1149" name="Freeform 1148"/>
                <p:cNvSpPr/>
                <p:nvPr/>
              </p:nvSpPr>
              <p:spPr>
                <a:xfrm>
                  <a:off x="5262384" y="3992931"/>
                  <a:ext cx="31298" cy="1174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298" h="117403">
                      <a:moveTo>
                        <a:pt x="31298" y="117220"/>
                      </a:moveTo>
                      <a:cubicBezTo>
                        <a:pt x="17172" y="100245"/>
                        <a:pt x="-11343" y="78530"/>
                        <a:pt x="4746" y="-122"/>
                      </a:cubicBezTo>
                      <a:cubicBezTo>
                        <a:pt x="-1911" y="52125"/>
                        <a:pt x="19402" y="91758"/>
                        <a:pt x="31298" y="117220"/>
                      </a:cubicBezTo>
                      <a:close/>
                    </a:path>
                  </a:pathLst>
                </a:custGeom>
                <a:solidFill>
                  <a:srgbClr val="993300">
                    <a:alpha val="21000"/>
                  </a:srgbClr>
                </a:solidFill>
                <a:ln w="4400" cap="flat">
                  <a:noFill/>
                  <a:miter lim="800000"/>
                </a:ln>
              </p:spPr>
            </p:sp>
            <p:sp>
              <p:nvSpPr>
                <p:cNvPr id="1150" name="Freeform 1149"/>
                <p:cNvSpPr/>
                <p:nvPr/>
              </p:nvSpPr>
              <p:spPr>
                <a:xfrm>
                  <a:off x="5101908" y="4016354"/>
                  <a:ext cx="27624" cy="257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624" h="25782">
                      <a:moveTo>
                        <a:pt x="0" y="13731"/>
                      </a:moveTo>
                      <a:cubicBezTo>
                        <a:pt x="0" y="7165"/>
                        <a:pt x="4666" y="-110"/>
                        <a:pt x="13874" y="-110"/>
                      </a:cubicBezTo>
                      <a:cubicBezTo>
                        <a:pt x="23082" y="-1030"/>
                        <a:pt x="27686" y="8057"/>
                        <a:pt x="27686" y="14623"/>
                      </a:cubicBezTo>
                      <a:cubicBezTo>
                        <a:pt x="27686" y="21190"/>
                        <a:pt x="14050" y="25620"/>
                        <a:pt x="9051" y="25620"/>
                      </a:cubicBezTo>
                      <a:cubicBezTo>
                        <a:pt x="4053" y="25620"/>
                        <a:pt x="0" y="20297"/>
                        <a:pt x="0" y="13731"/>
                      </a:cubicBezTo>
                      <a:close/>
                    </a:path>
                  </a:pathLst>
                </a:custGeom>
                <a:solidFill>
                  <a:srgbClr val="FBDABF"/>
                </a:solidFill>
                <a:ln w="4400" cap="flat">
                  <a:noFill/>
                  <a:miter lim="800000"/>
                </a:ln>
              </p:spPr>
            </p:sp>
            <p:sp>
              <p:nvSpPr>
                <p:cNvPr id="1151" name="Freeform 1150"/>
                <p:cNvSpPr/>
                <p:nvPr/>
              </p:nvSpPr>
              <p:spPr>
                <a:xfrm>
                  <a:off x="5225323" y="3958930"/>
                  <a:ext cx="37715" cy="1265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715" h="126598">
                      <a:moveTo>
                        <a:pt x="37606" y="126467"/>
                      </a:moveTo>
                      <a:cubicBezTo>
                        <a:pt x="-1976" y="107366"/>
                        <a:pt x="-4299" y="86860"/>
                        <a:pt x="3793" y="43718"/>
                      </a:cubicBezTo>
                      <a:cubicBezTo>
                        <a:pt x="6178" y="21793"/>
                        <a:pt x="12463" y="-132"/>
                        <a:pt x="12463" y="-132"/>
                      </a:cubicBezTo>
                      <a:cubicBezTo>
                        <a:pt x="12463" y="-132"/>
                        <a:pt x="-4997" y="84031"/>
                        <a:pt x="37606" y="126467"/>
                      </a:cubicBezTo>
                      <a:close/>
                    </a:path>
                  </a:pathLst>
                </a:custGeom>
                <a:solidFill>
                  <a:srgbClr val="993300">
                    <a:alpha val="16000"/>
                  </a:srgbClr>
                </a:solidFill>
                <a:ln w="4400" cap="flat">
                  <a:noFill/>
                  <a:miter lim="800000"/>
                </a:ln>
              </p:spPr>
            </p:sp>
            <p:sp>
              <p:nvSpPr>
                <p:cNvPr id="1152" name="Freeform 1151"/>
                <p:cNvSpPr/>
                <p:nvPr/>
              </p:nvSpPr>
              <p:spPr>
                <a:xfrm>
                  <a:off x="5387770" y="4260185"/>
                  <a:ext cx="62135" cy="635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135" h="63548">
                      <a:moveTo>
                        <a:pt x="0" y="31774"/>
                      </a:moveTo>
                      <a:cubicBezTo>
                        <a:pt x="0" y="14226"/>
                        <a:pt x="13909" y="0"/>
                        <a:pt x="31068" y="0"/>
                      </a:cubicBezTo>
                      <a:cubicBezTo>
                        <a:pt x="48226" y="0"/>
                        <a:pt x="62135" y="14226"/>
                        <a:pt x="62135" y="31774"/>
                      </a:cubicBezTo>
                      <a:cubicBezTo>
                        <a:pt x="62135" y="49322"/>
                        <a:pt x="48226" y="63548"/>
                        <a:pt x="31068" y="63548"/>
                      </a:cubicBezTo>
                      <a:cubicBezTo>
                        <a:pt x="13909" y="63548"/>
                        <a:pt x="0" y="49322"/>
                        <a:pt x="0" y="31774"/>
                      </a:cubicBezTo>
                      <a:close/>
                    </a:path>
                  </a:pathLst>
                </a:custGeom>
                <a:solidFill>
                  <a:srgbClr val="595959"/>
                </a:solidFill>
                <a:ln w="4400" cap="flat">
                  <a:noFill/>
                  <a:miter lim="800000"/>
                </a:ln>
              </p:spPr>
            </p:sp>
            <p:sp>
              <p:nvSpPr>
                <p:cNvPr id="1153" name="Freeform 1152"/>
                <p:cNvSpPr/>
                <p:nvPr/>
              </p:nvSpPr>
              <p:spPr>
                <a:xfrm>
                  <a:off x="5282397" y="3878583"/>
                  <a:ext cx="48228" cy="661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8228" h="66195">
                      <a:moveTo>
                        <a:pt x="2763" y="19711"/>
                      </a:moveTo>
                      <a:cubicBezTo>
                        <a:pt x="7261" y="0"/>
                        <a:pt x="18188" y="0"/>
                        <a:pt x="29919" y="0"/>
                      </a:cubicBezTo>
                      <a:cubicBezTo>
                        <a:pt x="38066" y="0"/>
                        <a:pt x="44904" y="7405"/>
                        <a:pt x="47013" y="18531"/>
                      </a:cubicBezTo>
                      <a:cubicBezTo>
                        <a:pt x="48991" y="28973"/>
                        <a:pt x="48991" y="32186"/>
                        <a:pt x="42948" y="36594"/>
                      </a:cubicBezTo>
                      <a:cubicBezTo>
                        <a:pt x="39098" y="54678"/>
                        <a:pt x="20104" y="71547"/>
                        <a:pt x="15355" y="64719"/>
                      </a:cubicBezTo>
                      <a:cubicBezTo>
                        <a:pt x="1505" y="57490"/>
                        <a:pt x="-3786" y="40601"/>
                        <a:pt x="2763" y="19711"/>
                      </a:cubicBezTo>
                      <a:close/>
                    </a:path>
                  </a:pathLst>
                </a:custGeom>
                <a:solidFill>
                  <a:srgbClr val="FBDABF"/>
                </a:solidFill>
                <a:ln w="4400" cap="flat">
                  <a:noFill/>
                  <a:miter lim="800000"/>
                </a:ln>
              </p:spPr>
            </p:sp>
            <p:sp>
              <p:nvSpPr>
                <p:cNvPr id="1154" name="Freeform 1153"/>
                <p:cNvSpPr/>
                <p:nvPr/>
              </p:nvSpPr>
              <p:spPr>
                <a:xfrm>
                  <a:off x="5274071" y="3868197"/>
                  <a:ext cx="63291" cy="57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291" h="57433">
                      <a:moveTo>
                        <a:pt x="58505" y="30524"/>
                      </a:moveTo>
                      <a:cubicBezTo>
                        <a:pt x="56131" y="34139"/>
                        <a:pt x="51383" y="34139"/>
                        <a:pt x="49800" y="34139"/>
                      </a:cubicBezTo>
                      <a:cubicBezTo>
                        <a:pt x="48217" y="34139"/>
                        <a:pt x="42677" y="24901"/>
                        <a:pt x="35949" y="24098"/>
                      </a:cubicBezTo>
                      <a:cubicBezTo>
                        <a:pt x="29222" y="23295"/>
                        <a:pt x="26057" y="22491"/>
                        <a:pt x="24869" y="25303"/>
                      </a:cubicBezTo>
                      <a:cubicBezTo>
                        <a:pt x="23682" y="28114"/>
                        <a:pt x="27243" y="35344"/>
                        <a:pt x="27243" y="35344"/>
                      </a:cubicBezTo>
                      <a:cubicBezTo>
                        <a:pt x="27243" y="35344"/>
                        <a:pt x="22099" y="29319"/>
                        <a:pt x="15371" y="34942"/>
                      </a:cubicBezTo>
                      <a:cubicBezTo>
                        <a:pt x="12256" y="37546"/>
                        <a:pt x="9238" y="57433"/>
                        <a:pt x="9238" y="57433"/>
                      </a:cubicBezTo>
                      <a:cubicBezTo>
                        <a:pt x="9238" y="57433"/>
                        <a:pt x="-4019" y="41368"/>
                        <a:pt x="1126" y="24700"/>
                      </a:cubicBezTo>
                      <a:cubicBezTo>
                        <a:pt x="4222" y="14669"/>
                        <a:pt x="8051" y="9840"/>
                        <a:pt x="17944" y="4217"/>
                      </a:cubicBezTo>
                      <a:cubicBezTo>
                        <a:pt x="21118" y="2413"/>
                        <a:pt x="31597" y="0"/>
                        <a:pt x="31597" y="0"/>
                      </a:cubicBezTo>
                      <a:lnTo>
                        <a:pt x="28431" y="3213"/>
                      </a:lnTo>
                      <a:lnTo>
                        <a:pt x="36741" y="0"/>
                      </a:lnTo>
                      <a:lnTo>
                        <a:pt x="34762" y="4418"/>
                      </a:lnTo>
                      <a:lnTo>
                        <a:pt x="42281" y="1607"/>
                      </a:lnTo>
                      <a:lnTo>
                        <a:pt x="42281" y="5623"/>
                      </a:lnTo>
                      <a:cubicBezTo>
                        <a:pt x="42281" y="5623"/>
                        <a:pt x="45447" y="3615"/>
                        <a:pt x="46238" y="3615"/>
                      </a:cubicBezTo>
                      <a:cubicBezTo>
                        <a:pt x="47030" y="3615"/>
                        <a:pt x="46238" y="8434"/>
                        <a:pt x="46238" y="8434"/>
                      </a:cubicBezTo>
                      <a:lnTo>
                        <a:pt x="50987" y="6024"/>
                      </a:lnTo>
                      <a:lnTo>
                        <a:pt x="51778" y="9238"/>
                      </a:lnTo>
                      <a:cubicBezTo>
                        <a:pt x="51778" y="9238"/>
                        <a:pt x="57715" y="6024"/>
                        <a:pt x="57715" y="6828"/>
                      </a:cubicBezTo>
                      <a:cubicBezTo>
                        <a:pt x="57715" y="7631"/>
                        <a:pt x="55736" y="13254"/>
                        <a:pt x="55736" y="13254"/>
                      </a:cubicBezTo>
                      <a:lnTo>
                        <a:pt x="59693" y="9238"/>
                      </a:lnTo>
                      <a:lnTo>
                        <a:pt x="60089" y="17672"/>
                      </a:lnTo>
                      <a:lnTo>
                        <a:pt x="63291" y="14459"/>
                      </a:lnTo>
                      <a:lnTo>
                        <a:pt x="58505" y="30524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 w="4400" cap="flat">
                  <a:noFill/>
                  <a:miter lim="800000"/>
                </a:ln>
              </p:spPr>
            </p:sp>
            <p:sp>
              <p:nvSpPr>
                <p:cNvPr id="1155" name="Freeform 1154"/>
                <p:cNvSpPr/>
                <p:nvPr/>
              </p:nvSpPr>
              <p:spPr>
                <a:xfrm>
                  <a:off x="5316028" y="3969071"/>
                  <a:ext cx="5675" cy="473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75" h="47386">
                      <a:moveTo>
                        <a:pt x="5567" y="47723"/>
                      </a:moveTo>
                      <a:cubicBezTo>
                        <a:pt x="-4210" y="36407"/>
                        <a:pt x="679" y="11653"/>
                        <a:pt x="4869" y="337"/>
                      </a:cubicBezTo>
                      <a:cubicBezTo>
                        <a:pt x="3472" y="13775"/>
                        <a:pt x="2774" y="27920"/>
                        <a:pt x="5567" y="47723"/>
                      </a:cubicBezTo>
                      <a:close/>
                    </a:path>
                  </a:pathLst>
                </a:custGeom>
                <a:solidFill>
                  <a:srgbClr val="993300">
                    <a:alpha val="21000"/>
                  </a:srgbClr>
                </a:solidFill>
                <a:ln w="4400" cap="flat">
                  <a:noFill/>
                  <a:miter lim="800000"/>
                </a:ln>
              </p:spPr>
            </p:sp>
            <p:sp>
              <p:nvSpPr>
                <p:cNvPr id="1156" name="Freeform 1155"/>
                <p:cNvSpPr/>
                <p:nvPr/>
              </p:nvSpPr>
              <p:spPr>
                <a:xfrm>
                  <a:off x="5232661" y="4213408"/>
                  <a:ext cx="39925" cy="810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925" h="81002">
                      <a:moveTo>
                        <a:pt x="10714" y="0"/>
                      </a:moveTo>
                      <a:cubicBezTo>
                        <a:pt x="13508" y="4951"/>
                        <a:pt x="36207" y="8841"/>
                        <a:pt x="38651" y="6365"/>
                      </a:cubicBezTo>
                      <a:cubicBezTo>
                        <a:pt x="41096" y="3890"/>
                        <a:pt x="39925" y="11604"/>
                        <a:pt x="36434" y="27164"/>
                      </a:cubicBezTo>
                      <a:cubicBezTo>
                        <a:pt x="32347" y="45371"/>
                        <a:pt x="20895" y="58241"/>
                        <a:pt x="16302" y="79212"/>
                      </a:cubicBezTo>
                      <a:cubicBezTo>
                        <a:pt x="15395" y="83353"/>
                        <a:pt x="-183" y="79191"/>
                        <a:pt x="238" y="74969"/>
                      </a:cubicBezTo>
                      <a:cubicBezTo>
                        <a:pt x="2480" y="52486"/>
                        <a:pt x="-108" y="31826"/>
                        <a:pt x="4782" y="19096"/>
                      </a:cubicBezTo>
                      <a:cubicBezTo>
                        <a:pt x="9670" y="6365"/>
                        <a:pt x="10714" y="1414"/>
                        <a:pt x="10714" y="0"/>
                      </a:cubicBezTo>
                      <a:close/>
                    </a:path>
                  </a:pathLst>
                </a:custGeom>
                <a:solidFill>
                  <a:srgbClr val="CC9900"/>
                </a:solidFill>
                <a:ln w="4400" cap="flat">
                  <a:noFill/>
                  <a:miter lim="800000"/>
                </a:ln>
              </p:spPr>
            </p:sp>
            <p:sp>
              <p:nvSpPr>
                <p:cNvPr id="1157" name="Freeform 1156"/>
                <p:cNvSpPr/>
                <p:nvPr/>
              </p:nvSpPr>
              <p:spPr>
                <a:xfrm>
                  <a:off x="5223327" y="4283909"/>
                  <a:ext cx="30969" cy="371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969" h="37192">
                      <a:moveTo>
                        <a:pt x="9569" y="222"/>
                      </a:moveTo>
                      <a:cubicBezTo>
                        <a:pt x="7823" y="1990"/>
                        <a:pt x="4907" y="8343"/>
                        <a:pt x="1454" y="15249"/>
                      </a:cubicBezTo>
                      <a:cubicBezTo>
                        <a:pt x="-1437" y="21032"/>
                        <a:pt x="556" y="27983"/>
                        <a:pt x="1454" y="29061"/>
                      </a:cubicBezTo>
                      <a:cubicBezTo>
                        <a:pt x="7209" y="35967"/>
                        <a:pt x="17568" y="39420"/>
                        <a:pt x="25050" y="35967"/>
                      </a:cubicBezTo>
                      <a:cubicBezTo>
                        <a:pt x="30123" y="33626"/>
                        <a:pt x="30789" y="30289"/>
                        <a:pt x="30789" y="22155"/>
                      </a:cubicBezTo>
                      <a:cubicBezTo>
                        <a:pt x="30789" y="14022"/>
                        <a:pt x="27728" y="3759"/>
                        <a:pt x="27728" y="3759"/>
                      </a:cubicBezTo>
                      <a:cubicBezTo>
                        <a:pt x="27728" y="3759"/>
                        <a:pt x="17252" y="12246"/>
                        <a:pt x="9569" y="222"/>
                      </a:cubicBezTo>
                      <a:close/>
                    </a:path>
                  </a:pathLst>
                </a:custGeom>
                <a:solidFill>
                  <a:srgbClr val="663300"/>
                </a:solidFill>
                <a:ln w="4400" cap="flat">
                  <a:noFill/>
                  <a:miter lim="800000"/>
                </a:ln>
              </p:spPr>
            </p:sp>
            <p:sp>
              <p:nvSpPr>
                <p:cNvPr id="1158" name="Freeform 1157"/>
                <p:cNvSpPr/>
                <p:nvPr/>
              </p:nvSpPr>
              <p:spPr>
                <a:xfrm>
                  <a:off x="5184383" y="4201056"/>
                  <a:ext cx="57694" cy="875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694" h="87584">
                      <a:moveTo>
                        <a:pt x="39247" y="269"/>
                      </a:moveTo>
                      <a:cubicBezTo>
                        <a:pt x="40644" y="8756"/>
                        <a:pt x="57623" y="16958"/>
                        <a:pt x="57623" y="16958"/>
                      </a:cubicBezTo>
                      <a:cubicBezTo>
                        <a:pt x="57623" y="16958"/>
                        <a:pt x="58040" y="25295"/>
                        <a:pt x="49031" y="37101"/>
                      </a:cubicBezTo>
                      <a:cubicBezTo>
                        <a:pt x="37157" y="52660"/>
                        <a:pt x="17953" y="73357"/>
                        <a:pt x="14501" y="81990"/>
                      </a:cubicBezTo>
                      <a:cubicBezTo>
                        <a:pt x="6941" y="100891"/>
                        <a:pt x="-2764" y="67142"/>
                        <a:pt x="689" y="64840"/>
                      </a:cubicBezTo>
                      <a:cubicBezTo>
                        <a:pt x="14501" y="40093"/>
                        <a:pt x="19573" y="18374"/>
                        <a:pt x="25435" y="11779"/>
                      </a:cubicBezTo>
                      <a:cubicBezTo>
                        <a:pt x="34643" y="1420"/>
                        <a:pt x="39247" y="269"/>
                        <a:pt x="39247" y="269"/>
                      </a:cubicBezTo>
                      <a:close/>
                    </a:path>
                  </a:pathLst>
                </a:custGeom>
                <a:solidFill>
                  <a:srgbClr val="CC9900"/>
                </a:solidFill>
                <a:ln w="4400" cap="flat">
                  <a:noFill/>
                  <a:miter lim="800000"/>
                </a:ln>
              </p:spPr>
            </p:sp>
            <p:sp>
              <p:nvSpPr>
                <p:cNvPr id="1159" name="Freeform 1158"/>
                <p:cNvSpPr/>
                <p:nvPr/>
              </p:nvSpPr>
              <p:spPr>
                <a:xfrm>
                  <a:off x="5169893" y="4262039"/>
                  <a:ext cx="32875" cy="626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875" h="62694">
                      <a:moveTo>
                        <a:pt x="16905" y="287"/>
                      </a:moveTo>
                      <a:cubicBezTo>
                        <a:pt x="16905" y="9495"/>
                        <a:pt x="16618" y="13812"/>
                        <a:pt x="20070" y="17265"/>
                      </a:cubicBezTo>
                      <a:cubicBezTo>
                        <a:pt x="27263" y="24459"/>
                        <a:pt x="30717" y="17552"/>
                        <a:pt x="30717" y="17552"/>
                      </a:cubicBezTo>
                      <a:cubicBezTo>
                        <a:pt x="30717" y="17552"/>
                        <a:pt x="29252" y="26290"/>
                        <a:pt x="30717" y="36544"/>
                      </a:cubicBezTo>
                      <a:cubicBezTo>
                        <a:pt x="32408" y="48630"/>
                        <a:pt x="35320" y="58989"/>
                        <a:pt x="29565" y="61291"/>
                      </a:cubicBezTo>
                      <a:cubicBezTo>
                        <a:pt x="21300" y="64596"/>
                        <a:pt x="17214" y="60775"/>
                        <a:pt x="13451" y="57263"/>
                      </a:cubicBezTo>
                      <a:cubicBezTo>
                        <a:pt x="4819" y="49206"/>
                        <a:pt x="11725" y="28488"/>
                        <a:pt x="6546" y="22157"/>
                      </a:cubicBezTo>
                      <a:cubicBezTo>
                        <a:pt x="-3876" y="9418"/>
                        <a:pt x="215" y="3166"/>
                        <a:pt x="4819" y="1439"/>
                      </a:cubicBezTo>
                      <a:cubicBezTo>
                        <a:pt x="11906" y="-1219"/>
                        <a:pt x="15753" y="864"/>
                        <a:pt x="16905" y="287"/>
                      </a:cubicBezTo>
                      <a:close/>
                    </a:path>
                  </a:pathLst>
                </a:custGeom>
                <a:solidFill>
                  <a:srgbClr val="663300"/>
                </a:solidFill>
                <a:ln w="4400" cap="flat">
                  <a:noFill/>
                  <a:miter lim="800000"/>
                </a:ln>
              </p:spPr>
            </p:sp>
            <p:sp>
              <p:nvSpPr>
                <p:cNvPr id="1160" name="Freeform 1159"/>
                <p:cNvSpPr/>
                <p:nvPr/>
              </p:nvSpPr>
              <p:spPr>
                <a:xfrm>
                  <a:off x="5338614" y="4037422"/>
                  <a:ext cx="27624" cy="257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624" h="25782">
                      <a:moveTo>
                        <a:pt x="0" y="13731"/>
                      </a:moveTo>
                      <a:cubicBezTo>
                        <a:pt x="0" y="7165"/>
                        <a:pt x="4666" y="-110"/>
                        <a:pt x="13874" y="-110"/>
                      </a:cubicBezTo>
                      <a:cubicBezTo>
                        <a:pt x="23082" y="-1030"/>
                        <a:pt x="27686" y="8057"/>
                        <a:pt x="27686" y="14623"/>
                      </a:cubicBezTo>
                      <a:cubicBezTo>
                        <a:pt x="27686" y="21190"/>
                        <a:pt x="14050" y="25620"/>
                        <a:pt x="9051" y="25620"/>
                      </a:cubicBezTo>
                      <a:cubicBezTo>
                        <a:pt x="4053" y="25620"/>
                        <a:pt x="0" y="20297"/>
                        <a:pt x="0" y="13731"/>
                      </a:cubicBezTo>
                      <a:close/>
                    </a:path>
                  </a:pathLst>
                </a:custGeom>
                <a:solidFill>
                  <a:srgbClr val="FBDABF"/>
                </a:solidFill>
                <a:ln w="4400" cap="flat">
                  <a:noFill/>
                  <a:miter lim="800000"/>
                </a:ln>
              </p:spPr>
            </p:sp>
          </p:grpSp>
          <p:sp>
            <p:nvSpPr>
              <p:cNvPr id="4475" name="Text 4475"/>
              <p:cNvSpPr txBox="1"/>
              <p:nvPr/>
            </p:nvSpPr>
            <p:spPr>
              <a:xfrm>
                <a:off x="5485000" y="4025939"/>
                <a:ext cx="536800" cy="140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90">
                    <a:solidFill>
                      <a:srgbClr val="61788B"/>
                    </a:solidFill>
                    <a:latin typeface="Tahoma"/>
                  </a:rPr>
                  <a:t>Exercise</a:t>
                </a:r>
              </a:p>
            </p:txBody>
          </p:sp>
        </p:grpSp>
        <p:grpSp>
          <p:nvGrpSpPr>
            <p:cNvPr id="110" name="Main Topic"/>
            <p:cNvGrpSpPr/>
            <p:nvPr/>
          </p:nvGrpSpPr>
          <p:grpSpPr>
            <a:xfrm>
              <a:off x="5023000" y="5460736"/>
              <a:ext cx="528000" cy="299200"/>
              <a:chOff x="5023000" y="5460736"/>
              <a:chExt cx="528000" cy="299200"/>
            </a:xfrm>
          </p:grpSpPr>
          <p:sp>
            <p:nvSpPr>
              <p:cNvPr id="111" name="Rectangle balloon"/>
              <p:cNvSpPr/>
              <p:nvPr/>
            </p:nvSpPr>
            <p:spPr>
              <a:xfrm>
                <a:off x="5023000" y="5460736"/>
                <a:ext cx="528000" cy="299200"/>
              </a:xfrm>
              <a:custGeom>
                <a:avLst/>
                <a:gdLst/>
                <a:ahLst/>
                <a:cxnLst/>
                <a:rect l="0" t="0" r="0" b="0"/>
                <a:pathLst>
                  <a:path w="528000" h="299200">
                    <a:moveTo>
                      <a:pt x="53856" y="0"/>
                    </a:moveTo>
                    <a:lnTo>
                      <a:pt x="474144" y="0"/>
                    </a:lnTo>
                    <a:cubicBezTo>
                      <a:pt x="503889" y="0"/>
                      <a:pt x="528000" y="24111"/>
                      <a:pt x="528000" y="53856"/>
                    </a:cubicBezTo>
                    <a:lnTo>
                      <a:pt x="528000" y="245344"/>
                    </a:lnTo>
                    <a:cubicBezTo>
                      <a:pt x="528000" y="275089"/>
                      <a:pt x="503889" y="299200"/>
                      <a:pt x="474144" y="299200"/>
                    </a:cubicBezTo>
                    <a:lnTo>
                      <a:pt x="53856" y="299200"/>
                    </a:lnTo>
                    <a:cubicBezTo>
                      <a:pt x="24111" y="299200"/>
                      <a:pt x="0" y="275089"/>
                      <a:pt x="0" y="245344"/>
                    </a:cubicBezTo>
                    <a:lnTo>
                      <a:pt x="0" y="53856"/>
                    </a:lnTo>
                    <a:cubicBezTo>
                      <a:pt x="0" y="24111"/>
                      <a:pt x="24111" y="0"/>
                      <a:pt x="5385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6400" cap="flat">
                <a:solidFill>
                  <a:srgbClr val="82A0B9"/>
                </a:solidFill>
                <a:bevel/>
              </a:ln>
            </p:spPr>
          </p:sp>
          <p:sp>
            <p:nvSpPr>
              <p:cNvPr id="4476" name="Text 4476"/>
              <p:cNvSpPr txBox="1"/>
              <p:nvPr/>
            </p:nvSpPr>
            <p:spPr>
              <a:xfrm>
                <a:off x="5102200" y="5539936"/>
                <a:ext cx="448800" cy="140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90">
                    <a:solidFill>
                      <a:srgbClr val="61788B"/>
                    </a:solidFill>
                    <a:latin typeface="Tahoma"/>
                  </a:rPr>
                  <a:t>Family</a:t>
                </a:r>
              </a:p>
            </p:txBody>
          </p:sp>
        </p:grpSp>
        <p:grpSp>
          <p:nvGrpSpPr>
            <p:cNvPr id="118" name="Main Topic"/>
            <p:cNvGrpSpPr/>
            <p:nvPr/>
          </p:nvGrpSpPr>
          <p:grpSpPr>
            <a:xfrm>
              <a:off x="2193501" y="5993672"/>
              <a:ext cx="484000" cy="299200"/>
              <a:chOff x="2193501" y="5993672"/>
              <a:chExt cx="484000" cy="299200"/>
            </a:xfrm>
          </p:grpSpPr>
          <p:sp>
            <p:nvSpPr>
              <p:cNvPr id="119" name="Rectangle balloon"/>
              <p:cNvSpPr/>
              <p:nvPr/>
            </p:nvSpPr>
            <p:spPr>
              <a:xfrm>
                <a:off x="2193501" y="5993672"/>
                <a:ext cx="484000" cy="299200"/>
              </a:xfrm>
              <a:custGeom>
                <a:avLst/>
                <a:gdLst/>
                <a:ahLst/>
                <a:cxnLst/>
                <a:rect l="0" t="0" r="0" b="0"/>
                <a:pathLst>
                  <a:path w="484000" h="299200">
                    <a:moveTo>
                      <a:pt x="53856" y="0"/>
                    </a:moveTo>
                    <a:lnTo>
                      <a:pt x="430144" y="0"/>
                    </a:lnTo>
                    <a:cubicBezTo>
                      <a:pt x="459889" y="0"/>
                      <a:pt x="484000" y="24111"/>
                      <a:pt x="484000" y="53856"/>
                    </a:cubicBezTo>
                    <a:lnTo>
                      <a:pt x="484000" y="245344"/>
                    </a:lnTo>
                    <a:cubicBezTo>
                      <a:pt x="484000" y="275089"/>
                      <a:pt x="459889" y="299200"/>
                      <a:pt x="430144" y="299200"/>
                    </a:cubicBezTo>
                    <a:lnTo>
                      <a:pt x="53856" y="299200"/>
                    </a:lnTo>
                    <a:cubicBezTo>
                      <a:pt x="24111" y="299200"/>
                      <a:pt x="0" y="275089"/>
                      <a:pt x="0" y="245344"/>
                    </a:cubicBezTo>
                    <a:lnTo>
                      <a:pt x="0" y="53856"/>
                    </a:lnTo>
                    <a:cubicBezTo>
                      <a:pt x="0" y="24111"/>
                      <a:pt x="24111" y="0"/>
                      <a:pt x="5385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6400" cap="flat">
                <a:solidFill>
                  <a:srgbClr val="82A0B9"/>
                </a:solidFill>
                <a:bevel/>
              </a:ln>
            </p:spPr>
          </p:sp>
          <p:sp>
            <p:nvSpPr>
              <p:cNvPr id="4477" name="Text 4477"/>
              <p:cNvSpPr txBox="1"/>
              <p:nvPr/>
            </p:nvSpPr>
            <p:spPr>
              <a:xfrm>
                <a:off x="2272701" y="6072872"/>
                <a:ext cx="404800" cy="140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90">
                    <a:solidFill>
                      <a:srgbClr val="61788B"/>
                    </a:solidFill>
                    <a:latin typeface="Tahoma"/>
                  </a:rPr>
                  <a:t>Sleep</a:t>
                </a:r>
              </a:p>
            </p:txBody>
          </p:sp>
        </p:grpSp>
        <p:grpSp>
          <p:nvGrpSpPr>
            <p:cNvPr id="122" name="Main Topic"/>
            <p:cNvGrpSpPr/>
            <p:nvPr/>
          </p:nvGrpSpPr>
          <p:grpSpPr>
            <a:xfrm>
              <a:off x="1916949" y="4326431"/>
              <a:ext cx="760552" cy="571282"/>
              <a:chOff x="1916949" y="4326431"/>
              <a:chExt cx="760552" cy="571282"/>
            </a:xfrm>
          </p:grpSpPr>
          <p:sp>
            <p:nvSpPr>
              <p:cNvPr id="123" name="Rectangle balloon"/>
              <p:cNvSpPr/>
              <p:nvPr/>
            </p:nvSpPr>
            <p:spPr>
              <a:xfrm>
                <a:off x="1916949" y="4326431"/>
                <a:ext cx="760552" cy="571282"/>
              </a:xfrm>
              <a:custGeom>
                <a:avLst/>
                <a:gdLst/>
                <a:ahLst/>
                <a:cxnLst/>
                <a:rect l="0" t="0" r="0" b="0"/>
                <a:pathLst>
                  <a:path w="760552" h="571282">
                    <a:moveTo>
                      <a:pt x="102831" y="0"/>
                    </a:moveTo>
                    <a:lnTo>
                      <a:pt x="657722" y="0"/>
                    </a:lnTo>
                    <a:cubicBezTo>
                      <a:pt x="714515" y="0"/>
                      <a:pt x="760552" y="46037"/>
                      <a:pt x="760552" y="102831"/>
                    </a:cubicBezTo>
                    <a:lnTo>
                      <a:pt x="760552" y="468451"/>
                    </a:lnTo>
                    <a:cubicBezTo>
                      <a:pt x="760552" y="525245"/>
                      <a:pt x="714515" y="571282"/>
                      <a:pt x="657722" y="571282"/>
                    </a:cubicBezTo>
                    <a:lnTo>
                      <a:pt x="102831" y="571282"/>
                    </a:lnTo>
                    <a:cubicBezTo>
                      <a:pt x="46037" y="571282"/>
                      <a:pt x="0" y="525245"/>
                      <a:pt x="0" y="468451"/>
                    </a:cubicBezTo>
                    <a:lnTo>
                      <a:pt x="0" y="102831"/>
                    </a:lnTo>
                    <a:cubicBezTo>
                      <a:pt x="0" y="46037"/>
                      <a:pt x="46037" y="0"/>
                      <a:pt x="10283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6400" cap="flat">
                <a:solidFill>
                  <a:srgbClr val="82A0B9"/>
                </a:solidFill>
                <a:bevel/>
              </a:ln>
            </p:spPr>
          </p:sp>
          <p:grpSp>
            <p:nvGrpSpPr>
              <p:cNvPr id="1096" name="Shake Hands"/>
              <p:cNvGrpSpPr/>
              <p:nvPr/>
            </p:nvGrpSpPr>
            <p:grpSpPr>
              <a:xfrm>
                <a:off x="1996149" y="4361631"/>
                <a:ext cx="302952" cy="500882"/>
                <a:chOff x="1996149" y="4361631"/>
                <a:chExt cx="302952" cy="500882"/>
              </a:xfrm>
            </p:grpSpPr>
            <p:sp>
              <p:nvSpPr>
                <p:cNvPr id="1097" name="Freeform 1096"/>
                <p:cNvSpPr/>
                <p:nvPr/>
              </p:nvSpPr>
              <p:spPr>
                <a:xfrm>
                  <a:off x="2032806" y="4661331"/>
                  <a:ext cx="45144" cy="1610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144" h="161051">
                      <a:moveTo>
                        <a:pt x="15910" y="4531"/>
                      </a:moveTo>
                      <a:lnTo>
                        <a:pt x="10688" y="41391"/>
                      </a:lnTo>
                      <a:cubicBezTo>
                        <a:pt x="10688" y="41391"/>
                        <a:pt x="12754" y="49445"/>
                        <a:pt x="0" y="69224"/>
                      </a:cubicBezTo>
                      <a:cubicBezTo>
                        <a:pt x="0" y="69224"/>
                        <a:pt x="1301" y="89716"/>
                        <a:pt x="5466" y="105045"/>
                      </a:cubicBezTo>
                      <a:cubicBezTo>
                        <a:pt x="9631" y="120373"/>
                        <a:pt x="6507" y="137262"/>
                        <a:pt x="6507" y="137262"/>
                      </a:cubicBezTo>
                      <a:cubicBezTo>
                        <a:pt x="6507" y="137262"/>
                        <a:pt x="22645" y="155708"/>
                        <a:pt x="34618" y="159605"/>
                      </a:cubicBezTo>
                      <a:cubicBezTo>
                        <a:pt x="46591" y="163501"/>
                        <a:pt x="43468" y="158046"/>
                        <a:pt x="43468" y="158046"/>
                      </a:cubicBezTo>
                      <a:cubicBezTo>
                        <a:pt x="43468" y="158046"/>
                        <a:pt x="32276" y="149992"/>
                        <a:pt x="27851" y="138821"/>
                      </a:cubicBezTo>
                      <a:cubicBezTo>
                        <a:pt x="27851" y="138821"/>
                        <a:pt x="27851" y="133365"/>
                        <a:pt x="25768" y="128947"/>
                      </a:cubicBezTo>
                      <a:cubicBezTo>
                        <a:pt x="25768" y="128947"/>
                        <a:pt x="24207" y="106084"/>
                        <a:pt x="25768" y="97511"/>
                      </a:cubicBezTo>
                      <a:cubicBezTo>
                        <a:pt x="27330" y="88937"/>
                        <a:pt x="28632" y="61137"/>
                        <a:pt x="28632" y="55421"/>
                      </a:cubicBezTo>
                      <a:cubicBezTo>
                        <a:pt x="28632" y="55421"/>
                        <a:pt x="34618" y="46068"/>
                        <a:pt x="34618" y="34116"/>
                      </a:cubicBezTo>
                      <a:cubicBezTo>
                        <a:pt x="34618" y="34116"/>
                        <a:pt x="38870" y="11117"/>
                        <a:pt x="45144" y="0"/>
                      </a:cubicBezTo>
                      <a:cubicBezTo>
                        <a:pt x="45144" y="0"/>
                        <a:pt x="28632" y="2887"/>
                        <a:pt x="23946" y="2887"/>
                      </a:cubicBezTo>
                      <a:cubicBezTo>
                        <a:pt x="19261" y="2887"/>
                        <a:pt x="15910" y="4498"/>
                        <a:pt x="15910" y="4531"/>
                      </a:cubicBezTo>
                      <a:close/>
                    </a:path>
                  </a:pathLst>
                </a:custGeom>
                <a:solidFill>
                  <a:srgbClr val="FED1B6"/>
                </a:solidFill>
                <a:ln w="8800" cap="flat">
                  <a:noFill/>
                  <a:bevel/>
                </a:ln>
              </p:spPr>
            </p:sp>
            <p:sp>
              <p:nvSpPr>
                <p:cNvPr id="1098" name="Freeform 1097"/>
                <p:cNvSpPr/>
                <p:nvPr/>
              </p:nvSpPr>
              <p:spPr>
                <a:xfrm>
                  <a:off x="2003426" y="4646375"/>
                  <a:ext cx="45925" cy="1885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925" h="188525">
                      <a:moveTo>
                        <a:pt x="7672" y="18675"/>
                      </a:moveTo>
                      <a:cubicBezTo>
                        <a:pt x="7672" y="18675"/>
                        <a:pt x="13502" y="45954"/>
                        <a:pt x="9338" y="58944"/>
                      </a:cubicBezTo>
                      <a:cubicBezTo>
                        <a:pt x="5173" y="71935"/>
                        <a:pt x="-813" y="82328"/>
                        <a:pt x="0" y="101034"/>
                      </a:cubicBezTo>
                      <a:cubicBezTo>
                        <a:pt x="748" y="119740"/>
                        <a:pt x="7255" y="146760"/>
                        <a:pt x="6214" y="151437"/>
                      </a:cubicBezTo>
                      <a:cubicBezTo>
                        <a:pt x="5173" y="156114"/>
                        <a:pt x="3611" y="160530"/>
                        <a:pt x="3611" y="160530"/>
                      </a:cubicBezTo>
                      <a:cubicBezTo>
                        <a:pt x="3611" y="160530"/>
                        <a:pt x="4913" y="173781"/>
                        <a:pt x="13242" y="181056"/>
                      </a:cubicBezTo>
                      <a:cubicBezTo>
                        <a:pt x="21571" y="188525"/>
                        <a:pt x="30421" y="190408"/>
                        <a:pt x="35139" y="186771"/>
                      </a:cubicBezTo>
                      <a:cubicBezTo>
                        <a:pt x="35139" y="186771"/>
                        <a:pt x="38230" y="185732"/>
                        <a:pt x="33284" y="179497"/>
                      </a:cubicBezTo>
                      <a:cubicBezTo>
                        <a:pt x="28339" y="173261"/>
                        <a:pt x="22352" y="161570"/>
                        <a:pt x="22352" y="138186"/>
                      </a:cubicBezTo>
                      <a:cubicBezTo>
                        <a:pt x="22352" y="114804"/>
                        <a:pt x="29120" y="84925"/>
                        <a:pt x="29380" y="84146"/>
                      </a:cubicBezTo>
                      <a:cubicBezTo>
                        <a:pt x="29640" y="83366"/>
                        <a:pt x="40068" y="69856"/>
                        <a:pt x="40068" y="56346"/>
                      </a:cubicBezTo>
                      <a:lnTo>
                        <a:pt x="45925" y="18821"/>
                      </a:lnTo>
                      <a:cubicBezTo>
                        <a:pt x="45925" y="18821"/>
                        <a:pt x="21832" y="18607"/>
                        <a:pt x="18709" y="16805"/>
                      </a:cubicBezTo>
                      <a:cubicBezTo>
                        <a:pt x="18709" y="16805"/>
                        <a:pt x="16105" y="13478"/>
                        <a:pt x="15324" y="0"/>
                      </a:cubicBezTo>
                      <a:cubicBezTo>
                        <a:pt x="15324" y="0"/>
                        <a:pt x="13502" y="16076"/>
                        <a:pt x="11420" y="18154"/>
                      </a:cubicBezTo>
                      <a:cubicBezTo>
                        <a:pt x="9338" y="20233"/>
                        <a:pt x="9754" y="19714"/>
                        <a:pt x="7672" y="18675"/>
                      </a:cubicBezTo>
                      <a:close/>
                    </a:path>
                  </a:pathLst>
                </a:custGeom>
                <a:solidFill>
                  <a:srgbClr val="FED1B6"/>
                </a:solidFill>
                <a:ln w="8800" cap="flat">
                  <a:noFill/>
                  <a:bevel/>
                </a:ln>
              </p:spPr>
            </p:sp>
            <p:sp>
              <p:nvSpPr>
                <p:cNvPr id="1099" name="Freeform 1098"/>
                <p:cNvSpPr/>
                <p:nvPr/>
              </p:nvSpPr>
              <p:spPr>
                <a:xfrm>
                  <a:off x="2130765" y="4551569"/>
                  <a:ext cx="17569" cy="298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569" h="29813">
                      <a:moveTo>
                        <a:pt x="1757" y="1371"/>
                      </a:moveTo>
                      <a:cubicBezTo>
                        <a:pt x="2356" y="1371"/>
                        <a:pt x="16307" y="-8113"/>
                        <a:pt x="17569" y="22441"/>
                      </a:cubicBezTo>
                      <a:cubicBezTo>
                        <a:pt x="17569" y="22441"/>
                        <a:pt x="13808" y="31587"/>
                        <a:pt x="7561" y="29508"/>
                      </a:cubicBezTo>
                      <a:cubicBezTo>
                        <a:pt x="7561" y="29508"/>
                        <a:pt x="-4483" y="5659"/>
                        <a:pt x="1757" y="137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8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1100" name="Freeform 1099"/>
                <p:cNvSpPr/>
                <p:nvPr/>
              </p:nvSpPr>
              <p:spPr>
                <a:xfrm>
                  <a:off x="2110845" y="4552115"/>
                  <a:ext cx="36896" cy="190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896" h="19096">
                      <a:moveTo>
                        <a:pt x="36853" y="15144"/>
                      </a:moveTo>
                      <a:lnTo>
                        <a:pt x="30606" y="19096"/>
                      </a:lnTo>
                      <a:lnTo>
                        <a:pt x="22694" y="13065"/>
                      </a:lnTo>
                      <a:cubicBezTo>
                        <a:pt x="22694" y="13065"/>
                        <a:pt x="17904" y="9948"/>
                        <a:pt x="17904" y="7453"/>
                      </a:cubicBezTo>
                      <a:cubicBezTo>
                        <a:pt x="17904" y="4959"/>
                        <a:pt x="17072" y="1218"/>
                        <a:pt x="0" y="7453"/>
                      </a:cubicBezTo>
                      <a:cubicBezTo>
                        <a:pt x="0" y="7453"/>
                        <a:pt x="0" y="5167"/>
                        <a:pt x="13115" y="2257"/>
                      </a:cubicBezTo>
                      <a:cubicBezTo>
                        <a:pt x="13115" y="2257"/>
                        <a:pt x="21653" y="2049"/>
                        <a:pt x="23318" y="3296"/>
                      </a:cubicBezTo>
                      <a:lnTo>
                        <a:pt x="28732" y="-29"/>
                      </a:lnTo>
                      <a:cubicBezTo>
                        <a:pt x="28732" y="-29"/>
                        <a:pt x="37686" y="6414"/>
                        <a:pt x="36853" y="15144"/>
                      </a:cubicBezTo>
                      <a:close/>
                    </a:path>
                  </a:pathLst>
                </a:custGeom>
                <a:solidFill>
                  <a:srgbClr val="FEC6A5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01" name="Freeform 1100"/>
                <p:cNvSpPr/>
                <p:nvPr/>
              </p:nvSpPr>
              <p:spPr>
                <a:xfrm>
                  <a:off x="2081708" y="4609937"/>
                  <a:ext cx="16447" cy="282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447" h="28206">
                      <a:moveTo>
                        <a:pt x="-20" y="974"/>
                      </a:moveTo>
                      <a:cubicBezTo>
                        <a:pt x="-20" y="974"/>
                        <a:pt x="-124" y="6476"/>
                        <a:pt x="1230" y="7827"/>
                      </a:cubicBezTo>
                      <a:cubicBezTo>
                        <a:pt x="2583" y="9178"/>
                        <a:pt x="2271" y="14789"/>
                        <a:pt x="189" y="16867"/>
                      </a:cubicBezTo>
                      <a:cubicBezTo>
                        <a:pt x="189" y="16867"/>
                        <a:pt x="813" y="24247"/>
                        <a:pt x="1855" y="28206"/>
                      </a:cubicBezTo>
                      <a:cubicBezTo>
                        <a:pt x="1855" y="28206"/>
                        <a:pt x="10809" y="26533"/>
                        <a:pt x="13307" y="22168"/>
                      </a:cubicBezTo>
                      <a:cubicBezTo>
                        <a:pt x="15806" y="17803"/>
                        <a:pt x="16447" y="8450"/>
                        <a:pt x="16447" y="8450"/>
                      </a:cubicBezTo>
                      <a:cubicBezTo>
                        <a:pt x="16447" y="8450"/>
                        <a:pt x="10809" y="856"/>
                        <a:pt x="10809" y="32"/>
                      </a:cubicBezTo>
                      <a:cubicBezTo>
                        <a:pt x="10809" y="32"/>
                        <a:pt x="3312" y="-266"/>
                        <a:pt x="-20" y="974"/>
                      </a:cubicBezTo>
                      <a:close/>
                    </a:path>
                  </a:pathLst>
                </a:custGeom>
                <a:solidFill>
                  <a:srgbClr val="FED1B6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02" name="Freeform 1101"/>
                <p:cNvSpPr/>
                <p:nvPr/>
              </p:nvSpPr>
              <p:spPr>
                <a:xfrm>
                  <a:off x="2005476" y="4643260"/>
                  <a:ext cx="75451" cy="231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5451" h="23139">
                      <a:moveTo>
                        <a:pt x="781" y="-32"/>
                      </a:moveTo>
                      <a:cubicBezTo>
                        <a:pt x="781" y="-32"/>
                        <a:pt x="0" y="21272"/>
                        <a:pt x="0" y="22051"/>
                      </a:cubicBezTo>
                      <a:cubicBezTo>
                        <a:pt x="0" y="22831"/>
                        <a:pt x="6767" y="24130"/>
                        <a:pt x="9370" y="22051"/>
                      </a:cubicBezTo>
                      <a:cubicBezTo>
                        <a:pt x="11973" y="19973"/>
                        <a:pt x="13275" y="3085"/>
                        <a:pt x="13275" y="3085"/>
                      </a:cubicBezTo>
                      <a:cubicBezTo>
                        <a:pt x="13275" y="3085"/>
                        <a:pt x="14576" y="20493"/>
                        <a:pt x="16658" y="21272"/>
                      </a:cubicBezTo>
                      <a:cubicBezTo>
                        <a:pt x="18741" y="22051"/>
                        <a:pt x="45551" y="23870"/>
                        <a:pt x="52058" y="22051"/>
                      </a:cubicBezTo>
                      <a:cubicBezTo>
                        <a:pt x="58565" y="20233"/>
                        <a:pt x="71059" y="19194"/>
                        <a:pt x="73922" y="19194"/>
                      </a:cubicBezTo>
                      <a:cubicBezTo>
                        <a:pt x="76785" y="19194"/>
                        <a:pt x="74755" y="9113"/>
                        <a:pt x="74339" y="1942"/>
                      </a:cubicBezTo>
                      <a:lnTo>
                        <a:pt x="781" y="-32"/>
                      </a:lnTo>
                      <a:close/>
                    </a:path>
                  </a:pathLst>
                </a:custGeom>
                <a:solidFill>
                  <a:srgbClr val="727B77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03" name="Freeform 1102"/>
                <p:cNvSpPr/>
                <p:nvPr/>
              </p:nvSpPr>
              <p:spPr>
                <a:xfrm>
                  <a:off x="2132512" y="4439436"/>
                  <a:ext cx="166373" cy="203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6373" h="203238">
                      <a:moveTo>
                        <a:pt x="82869" y="10815"/>
                      </a:moveTo>
                      <a:cubicBezTo>
                        <a:pt x="82869" y="10815"/>
                        <a:pt x="64952" y="18492"/>
                        <a:pt x="62453" y="22649"/>
                      </a:cubicBezTo>
                      <a:cubicBezTo>
                        <a:pt x="59954" y="26806"/>
                        <a:pt x="58288" y="29924"/>
                        <a:pt x="59329" y="34289"/>
                      </a:cubicBezTo>
                      <a:cubicBezTo>
                        <a:pt x="60371" y="38654"/>
                        <a:pt x="57247" y="34912"/>
                        <a:pt x="57247" y="47594"/>
                      </a:cubicBezTo>
                      <a:cubicBezTo>
                        <a:pt x="57247" y="47594"/>
                        <a:pt x="49126" y="57568"/>
                        <a:pt x="50366" y="64644"/>
                      </a:cubicBezTo>
                      <a:cubicBezTo>
                        <a:pt x="50366" y="64644"/>
                        <a:pt x="47877" y="68376"/>
                        <a:pt x="47877" y="72533"/>
                      </a:cubicBezTo>
                      <a:cubicBezTo>
                        <a:pt x="47877" y="76690"/>
                        <a:pt x="42046" y="74196"/>
                        <a:pt x="39756" y="77729"/>
                      </a:cubicBezTo>
                      <a:cubicBezTo>
                        <a:pt x="37465" y="81262"/>
                        <a:pt x="40797" y="81262"/>
                        <a:pt x="37673" y="83757"/>
                      </a:cubicBezTo>
                      <a:cubicBezTo>
                        <a:pt x="34550" y="86251"/>
                        <a:pt x="30594" y="85004"/>
                        <a:pt x="27470" y="91862"/>
                      </a:cubicBezTo>
                      <a:cubicBezTo>
                        <a:pt x="24347" y="98722"/>
                        <a:pt x="21848" y="97267"/>
                        <a:pt x="18308" y="100385"/>
                      </a:cubicBezTo>
                      <a:cubicBezTo>
                        <a:pt x="14768" y="103503"/>
                        <a:pt x="3107" y="110362"/>
                        <a:pt x="0" y="113505"/>
                      </a:cubicBezTo>
                      <a:cubicBezTo>
                        <a:pt x="0" y="113505"/>
                        <a:pt x="4356" y="112959"/>
                        <a:pt x="7688" y="119818"/>
                      </a:cubicBezTo>
                      <a:cubicBezTo>
                        <a:pt x="10398" y="125397"/>
                        <a:pt x="11085" y="128580"/>
                        <a:pt x="11644" y="133328"/>
                      </a:cubicBezTo>
                      <a:cubicBezTo>
                        <a:pt x="12061" y="136861"/>
                        <a:pt x="11645" y="144033"/>
                        <a:pt x="8521" y="142578"/>
                      </a:cubicBezTo>
                      <a:cubicBezTo>
                        <a:pt x="5398" y="141123"/>
                        <a:pt x="5398" y="140708"/>
                        <a:pt x="5398" y="140708"/>
                      </a:cubicBezTo>
                      <a:cubicBezTo>
                        <a:pt x="5398" y="140708"/>
                        <a:pt x="7688" y="146112"/>
                        <a:pt x="13727" y="142578"/>
                      </a:cubicBezTo>
                      <a:cubicBezTo>
                        <a:pt x="19766" y="139045"/>
                        <a:pt x="54540" y="112648"/>
                        <a:pt x="55581" y="111609"/>
                      </a:cubicBezTo>
                      <a:cubicBezTo>
                        <a:pt x="56622" y="110569"/>
                        <a:pt x="59121" y="109582"/>
                        <a:pt x="59121" y="113505"/>
                      </a:cubicBezTo>
                      <a:cubicBezTo>
                        <a:pt x="59121" y="113505"/>
                        <a:pt x="59746" y="123871"/>
                        <a:pt x="59746" y="127821"/>
                      </a:cubicBezTo>
                      <a:cubicBezTo>
                        <a:pt x="59746" y="131769"/>
                        <a:pt x="57039" y="135927"/>
                        <a:pt x="57039" y="139461"/>
                      </a:cubicBezTo>
                      <a:cubicBezTo>
                        <a:pt x="57039" y="142994"/>
                        <a:pt x="60995" y="142994"/>
                        <a:pt x="60371" y="146319"/>
                      </a:cubicBezTo>
                      <a:cubicBezTo>
                        <a:pt x="59746" y="149646"/>
                        <a:pt x="57039" y="150269"/>
                        <a:pt x="57039" y="157335"/>
                      </a:cubicBezTo>
                      <a:cubicBezTo>
                        <a:pt x="57039" y="164402"/>
                        <a:pt x="55789" y="193918"/>
                        <a:pt x="56414" y="195371"/>
                      </a:cubicBezTo>
                      <a:cubicBezTo>
                        <a:pt x="57039" y="196827"/>
                        <a:pt x="62036" y="195995"/>
                        <a:pt x="62661" y="195371"/>
                      </a:cubicBezTo>
                      <a:cubicBezTo>
                        <a:pt x="63286" y="194748"/>
                        <a:pt x="63494" y="197866"/>
                        <a:pt x="63494" y="197866"/>
                      </a:cubicBezTo>
                      <a:cubicBezTo>
                        <a:pt x="63494" y="197866"/>
                        <a:pt x="90147" y="200983"/>
                        <a:pt x="99101" y="200152"/>
                      </a:cubicBezTo>
                      <a:cubicBezTo>
                        <a:pt x="108055" y="199321"/>
                        <a:pt x="143246" y="201399"/>
                        <a:pt x="145536" y="202439"/>
                      </a:cubicBezTo>
                      <a:cubicBezTo>
                        <a:pt x="147828" y="203238"/>
                        <a:pt x="155948" y="203687"/>
                        <a:pt x="155948" y="202439"/>
                      </a:cubicBezTo>
                      <a:cubicBezTo>
                        <a:pt x="155948" y="201192"/>
                        <a:pt x="150951" y="158167"/>
                        <a:pt x="149285" y="152763"/>
                      </a:cubicBezTo>
                      <a:cubicBezTo>
                        <a:pt x="147619" y="147359"/>
                        <a:pt x="158655" y="123871"/>
                        <a:pt x="159931" y="94773"/>
                      </a:cubicBezTo>
                      <a:cubicBezTo>
                        <a:pt x="159931" y="94773"/>
                        <a:pt x="161154" y="86251"/>
                        <a:pt x="163236" y="79392"/>
                      </a:cubicBezTo>
                      <a:cubicBezTo>
                        <a:pt x="165319" y="72533"/>
                        <a:pt x="169066" y="39693"/>
                        <a:pt x="163236" y="24520"/>
                      </a:cubicBezTo>
                      <a:cubicBezTo>
                        <a:pt x="163236" y="24520"/>
                        <a:pt x="159782" y="12672"/>
                        <a:pt x="127671" y="0"/>
                      </a:cubicBezTo>
                      <a:lnTo>
                        <a:pt x="82869" y="10815"/>
                      </a:lnTo>
                      <a:close/>
                    </a:path>
                  </a:pathLst>
                </a:custGeom>
                <a:solidFill>
                  <a:srgbClr val="1F2B34"/>
                </a:solidFill>
                <a:ln w="88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1104" name="Freeform 1103"/>
                <p:cNvSpPr/>
                <p:nvPr/>
              </p:nvSpPr>
              <p:spPr>
                <a:xfrm>
                  <a:off x="2201669" y="4428868"/>
                  <a:ext cx="58516" cy="1334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516" h="133430">
                      <a:moveTo>
                        <a:pt x="52269" y="0"/>
                      </a:moveTo>
                      <a:cubicBezTo>
                        <a:pt x="52269" y="0"/>
                        <a:pt x="57641" y="7655"/>
                        <a:pt x="58516" y="10565"/>
                      </a:cubicBezTo>
                      <a:cubicBezTo>
                        <a:pt x="59306" y="13475"/>
                        <a:pt x="50769" y="28855"/>
                        <a:pt x="46396" y="34052"/>
                      </a:cubicBezTo>
                      <a:lnTo>
                        <a:pt x="51810" y="36754"/>
                      </a:lnTo>
                      <a:cubicBezTo>
                        <a:pt x="51810" y="36754"/>
                        <a:pt x="52643" y="36754"/>
                        <a:pt x="48687" y="41119"/>
                      </a:cubicBezTo>
                      <a:cubicBezTo>
                        <a:pt x="44730" y="45483"/>
                        <a:pt x="17869" y="89339"/>
                        <a:pt x="10372" y="105760"/>
                      </a:cubicBezTo>
                      <a:cubicBezTo>
                        <a:pt x="2876" y="122180"/>
                        <a:pt x="0" y="133430"/>
                        <a:pt x="0" y="133430"/>
                      </a:cubicBezTo>
                      <a:cubicBezTo>
                        <a:pt x="0" y="133430"/>
                        <a:pt x="9123" y="74582"/>
                        <a:pt x="10372" y="72504"/>
                      </a:cubicBezTo>
                      <a:cubicBezTo>
                        <a:pt x="11622" y="70425"/>
                        <a:pt x="47314" y="3082"/>
                        <a:pt x="52269" y="0"/>
                      </a:cubicBezTo>
                      <a:close/>
                    </a:path>
                  </a:pathLst>
                </a:custGeom>
                <a:solidFill>
                  <a:srgbClr val="29353E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05" name="Freeform 1104"/>
                <p:cNvSpPr/>
                <p:nvPr/>
              </p:nvSpPr>
              <p:spPr>
                <a:xfrm>
                  <a:off x="2201668" y="4450255"/>
                  <a:ext cx="13714" cy="1120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14" h="112043">
                      <a:moveTo>
                        <a:pt x="13714" y="0"/>
                      </a:moveTo>
                      <a:cubicBezTo>
                        <a:pt x="13714" y="0"/>
                        <a:pt x="8752" y="17654"/>
                        <a:pt x="10395" y="51784"/>
                      </a:cubicBezTo>
                      <a:cubicBezTo>
                        <a:pt x="10395" y="51784"/>
                        <a:pt x="2121" y="99391"/>
                        <a:pt x="0" y="112043"/>
                      </a:cubicBezTo>
                      <a:cubicBezTo>
                        <a:pt x="0" y="112043"/>
                        <a:pt x="0" y="53404"/>
                        <a:pt x="0" y="46545"/>
                      </a:cubicBezTo>
                      <a:cubicBezTo>
                        <a:pt x="0" y="39686"/>
                        <a:pt x="794" y="16615"/>
                        <a:pt x="794" y="16615"/>
                      </a:cubicBezTo>
                      <a:lnTo>
                        <a:pt x="6208" y="15368"/>
                      </a:lnTo>
                      <a:cubicBezTo>
                        <a:pt x="6208" y="15368"/>
                        <a:pt x="8707" y="3936"/>
                        <a:pt x="13714" y="0"/>
                      </a:cubicBezTo>
                      <a:close/>
                    </a:path>
                  </a:pathLst>
                </a:custGeom>
                <a:solidFill>
                  <a:srgbClr val="38434B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06" name="Freeform 1105"/>
                <p:cNvSpPr/>
                <p:nvPr/>
              </p:nvSpPr>
              <p:spPr>
                <a:xfrm>
                  <a:off x="2197568" y="4361561"/>
                  <a:ext cx="62816" cy="579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816" h="57926">
                      <a:moveTo>
                        <a:pt x="5987" y="18217"/>
                      </a:moveTo>
                      <a:cubicBezTo>
                        <a:pt x="5987" y="18217"/>
                        <a:pt x="2603" y="14839"/>
                        <a:pt x="521" y="15618"/>
                      </a:cubicBezTo>
                      <a:cubicBezTo>
                        <a:pt x="-1562" y="16398"/>
                        <a:pt x="1562" y="9123"/>
                        <a:pt x="13275" y="4966"/>
                      </a:cubicBezTo>
                      <a:cubicBezTo>
                        <a:pt x="24988" y="809"/>
                        <a:pt x="23686" y="809"/>
                        <a:pt x="29152" y="0"/>
                      </a:cubicBezTo>
                      <a:cubicBezTo>
                        <a:pt x="34618" y="-750"/>
                        <a:pt x="38521" y="0"/>
                        <a:pt x="44011" y="1826"/>
                      </a:cubicBezTo>
                      <a:cubicBezTo>
                        <a:pt x="50486" y="3949"/>
                        <a:pt x="51713" y="5757"/>
                        <a:pt x="54746" y="8112"/>
                      </a:cubicBezTo>
                      <a:cubicBezTo>
                        <a:pt x="58740" y="11213"/>
                        <a:pt x="63181" y="21878"/>
                        <a:pt x="62729" y="30168"/>
                      </a:cubicBezTo>
                      <a:cubicBezTo>
                        <a:pt x="62290" y="38231"/>
                        <a:pt x="63510" y="36143"/>
                        <a:pt x="60907" y="43418"/>
                      </a:cubicBezTo>
                      <a:cubicBezTo>
                        <a:pt x="58304" y="50693"/>
                        <a:pt x="58825" y="54850"/>
                        <a:pt x="53359" y="57448"/>
                      </a:cubicBezTo>
                      <a:cubicBezTo>
                        <a:pt x="47893" y="60047"/>
                        <a:pt x="43468" y="49394"/>
                        <a:pt x="43468" y="49394"/>
                      </a:cubicBezTo>
                      <a:cubicBezTo>
                        <a:pt x="43468" y="49394"/>
                        <a:pt x="28892" y="45497"/>
                        <a:pt x="28371" y="45757"/>
                      </a:cubicBezTo>
                      <a:cubicBezTo>
                        <a:pt x="27851" y="46016"/>
                        <a:pt x="20433" y="24582"/>
                        <a:pt x="20433" y="24582"/>
                      </a:cubicBezTo>
                      <a:lnTo>
                        <a:pt x="5987" y="18217"/>
                      </a:lnTo>
                      <a:close/>
                    </a:path>
                  </a:pathLst>
                </a:custGeom>
                <a:solidFill>
                  <a:srgbClr val="624A41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07" name="Freeform 1106"/>
                <p:cNvSpPr/>
                <p:nvPr/>
              </p:nvSpPr>
              <p:spPr>
                <a:xfrm>
                  <a:off x="2194056" y="4373256"/>
                  <a:ext cx="56784" cy="726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784" h="72667">
                      <a:moveTo>
                        <a:pt x="12103" y="3922"/>
                      </a:moveTo>
                      <a:cubicBezTo>
                        <a:pt x="12103" y="3922"/>
                        <a:pt x="8720" y="9638"/>
                        <a:pt x="7939" y="11197"/>
                      </a:cubicBezTo>
                      <a:cubicBezTo>
                        <a:pt x="7158" y="12756"/>
                        <a:pt x="7418" y="14574"/>
                        <a:pt x="6377" y="16913"/>
                      </a:cubicBezTo>
                      <a:cubicBezTo>
                        <a:pt x="5336" y="19251"/>
                        <a:pt x="5336" y="19511"/>
                        <a:pt x="6377" y="22888"/>
                      </a:cubicBezTo>
                      <a:cubicBezTo>
                        <a:pt x="7418" y="26266"/>
                        <a:pt x="3254" y="32242"/>
                        <a:pt x="1171" y="34320"/>
                      </a:cubicBezTo>
                      <a:cubicBezTo>
                        <a:pt x="-911" y="36333"/>
                        <a:pt x="-651" y="39776"/>
                        <a:pt x="3254" y="39776"/>
                      </a:cubicBezTo>
                      <a:cubicBezTo>
                        <a:pt x="7158" y="39776"/>
                        <a:pt x="7939" y="42634"/>
                        <a:pt x="7939" y="42634"/>
                      </a:cubicBezTo>
                      <a:cubicBezTo>
                        <a:pt x="7939" y="42634"/>
                        <a:pt x="8199" y="44582"/>
                        <a:pt x="11453" y="44582"/>
                      </a:cubicBezTo>
                      <a:cubicBezTo>
                        <a:pt x="14706" y="44582"/>
                        <a:pt x="9761" y="47570"/>
                        <a:pt x="9761" y="47570"/>
                      </a:cubicBezTo>
                      <a:cubicBezTo>
                        <a:pt x="9761" y="47570"/>
                        <a:pt x="9761" y="50168"/>
                        <a:pt x="11453" y="50168"/>
                      </a:cubicBezTo>
                      <a:cubicBezTo>
                        <a:pt x="13145" y="50168"/>
                        <a:pt x="9240" y="54325"/>
                        <a:pt x="9761" y="56404"/>
                      </a:cubicBezTo>
                      <a:cubicBezTo>
                        <a:pt x="10281" y="58483"/>
                        <a:pt x="11323" y="62380"/>
                        <a:pt x="18350" y="60821"/>
                      </a:cubicBezTo>
                      <a:cubicBezTo>
                        <a:pt x="25378" y="59262"/>
                        <a:pt x="27330" y="61600"/>
                        <a:pt x="27330" y="63809"/>
                      </a:cubicBezTo>
                      <a:cubicBezTo>
                        <a:pt x="27330" y="66017"/>
                        <a:pt x="27330" y="68355"/>
                        <a:pt x="27330" y="68355"/>
                      </a:cubicBezTo>
                      <a:cubicBezTo>
                        <a:pt x="27330" y="68355"/>
                        <a:pt x="30714" y="72667"/>
                        <a:pt x="31560" y="72667"/>
                      </a:cubicBezTo>
                      <a:cubicBezTo>
                        <a:pt x="32406" y="72512"/>
                        <a:pt x="40475" y="63159"/>
                        <a:pt x="46462" y="59782"/>
                      </a:cubicBezTo>
                      <a:cubicBezTo>
                        <a:pt x="52448" y="56404"/>
                        <a:pt x="55442" y="53936"/>
                        <a:pt x="56353" y="51467"/>
                      </a:cubicBezTo>
                      <a:cubicBezTo>
                        <a:pt x="57263" y="48999"/>
                        <a:pt x="56353" y="46531"/>
                        <a:pt x="56353" y="46791"/>
                      </a:cubicBezTo>
                      <a:cubicBezTo>
                        <a:pt x="56353" y="46791"/>
                        <a:pt x="51928" y="42894"/>
                        <a:pt x="51147" y="38266"/>
                      </a:cubicBezTo>
                      <a:cubicBezTo>
                        <a:pt x="50366" y="33540"/>
                        <a:pt x="51667" y="31982"/>
                        <a:pt x="52448" y="30163"/>
                      </a:cubicBezTo>
                      <a:cubicBezTo>
                        <a:pt x="53229" y="28344"/>
                        <a:pt x="50626" y="18472"/>
                        <a:pt x="45160" y="21070"/>
                      </a:cubicBezTo>
                      <a:cubicBezTo>
                        <a:pt x="39694" y="23668"/>
                        <a:pt x="38913" y="29643"/>
                        <a:pt x="38393" y="31982"/>
                      </a:cubicBezTo>
                      <a:cubicBezTo>
                        <a:pt x="37872" y="34320"/>
                        <a:pt x="39043" y="34840"/>
                        <a:pt x="33187" y="30163"/>
                      </a:cubicBezTo>
                      <a:cubicBezTo>
                        <a:pt x="33187" y="30163"/>
                        <a:pt x="29282" y="22888"/>
                        <a:pt x="32666" y="18212"/>
                      </a:cubicBezTo>
                      <a:cubicBezTo>
                        <a:pt x="36050" y="13535"/>
                        <a:pt x="33187" y="7040"/>
                        <a:pt x="33187" y="4961"/>
                      </a:cubicBezTo>
                      <a:cubicBezTo>
                        <a:pt x="33187" y="2883"/>
                        <a:pt x="30304" y="279"/>
                        <a:pt x="24858" y="0"/>
                      </a:cubicBezTo>
                      <a:cubicBezTo>
                        <a:pt x="19868" y="-388"/>
                        <a:pt x="12103" y="3922"/>
                        <a:pt x="12103" y="3922"/>
                      </a:cubicBezTo>
                      <a:close/>
                    </a:path>
                  </a:pathLst>
                </a:custGeom>
                <a:solidFill>
                  <a:srgbClr val="FED1B6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08" name="Freeform 1107"/>
                <p:cNvSpPr/>
                <p:nvPr/>
              </p:nvSpPr>
              <p:spPr>
                <a:xfrm>
                  <a:off x="2211623" y="4420048"/>
                  <a:ext cx="42313" cy="823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313" h="82376">
                      <a:moveTo>
                        <a:pt x="38783" y="0"/>
                      </a:moveTo>
                      <a:cubicBezTo>
                        <a:pt x="38783" y="0"/>
                        <a:pt x="39356" y="3378"/>
                        <a:pt x="42313" y="8782"/>
                      </a:cubicBezTo>
                      <a:cubicBezTo>
                        <a:pt x="42313" y="8782"/>
                        <a:pt x="8746" y="64901"/>
                        <a:pt x="439" y="82376"/>
                      </a:cubicBezTo>
                      <a:cubicBezTo>
                        <a:pt x="439" y="82376"/>
                        <a:pt x="-1874" y="44739"/>
                        <a:pt x="3748" y="30190"/>
                      </a:cubicBezTo>
                      <a:lnTo>
                        <a:pt x="11244" y="23123"/>
                      </a:lnTo>
                      <a:lnTo>
                        <a:pt x="13991" y="25819"/>
                      </a:lnTo>
                      <a:cubicBezTo>
                        <a:pt x="13991" y="25819"/>
                        <a:pt x="23738" y="14809"/>
                        <a:pt x="28320" y="12939"/>
                      </a:cubicBezTo>
                      <a:cubicBezTo>
                        <a:pt x="32901" y="11068"/>
                        <a:pt x="38315" y="7329"/>
                        <a:pt x="38783" y="0"/>
                      </a:cubicBezTo>
                      <a:close/>
                    </a:path>
                  </a:pathLst>
                </a:custGeom>
                <a:solidFill>
                  <a:srgbClr val="C6CFDF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09" name="Freeform 1108"/>
                <p:cNvSpPr/>
                <p:nvPr/>
              </p:nvSpPr>
              <p:spPr>
                <a:xfrm>
                  <a:off x="2190638" y="4634201"/>
                  <a:ext cx="98291" cy="2059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291" h="205965">
                      <a:moveTo>
                        <a:pt x="0" y="1656"/>
                      </a:moveTo>
                      <a:cubicBezTo>
                        <a:pt x="0" y="1656"/>
                        <a:pt x="579" y="44051"/>
                        <a:pt x="1204" y="47792"/>
                      </a:cubicBezTo>
                      <a:cubicBezTo>
                        <a:pt x="1829" y="51534"/>
                        <a:pt x="8700" y="98092"/>
                        <a:pt x="10991" y="109108"/>
                      </a:cubicBezTo>
                      <a:cubicBezTo>
                        <a:pt x="13281" y="120124"/>
                        <a:pt x="20778" y="137167"/>
                        <a:pt x="21402" y="141948"/>
                      </a:cubicBezTo>
                      <a:cubicBezTo>
                        <a:pt x="22027" y="146729"/>
                        <a:pt x="22235" y="147144"/>
                        <a:pt x="20361" y="154834"/>
                      </a:cubicBezTo>
                      <a:cubicBezTo>
                        <a:pt x="18487" y="162525"/>
                        <a:pt x="20361" y="183933"/>
                        <a:pt x="20361" y="184349"/>
                      </a:cubicBezTo>
                      <a:cubicBezTo>
                        <a:pt x="20361" y="184765"/>
                        <a:pt x="27794" y="182582"/>
                        <a:pt x="28898" y="183726"/>
                      </a:cubicBezTo>
                      <a:cubicBezTo>
                        <a:pt x="30044" y="184869"/>
                        <a:pt x="50346" y="188921"/>
                        <a:pt x="55588" y="188233"/>
                      </a:cubicBezTo>
                      <a:cubicBezTo>
                        <a:pt x="55588" y="188233"/>
                        <a:pt x="56801" y="194325"/>
                        <a:pt x="59717" y="198067"/>
                      </a:cubicBezTo>
                      <a:cubicBezTo>
                        <a:pt x="62632" y="201808"/>
                        <a:pt x="95740" y="205965"/>
                        <a:pt x="97406" y="205965"/>
                      </a:cubicBezTo>
                      <a:cubicBezTo>
                        <a:pt x="99071" y="205965"/>
                        <a:pt x="98031" y="196820"/>
                        <a:pt x="96782" y="191624"/>
                      </a:cubicBezTo>
                      <a:cubicBezTo>
                        <a:pt x="95532" y="186427"/>
                        <a:pt x="100529" y="184972"/>
                        <a:pt x="94075" y="172086"/>
                      </a:cubicBezTo>
                      <a:cubicBezTo>
                        <a:pt x="94075" y="172086"/>
                        <a:pt x="93034" y="163772"/>
                        <a:pt x="94491" y="146936"/>
                      </a:cubicBezTo>
                      <a:cubicBezTo>
                        <a:pt x="95948" y="130100"/>
                        <a:pt x="91159" y="92480"/>
                        <a:pt x="90534" y="82711"/>
                      </a:cubicBezTo>
                      <a:cubicBezTo>
                        <a:pt x="89910" y="72942"/>
                        <a:pt x="83663" y="45506"/>
                        <a:pt x="84704" y="31580"/>
                      </a:cubicBezTo>
                      <a:cubicBezTo>
                        <a:pt x="85745" y="17654"/>
                        <a:pt x="85121" y="9548"/>
                        <a:pt x="86370" y="7470"/>
                      </a:cubicBezTo>
                      <a:cubicBezTo>
                        <a:pt x="86370" y="7470"/>
                        <a:pt x="58884" y="3936"/>
                        <a:pt x="47847" y="5183"/>
                      </a:cubicBezTo>
                      <a:cubicBezTo>
                        <a:pt x="36811" y="6430"/>
                        <a:pt x="5993" y="3105"/>
                        <a:pt x="6410" y="3105"/>
                      </a:cubicBezTo>
                      <a:lnTo>
                        <a:pt x="4536" y="0"/>
                      </a:lnTo>
                      <a:lnTo>
                        <a:pt x="0" y="1656"/>
                      </a:lnTo>
                      <a:close/>
                    </a:path>
                  </a:pathLst>
                </a:custGeom>
                <a:solidFill>
                  <a:srgbClr val="1F2B34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10" name="Freeform 1109"/>
                <p:cNvSpPr/>
                <p:nvPr/>
              </p:nvSpPr>
              <p:spPr>
                <a:xfrm>
                  <a:off x="2233294" y="4833932"/>
                  <a:ext cx="56271" cy="286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271" h="28644">
                      <a:moveTo>
                        <a:pt x="18520" y="0"/>
                      </a:moveTo>
                      <a:cubicBezTo>
                        <a:pt x="18520" y="0"/>
                        <a:pt x="7067" y="12055"/>
                        <a:pt x="4880" y="13614"/>
                      </a:cubicBezTo>
                      <a:cubicBezTo>
                        <a:pt x="2694" y="15173"/>
                        <a:pt x="-846" y="16004"/>
                        <a:pt x="195" y="23071"/>
                      </a:cubicBezTo>
                      <a:cubicBezTo>
                        <a:pt x="1236" y="30138"/>
                        <a:pt x="10815" y="28683"/>
                        <a:pt x="18520" y="28060"/>
                      </a:cubicBezTo>
                      <a:cubicBezTo>
                        <a:pt x="26224" y="27436"/>
                        <a:pt x="40384" y="26189"/>
                        <a:pt x="42674" y="21616"/>
                      </a:cubicBezTo>
                      <a:cubicBezTo>
                        <a:pt x="44965" y="17044"/>
                        <a:pt x="46839" y="19122"/>
                        <a:pt x="46839" y="19122"/>
                      </a:cubicBezTo>
                      <a:lnTo>
                        <a:pt x="47464" y="20785"/>
                      </a:lnTo>
                      <a:lnTo>
                        <a:pt x="54960" y="18083"/>
                      </a:lnTo>
                      <a:cubicBezTo>
                        <a:pt x="54960" y="18083"/>
                        <a:pt x="57875" y="18083"/>
                        <a:pt x="54960" y="6028"/>
                      </a:cubicBezTo>
                      <a:cubicBezTo>
                        <a:pt x="54960" y="6028"/>
                        <a:pt x="20810" y="2286"/>
                        <a:pt x="1852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8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1111" name="Freeform 1110"/>
                <p:cNvSpPr/>
                <p:nvPr/>
              </p:nvSpPr>
              <p:spPr>
                <a:xfrm>
                  <a:off x="2184538" y="4818048"/>
                  <a:ext cx="67301" cy="184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301" h="18463">
                      <a:moveTo>
                        <a:pt x="26462" y="500"/>
                      </a:moveTo>
                      <a:cubicBezTo>
                        <a:pt x="26462" y="500"/>
                        <a:pt x="20215" y="2994"/>
                        <a:pt x="14384" y="3618"/>
                      </a:cubicBezTo>
                      <a:cubicBezTo>
                        <a:pt x="8554" y="4241"/>
                        <a:pt x="3140" y="4241"/>
                        <a:pt x="1269" y="9853"/>
                      </a:cubicBezTo>
                      <a:cubicBezTo>
                        <a:pt x="1269" y="9853"/>
                        <a:pt x="-1643" y="11100"/>
                        <a:pt x="1269" y="14426"/>
                      </a:cubicBezTo>
                      <a:cubicBezTo>
                        <a:pt x="1269" y="14426"/>
                        <a:pt x="9178" y="21077"/>
                        <a:pt x="33125" y="17336"/>
                      </a:cubicBezTo>
                      <a:cubicBezTo>
                        <a:pt x="57072" y="13595"/>
                        <a:pt x="57905" y="17336"/>
                        <a:pt x="61236" y="17336"/>
                      </a:cubicBezTo>
                      <a:cubicBezTo>
                        <a:pt x="64568" y="17336"/>
                        <a:pt x="67301" y="15881"/>
                        <a:pt x="67301" y="15881"/>
                      </a:cubicBezTo>
                      <a:cubicBezTo>
                        <a:pt x="67301" y="15881"/>
                        <a:pt x="62141" y="9022"/>
                        <a:pt x="61688" y="4865"/>
                      </a:cubicBezTo>
                      <a:cubicBezTo>
                        <a:pt x="61688" y="4865"/>
                        <a:pt x="44161" y="2994"/>
                        <a:pt x="41871" y="1747"/>
                      </a:cubicBezTo>
                      <a:cubicBezTo>
                        <a:pt x="39580" y="500"/>
                        <a:pt x="39788" y="-747"/>
                        <a:pt x="26462" y="50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8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1112" name="Freeform 1111"/>
                <p:cNvSpPr/>
                <p:nvPr/>
              </p:nvSpPr>
              <p:spPr>
                <a:xfrm>
                  <a:off x="1996105" y="4448645"/>
                  <a:ext cx="97364" cy="2010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364" h="201093">
                      <a:moveTo>
                        <a:pt x="45827" y="0"/>
                      </a:moveTo>
                      <a:cubicBezTo>
                        <a:pt x="45827" y="0"/>
                        <a:pt x="36024" y="-692"/>
                        <a:pt x="33942" y="4712"/>
                      </a:cubicBezTo>
                      <a:cubicBezTo>
                        <a:pt x="31859" y="10116"/>
                        <a:pt x="24155" y="14481"/>
                        <a:pt x="21240" y="16144"/>
                      </a:cubicBezTo>
                      <a:cubicBezTo>
                        <a:pt x="18324" y="17807"/>
                        <a:pt x="11453" y="23211"/>
                        <a:pt x="12286" y="38384"/>
                      </a:cubicBezTo>
                      <a:cubicBezTo>
                        <a:pt x="13119" y="53557"/>
                        <a:pt x="19574" y="66859"/>
                        <a:pt x="22697" y="74134"/>
                      </a:cubicBezTo>
                      <a:cubicBezTo>
                        <a:pt x="25821" y="81408"/>
                        <a:pt x="25196" y="101154"/>
                        <a:pt x="24779" y="101777"/>
                      </a:cubicBezTo>
                      <a:cubicBezTo>
                        <a:pt x="24363" y="102401"/>
                        <a:pt x="25404" y="101362"/>
                        <a:pt x="23322" y="104895"/>
                      </a:cubicBezTo>
                      <a:cubicBezTo>
                        <a:pt x="21240" y="108429"/>
                        <a:pt x="22697" y="108429"/>
                        <a:pt x="22697" y="110923"/>
                      </a:cubicBezTo>
                      <a:cubicBezTo>
                        <a:pt x="22697" y="113417"/>
                        <a:pt x="17908" y="121524"/>
                        <a:pt x="14368" y="131708"/>
                      </a:cubicBezTo>
                      <a:cubicBezTo>
                        <a:pt x="10828" y="141892"/>
                        <a:pt x="833" y="178474"/>
                        <a:pt x="0" y="188477"/>
                      </a:cubicBezTo>
                      <a:cubicBezTo>
                        <a:pt x="0" y="188477"/>
                        <a:pt x="-208" y="193024"/>
                        <a:pt x="3123" y="193024"/>
                      </a:cubicBezTo>
                      <a:cubicBezTo>
                        <a:pt x="6455" y="193024"/>
                        <a:pt x="8329" y="192192"/>
                        <a:pt x="8329" y="192192"/>
                      </a:cubicBezTo>
                      <a:cubicBezTo>
                        <a:pt x="8329" y="192192"/>
                        <a:pt x="6247" y="193854"/>
                        <a:pt x="11869" y="194686"/>
                      </a:cubicBezTo>
                      <a:cubicBezTo>
                        <a:pt x="17491" y="195518"/>
                        <a:pt x="41646" y="200714"/>
                        <a:pt x="41646" y="200714"/>
                      </a:cubicBezTo>
                      <a:cubicBezTo>
                        <a:pt x="41646" y="200714"/>
                        <a:pt x="52266" y="201960"/>
                        <a:pt x="63510" y="199882"/>
                      </a:cubicBezTo>
                      <a:cubicBezTo>
                        <a:pt x="74755" y="197804"/>
                        <a:pt x="82668" y="196557"/>
                        <a:pt x="83709" y="196557"/>
                      </a:cubicBezTo>
                      <a:cubicBezTo>
                        <a:pt x="84750" y="196557"/>
                        <a:pt x="87701" y="196557"/>
                        <a:pt x="87701" y="192192"/>
                      </a:cubicBezTo>
                      <a:cubicBezTo>
                        <a:pt x="87701" y="192192"/>
                        <a:pt x="85895" y="177175"/>
                        <a:pt x="85114" y="162365"/>
                      </a:cubicBezTo>
                      <a:cubicBezTo>
                        <a:pt x="85114" y="162365"/>
                        <a:pt x="92924" y="160027"/>
                        <a:pt x="97364" y="162365"/>
                      </a:cubicBezTo>
                      <a:cubicBezTo>
                        <a:pt x="97364" y="162365"/>
                        <a:pt x="97364" y="148595"/>
                        <a:pt x="94745" y="141061"/>
                      </a:cubicBezTo>
                      <a:cubicBezTo>
                        <a:pt x="92142" y="133527"/>
                        <a:pt x="93183" y="128071"/>
                        <a:pt x="93183" y="128071"/>
                      </a:cubicBezTo>
                      <a:cubicBezTo>
                        <a:pt x="93183" y="128071"/>
                        <a:pt x="85895" y="102090"/>
                        <a:pt x="86676" y="100547"/>
                      </a:cubicBezTo>
                      <a:cubicBezTo>
                        <a:pt x="87457" y="98972"/>
                        <a:pt x="87197" y="96634"/>
                        <a:pt x="85895" y="94295"/>
                      </a:cubicBezTo>
                      <a:cubicBezTo>
                        <a:pt x="84594" y="91956"/>
                        <a:pt x="89800" y="88839"/>
                        <a:pt x="86676" y="81305"/>
                      </a:cubicBezTo>
                      <a:cubicBezTo>
                        <a:pt x="86676" y="81305"/>
                        <a:pt x="91883" y="63637"/>
                        <a:pt x="89280" y="57662"/>
                      </a:cubicBezTo>
                      <a:cubicBezTo>
                        <a:pt x="89280" y="57662"/>
                        <a:pt x="87717" y="48568"/>
                        <a:pt x="86937" y="43372"/>
                      </a:cubicBezTo>
                      <a:cubicBezTo>
                        <a:pt x="86156" y="38176"/>
                        <a:pt x="84594" y="27524"/>
                        <a:pt x="86937" y="22068"/>
                      </a:cubicBezTo>
                      <a:cubicBezTo>
                        <a:pt x="86937" y="22068"/>
                        <a:pt x="89280" y="20509"/>
                        <a:pt x="82251" y="16612"/>
                      </a:cubicBezTo>
                      <a:cubicBezTo>
                        <a:pt x="75224" y="12715"/>
                        <a:pt x="69393" y="7155"/>
                        <a:pt x="66842" y="4089"/>
                      </a:cubicBezTo>
                      <a:lnTo>
                        <a:pt x="45827" y="0"/>
                      </a:lnTo>
                      <a:close/>
                    </a:path>
                  </a:pathLst>
                </a:custGeom>
                <a:solidFill>
                  <a:srgbClr val="727B77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13" name="Freeform 1112"/>
                <p:cNvSpPr/>
                <p:nvPr/>
              </p:nvSpPr>
              <p:spPr>
                <a:xfrm>
                  <a:off x="2004256" y="4806941"/>
                  <a:ext cx="41971" cy="390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971" h="39069">
                      <a:moveTo>
                        <a:pt x="2782" y="0"/>
                      </a:moveTo>
                      <a:cubicBezTo>
                        <a:pt x="2782" y="0"/>
                        <a:pt x="0" y="4124"/>
                        <a:pt x="0" y="8905"/>
                      </a:cubicBezTo>
                      <a:cubicBezTo>
                        <a:pt x="0" y="13686"/>
                        <a:pt x="5176" y="18674"/>
                        <a:pt x="5801" y="25325"/>
                      </a:cubicBezTo>
                      <a:cubicBezTo>
                        <a:pt x="6426" y="31976"/>
                        <a:pt x="7051" y="31145"/>
                        <a:pt x="7051" y="31145"/>
                      </a:cubicBezTo>
                      <a:lnTo>
                        <a:pt x="11007" y="31145"/>
                      </a:lnTo>
                      <a:lnTo>
                        <a:pt x="11007" y="28027"/>
                      </a:lnTo>
                      <a:lnTo>
                        <a:pt x="12569" y="29586"/>
                      </a:lnTo>
                      <a:cubicBezTo>
                        <a:pt x="12569" y="29586"/>
                        <a:pt x="11944" y="32704"/>
                        <a:pt x="16629" y="35510"/>
                      </a:cubicBezTo>
                      <a:cubicBezTo>
                        <a:pt x="21314" y="38316"/>
                        <a:pt x="37452" y="39069"/>
                        <a:pt x="39326" y="39069"/>
                      </a:cubicBezTo>
                      <a:cubicBezTo>
                        <a:pt x="41200" y="39069"/>
                        <a:pt x="43074" y="36445"/>
                        <a:pt x="41200" y="33015"/>
                      </a:cubicBezTo>
                      <a:cubicBezTo>
                        <a:pt x="39326" y="29586"/>
                        <a:pt x="35578" y="22207"/>
                        <a:pt x="35370" y="22623"/>
                      </a:cubicBezTo>
                      <a:cubicBezTo>
                        <a:pt x="35162" y="23039"/>
                        <a:pt x="36619" y="28027"/>
                        <a:pt x="28290" y="28027"/>
                      </a:cubicBezTo>
                      <a:cubicBezTo>
                        <a:pt x="19961" y="28027"/>
                        <a:pt x="4552" y="16803"/>
                        <a:pt x="2782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8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1114" name="Freeform 1113"/>
                <p:cNvSpPr/>
                <p:nvPr/>
              </p:nvSpPr>
              <p:spPr>
                <a:xfrm>
                  <a:off x="2036564" y="4798607"/>
                  <a:ext cx="54026" cy="349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026" h="34928">
                      <a:moveTo>
                        <a:pt x="2749" y="0"/>
                      </a:moveTo>
                      <a:cubicBezTo>
                        <a:pt x="2749" y="0"/>
                        <a:pt x="-1311" y="4141"/>
                        <a:pt x="355" y="12870"/>
                      </a:cubicBezTo>
                      <a:cubicBezTo>
                        <a:pt x="355" y="12870"/>
                        <a:pt x="2645" y="20769"/>
                        <a:pt x="5977" y="24094"/>
                      </a:cubicBezTo>
                      <a:cubicBezTo>
                        <a:pt x="9309" y="27420"/>
                        <a:pt x="8476" y="30537"/>
                        <a:pt x="8476" y="30537"/>
                      </a:cubicBezTo>
                      <a:lnTo>
                        <a:pt x="12224" y="30953"/>
                      </a:lnTo>
                      <a:lnTo>
                        <a:pt x="12224" y="27212"/>
                      </a:lnTo>
                      <a:cubicBezTo>
                        <a:pt x="12224" y="27212"/>
                        <a:pt x="17430" y="21392"/>
                        <a:pt x="19095" y="22224"/>
                      </a:cubicBezTo>
                      <a:cubicBezTo>
                        <a:pt x="20761" y="23055"/>
                        <a:pt x="24509" y="27004"/>
                        <a:pt x="25759" y="30953"/>
                      </a:cubicBezTo>
                      <a:cubicBezTo>
                        <a:pt x="27013" y="34928"/>
                        <a:pt x="36379" y="34928"/>
                        <a:pt x="38044" y="34928"/>
                      </a:cubicBezTo>
                      <a:cubicBezTo>
                        <a:pt x="39710" y="34928"/>
                        <a:pt x="51163" y="34279"/>
                        <a:pt x="51163" y="34279"/>
                      </a:cubicBezTo>
                      <a:cubicBezTo>
                        <a:pt x="51163" y="34279"/>
                        <a:pt x="57202" y="30745"/>
                        <a:pt x="51788" y="27628"/>
                      </a:cubicBezTo>
                      <a:cubicBezTo>
                        <a:pt x="46374" y="24510"/>
                        <a:pt x="39710" y="20769"/>
                        <a:pt x="39710" y="20769"/>
                      </a:cubicBezTo>
                      <a:cubicBezTo>
                        <a:pt x="39710" y="20769"/>
                        <a:pt x="43042" y="26381"/>
                        <a:pt x="29923" y="21600"/>
                      </a:cubicBezTo>
                      <a:cubicBezTo>
                        <a:pt x="29923" y="21600"/>
                        <a:pt x="17221" y="16196"/>
                        <a:pt x="274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8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1115" name="Freeform 1114"/>
                <p:cNvSpPr/>
                <p:nvPr/>
              </p:nvSpPr>
              <p:spPr>
                <a:xfrm>
                  <a:off x="2007868" y="4465838"/>
                  <a:ext cx="102781" cy="114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2781" h="114675">
                      <a:moveTo>
                        <a:pt x="22336" y="16303"/>
                      </a:moveTo>
                      <a:cubicBezTo>
                        <a:pt x="22336" y="16303"/>
                        <a:pt x="34309" y="33451"/>
                        <a:pt x="35871" y="36309"/>
                      </a:cubicBezTo>
                      <a:cubicBezTo>
                        <a:pt x="37433" y="39167"/>
                        <a:pt x="29103" y="30593"/>
                        <a:pt x="30665" y="34750"/>
                      </a:cubicBezTo>
                      <a:cubicBezTo>
                        <a:pt x="32227" y="38907"/>
                        <a:pt x="36392" y="40985"/>
                        <a:pt x="37433" y="42804"/>
                      </a:cubicBezTo>
                      <a:cubicBezTo>
                        <a:pt x="38474" y="44623"/>
                        <a:pt x="42118" y="46182"/>
                        <a:pt x="39775" y="49299"/>
                      </a:cubicBezTo>
                      <a:cubicBezTo>
                        <a:pt x="37433" y="52417"/>
                        <a:pt x="35090" y="56574"/>
                        <a:pt x="37433" y="55795"/>
                      </a:cubicBezTo>
                      <a:cubicBezTo>
                        <a:pt x="39775" y="55015"/>
                        <a:pt x="40816" y="51378"/>
                        <a:pt x="41858" y="51378"/>
                      </a:cubicBezTo>
                      <a:cubicBezTo>
                        <a:pt x="42899" y="51378"/>
                        <a:pt x="40816" y="56054"/>
                        <a:pt x="43159" y="57337"/>
                      </a:cubicBezTo>
                      <a:cubicBezTo>
                        <a:pt x="45502" y="58653"/>
                        <a:pt x="45111" y="61121"/>
                        <a:pt x="46022" y="62030"/>
                      </a:cubicBezTo>
                      <a:cubicBezTo>
                        <a:pt x="46933" y="62939"/>
                        <a:pt x="49146" y="62809"/>
                        <a:pt x="48625" y="67746"/>
                      </a:cubicBezTo>
                      <a:cubicBezTo>
                        <a:pt x="48104" y="72682"/>
                        <a:pt x="45762" y="74761"/>
                        <a:pt x="44981" y="75021"/>
                      </a:cubicBezTo>
                      <a:cubicBezTo>
                        <a:pt x="44200" y="75280"/>
                        <a:pt x="48104" y="76320"/>
                        <a:pt x="50187" y="73462"/>
                      </a:cubicBezTo>
                      <a:cubicBezTo>
                        <a:pt x="52269" y="70604"/>
                        <a:pt x="52790" y="76060"/>
                        <a:pt x="55132" y="76839"/>
                      </a:cubicBezTo>
                      <a:cubicBezTo>
                        <a:pt x="57475" y="77619"/>
                        <a:pt x="62811" y="77749"/>
                        <a:pt x="66585" y="81516"/>
                      </a:cubicBezTo>
                      <a:cubicBezTo>
                        <a:pt x="70359" y="85283"/>
                        <a:pt x="73613" y="82295"/>
                        <a:pt x="76996" y="84374"/>
                      </a:cubicBezTo>
                      <a:cubicBezTo>
                        <a:pt x="80380" y="86452"/>
                        <a:pt x="87929" y="86972"/>
                        <a:pt x="91052" y="88271"/>
                      </a:cubicBezTo>
                      <a:cubicBezTo>
                        <a:pt x="94176" y="89570"/>
                        <a:pt x="102781" y="92688"/>
                        <a:pt x="102781" y="93208"/>
                      </a:cubicBezTo>
                      <a:cubicBezTo>
                        <a:pt x="102781" y="93727"/>
                        <a:pt x="100552" y="111784"/>
                        <a:pt x="99121" y="113213"/>
                      </a:cubicBezTo>
                      <a:cubicBezTo>
                        <a:pt x="97690" y="114675"/>
                        <a:pt x="98080" y="114675"/>
                        <a:pt x="93005" y="114675"/>
                      </a:cubicBezTo>
                      <a:cubicBezTo>
                        <a:pt x="87929" y="114675"/>
                        <a:pt x="47584" y="99183"/>
                        <a:pt x="40556" y="97625"/>
                      </a:cubicBezTo>
                      <a:cubicBezTo>
                        <a:pt x="33528" y="96065"/>
                        <a:pt x="29364" y="88790"/>
                        <a:pt x="27542" y="86193"/>
                      </a:cubicBezTo>
                      <a:cubicBezTo>
                        <a:pt x="25720" y="83594"/>
                        <a:pt x="15569" y="62030"/>
                        <a:pt x="11924" y="58393"/>
                      </a:cubicBezTo>
                      <a:cubicBezTo>
                        <a:pt x="8280" y="54755"/>
                        <a:pt x="-2548" y="28514"/>
                        <a:pt x="524" y="12422"/>
                      </a:cubicBezTo>
                      <a:cubicBezTo>
                        <a:pt x="524" y="12422"/>
                        <a:pt x="1122" y="6041"/>
                        <a:pt x="6198" y="974"/>
                      </a:cubicBezTo>
                      <a:cubicBezTo>
                        <a:pt x="6198" y="974"/>
                        <a:pt x="18432" y="-5781"/>
                        <a:pt x="22336" y="16303"/>
                      </a:cubicBezTo>
                      <a:close/>
                    </a:path>
                  </a:pathLst>
                </a:custGeom>
                <a:solidFill>
                  <a:srgbClr val="646C69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16" name="Freeform 1115"/>
                <p:cNvSpPr/>
                <p:nvPr/>
              </p:nvSpPr>
              <p:spPr>
                <a:xfrm>
                  <a:off x="2107721" y="4556154"/>
                  <a:ext cx="35432" cy="291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432" h="29131">
                      <a:moveTo>
                        <a:pt x="2928" y="2890"/>
                      </a:moveTo>
                      <a:cubicBezTo>
                        <a:pt x="2928" y="2890"/>
                        <a:pt x="21035" y="-4073"/>
                        <a:pt x="21035" y="3410"/>
                      </a:cubicBezTo>
                      <a:cubicBezTo>
                        <a:pt x="21035" y="3410"/>
                        <a:pt x="20296" y="4349"/>
                        <a:pt x="24776" y="7983"/>
                      </a:cubicBezTo>
                      <a:cubicBezTo>
                        <a:pt x="29256" y="11617"/>
                        <a:pt x="33314" y="14634"/>
                        <a:pt x="33314" y="14634"/>
                      </a:cubicBezTo>
                      <a:cubicBezTo>
                        <a:pt x="33314" y="14634"/>
                        <a:pt x="36229" y="18375"/>
                        <a:pt x="35188" y="20246"/>
                      </a:cubicBezTo>
                      <a:cubicBezTo>
                        <a:pt x="34147" y="22116"/>
                        <a:pt x="31440" y="21909"/>
                        <a:pt x="31440" y="21077"/>
                      </a:cubicBezTo>
                      <a:cubicBezTo>
                        <a:pt x="31440" y="20246"/>
                        <a:pt x="32064" y="23987"/>
                        <a:pt x="28941" y="23987"/>
                      </a:cubicBezTo>
                      <a:cubicBezTo>
                        <a:pt x="25817" y="23987"/>
                        <a:pt x="31440" y="28975"/>
                        <a:pt x="24776" y="27728"/>
                      </a:cubicBezTo>
                      <a:cubicBezTo>
                        <a:pt x="24776" y="27728"/>
                        <a:pt x="25401" y="30430"/>
                        <a:pt x="19362" y="28352"/>
                      </a:cubicBezTo>
                      <a:cubicBezTo>
                        <a:pt x="13324" y="26273"/>
                        <a:pt x="3204" y="25859"/>
                        <a:pt x="0" y="21390"/>
                      </a:cubicBezTo>
                      <a:cubicBezTo>
                        <a:pt x="0" y="21390"/>
                        <a:pt x="2928" y="4241"/>
                        <a:pt x="2928" y="2890"/>
                      </a:cubicBezTo>
                      <a:close/>
                    </a:path>
                  </a:pathLst>
                </a:custGeom>
                <a:solidFill>
                  <a:srgbClr val="FED1B6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17" name="Freeform 1116"/>
                <p:cNvSpPr/>
                <p:nvPr/>
              </p:nvSpPr>
              <p:spPr>
                <a:xfrm>
                  <a:off x="2109624" y="4572279"/>
                  <a:ext cx="20205" cy="128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205" h="12861">
                      <a:moveTo>
                        <a:pt x="-33" y="6408"/>
                      </a:moveTo>
                      <a:cubicBezTo>
                        <a:pt x="-33" y="6408"/>
                        <a:pt x="4236" y="484"/>
                        <a:pt x="5590" y="-36"/>
                      </a:cubicBezTo>
                      <a:cubicBezTo>
                        <a:pt x="6943" y="-555"/>
                        <a:pt x="10171" y="1419"/>
                        <a:pt x="8505" y="3082"/>
                      </a:cubicBezTo>
                      <a:cubicBezTo>
                        <a:pt x="6839" y="4745"/>
                        <a:pt x="5069" y="8694"/>
                        <a:pt x="5069" y="8694"/>
                      </a:cubicBezTo>
                      <a:cubicBezTo>
                        <a:pt x="5069" y="8694"/>
                        <a:pt x="9338" y="1835"/>
                        <a:pt x="11837" y="1315"/>
                      </a:cubicBezTo>
                      <a:cubicBezTo>
                        <a:pt x="14335" y="796"/>
                        <a:pt x="15585" y="2251"/>
                        <a:pt x="13711" y="5161"/>
                      </a:cubicBezTo>
                      <a:cubicBezTo>
                        <a:pt x="11837" y="8070"/>
                        <a:pt x="10795" y="10565"/>
                        <a:pt x="10795" y="10565"/>
                      </a:cubicBezTo>
                      <a:cubicBezTo>
                        <a:pt x="10795" y="10565"/>
                        <a:pt x="14960" y="6512"/>
                        <a:pt x="16001" y="4745"/>
                      </a:cubicBezTo>
                      <a:cubicBezTo>
                        <a:pt x="17042" y="2978"/>
                        <a:pt x="20166" y="2666"/>
                        <a:pt x="20166" y="5161"/>
                      </a:cubicBezTo>
                      <a:cubicBezTo>
                        <a:pt x="20166" y="7655"/>
                        <a:pt x="19541" y="9318"/>
                        <a:pt x="18292" y="10565"/>
                      </a:cubicBezTo>
                      <a:cubicBezTo>
                        <a:pt x="17042" y="11812"/>
                        <a:pt x="16834" y="12861"/>
                        <a:pt x="14335" y="12861"/>
                      </a:cubicBezTo>
                      <a:cubicBezTo>
                        <a:pt x="11837" y="12861"/>
                        <a:pt x="-33" y="10149"/>
                        <a:pt x="-33" y="6408"/>
                      </a:cubicBezTo>
                      <a:close/>
                    </a:path>
                  </a:pathLst>
                </a:custGeom>
                <a:solidFill>
                  <a:srgbClr val="FEC6A5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18" name="Freeform 1117"/>
                <p:cNvSpPr/>
                <p:nvPr/>
              </p:nvSpPr>
              <p:spPr>
                <a:xfrm>
                  <a:off x="2213966" y="4638826"/>
                  <a:ext cx="32260" cy="1836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260" h="183605" fill="none">
                      <a:moveTo>
                        <a:pt x="0" y="0"/>
                      </a:moveTo>
                      <a:cubicBezTo>
                        <a:pt x="0" y="0"/>
                        <a:pt x="7548" y="23627"/>
                        <a:pt x="8069" y="31940"/>
                      </a:cubicBezTo>
                      <a:cubicBezTo>
                        <a:pt x="8590" y="40255"/>
                        <a:pt x="9370" y="62598"/>
                        <a:pt x="11713" y="74290"/>
                      </a:cubicBezTo>
                      <a:cubicBezTo>
                        <a:pt x="14056" y="85981"/>
                        <a:pt x="17960" y="127291"/>
                        <a:pt x="22255" y="142879"/>
                      </a:cubicBezTo>
                      <a:cubicBezTo>
                        <a:pt x="26550" y="158469"/>
                        <a:pt x="32260" y="183605"/>
                        <a:pt x="32260" y="183605"/>
                      </a:cubicBezTo>
                      <a:cubicBezTo>
                        <a:pt x="32260" y="183605"/>
                        <a:pt x="17505" y="182696"/>
                        <a:pt x="10932" y="180293"/>
                      </a:cubicBez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1119" name="Freeform 1118"/>
                <p:cNvSpPr/>
                <p:nvPr/>
              </p:nvSpPr>
              <p:spPr>
                <a:xfrm>
                  <a:off x="2212015" y="4639072"/>
                  <a:ext cx="34212" cy="1841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212" h="184189">
                      <a:moveTo>
                        <a:pt x="14397" y="180731"/>
                      </a:moveTo>
                      <a:cubicBezTo>
                        <a:pt x="14397" y="180731"/>
                        <a:pt x="13665" y="160173"/>
                        <a:pt x="9370" y="147703"/>
                      </a:cubicBezTo>
                      <a:cubicBezTo>
                        <a:pt x="5076" y="135231"/>
                        <a:pt x="12494" y="131335"/>
                        <a:pt x="11323" y="120812"/>
                      </a:cubicBezTo>
                      <a:cubicBezTo>
                        <a:pt x="10151" y="110290"/>
                        <a:pt x="5076" y="107172"/>
                        <a:pt x="5076" y="93142"/>
                      </a:cubicBezTo>
                      <a:cubicBezTo>
                        <a:pt x="5076" y="79112"/>
                        <a:pt x="0" y="67811"/>
                        <a:pt x="0" y="56899"/>
                      </a:cubicBezTo>
                      <a:cubicBezTo>
                        <a:pt x="0" y="45986"/>
                        <a:pt x="3123" y="37803"/>
                        <a:pt x="1562" y="27280"/>
                      </a:cubicBezTo>
                      <a:cubicBezTo>
                        <a:pt x="0" y="16758"/>
                        <a:pt x="4685" y="17537"/>
                        <a:pt x="2733" y="0"/>
                      </a:cubicBezTo>
                      <a:cubicBezTo>
                        <a:pt x="2733" y="0"/>
                        <a:pt x="10542" y="24552"/>
                        <a:pt x="10542" y="30008"/>
                      </a:cubicBezTo>
                      <a:cubicBezTo>
                        <a:pt x="10542" y="35464"/>
                        <a:pt x="17179" y="123151"/>
                        <a:pt x="21474" y="134063"/>
                      </a:cubicBezTo>
                      <a:cubicBezTo>
                        <a:pt x="25769" y="144975"/>
                        <a:pt x="34212" y="182179"/>
                        <a:pt x="34212" y="183843"/>
                      </a:cubicBezTo>
                      <a:cubicBezTo>
                        <a:pt x="34212" y="185505"/>
                        <a:pt x="14394" y="180725"/>
                        <a:pt x="14397" y="180731"/>
                      </a:cubicBezTo>
                      <a:close/>
                    </a:path>
                  </a:pathLst>
                </a:custGeom>
                <a:solidFill>
                  <a:srgbClr val="111A20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20" name="Freeform 1119"/>
                <p:cNvSpPr/>
                <p:nvPr/>
              </p:nvSpPr>
              <p:spPr>
                <a:xfrm>
                  <a:off x="2255353" y="4639849"/>
                  <a:ext cx="33675" cy="2003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75" h="200314">
                      <a:moveTo>
                        <a:pt x="21448" y="2046"/>
                      </a:moveTo>
                      <a:cubicBezTo>
                        <a:pt x="21448" y="2046"/>
                        <a:pt x="19079" y="26890"/>
                        <a:pt x="21448" y="37023"/>
                      </a:cubicBezTo>
                      <a:cubicBezTo>
                        <a:pt x="21448" y="37023"/>
                        <a:pt x="30063" y="104445"/>
                        <a:pt x="30063" y="117695"/>
                      </a:cubicBezTo>
                      <a:cubicBezTo>
                        <a:pt x="30063" y="130945"/>
                        <a:pt x="29360" y="166435"/>
                        <a:pt x="29360" y="166435"/>
                      </a:cubicBezTo>
                      <a:cubicBezTo>
                        <a:pt x="29360" y="166435"/>
                        <a:pt x="35139" y="171086"/>
                        <a:pt x="31625" y="182777"/>
                      </a:cubicBezTo>
                      <a:cubicBezTo>
                        <a:pt x="31625" y="182777"/>
                        <a:pt x="35373" y="197638"/>
                        <a:pt x="32692" y="200314"/>
                      </a:cubicBezTo>
                      <a:cubicBezTo>
                        <a:pt x="32692" y="200314"/>
                        <a:pt x="14446" y="199146"/>
                        <a:pt x="10932" y="197976"/>
                      </a:cubicBezTo>
                      <a:cubicBezTo>
                        <a:pt x="7418" y="196807"/>
                        <a:pt x="18741" y="188234"/>
                        <a:pt x="18741" y="182777"/>
                      </a:cubicBezTo>
                      <a:cubicBezTo>
                        <a:pt x="18741" y="177321"/>
                        <a:pt x="23426" y="176542"/>
                        <a:pt x="18741" y="162122"/>
                      </a:cubicBezTo>
                      <a:cubicBezTo>
                        <a:pt x="14056" y="147703"/>
                        <a:pt x="21864" y="129776"/>
                        <a:pt x="16398" y="113797"/>
                      </a:cubicBezTo>
                      <a:cubicBezTo>
                        <a:pt x="10932" y="97819"/>
                        <a:pt x="-2343" y="90025"/>
                        <a:pt x="7028" y="92753"/>
                      </a:cubicBezTo>
                      <a:cubicBezTo>
                        <a:pt x="16398" y="95481"/>
                        <a:pt x="14446" y="88855"/>
                        <a:pt x="10151" y="82620"/>
                      </a:cubicBezTo>
                      <a:cubicBezTo>
                        <a:pt x="5856" y="76385"/>
                        <a:pt x="6833" y="76579"/>
                        <a:pt x="10932" y="72487"/>
                      </a:cubicBezTo>
                      <a:cubicBezTo>
                        <a:pt x="15032" y="68395"/>
                        <a:pt x="8199" y="60016"/>
                        <a:pt x="7028" y="49494"/>
                      </a:cubicBezTo>
                      <a:cubicBezTo>
                        <a:pt x="5856" y="38972"/>
                        <a:pt x="5076" y="20239"/>
                        <a:pt x="3123" y="16160"/>
                      </a:cubicBezTo>
                      <a:cubicBezTo>
                        <a:pt x="1171" y="12081"/>
                        <a:pt x="0" y="0"/>
                        <a:pt x="0" y="0"/>
                      </a:cubicBezTo>
                      <a:lnTo>
                        <a:pt x="17491" y="1819"/>
                      </a:lnTo>
                      <a:lnTo>
                        <a:pt x="21448" y="2046"/>
                      </a:lnTo>
                      <a:close/>
                    </a:path>
                  </a:pathLst>
                </a:custGeom>
                <a:solidFill>
                  <a:srgbClr val="111A20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21" name="Freeform 1120"/>
                <p:cNvSpPr/>
                <p:nvPr/>
              </p:nvSpPr>
              <p:spPr>
                <a:xfrm>
                  <a:off x="2229389" y="4458245"/>
                  <a:ext cx="40019" cy="1556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019" h="155692">
                      <a:moveTo>
                        <a:pt x="40019" y="0"/>
                      </a:moveTo>
                      <a:cubicBezTo>
                        <a:pt x="40019" y="0"/>
                        <a:pt x="32211" y="14420"/>
                        <a:pt x="29087" y="31567"/>
                      </a:cubicBezTo>
                      <a:cubicBezTo>
                        <a:pt x="25964" y="48715"/>
                        <a:pt x="25573" y="83789"/>
                        <a:pt x="27135" y="85348"/>
                      </a:cubicBezTo>
                      <a:cubicBezTo>
                        <a:pt x="28697" y="86907"/>
                        <a:pt x="8394" y="152379"/>
                        <a:pt x="6442" y="155497"/>
                      </a:cubicBezTo>
                      <a:cubicBezTo>
                        <a:pt x="4490" y="158615"/>
                        <a:pt x="12299" y="127048"/>
                        <a:pt x="11518" y="120813"/>
                      </a:cubicBezTo>
                      <a:cubicBezTo>
                        <a:pt x="10737" y="114577"/>
                        <a:pt x="10737" y="115746"/>
                        <a:pt x="2928" y="112239"/>
                      </a:cubicBezTo>
                      <a:cubicBezTo>
                        <a:pt x="-4880" y="108731"/>
                        <a:pt x="4685" y="113213"/>
                        <a:pt x="11518" y="103665"/>
                      </a:cubicBezTo>
                      <a:cubicBezTo>
                        <a:pt x="18350" y="94117"/>
                        <a:pt x="16984" y="47935"/>
                        <a:pt x="21279" y="34295"/>
                      </a:cubicBezTo>
                      <a:cubicBezTo>
                        <a:pt x="25573" y="20655"/>
                        <a:pt x="32601" y="4287"/>
                        <a:pt x="40019" y="0"/>
                      </a:cubicBezTo>
                      <a:close/>
                    </a:path>
                  </a:pathLst>
                </a:custGeom>
                <a:solidFill>
                  <a:srgbClr val="121B22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22" name="Freeform 1121"/>
                <p:cNvSpPr/>
                <p:nvPr/>
              </p:nvSpPr>
              <p:spPr>
                <a:xfrm>
                  <a:off x="2253792" y="4456044"/>
                  <a:ext cx="45290" cy="1705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0" h="170550">
                      <a:moveTo>
                        <a:pt x="26549" y="244"/>
                      </a:moveTo>
                      <a:cubicBezTo>
                        <a:pt x="26549" y="244"/>
                        <a:pt x="36310" y="-1705"/>
                        <a:pt x="40995" y="5700"/>
                      </a:cubicBezTo>
                      <a:cubicBezTo>
                        <a:pt x="45681" y="13104"/>
                        <a:pt x="48414" y="49348"/>
                        <a:pt x="39043" y="73511"/>
                      </a:cubicBezTo>
                      <a:cubicBezTo>
                        <a:pt x="39043" y="73511"/>
                        <a:pt x="39824" y="109365"/>
                        <a:pt x="27330" y="134306"/>
                      </a:cubicBezTo>
                      <a:cubicBezTo>
                        <a:pt x="14836" y="159248"/>
                        <a:pt x="12806" y="170550"/>
                        <a:pt x="12806" y="170550"/>
                      </a:cubicBezTo>
                      <a:cubicBezTo>
                        <a:pt x="12806" y="170550"/>
                        <a:pt x="7028" y="164314"/>
                        <a:pt x="0" y="161586"/>
                      </a:cubicBezTo>
                      <a:cubicBezTo>
                        <a:pt x="0" y="161586"/>
                        <a:pt x="10932" y="147167"/>
                        <a:pt x="18741" y="131189"/>
                      </a:cubicBezTo>
                      <a:cubicBezTo>
                        <a:pt x="26549" y="115210"/>
                        <a:pt x="31235" y="107416"/>
                        <a:pt x="30063" y="96503"/>
                      </a:cubicBezTo>
                      <a:cubicBezTo>
                        <a:pt x="28892" y="85592"/>
                        <a:pt x="28502" y="85275"/>
                        <a:pt x="31625" y="80915"/>
                      </a:cubicBezTo>
                      <a:cubicBezTo>
                        <a:pt x="34748" y="76628"/>
                        <a:pt x="34358" y="68054"/>
                        <a:pt x="34358" y="59870"/>
                      </a:cubicBezTo>
                      <a:cubicBezTo>
                        <a:pt x="34358" y="59870"/>
                        <a:pt x="33187" y="10376"/>
                        <a:pt x="26549" y="244"/>
                      </a:cubicBezTo>
                      <a:close/>
                    </a:path>
                  </a:pathLst>
                </a:custGeom>
                <a:solidFill>
                  <a:srgbClr val="0F161C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23" name="Freeform 1122"/>
                <p:cNvSpPr/>
                <p:nvPr/>
              </p:nvSpPr>
              <p:spPr>
                <a:xfrm>
                  <a:off x="2138175" y="4461698"/>
                  <a:ext cx="58760" cy="1217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760" h="121737">
                      <a:moveTo>
                        <a:pt x="52002" y="49647"/>
                      </a:moveTo>
                      <a:cubicBezTo>
                        <a:pt x="52002" y="50478"/>
                        <a:pt x="50753" y="84150"/>
                        <a:pt x="52835" y="88515"/>
                      </a:cubicBezTo>
                      <a:cubicBezTo>
                        <a:pt x="52835" y="88515"/>
                        <a:pt x="53043" y="86436"/>
                        <a:pt x="46380" y="92048"/>
                      </a:cubicBezTo>
                      <a:cubicBezTo>
                        <a:pt x="39717" y="97660"/>
                        <a:pt x="12855" y="119691"/>
                        <a:pt x="5775" y="121355"/>
                      </a:cubicBezTo>
                      <a:cubicBezTo>
                        <a:pt x="-1305" y="123017"/>
                        <a:pt x="98" y="118029"/>
                        <a:pt x="98" y="118029"/>
                      </a:cubicBezTo>
                      <a:cubicBezTo>
                        <a:pt x="98" y="118029"/>
                        <a:pt x="7669" y="120233"/>
                        <a:pt x="6400" y="112314"/>
                      </a:cubicBezTo>
                      <a:cubicBezTo>
                        <a:pt x="4734" y="101921"/>
                        <a:pt x="2027" y="97556"/>
                        <a:pt x="2027" y="97556"/>
                      </a:cubicBezTo>
                      <a:cubicBezTo>
                        <a:pt x="2027" y="97556"/>
                        <a:pt x="11397" y="88930"/>
                        <a:pt x="20351" y="87475"/>
                      </a:cubicBezTo>
                      <a:cubicBezTo>
                        <a:pt x="29305" y="86021"/>
                        <a:pt x="24932" y="79784"/>
                        <a:pt x="30346" y="78537"/>
                      </a:cubicBezTo>
                      <a:cubicBezTo>
                        <a:pt x="35760" y="77291"/>
                        <a:pt x="33678" y="71886"/>
                        <a:pt x="39717" y="70847"/>
                      </a:cubicBezTo>
                      <a:cubicBezTo>
                        <a:pt x="45755" y="69808"/>
                        <a:pt x="27431" y="66067"/>
                        <a:pt x="32012" y="65028"/>
                      </a:cubicBezTo>
                      <a:cubicBezTo>
                        <a:pt x="36593" y="63988"/>
                        <a:pt x="44714" y="63365"/>
                        <a:pt x="46380" y="65859"/>
                      </a:cubicBezTo>
                      <a:cubicBezTo>
                        <a:pt x="48046" y="68353"/>
                        <a:pt x="45339" y="54219"/>
                        <a:pt x="47629" y="49647"/>
                      </a:cubicBezTo>
                      <a:cubicBezTo>
                        <a:pt x="49920" y="45074"/>
                        <a:pt x="51169" y="38631"/>
                        <a:pt x="55334" y="24289"/>
                      </a:cubicBezTo>
                      <a:cubicBezTo>
                        <a:pt x="59499" y="9948"/>
                        <a:pt x="58666" y="2673"/>
                        <a:pt x="57000" y="802"/>
                      </a:cubicBezTo>
                      <a:cubicBezTo>
                        <a:pt x="55334" y="-1068"/>
                        <a:pt x="59290" y="-1276"/>
                        <a:pt x="58666" y="17222"/>
                      </a:cubicBezTo>
                      <a:cubicBezTo>
                        <a:pt x="58041" y="35721"/>
                        <a:pt x="54085" y="44450"/>
                        <a:pt x="52002" y="49647"/>
                      </a:cubicBezTo>
                      <a:close/>
                    </a:path>
                  </a:pathLst>
                </a:custGeom>
                <a:solidFill>
                  <a:srgbClr val="0F161C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24" name="Freeform 1123"/>
                <p:cNvSpPr/>
                <p:nvPr/>
              </p:nvSpPr>
              <p:spPr>
                <a:xfrm>
                  <a:off x="2030073" y="4447572"/>
                  <a:ext cx="53050" cy="829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050" h="82912">
                      <a:moveTo>
                        <a:pt x="0" y="5784"/>
                      </a:moveTo>
                      <a:cubicBezTo>
                        <a:pt x="2056" y="6615"/>
                        <a:pt x="1432" y="7031"/>
                        <a:pt x="5804" y="13474"/>
                      </a:cubicBezTo>
                      <a:cubicBezTo>
                        <a:pt x="10177" y="19918"/>
                        <a:pt x="19339" y="40910"/>
                        <a:pt x="24545" y="47146"/>
                      </a:cubicBezTo>
                      <a:cubicBezTo>
                        <a:pt x="29751" y="53381"/>
                        <a:pt x="41412" y="58162"/>
                        <a:pt x="44327" y="61903"/>
                      </a:cubicBezTo>
                      <a:cubicBezTo>
                        <a:pt x="47242" y="65644"/>
                        <a:pt x="51615" y="79570"/>
                        <a:pt x="51615" y="80402"/>
                      </a:cubicBezTo>
                      <a:cubicBezTo>
                        <a:pt x="51615" y="81233"/>
                        <a:pt x="52240" y="82912"/>
                        <a:pt x="52240" y="82912"/>
                      </a:cubicBezTo>
                      <a:cubicBezTo>
                        <a:pt x="52240" y="82912"/>
                        <a:pt x="53489" y="73127"/>
                        <a:pt x="52865" y="69386"/>
                      </a:cubicBezTo>
                      <a:cubicBezTo>
                        <a:pt x="52240" y="65644"/>
                        <a:pt x="45583" y="54830"/>
                        <a:pt x="45583" y="54005"/>
                      </a:cubicBezTo>
                      <a:cubicBezTo>
                        <a:pt x="45583" y="53180"/>
                        <a:pt x="15263" y="6792"/>
                        <a:pt x="12468" y="1211"/>
                      </a:cubicBezTo>
                      <a:cubicBezTo>
                        <a:pt x="11010" y="-1698"/>
                        <a:pt x="1223" y="588"/>
                        <a:pt x="0" y="5784"/>
                      </a:cubicBezTo>
                      <a:close/>
                    </a:path>
                  </a:pathLst>
                </a:custGeom>
                <a:solidFill>
                  <a:srgbClr val="99A19E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25" name="Freeform 1124"/>
                <p:cNvSpPr/>
                <p:nvPr/>
              </p:nvSpPr>
              <p:spPr>
                <a:xfrm>
                  <a:off x="2034222" y="4471445"/>
                  <a:ext cx="48267" cy="759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8267" h="75946">
                      <a:moveTo>
                        <a:pt x="0" y="0"/>
                      </a:moveTo>
                      <a:cubicBezTo>
                        <a:pt x="0" y="0"/>
                        <a:pt x="11859" y="9973"/>
                        <a:pt x="11859" y="22652"/>
                      </a:cubicBezTo>
                      <a:cubicBezTo>
                        <a:pt x="11859" y="35331"/>
                        <a:pt x="19980" y="44684"/>
                        <a:pt x="21646" y="46970"/>
                      </a:cubicBezTo>
                      <a:cubicBezTo>
                        <a:pt x="23312" y="49257"/>
                        <a:pt x="25603" y="44476"/>
                        <a:pt x="26852" y="43229"/>
                      </a:cubicBezTo>
                      <a:cubicBezTo>
                        <a:pt x="28101" y="41982"/>
                        <a:pt x="29767" y="42813"/>
                        <a:pt x="33203" y="43957"/>
                      </a:cubicBezTo>
                      <a:cubicBezTo>
                        <a:pt x="36639" y="45100"/>
                        <a:pt x="39971" y="48218"/>
                        <a:pt x="38721" y="43229"/>
                      </a:cubicBezTo>
                      <a:cubicBezTo>
                        <a:pt x="37472" y="38241"/>
                        <a:pt x="35806" y="37825"/>
                        <a:pt x="37264" y="37825"/>
                      </a:cubicBezTo>
                      <a:cubicBezTo>
                        <a:pt x="38721" y="37825"/>
                        <a:pt x="44343" y="40319"/>
                        <a:pt x="47486" y="56557"/>
                      </a:cubicBezTo>
                      <a:cubicBezTo>
                        <a:pt x="47486" y="56557"/>
                        <a:pt x="50174" y="61520"/>
                        <a:pt x="45593" y="62767"/>
                      </a:cubicBezTo>
                      <a:cubicBezTo>
                        <a:pt x="41012" y="64014"/>
                        <a:pt x="39762" y="64222"/>
                        <a:pt x="42678" y="67132"/>
                      </a:cubicBezTo>
                      <a:cubicBezTo>
                        <a:pt x="45593" y="70041"/>
                        <a:pt x="42678" y="69626"/>
                        <a:pt x="42678" y="72951"/>
                      </a:cubicBezTo>
                      <a:cubicBezTo>
                        <a:pt x="42678" y="76277"/>
                        <a:pt x="45072" y="76693"/>
                        <a:pt x="40231" y="74822"/>
                      </a:cubicBezTo>
                      <a:cubicBezTo>
                        <a:pt x="35390" y="72951"/>
                        <a:pt x="31433" y="71704"/>
                        <a:pt x="30600" y="71704"/>
                      </a:cubicBezTo>
                      <a:cubicBezTo>
                        <a:pt x="29767" y="71704"/>
                        <a:pt x="25603" y="68794"/>
                        <a:pt x="25603" y="67755"/>
                      </a:cubicBezTo>
                      <a:cubicBezTo>
                        <a:pt x="25603" y="66716"/>
                        <a:pt x="22791" y="60377"/>
                        <a:pt x="21854" y="59441"/>
                      </a:cubicBezTo>
                      <a:cubicBezTo>
                        <a:pt x="20918" y="58506"/>
                        <a:pt x="20657" y="56080"/>
                        <a:pt x="19278" y="53907"/>
                      </a:cubicBezTo>
                      <a:cubicBezTo>
                        <a:pt x="17898" y="51735"/>
                        <a:pt x="16805" y="51735"/>
                        <a:pt x="16805" y="51735"/>
                      </a:cubicBezTo>
                      <a:cubicBezTo>
                        <a:pt x="16805" y="51735"/>
                        <a:pt x="14670" y="50816"/>
                        <a:pt x="15503" y="45827"/>
                      </a:cubicBezTo>
                      <a:cubicBezTo>
                        <a:pt x="16336" y="40839"/>
                        <a:pt x="13525" y="39280"/>
                        <a:pt x="12588" y="37098"/>
                      </a:cubicBezTo>
                      <a:cubicBezTo>
                        <a:pt x="11651" y="34915"/>
                        <a:pt x="10454" y="33252"/>
                        <a:pt x="9985" y="31174"/>
                      </a:cubicBezTo>
                      <a:cubicBezTo>
                        <a:pt x="9517" y="29095"/>
                        <a:pt x="7278" y="25147"/>
                        <a:pt x="6445" y="16625"/>
                      </a:cubicBezTo>
                      <a:cubicBezTo>
                        <a:pt x="5612" y="8103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697370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26" name="Freeform 1125"/>
                <p:cNvSpPr/>
                <p:nvPr/>
              </p:nvSpPr>
              <p:spPr>
                <a:xfrm>
                  <a:off x="2231195" y="4615492"/>
                  <a:ext cx="35529" cy="413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529" h="41310">
                      <a:moveTo>
                        <a:pt x="10623" y="0"/>
                      </a:moveTo>
                      <a:cubicBezTo>
                        <a:pt x="10623" y="0"/>
                        <a:pt x="8541" y="4352"/>
                        <a:pt x="7083" y="6638"/>
                      </a:cubicBezTo>
                      <a:cubicBezTo>
                        <a:pt x="5625" y="8924"/>
                        <a:pt x="5625" y="12666"/>
                        <a:pt x="4793" y="15991"/>
                      </a:cubicBezTo>
                      <a:cubicBezTo>
                        <a:pt x="3960" y="19317"/>
                        <a:pt x="1877" y="22019"/>
                        <a:pt x="420" y="22850"/>
                      </a:cubicBezTo>
                      <a:cubicBezTo>
                        <a:pt x="-1038" y="23682"/>
                        <a:pt x="1253" y="28462"/>
                        <a:pt x="4168" y="26592"/>
                      </a:cubicBezTo>
                      <a:cubicBezTo>
                        <a:pt x="7083" y="24721"/>
                        <a:pt x="7083" y="22850"/>
                        <a:pt x="7083" y="22850"/>
                      </a:cubicBezTo>
                      <a:cubicBezTo>
                        <a:pt x="7083" y="22850"/>
                        <a:pt x="7291" y="25760"/>
                        <a:pt x="7291" y="27839"/>
                      </a:cubicBezTo>
                      <a:cubicBezTo>
                        <a:pt x="7291" y="29917"/>
                        <a:pt x="8541" y="39478"/>
                        <a:pt x="9582" y="40517"/>
                      </a:cubicBezTo>
                      <a:cubicBezTo>
                        <a:pt x="10623" y="41557"/>
                        <a:pt x="14371" y="41141"/>
                        <a:pt x="14371" y="39270"/>
                      </a:cubicBezTo>
                      <a:cubicBezTo>
                        <a:pt x="14371" y="37400"/>
                        <a:pt x="16870" y="43427"/>
                        <a:pt x="19785" y="40517"/>
                      </a:cubicBezTo>
                      <a:cubicBezTo>
                        <a:pt x="23297" y="37012"/>
                        <a:pt x="21451" y="38023"/>
                        <a:pt x="21451" y="38023"/>
                      </a:cubicBezTo>
                      <a:cubicBezTo>
                        <a:pt x="21451" y="38023"/>
                        <a:pt x="25407" y="42180"/>
                        <a:pt x="26657" y="34906"/>
                      </a:cubicBezTo>
                      <a:cubicBezTo>
                        <a:pt x="26973" y="33062"/>
                        <a:pt x="28114" y="33243"/>
                        <a:pt x="28947" y="34074"/>
                      </a:cubicBezTo>
                      <a:cubicBezTo>
                        <a:pt x="29780" y="34906"/>
                        <a:pt x="33528" y="33866"/>
                        <a:pt x="34778" y="29501"/>
                      </a:cubicBezTo>
                      <a:cubicBezTo>
                        <a:pt x="35250" y="27853"/>
                        <a:pt x="35144" y="23233"/>
                        <a:pt x="34778" y="21187"/>
                      </a:cubicBezTo>
                      <a:cubicBezTo>
                        <a:pt x="33737" y="15368"/>
                        <a:pt x="36027" y="10587"/>
                        <a:pt x="35402" y="10172"/>
                      </a:cubicBezTo>
                      <a:cubicBezTo>
                        <a:pt x="34778" y="9756"/>
                        <a:pt x="31863" y="2273"/>
                        <a:pt x="10623" y="0"/>
                      </a:cubicBezTo>
                      <a:close/>
                    </a:path>
                  </a:pathLst>
                </a:custGeom>
                <a:solidFill>
                  <a:srgbClr val="FED1B6"/>
                </a:solidFill>
                <a:ln w="88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1127" name="Freeform 1126"/>
                <p:cNvSpPr/>
                <p:nvPr/>
              </p:nvSpPr>
              <p:spPr>
                <a:xfrm>
                  <a:off x="2041933" y="4447182"/>
                  <a:ext cx="33723" cy="552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723" h="55242">
                      <a:moveTo>
                        <a:pt x="21015" y="5550"/>
                      </a:moveTo>
                      <a:cubicBezTo>
                        <a:pt x="21015" y="5550"/>
                        <a:pt x="23722" y="11370"/>
                        <a:pt x="23722" y="14903"/>
                      </a:cubicBezTo>
                      <a:cubicBezTo>
                        <a:pt x="23722" y="18437"/>
                        <a:pt x="25804" y="19268"/>
                        <a:pt x="26637" y="27374"/>
                      </a:cubicBezTo>
                      <a:cubicBezTo>
                        <a:pt x="27470" y="35480"/>
                        <a:pt x="33723" y="55242"/>
                        <a:pt x="33723" y="55242"/>
                      </a:cubicBezTo>
                      <a:cubicBezTo>
                        <a:pt x="33723" y="55242"/>
                        <a:pt x="26637" y="44002"/>
                        <a:pt x="22264" y="36728"/>
                      </a:cubicBezTo>
                      <a:cubicBezTo>
                        <a:pt x="17891" y="29453"/>
                        <a:pt x="7064" y="13656"/>
                        <a:pt x="4148" y="8876"/>
                      </a:cubicBezTo>
                      <a:cubicBezTo>
                        <a:pt x="1233" y="4095"/>
                        <a:pt x="0" y="1601"/>
                        <a:pt x="0" y="1601"/>
                      </a:cubicBezTo>
                      <a:lnTo>
                        <a:pt x="2066" y="779"/>
                      </a:lnTo>
                      <a:cubicBezTo>
                        <a:pt x="2066" y="779"/>
                        <a:pt x="4357" y="-2348"/>
                        <a:pt x="6231" y="3680"/>
                      </a:cubicBezTo>
                      <a:cubicBezTo>
                        <a:pt x="8105" y="9707"/>
                        <a:pt x="20599" y="25607"/>
                        <a:pt x="20599" y="25607"/>
                      </a:cubicBezTo>
                      <a:cubicBezTo>
                        <a:pt x="20599" y="25607"/>
                        <a:pt x="21640" y="21762"/>
                        <a:pt x="20598" y="14696"/>
                      </a:cubicBezTo>
                      <a:cubicBezTo>
                        <a:pt x="19557" y="7629"/>
                        <a:pt x="21015" y="5550"/>
                        <a:pt x="21015" y="55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28" name="Freeform 1127"/>
                <p:cNvSpPr/>
                <p:nvPr/>
              </p:nvSpPr>
              <p:spPr>
                <a:xfrm>
                  <a:off x="2040713" y="4394960"/>
                  <a:ext cx="45437" cy="786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437" h="78674">
                      <a:moveTo>
                        <a:pt x="40976" y="15832"/>
                      </a:moveTo>
                      <a:cubicBezTo>
                        <a:pt x="40976" y="15832"/>
                        <a:pt x="37644" y="22854"/>
                        <a:pt x="40976" y="25348"/>
                      </a:cubicBezTo>
                      <a:cubicBezTo>
                        <a:pt x="44308" y="27842"/>
                        <a:pt x="47223" y="31375"/>
                        <a:pt x="44099" y="32830"/>
                      </a:cubicBezTo>
                      <a:cubicBezTo>
                        <a:pt x="40976" y="34285"/>
                        <a:pt x="39935" y="34077"/>
                        <a:pt x="39935" y="34077"/>
                      </a:cubicBezTo>
                      <a:cubicBezTo>
                        <a:pt x="39935" y="34077"/>
                        <a:pt x="38893" y="35117"/>
                        <a:pt x="39935" y="36987"/>
                      </a:cubicBezTo>
                      <a:cubicBezTo>
                        <a:pt x="40976" y="38858"/>
                        <a:pt x="40143" y="40105"/>
                        <a:pt x="38061" y="40105"/>
                      </a:cubicBezTo>
                      <a:cubicBezTo>
                        <a:pt x="35978" y="40105"/>
                        <a:pt x="36187" y="41352"/>
                        <a:pt x="37436" y="42599"/>
                      </a:cubicBezTo>
                      <a:cubicBezTo>
                        <a:pt x="38685" y="43846"/>
                        <a:pt x="40351" y="45301"/>
                        <a:pt x="38893" y="45925"/>
                      </a:cubicBezTo>
                      <a:cubicBezTo>
                        <a:pt x="37436" y="46548"/>
                        <a:pt x="37436" y="47172"/>
                        <a:pt x="38685" y="49458"/>
                      </a:cubicBezTo>
                      <a:cubicBezTo>
                        <a:pt x="39935" y="51745"/>
                        <a:pt x="37852" y="55070"/>
                        <a:pt x="35354" y="54239"/>
                      </a:cubicBezTo>
                      <a:cubicBezTo>
                        <a:pt x="30897" y="52756"/>
                        <a:pt x="23901" y="53407"/>
                        <a:pt x="22235" y="57772"/>
                      </a:cubicBezTo>
                      <a:cubicBezTo>
                        <a:pt x="20569" y="62137"/>
                        <a:pt x="22235" y="69204"/>
                        <a:pt x="22235" y="69204"/>
                      </a:cubicBezTo>
                      <a:cubicBezTo>
                        <a:pt x="22235" y="69204"/>
                        <a:pt x="23901" y="73843"/>
                        <a:pt x="21818" y="78674"/>
                      </a:cubicBezTo>
                      <a:cubicBezTo>
                        <a:pt x="21818" y="78674"/>
                        <a:pt x="9117" y="61929"/>
                        <a:pt x="7867" y="58188"/>
                      </a:cubicBezTo>
                      <a:cubicBezTo>
                        <a:pt x="6618" y="54447"/>
                        <a:pt x="5993" y="52576"/>
                        <a:pt x="4744" y="52576"/>
                      </a:cubicBezTo>
                      <a:cubicBezTo>
                        <a:pt x="3494" y="52576"/>
                        <a:pt x="-46" y="49458"/>
                        <a:pt x="-46" y="49458"/>
                      </a:cubicBezTo>
                      <a:lnTo>
                        <a:pt x="-46" y="34077"/>
                      </a:lnTo>
                      <a:lnTo>
                        <a:pt x="7867" y="16618"/>
                      </a:lnTo>
                      <a:lnTo>
                        <a:pt x="21194" y="1237"/>
                      </a:lnTo>
                      <a:lnTo>
                        <a:pt x="36187" y="0"/>
                      </a:lnTo>
                      <a:lnTo>
                        <a:pt x="43891" y="7681"/>
                      </a:lnTo>
                      <a:lnTo>
                        <a:pt x="40976" y="15832"/>
                      </a:lnTo>
                      <a:close/>
                    </a:path>
                  </a:pathLst>
                </a:custGeom>
                <a:solidFill>
                  <a:srgbClr val="FED1B6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29" name="Freeform 1128"/>
                <p:cNvSpPr/>
                <p:nvPr/>
              </p:nvSpPr>
              <p:spPr>
                <a:xfrm>
                  <a:off x="2015823" y="4381124"/>
                  <a:ext cx="69992" cy="696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992" h="69656">
                      <a:moveTo>
                        <a:pt x="52342" y="5379"/>
                      </a:moveTo>
                      <a:cubicBezTo>
                        <a:pt x="52342" y="5379"/>
                        <a:pt x="56418" y="6402"/>
                        <a:pt x="57667" y="8480"/>
                      </a:cubicBezTo>
                      <a:cubicBezTo>
                        <a:pt x="58916" y="10558"/>
                        <a:pt x="62742" y="8421"/>
                        <a:pt x="65657" y="12578"/>
                      </a:cubicBezTo>
                      <a:cubicBezTo>
                        <a:pt x="68573" y="16735"/>
                        <a:pt x="72321" y="19229"/>
                        <a:pt x="68156" y="27962"/>
                      </a:cubicBezTo>
                      <a:lnTo>
                        <a:pt x="65866" y="29622"/>
                      </a:lnTo>
                      <a:cubicBezTo>
                        <a:pt x="65866" y="29622"/>
                        <a:pt x="67011" y="22866"/>
                        <a:pt x="65866" y="21724"/>
                      </a:cubicBezTo>
                      <a:cubicBezTo>
                        <a:pt x="64720" y="20580"/>
                        <a:pt x="63367" y="19021"/>
                        <a:pt x="63367" y="22347"/>
                      </a:cubicBezTo>
                      <a:cubicBezTo>
                        <a:pt x="63367" y="25673"/>
                        <a:pt x="65030" y="31080"/>
                        <a:pt x="61283" y="21102"/>
                      </a:cubicBezTo>
                      <a:cubicBezTo>
                        <a:pt x="61283" y="21102"/>
                        <a:pt x="59827" y="16735"/>
                        <a:pt x="55871" y="17566"/>
                      </a:cubicBezTo>
                      <a:cubicBezTo>
                        <a:pt x="51914" y="18398"/>
                        <a:pt x="46917" y="21100"/>
                        <a:pt x="46917" y="23178"/>
                      </a:cubicBezTo>
                      <a:cubicBezTo>
                        <a:pt x="46917" y="25257"/>
                        <a:pt x="47333" y="29414"/>
                        <a:pt x="46500" y="30869"/>
                      </a:cubicBezTo>
                      <a:cubicBezTo>
                        <a:pt x="45668" y="32324"/>
                        <a:pt x="45251" y="36065"/>
                        <a:pt x="41295" y="36065"/>
                      </a:cubicBezTo>
                      <a:cubicBezTo>
                        <a:pt x="37338" y="36065"/>
                        <a:pt x="34423" y="33155"/>
                        <a:pt x="34423" y="36896"/>
                      </a:cubicBezTo>
                      <a:cubicBezTo>
                        <a:pt x="34423" y="40638"/>
                        <a:pt x="35464" y="41677"/>
                        <a:pt x="38379" y="44587"/>
                      </a:cubicBezTo>
                      <a:cubicBezTo>
                        <a:pt x="41295" y="47497"/>
                        <a:pt x="39108" y="46146"/>
                        <a:pt x="36089" y="47704"/>
                      </a:cubicBezTo>
                      <a:cubicBezTo>
                        <a:pt x="33070" y="49263"/>
                        <a:pt x="26302" y="49991"/>
                        <a:pt x="29842" y="54979"/>
                      </a:cubicBezTo>
                      <a:cubicBezTo>
                        <a:pt x="33382" y="59968"/>
                        <a:pt x="31716" y="62462"/>
                        <a:pt x="28593" y="59968"/>
                      </a:cubicBezTo>
                      <a:cubicBezTo>
                        <a:pt x="25469" y="57474"/>
                        <a:pt x="31091" y="62462"/>
                        <a:pt x="29842" y="63709"/>
                      </a:cubicBezTo>
                      <a:cubicBezTo>
                        <a:pt x="28593" y="64956"/>
                        <a:pt x="30883" y="67866"/>
                        <a:pt x="23387" y="67866"/>
                      </a:cubicBezTo>
                      <a:cubicBezTo>
                        <a:pt x="15891" y="67866"/>
                        <a:pt x="14017" y="72023"/>
                        <a:pt x="12975" y="67866"/>
                      </a:cubicBezTo>
                      <a:cubicBezTo>
                        <a:pt x="11934" y="63709"/>
                        <a:pt x="6312" y="66619"/>
                        <a:pt x="7145" y="60799"/>
                      </a:cubicBezTo>
                      <a:cubicBezTo>
                        <a:pt x="7978" y="54979"/>
                        <a:pt x="3189" y="54771"/>
                        <a:pt x="3813" y="50199"/>
                      </a:cubicBezTo>
                      <a:cubicBezTo>
                        <a:pt x="4438" y="45626"/>
                        <a:pt x="-1393" y="43340"/>
                        <a:pt x="273" y="38351"/>
                      </a:cubicBezTo>
                      <a:cubicBezTo>
                        <a:pt x="1939" y="33363"/>
                        <a:pt x="-1601" y="30037"/>
                        <a:pt x="1523" y="26088"/>
                      </a:cubicBezTo>
                      <a:cubicBezTo>
                        <a:pt x="4646" y="22139"/>
                        <a:pt x="2564" y="12786"/>
                        <a:pt x="8394" y="12162"/>
                      </a:cubicBezTo>
                      <a:cubicBezTo>
                        <a:pt x="14225" y="11539"/>
                        <a:pt x="12351" y="4888"/>
                        <a:pt x="17556" y="4888"/>
                      </a:cubicBezTo>
                      <a:cubicBezTo>
                        <a:pt x="22762" y="4888"/>
                        <a:pt x="25886" y="-1140"/>
                        <a:pt x="30675" y="107"/>
                      </a:cubicBezTo>
                      <a:cubicBezTo>
                        <a:pt x="35464" y="1354"/>
                        <a:pt x="41711" y="-1348"/>
                        <a:pt x="44835" y="1770"/>
                      </a:cubicBezTo>
                      <a:cubicBezTo>
                        <a:pt x="47958" y="4888"/>
                        <a:pt x="49680" y="443"/>
                        <a:pt x="52342" y="5379"/>
                      </a:cubicBezTo>
                      <a:close/>
                    </a:path>
                  </a:pathLst>
                </a:custGeom>
                <a:solidFill>
                  <a:srgbClr val="D7B085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30" name="Freeform 1129"/>
                <p:cNvSpPr/>
                <p:nvPr/>
              </p:nvSpPr>
              <p:spPr>
                <a:xfrm>
                  <a:off x="2211037" y="4447255"/>
                  <a:ext cx="16398" cy="554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398" h="55438">
                      <a:moveTo>
                        <a:pt x="7249" y="4541"/>
                      </a:moveTo>
                      <a:lnTo>
                        <a:pt x="12663" y="0"/>
                      </a:lnTo>
                      <a:lnTo>
                        <a:pt x="16375" y="6352"/>
                      </a:lnTo>
                      <a:lnTo>
                        <a:pt x="12211" y="11964"/>
                      </a:lnTo>
                      <a:lnTo>
                        <a:pt x="9504" y="38154"/>
                      </a:lnTo>
                      <a:lnTo>
                        <a:pt x="758" y="55438"/>
                      </a:lnTo>
                      <a:lnTo>
                        <a:pt x="-39" y="35718"/>
                      </a:lnTo>
                      <a:cubicBezTo>
                        <a:pt x="-39" y="35718"/>
                        <a:pt x="4646" y="18467"/>
                        <a:pt x="7249" y="10984"/>
                      </a:cubicBezTo>
                      <a:lnTo>
                        <a:pt x="7249" y="4541"/>
                      </a:lnTo>
                      <a:close/>
                    </a:path>
                  </a:pathLst>
                </a:custGeom>
                <a:solidFill>
                  <a:srgbClr val="BAA38C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31" name="Freeform 1130"/>
                <p:cNvSpPr/>
                <p:nvPr/>
              </p:nvSpPr>
              <p:spPr>
                <a:xfrm>
                  <a:off x="2224509" y="4419585"/>
                  <a:ext cx="29429" cy="344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429" h="34441">
                      <a:moveTo>
                        <a:pt x="0" y="27816"/>
                      </a:moveTo>
                      <a:lnTo>
                        <a:pt x="2905" y="34441"/>
                      </a:lnTo>
                      <a:cubicBezTo>
                        <a:pt x="2905" y="34441"/>
                        <a:pt x="15191" y="27163"/>
                        <a:pt x="17065" y="25293"/>
                      </a:cubicBezTo>
                      <a:cubicBezTo>
                        <a:pt x="18939" y="23422"/>
                        <a:pt x="23104" y="19265"/>
                        <a:pt x="22791" y="19577"/>
                      </a:cubicBezTo>
                      <a:cubicBezTo>
                        <a:pt x="22791" y="19577"/>
                        <a:pt x="28014" y="9942"/>
                        <a:pt x="29429" y="9282"/>
                      </a:cubicBezTo>
                      <a:lnTo>
                        <a:pt x="25899" y="0"/>
                      </a:lnTo>
                      <a:cubicBezTo>
                        <a:pt x="25899" y="0"/>
                        <a:pt x="26385" y="5312"/>
                        <a:pt x="19894" y="10092"/>
                      </a:cubicBezTo>
                      <a:cubicBezTo>
                        <a:pt x="12736" y="15364"/>
                        <a:pt x="14148" y="13015"/>
                        <a:pt x="0" y="27816"/>
                      </a:cubicBezTo>
                      <a:close/>
                    </a:path>
                  </a:pathLst>
                </a:custGeom>
                <a:solidFill>
                  <a:srgbClr val="D5DCE8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32" name="Freeform 1131"/>
                <p:cNvSpPr/>
                <p:nvPr/>
              </p:nvSpPr>
              <p:spPr>
                <a:xfrm>
                  <a:off x="2217881" y="4447272"/>
                  <a:ext cx="5856" cy="119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56" h="11984">
                      <a:moveTo>
                        <a:pt x="407" y="10967"/>
                      </a:moveTo>
                      <a:lnTo>
                        <a:pt x="5368" y="11947"/>
                      </a:lnTo>
                      <a:cubicBezTo>
                        <a:pt x="5368" y="11947"/>
                        <a:pt x="2906" y="7706"/>
                        <a:pt x="5821" y="-17"/>
                      </a:cubicBezTo>
                      <a:cubicBezTo>
                        <a:pt x="5821" y="-17"/>
                        <a:pt x="911" y="3157"/>
                        <a:pt x="407" y="4524"/>
                      </a:cubicBezTo>
                      <a:cubicBezTo>
                        <a:pt x="-98" y="5891"/>
                        <a:pt x="-218" y="10967"/>
                        <a:pt x="407" y="10967"/>
                      </a:cubicBezTo>
                      <a:close/>
                    </a:path>
                  </a:pathLst>
                </a:custGeom>
                <a:solidFill>
                  <a:srgbClr val="C9B7A5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33" name="Freeform 1132"/>
                <p:cNvSpPr/>
                <p:nvPr/>
              </p:nvSpPr>
              <p:spPr>
                <a:xfrm>
                  <a:off x="2211000" y="4458240"/>
                  <a:ext cx="7288" cy="437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88" h="43799">
                      <a:moveTo>
                        <a:pt x="7288" y="0"/>
                      </a:moveTo>
                      <a:lnTo>
                        <a:pt x="0" y="23903"/>
                      </a:lnTo>
                      <a:lnTo>
                        <a:pt x="1064" y="43799"/>
                      </a:lnTo>
                      <a:lnTo>
                        <a:pt x="6247" y="34295"/>
                      </a:lnTo>
                      <a:lnTo>
                        <a:pt x="7288" y="0"/>
                      </a:lnTo>
                      <a:close/>
                    </a:path>
                  </a:pathLst>
                </a:custGeom>
                <a:solidFill>
                  <a:srgbClr val="C5B29E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34" name="Freeform 1133"/>
                <p:cNvSpPr/>
                <p:nvPr/>
              </p:nvSpPr>
              <p:spPr>
                <a:xfrm>
                  <a:off x="2195529" y="4554589"/>
                  <a:ext cx="7369" cy="827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69" h="82718">
                      <a:moveTo>
                        <a:pt x="7350" y="91"/>
                      </a:moveTo>
                      <a:cubicBezTo>
                        <a:pt x="7350" y="91"/>
                        <a:pt x="6803" y="-2689"/>
                        <a:pt x="3940" y="22772"/>
                      </a:cubicBezTo>
                      <a:cubicBezTo>
                        <a:pt x="1966" y="40331"/>
                        <a:pt x="2977" y="71643"/>
                        <a:pt x="114" y="78138"/>
                      </a:cubicBezTo>
                      <a:cubicBezTo>
                        <a:pt x="114" y="78138"/>
                        <a:pt x="-720" y="82718"/>
                        <a:pt x="1519" y="82718"/>
                      </a:cubicBezTo>
                      <a:cubicBezTo>
                        <a:pt x="3758" y="82718"/>
                        <a:pt x="4018" y="82555"/>
                        <a:pt x="4018" y="82555"/>
                      </a:cubicBezTo>
                      <a:cubicBezTo>
                        <a:pt x="4018" y="82555"/>
                        <a:pt x="2769" y="65771"/>
                        <a:pt x="5892" y="23162"/>
                      </a:cubicBezTo>
                      <a:cubicBezTo>
                        <a:pt x="7492" y="1342"/>
                        <a:pt x="7317" y="-630"/>
                        <a:pt x="7350" y="91"/>
                      </a:cubicBezTo>
                      <a:close/>
                    </a:path>
                  </a:pathLst>
                </a:custGeom>
                <a:solidFill>
                  <a:srgbClr val="131C23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35" name="Freeform 1134"/>
                <p:cNvSpPr/>
                <p:nvPr/>
              </p:nvSpPr>
              <p:spPr>
                <a:xfrm>
                  <a:off x="2081999" y="4573960"/>
                  <a:ext cx="11811" cy="368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11" h="36877">
                      <a:moveTo>
                        <a:pt x="0" y="0"/>
                      </a:moveTo>
                      <a:lnTo>
                        <a:pt x="7289" y="2756"/>
                      </a:lnTo>
                      <a:cubicBezTo>
                        <a:pt x="7289" y="2756"/>
                        <a:pt x="8227" y="10859"/>
                        <a:pt x="10151" y="17148"/>
                      </a:cubicBezTo>
                      <a:cubicBezTo>
                        <a:pt x="10151" y="17148"/>
                        <a:pt x="12787" y="33759"/>
                        <a:pt x="11469" y="36877"/>
                      </a:cubicBezTo>
                      <a:cubicBezTo>
                        <a:pt x="11469" y="36877"/>
                        <a:pt x="7548" y="34799"/>
                        <a:pt x="0" y="36877"/>
                      </a:cubicBezTo>
                      <a:cubicBezTo>
                        <a:pt x="0" y="36877"/>
                        <a:pt x="0" y="3621"/>
                        <a:pt x="0" y="0"/>
                      </a:cubicBezTo>
                      <a:close/>
                    </a:path>
                  </a:pathLst>
                </a:custGeom>
                <a:solidFill>
                  <a:srgbClr val="616965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36" name="Freeform 1135"/>
                <p:cNvSpPr/>
                <p:nvPr/>
              </p:nvSpPr>
              <p:spPr>
                <a:xfrm>
                  <a:off x="1996400" y="4524076"/>
                  <a:ext cx="31527" cy="1203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527" h="120374">
                      <a:moveTo>
                        <a:pt x="23393" y="0"/>
                      </a:moveTo>
                      <a:cubicBezTo>
                        <a:pt x="23393" y="0"/>
                        <a:pt x="31345" y="11936"/>
                        <a:pt x="31202" y="24926"/>
                      </a:cubicBezTo>
                      <a:cubicBezTo>
                        <a:pt x="31149" y="29774"/>
                        <a:pt x="29901" y="31681"/>
                        <a:pt x="29901" y="33240"/>
                      </a:cubicBezTo>
                      <a:cubicBezTo>
                        <a:pt x="29901" y="34798"/>
                        <a:pt x="28599" y="35318"/>
                        <a:pt x="30681" y="38955"/>
                      </a:cubicBezTo>
                      <a:cubicBezTo>
                        <a:pt x="32764" y="42593"/>
                        <a:pt x="27558" y="46230"/>
                        <a:pt x="25996" y="50907"/>
                      </a:cubicBezTo>
                      <a:cubicBezTo>
                        <a:pt x="24434" y="55583"/>
                        <a:pt x="24485" y="76332"/>
                        <a:pt x="26151" y="91505"/>
                      </a:cubicBezTo>
                      <a:cubicBezTo>
                        <a:pt x="27292" y="101900"/>
                        <a:pt x="35522" y="108133"/>
                        <a:pt x="29066" y="109380"/>
                      </a:cubicBezTo>
                      <a:cubicBezTo>
                        <a:pt x="23239" y="110506"/>
                        <a:pt x="30940" y="117486"/>
                        <a:pt x="27609" y="119357"/>
                      </a:cubicBezTo>
                      <a:cubicBezTo>
                        <a:pt x="25510" y="120535"/>
                        <a:pt x="25819" y="120374"/>
                        <a:pt x="17407" y="120374"/>
                      </a:cubicBezTo>
                      <a:cubicBezTo>
                        <a:pt x="13657" y="120374"/>
                        <a:pt x="4782" y="119486"/>
                        <a:pt x="8035" y="118109"/>
                      </a:cubicBezTo>
                      <a:cubicBezTo>
                        <a:pt x="8035" y="118109"/>
                        <a:pt x="1164" y="119980"/>
                        <a:pt x="1164" y="117694"/>
                      </a:cubicBezTo>
                      <a:cubicBezTo>
                        <a:pt x="1164" y="117694"/>
                        <a:pt x="-2168" y="114368"/>
                        <a:pt x="2310" y="97673"/>
                      </a:cubicBezTo>
                      <a:cubicBezTo>
                        <a:pt x="2310" y="97673"/>
                        <a:pt x="13867" y="48569"/>
                        <a:pt x="22404" y="36098"/>
                      </a:cubicBezTo>
                      <a:cubicBezTo>
                        <a:pt x="22404" y="36098"/>
                        <a:pt x="19072" y="31057"/>
                        <a:pt x="24486" y="26173"/>
                      </a:cubicBezTo>
                      <a:cubicBezTo>
                        <a:pt x="24486" y="26173"/>
                        <a:pt x="24434" y="4141"/>
                        <a:pt x="23393" y="0"/>
                      </a:cubicBezTo>
                      <a:close/>
                    </a:path>
                  </a:pathLst>
                </a:custGeom>
                <a:solidFill>
                  <a:srgbClr val="616965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37" name="Freeform 1136"/>
                <p:cNvSpPr/>
                <p:nvPr/>
              </p:nvSpPr>
              <p:spPr>
                <a:xfrm>
                  <a:off x="2005989" y="4643300"/>
                  <a:ext cx="74426" cy="100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426" h="10035">
                      <a:moveTo>
                        <a:pt x="244" y="-32"/>
                      </a:moveTo>
                      <a:cubicBezTo>
                        <a:pt x="1545" y="-32"/>
                        <a:pt x="29240" y="6307"/>
                        <a:pt x="35279" y="6307"/>
                      </a:cubicBezTo>
                      <a:cubicBezTo>
                        <a:pt x="41317" y="6307"/>
                        <a:pt x="63598" y="5060"/>
                        <a:pt x="73840" y="1942"/>
                      </a:cubicBezTo>
                      <a:lnTo>
                        <a:pt x="74426" y="7138"/>
                      </a:lnTo>
                      <a:cubicBezTo>
                        <a:pt x="74426" y="7138"/>
                        <a:pt x="61308" y="11919"/>
                        <a:pt x="43816" y="9217"/>
                      </a:cubicBezTo>
                      <a:cubicBezTo>
                        <a:pt x="26325" y="6515"/>
                        <a:pt x="16954" y="5891"/>
                        <a:pt x="13206" y="4852"/>
                      </a:cubicBezTo>
                      <a:cubicBezTo>
                        <a:pt x="9458" y="3813"/>
                        <a:pt x="3003" y="1319"/>
                        <a:pt x="921" y="2773"/>
                      </a:cubicBezTo>
                      <a:cubicBezTo>
                        <a:pt x="-1162" y="4228"/>
                        <a:pt x="921" y="279"/>
                        <a:pt x="244" y="-32"/>
                      </a:cubicBezTo>
                      <a:close/>
                    </a:path>
                  </a:pathLst>
                </a:custGeom>
                <a:solidFill>
                  <a:srgbClr val="5A615E"/>
                </a:solidFill>
                <a:ln w="8800" cap="flat">
                  <a:noFill/>
                  <a:bevel/>
                </a:ln>
              </p:spPr>
            </p:sp>
            <p:sp>
              <p:nvSpPr>
                <p:cNvPr id="1138" name="Freeform 1137"/>
                <p:cNvSpPr/>
                <p:nvPr/>
              </p:nvSpPr>
              <p:spPr>
                <a:xfrm>
                  <a:off x="2035256" y="4553227"/>
                  <a:ext cx="47682" cy="958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682" h="95870">
                      <a:moveTo>
                        <a:pt x="12103" y="9987"/>
                      </a:moveTo>
                      <a:cubicBezTo>
                        <a:pt x="12103" y="9987"/>
                        <a:pt x="36854" y="17459"/>
                        <a:pt x="46657" y="21824"/>
                      </a:cubicBezTo>
                      <a:cubicBezTo>
                        <a:pt x="46657" y="21824"/>
                        <a:pt x="46224" y="53002"/>
                        <a:pt x="46224" y="68382"/>
                      </a:cubicBezTo>
                      <a:cubicBezTo>
                        <a:pt x="46224" y="82157"/>
                        <a:pt x="50180" y="89583"/>
                        <a:pt x="44975" y="90414"/>
                      </a:cubicBezTo>
                      <a:cubicBezTo>
                        <a:pt x="39769" y="91245"/>
                        <a:pt x="37687" y="93324"/>
                        <a:pt x="27067" y="94156"/>
                      </a:cubicBezTo>
                      <a:cubicBezTo>
                        <a:pt x="17902" y="94873"/>
                        <a:pt x="17970" y="95003"/>
                        <a:pt x="12490" y="95610"/>
                      </a:cubicBezTo>
                      <a:cubicBezTo>
                        <a:pt x="6868" y="96233"/>
                        <a:pt x="179" y="95383"/>
                        <a:pt x="0" y="94987"/>
                      </a:cubicBezTo>
                      <a:cubicBezTo>
                        <a:pt x="-238" y="94571"/>
                        <a:pt x="7077" y="92285"/>
                        <a:pt x="3745" y="78775"/>
                      </a:cubicBezTo>
                      <a:cubicBezTo>
                        <a:pt x="831" y="66958"/>
                        <a:pt x="10146" y="68243"/>
                        <a:pt x="5827" y="57158"/>
                      </a:cubicBezTo>
                      <a:cubicBezTo>
                        <a:pt x="1454" y="45935"/>
                        <a:pt x="14365" y="42609"/>
                        <a:pt x="8742" y="31801"/>
                      </a:cubicBezTo>
                      <a:cubicBezTo>
                        <a:pt x="3929" y="22548"/>
                        <a:pt x="4370" y="13302"/>
                        <a:pt x="4370" y="8938"/>
                      </a:cubicBezTo>
                      <a:cubicBezTo>
                        <a:pt x="4370" y="4573"/>
                        <a:pt x="1038" y="0"/>
                        <a:pt x="1038" y="0"/>
                      </a:cubicBezTo>
                      <a:cubicBezTo>
                        <a:pt x="1038" y="0"/>
                        <a:pt x="7909" y="8749"/>
                        <a:pt x="12103" y="9987"/>
                      </a:cubicBezTo>
                      <a:close/>
                    </a:path>
                  </a:pathLst>
                </a:custGeom>
                <a:solidFill>
                  <a:srgbClr val="6A726F"/>
                </a:solidFill>
                <a:ln w="8800" cap="flat">
                  <a:noFill/>
                  <a:bevel/>
                </a:ln>
              </p:spPr>
            </p:sp>
          </p:grpSp>
          <p:sp>
            <p:nvSpPr>
              <p:cNvPr id="4478" name="Text 4478"/>
              <p:cNvSpPr txBox="1"/>
              <p:nvPr/>
            </p:nvSpPr>
            <p:spPr>
              <a:xfrm>
                <a:off x="2334301" y="4541672"/>
                <a:ext cx="343200" cy="140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90">
                    <a:solidFill>
                      <a:srgbClr val="61788B"/>
                    </a:solidFill>
                    <a:latin typeface="Tahoma"/>
                  </a:rPr>
                  <a:t>Help</a:t>
                </a:r>
              </a:p>
            </p:txBody>
          </p:sp>
        </p:grpSp>
        <p:grpSp>
          <p:nvGrpSpPr>
            <p:cNvPr id="126" name="Main Topic"/>
            <p:cNvGrpSpPr/>
            <p:nvPr/>
          </p:nvGrpSpPr>
          <p:grpSpPr>
            <a:xfrm>
              <a:off x="2158301" y="1815274"/>
              <a:ext cx="519200" cy="299200"/>
              <a:chOff x="2158301" y="1815274"/>
              <a:chExt cx="519200" cy="299200"/>
            </a:xfrm>
          </p:grpSpPr>
          <p:sp>
            <p:nvSpPr>
              <p:cNvPr id="127" name="Rectangle balloon"/>
              <p:cNvSpPr/>
              <p:nvPr/>
            </p:nvSpPr>
            <p:spPr>
              <a:xfrm>
                <a:off x="2158301" y="1815274"/>
                <a:ext cx="519200" cy="299200"/>
              </a:xfrm>
              <a:custGeom>
                <a:avLst/>
                <a:gdLst/>
                <a:ahLst/>
                <a:cxnLst/>
                <a:rect l="0" t="0" r="0" b="0"/>
                <a:pathLst>
                  <a:path w="519200" h="299200">
                    <a:moveTo>
                      <a:pt x="53856" y="0"/>
                    </a:moveTo>
                    <a:lnTo>
                      <a:pt x="465344" y="0"/>
                    </a:lnTo>
                    <a:cubicBezTo>
                      <a:pt x="495089" y="0"/>
                      <a:pt x="519200" y="24111"/>
                      <a:pt x="519200" y="53856"/>
                    </a:cubicBezTo>
                    <a:lnTo>
                      <a:pt x="519200" y="245344"/>
                    </a:lnTo>
                    <a:cubicBezTo>
                      <a:pt x="519200" y="275089"/>
                      <a:pt x="495089" y="299200"/>
                      <a:pt x="465344" y="299200"/>
                    </a:cubicBezTo>
                    <a:lnTo>
                      <a:pt x="53856" y="299200"/>
                    </a:lnTo>
                    <a:cubicBezTo>
                      <a:pt x="24111" y="299200"/>
                      <a:pt x="0" y="275089"/>
                      <a:pt x="0" y="245344"/>
                    </a:cubicBezTo>
                    <a:lnTo>
                      <a:pt x="0" y="53856"/>
                    </a:lnTo>
                    <a:cubicBezTo>
                      <a:pt x="0" y="24111"/>
                      <a:pt x="24111" y="0"/>
                      <a:pt x="5385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6400" cap="flat">
                <a:solidFill>
                  <a:srgbClr val="82A0B9"/>
                </a:solidFill>
                <a:bevel/>
              </a:ln>
            </p:spPr>
          </p:sp>
          <p:sp>
            <p:nvSpPr>
              <p:cNvPr id="4479" name="Text 4479"/>
              <p:cNvSpPr txBox="1"/>
              <p:nvPr/>
            </p:nvSpPr>
            <p:spPr>
              <a:xfrm>
                <a:off x="2237501" y="1894474"/>
                <a:ext cx="440000" cy="140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90">
                    <a:solidFill>
                      <a:srgbClr val="61788B"/>
                    </a:solidFill>
                    <a:latin typeface="Tahoma"/>
                  </a:rPr>
                  <a:t>Stress</a:t>
                </a:r>
              </a:p>
            </p:txBody>
          </p:sp>
        </p:grpSp>
        <p:grpSp>
          <p:nvGrpSpPr>
            <p:cNvPr id="130" name="Sub Topic"/>
            <p:cNvGrpSpPr/>
            <p:nvPr/>
          </p:nvGrpSpPr>
          <p:grpSpPr>
            <a:xfrm>
              <a:off x="591901" y="1174484"/>
              <a:ext cx="1320000" cy="158400"/>
              <a:chOff x="591901" y="1174484"/>
              <a:chExt cx="1320000" cy="158400"/>
            </a:xfrm>
          </p:grpSpPr>
          <p:sp>
            <p:nvSpPr>
              <p:cNvPr id="131" name="Rectangle balloon"/>
              <p:cNvSpPr/>
              <p:nvPr/>
            </p:nvSpPr>
            <p:spPr>
              <a:xfrm>
                <a:off x="591901" y="1174484"/>
                <a:ext cx="1320000" cy="158400"/>
              </a:xfrm>
              <a:custGeom>
                <a:avLst/>
                <a:gdLst/>
                <a:ahLst/>
                <a:cxnLst/>
                <a:rect l="0" t="0" r="0" b="0"/>
                <a:pathLst>
                  <a:path w="1320000" h="158400" fill="none">
                    <a:moveTo>
                      <a:pt x="0" y="158400"/>
                    </a:moveTo>
                    <a:lnTo>
                      <a:pt x="1320000" y="158400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sp>
            <p:nvSpPr>
              <p:cNvPr id="4480" name="Text 4480"/>
              <p:cNvSpPr txBox="1"/>
              <p:nvPr/>
            </p:nvSpPr>
            <p:spPr>
              <a:xfrm>
                <a:off x="627101" y="1200884"/>
                <a:ext cx="13288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How to get rid of stress?</a:t>
                </a:r>
              </a:p>
            </p:txBody>
          </p:sp>
        </p:grpSp>
        <p:grpSp>
          <p:nvGrpSpPr>
            <p:cNvPr id="134" name="Sub Topic"/>
            <p:cNvGrpSpPr/>
            <p:nvPr/>
          </p:nvGrpSpPr>
          <p:grpSpPr>
            <a:xfrm>
              <a:off x="1111101" y="1456084"/>
              <a:ext cx="800800" cy="158400"/>
              <a:chOff x="1111101" y="1456084"/>
              <a:chExt cx="800800" cy="158400"/>
            </a:xfrm>
          </p:grpSpPr>
          <p:sp>
            <p:nvSpPr>
              <p:cNvPr id="135" name="Rectangle balloon"/>
              <p:cNvSpPr/>
              <p:nvPr/>
            </p:nvSpPr>
            <p:spPr>
              <a:xfrm>
                <a:off x="1111101" y="1456084"/>
                <a:ext cx="800800" cy="158400"/>
              </a:xfrm>
              <a:custGeom>
                <a:avLst/>
                <a:gdLst/>
                <a:ahLst/>
                <a:cxnLst/>
                <a:rect l="0" t="0" r="0" b="0"/>
                <a:pathLst>
                  <a:path w="800800" h="158400" fill="none">
                    <a:moveTo>
                      <a:pt x="0" y="158400"/>
                    </a:moveTo>
                    <a:lnTo>
                      <a:pt x="800800" y="158400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sp>
            <p:nvSpPr>
              <p:cNvPr id="4481" name="Text 4481"/>
              <p:cNvSpPr txBox="1"/>
              <p:nvPr/>
            </p:nvSpPr>
            <p:spPr>
              <a:xfrm>
                <a:off x="1146301" y="1482484"/>
                <a:ext cx="8096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Talk to friends</a:t>
                </a:r>
              </a:p>
            </p:txBody>
          </p:sp>
        </p:grpSp>
        <p:grpSp>
          <p:nvGrpSpPr>
            <p:cNvPr id="138" name="Sub Topic"/>
            <p:cNvGrpSpPr/>
            <p:nvPr/>
          </p:nvGrpSpPr>
          <p:grpSpPr>
            <a:xfrm>
              <a:off x="811901" y="1737684"/>
              <a:ext cx="1100000" cy="158400"/>
              <a:chOff x="811901" y="1737684"/>
              <a:chExt cx="1100000" cy="158400"/>
            </a:xfrm>
          </p:grpSpPr>
          <p:sp>
            <p:nvSpPr>
              <p:cNvPr id="139" name="Rectangle balloon"/>
              <p:cNvSpPr/>
              <p:nvPr/>
            </p:nvSpPr>
            <p:spPr>
              <a:xfrm>
                <a:off x="811901" y="1737684"/>
                <a:ext cx="1100000" cy="158400"/>
              </a:xfrm>
              <a:custGeom>
                <a:avLst/>
                <a:gdLst/>
                <a:ahLst/>
                <a:cxnLst/>
                <a:rect l="0" t="0" r="0" b="0"/>
                <a:pathLst>
                  <a:path w="1100000" h="158400" fill="none">
                    <a:moveTo>
                      <a:pt x="0" y="158400"/>
                    </a:moveTo>
                    <a:lnTo>
                      <a:pt x="1100000" y="158400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sp>
            <p:nvSpPr>
              <p:cNvPr id="4482" name="Text 4482"/>
              <p:cNvSpPr txBox="1"/>
              <p:nvPr/>
            </p:nvSpPr>
            <p:spPr>
              <a:xfrm>
                <a:off x="847101" y="1764084"/>
                <a:ext cx="11176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Do not procrastinate</a:t>
                </a:r>
              </a:p>
            </p:txBody>
          </p:sp>
        </p:grpSp>
        <p:grpSp>
          <p:nvGrpSpPr>
            <p:cNvPr id="142" name="Sub Topic"/>
            <p:cNvGrpSpPr/>
            <p:nvPr/>
          </p:nvGrpSpPr>
          <p:grpSpPr>
            <a:xfrm>
              <a:off x="398301" y="2019284"/>
              <a:ext cx="1513600" cy="158400"/>
              <a:chOff x="398301" y="2019284"/>
              <a:chExt cx="1513600" cy="158400"/>
            </a:xfrm>
          </p:grpSpPr>
          <p:sp>
            <p:nvSpPr>
              <p:cNvPr id="143" name="Rectangle balloon"/>
              <p:cNvSpPr/>
              <p:nvPr/>
            </p:nvSpPr>
            <p:spPr>
              <a:xfrm>
                <a:off x="398301" y="2019284"/>
                <a:ext cx="1513600" cy="158400"/>
              </a:xfrm>
              <a:custGeom>
                <a:avLst/>
                <a:gdLst/>
                <a:ahLst/>
                <a:cxnLst/>
                <a:rect l="0" t="0" r="0" b="0"/>
                <a:pathLst>
                  <a:path w="1513600" h="158400" fill="none">
                    <a:moveTo>
                      <a:pt x="0" y="158400"/>
                    </a:moveTo>
                    <a:lnTo>
                      <a:pt x="1513600" y="158400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sp>
            <p:nvSpPr>
              <p:cNvPr id="4483" name="Text 4483"/>
              <p:cNvSpPr txBox="1"/>
              <p:nvPr/>
            </p:nvSpPr>
            <p:spPr>
              <a:xfrm>
                <a:off x="433501" y="2045684"/>
                <a:ext cx="15224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Learn to comprise reasonably</a:t>
                </a:r>
              </a:p>
            </p:txBody>
          </p:sp>
        </p:grpSp>
        <p:grpSp>
          <p:nvGrpSpPr>
            <p:cNvPr id="146" name="Sub Topic"/>
            <p:cNvGrpSpPr/>
            <p:nvPr/>
          </p:nvGrpSpPr>
          <p:grpSpPr>
            <a:xfrm>
              <a:off x="772952" y="3969672"/>
              <a:ext cx="897600" cy="158400"/>
              <a:chOff x="772952" y="3969672"/>
              <a:chExt cx="897600" cy="158400"/>
            </a:xfrm>
          </p:grpSpPr>
          <p:sp>
            <p:nvSpPr>
              <p:cNvPr id="147" name="Rectangle balloon"/>
              <p:cNvSpPr/>
              <p:nvPr/>
            </p:nvSpPr>
            <p:spPr>
              <a:xfrm>
                <a:off x="772952" y="3969672"/>
                <a:ext cx="897600" cy="158400"/>
              </a:xfrm>
              <a:custGeom>
                <a:avLst/>
                <a:gdLst/>
                <a:ahLst/>
                <a:cxnLst/>
                <a:rect l="0" t="0" r="0" b="0"/>
                <a:pathLst>
                  <a:path w="897600" h="158400" fill="none">
                    <a:moveTo>
                      <a:pt x="0" y="158400"/>
                    </a:moveTo>
                    <a:lnTo>
                      <a:pt x="897600" y="158400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sp>
            <p:nvSpPr>
              <p:cNvPr id="4484" name="Text 4484"/>
              <p:cNvSpPr txBox="1"/>
              <p:nvPr/>
            </p:nvSpPr>
            <p:spPr>
              <a:xfrm>
                <a:off x="808152" y="3996072"/>
                <a:ext cx="9064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Who to rely on?</a:t>
                </a:r>
              </a:p>
            </p:txBody>
          </p:sp>
        </p:grpSp>
        <p:grpSp>
          <p:nvGrpSpPr>
            <p:cNvPr id="150" name="Sub Topic"/>
            <p:cNvGrpSpPr/>
            <p:nvPr/>
          </p:nvGrpSpPr>
          <p:grpSpPr>
            <a:xfrm>
              <a:off x="1168952" y="4532872"/>
              <a:ext cx="501600" cy="158400"/>
              <a:chOff x="1168952" y="4532872"/>
              <a:chExt cx="501600" cy="158400"/>
            </a:xfrm>
          </p:grpSpPr>
          <p:sp>
            <p:nvSpPr>
              <p:cNvPr id="151" name="Rectangle balloon"/>
              <p:cNvSpPr/>
              <p:nvPr/>
            </p:nvSpPr>
            <p:spPr>
              <a:xfrm>
                <a:off x="1168952" y="4532872"/>
                <a:ext cx="501600" cy="158400"/>
              </a:xfrm>
              <a:custGeom>
                <a:avLst/>
                <a:gdLst/>
                <a:ahLst/>
                <a:cxnLst/>
                <a:rect l="0" t="0" r="0" b="0"/>
                <a:pathLst>
                  <a:path w="501600" h="158400" fill="none">
                    <a:moveTo>
                      <a:pt x="0" y="158400"/>
                    </a:moveTo>
                    <a:lnTo>
                      <a:pt x="501600" y="158400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sp>
            <p:nvSpPr>
              <p:cNvPr id="4485" name="Text 4485"/>
              <p:cNvSpPr txBox="1"/>
              <p:nvPr/>
            </p:nvSpPr>
            <p:spPr>
              <a:xfrm>
                <a:off x="1204152" y="4559272"/>
                <a:ext cx="4928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Doctors</a:t>
                </a:r>
              </a:p>
            </p:txBody>
          </p:sp>
        </p:grpSp>
        <p:grpSp>
          <p:nvGrpSpPr>
            <p:cNvPr id="154" name="Sub Topic"/>
            <p:cNvGrpSpPr/>
            <p:nvPr/>
          </p:nvGrpSpPr>
          <p:grpSpPr>
            <a:xfrm>
              <a:off x="1204152" y="4251272"/>
              <a:ext cx="466400" cy="158400"/>
              <a:chOff x="1204152" y="4251272"/>
              <a:chExt cx="466400" cy="158400"/>
            </a:xfrm>
          </p:grpSpPr>
          <p:sp>
            <p:nvSpPr>
              <p:cNvPr id="155" name="Rectangle balloon"/>
              <p:cNvSpPr/>
              <p:nvPr/>
            </p:nvSpPr>
            <p:spPr>
              <a:xfrm>
                <a:off x="1204152" y="4251272"/>
                <a:ext cx="466400" cy="158400"/>
              </a:xfrm>
              <a:custGeom>
                <a:avLst/>
                <a:gdLst/>
                <a:ahLst/>
                <a:cxnLst/>
                <a:rect l="0" t="0" r="0" b="0"/>
                <a:pathLst>
                  <a:path w="466400" h="158400" fill="none">
                    <a:moveTo>
                      <a:pt x="0" y="158400"/>
                    </a:moveTo>
                    <a:lnTo>
                      <a:pt x="466400" y="158400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sp>
            <p:nvSpPr>
              <p:cNvPr id="4486" name="Text 4486"/>
              <p:cNvSpPr txBox="1"/>
              <p:nvPr/>
            </p:nvSpPr>
            <p:spPr>
              <a:xfrm>
                <a:off x="1239352" y="4277672"/>
                <a:ext cx="4752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Families</a:t>
                </a:r>
              </a:p>
            </p:txBody>
          </p:sp>
        </p:grpSp>
        <p:grpSp>
          <p:nvGrpSpPr>
            <p:cNvPr id="158" name="Sub Topic"/>
            <p:cNvGrpSpPr/>
            <p:nvPr/>
          </p:nvGrpSpPr>
          <p:grpSpPr>
            <a:xfrm>
              <a:off x="1221752" y="4814472"/>
              <a:ext cx="448800" cy="158400"/>
              <a:chOff x="1221752" y="4814472"/>
              <a:chExt cx="448800" cy="158400"/>
            </a:xfrm>
          </p:grpSpPr>
          <p:sp>
            <p:nvSpPr>
              <p:cNvPr id="159" name="Rectangle balloon"/>
              <p:cNvSpPr/>
              <p:nvPr/>
            </p:nvSpPr>
            <p:spPr>
              <a:xfrm>
                <a:off x="1221752" y="4814472"/>
                <a:ext cx="448800" cy="158400"/>
              </a:xfrm>
              <a:custGeom>
                <a:avLst/>
                <a:gdLst/>
                <a:ahLst/>
                <a:cxnLst/>
                <a:rect l="0" t="0" r="0" b="0"/>
                <a:pathLst>
                  <a:path w="448800" h="158400" fill="none">
                    <a:moveTo>
                      <a:pt x="0" y="158400"/>
                    </a:moveTo>
                    <a:lnTo>
                      <a:pt x="448800" y="158400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sp>
            <p:nvSpPr>
              <p:cNvPr id="4487" name="Text 4487"/>
              <p:cNvSpPr txBox="1"/>
              <p:nvPr/>
            </p:nvSpPr>
            <p:spPr>
              <a:xfrm>
                <a:off x="1256952" y="4840872"/>
                <a:ext cx="4576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Friends</a:t>
                </a:r>
              </a:p>
            </p:txBody>
          </p:sp>
        </p:grpSp>
        <p:grpSp>
          <p:nvGrpSpPr>
            <p:cNvPr id="162" name="Sub Topic"/>
            <p:cNvGrpSpPr/>
            <p:nvPr/>
          </p:nvGrpSpPr>
          <p:grpSpPr>
            <a:xfrm>
              <a:off x="1054552" y="5096072"/>
              <a:ext cx="616000" cy="158400"/>
              <a:chOff x="1054552" y="5096072"/>
              <a:chExt cx="616000" cy="158400"/>
            </a:xfrm>
          </p:grpSpPr>
          <p:sp>
            <p:nvSpPr>
              <p:cNvPr id="163" name="Rectangle balloon"/>
              <p:cNvSpPr/>
              <p:nvPr/>
            </p:nvSpPr>
            <p:spPr>
              <a:xfrm>
                <a:off x="1054552" y="5096072"/>
                <a:ext cx="616000" cy="158400"/>
              </a:xfrm>
              <a:custGeom>
                <a:avLst/>
                <a:gdLst/>
                <a:ahLst/>
                <a:cxnLst/>
                <a:rect l="0" t="0" r="0" b="0"/>
                <a:pathLst>
                  <a:path w="616000" h="158400" fill="none">
                    <a:moveTo>
                      <a:pt x="0" y="158400"/>
                    </a:moveTo>
                    <a:lnTo>
                      <a:pt x="616000" y="158400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sp>
            <p:nvSpPr>
              <p:cNvPr id="4488" name="Text 4488"/>
              <p:cNvSpPr txBox="1"/>
              <p:nvPr/>
            </p:nvSpPr>
            <p:spPr>
              <a:xfrm>
                <a:off x="1089752" y="5122472"/>
                <a:ext cx="6248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Colleagues</a:t>
                </a:r>
              </a:p>
            </p:txBody>
          </p:sp>
        </p:grpSp>
        <p:grpSp>
          <p:nvGrpSpPr>
            <p:cNvPr id="166" name="Sub Topic"/>
            <p:cNvGrpSpPr/>
            <p:nvPr/>
          </p:nvGrpSpPr>
          <p:grpSpPr>
            <a:xfrm>
              <a:off x="327901" y="5500872"/>
              <a:ext cx="1619200" cy="158400"/>
              <a:chOff x="327901" y="5500872"/>
              <a:chExt cx="1619200" cy="158400"/>
            </a:xfrm>
          </p:grpSpPr>
          <p:sp>
            <p:nvSpPr>
              <p:cNvPr id="167" name="Rectangle balloon"/>
              <p:cNvSpPr/>
              <p:nvPr/>
            </p:nvSpPr>
            <p:spPr>
              <a:xfrm>
                <a:off x="327901" y="5500872"/>
                <a:ext cx="1619200" cy="158400"/>
              </a:xfrm>
              <a:custGeom>
                <a:avLst/>
                <a:gdLst/>
                <a:ahLst/>
                <a:cxnLst/>
                <a:rect l="0" t="0" r="0" b="0"/>
                <a:pathLst>
                  <a:path w="1619200" h="158400" fill="none">
                    <a:moveTo>
                      <a:pt x="0" y="158400"/>
                    </a:moveTo>
                    <a:lnTo>
                      <a:pt x="1619200" y="158400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sp>
            <p:nvSpPr>
              <p:cNvPr id="4489" name="Text 4489"/>
              <p:cNvSpPr txBox="1"/>
              <p:nvPr/>
            </p:nvSpPr>
            <p:spPr>
              <a:xfrm>
                <a:off x="363101" y="5527272"/>
                <a:ext cx="16280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How to gain high quality sleep?</a:t>
                </a:r>
              </a:p>
            </p:txBody>
          </p:sp>
        </p:grpSp>
        <p:grpSp>
          <p:nvGrpSpPr>
            <p:cNvPr id="170" name="Sub Topic"/>
            <p:cNvGrpSpPr/>
            <p:nvPr/>
          </p:nvGrpSpPr>
          <p:grpSpPr>
            <a:xfrm>
              <a:off x="1163901" y="6064072"/>
              <a:ext cx="783200" cy="158400"/>
              <a:chOff x="1163901" y="6064072"/>
              <a:chExt cx="783200" cy="158400"/>
            </a:xfrm>
          </p:grpSpPr>
          <p:sp>
            <p:nvSpPr>
              <p:cNvPr id="171" name="Rectangle balloon"/>
              <p:cNvSpPr/>
              <p:nvPr/>
            </p:nvSpPr>
            <p:spPr>
              <a:xfrm>
                <a:off x="1163901" y="6064072"/>
                <a:ext cx="783200" cy="158400"/>
              </a:xfrm>
              <a:custGeom>
                <a:avLst/>
                <a:gdLst/>
                <a:ahLst/>
                <a:cxnLst/>
                <a:rect l="0" t="0" r="0" b="0"/>
                <a:pathLst>
                  <a:path w="783200" h="158400" fill="none">
                    <a:moveTo>
                      <a:pt x="0" y="158400"/>
                    </a:moveTo>
                    <a:lnTo>
                      <a:pt x="783200" y="158400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sp>
            <p:nvSpPr>
              <p:cNvPr id="4490" name="Text 4490"/>
              <p:cNvSpPr txBox="1"/>
              <p:nvPr/>
            </p:nvSpPr>
            <p:spPr>
              <a:xfrm>
                <a:off x="1199101" y="6090472"/>
                <a:ext cx="7920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Sleep on time</a:t>
                </a:r>
              </a:p>
            </p:txBody>
          </p:sp>
        </p:grpSp>
        <p:grpSp>
          <p:nvGrpSpPr>
            <p:cNvPr id="174" name="Sub Topic"/>
            <p:cNvGrpSpPr/>
            <p:nvPr/>
          </p:nvGrpSpPr>
          <p:grpSpPr>
            <a:xfrm>
              <a:off x="-270499" y="5782472"/>
              <a:ext cx="2217600" cy="158400"/>
              <a:chOff x="-270499" y="5782472"/>
              <a:chExt cx="2217600" cy="158400"/>
            </a:xfrm>
          </p:grpSpPr>
          <p:sp>
            <p:nvSpPr>
              <p:cNvPr id="175" name="Rectangle balloon"/>
              <p:cNvSpPr/>
              <p:nvPr/>
            </p:nvSpPr>
            <p:spPr>
              <a:xfrm>
                <a:off x="-270499" y="5782472"/>
                <a:ext cx="2217600" cy="158400"/>
              </a:xfrm>
              <a:custGeom>
                <a:avLst/>
                <a:gdLst/>
                <a:ahLst/>
                <a:cxnLst/>
                <a:rect l="0" t="0" r="0" b="0"/>
                <a:pathLst>
                  <a:path w="2217600" h="158400" fill="none">
                    <a:moveTo>
                      <a:pt x="0" y="158400"/>
                    </a:moveTo>
                    <a:lnTo>
                      <a:pt x="2217600" y="158400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sp>
            <p:nvSpPr>
              <p:cNvPr id="4491" name="Text 4491"/>
              <p:cNvSpPr txBox="1"/>
              <p:nvPr/>
            </p:nvSpPr>
            <p:spPr>
              <a:xfrm>
                <a:off x="-235299" y="5808872"/>
                <a:ext cx="22264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Don't overeat or overdrink right before bed</a:t>
                </a:r>
              </a:p>
            </p:txBody>
          </p:sp>
        </p:grpSp>
        <p:grpSp>
          <p:nvGrpSpPr>
            <p:cNvPr id="178" name="Sub Topic"/>
            <p:cNvGrpSpPr/>
            <p:nvPr/>
          </p:nvGrpSpPr>
          <p:grpSpPr>
            <a:xfrm>
              <a:off x="310301" y="6345672"/>
              <a:ext cx="1636800" cy="158400"/>
              <a:chOff x="310301" y="6345672"/>
              <a:chExt cx="1636800" cy="158400"/>
            </a:xfrm>
          </p:grpSpPr>
          <p:sp>
            <p:nvSpPr>
              <p:cNvPr id="179" name="Rectangle balloon"/>
              <p:cNvSpPr/>
              <p:nvPr/>
            </p:nvSpPr>
            <p:spPr>
              <a:xfrm>
                <a:off x="310301" y="6345672"/>
                <a:ext cx="1636800" cy="158400"/>
              </a:xfrm>
              <a:custGeom>
                <a:avLst/>
                <a:gdLst/>
                <a:ahLst/>
                <a:cxnLst/>
                <a:rect l="0" t="0" r="0" b="0"/>
                <a:pathLst>
                  <a:path w="1636800" h="158400" fill="none">
                    <a:moveTo>
                      <a:pt x="0" y="158400"/>
                    </a:moveTo>
                    <a:lnTo>
                      <a:pt x="1636800" y="158400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sp>
            <p:nvSpPr>
              <p:cNvPr id="4492" name="Text 4492"/>
              <p:cNvSpPr txBox="1"/>
              <p:nvPr/>
            </p:nvSpPr>
            <p:spPr>
              <a:xfrm>
                <a:off x="345501" y="6372072"/>
                <a:ext cx="16456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Ensure at least 8 hours of sleep</a:t>
                </a:r>
              </a:p>
            </p:txBody>
          </p:sp>
        </p:grpSp>
        <p:grpSp>
          <p:nvGrpSpPr>
            <p:cNvPr id="182" name="Sub Topic"/>
            <p:cNvGrpSpPr/>
            <p:nvPr/>
          </p:nvGrpSpPr>
          <p:grpSpPr>
            <a:xfrm>
              <a:off x="622402" y="2300880"/>
              <a:ext cx="1289499" cy="454387"/>
              <a:chOff x="622402" y="2300880"/>
              <a:chExt cx="1289499" cy="454387"/>
            </a:xfrm>
          </p:grpSpPr>
          <p:sp>
            <p:nvSpPr>
              <p:cNvPr id="183" name="Rectangle balloon"/>
              <p:cNvSpPr/>
              <p:nvPr/>
            </p:nvSpPr>
            <p:spPr>
              <a:xfrm>
                <a:off x="622402" y="2300880"/>
                <a:ext cx="1289499" cy="454387"/>
              </a:xfrm>
              <a:custGeom>
                <a:avLst/>
                <a:gdLst/>
                <a:ahLst/>
                <a:cxnLst/>
                <a:rect l="0" t="0" r="0" b="0"/>
                <a:pathLst>
                  <a:path w="1289499" h="454387" fill="none">
                    <a:moveTo>
                      <a:pt x="0" y="454387"/>
                    </a:moveTo>
                    <a:lnTo>
                      <a:pt x="1289499" y="454387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grpSp>
            <p:nvGrpSpPr>
              <p:cNvPr id="1251" name="Earphone"/>
              <p:cNvGrpSpPr/>
              <p:nvPr/>
            </p:nvGrpSpPr>
            <p:grpSpPr>
              <a:xfrm>
                <a:off x="657602" y="2362480"/>
                <a:ext cx="180700" cy="383987"/>
                <a:chOff x="657602" y="2362480"/>
                <a:chExt cx="180700" cy="383987"/>
              </a:xfrm>
            </p:grpSpPr>
            <p:grpSp>
              <p:nvGrpSpPr>
                <p:cNvPr id="1252" name="Group 1251"/>
                <p:cNvGrpSpPr/>
                <p:nvPr/>
              </p:nvGrpSpPr>
              <p:grpSpPr>
                <a:xfrm>
                  <a:off x="725592" y="2489938"/>
                  <a:ext cx="112710" cy="255218"/>
                  <a:chOff x="725592" y="2489938"/>
                  <a:chExt cx="112710" cy="255218"/>
                </a:xfrm>
              </p:grpSpPr>
              <p:sp>
                <p:nvSpPr>
                  <p:cNvPr id="1253" name="Freeform 1252"/>
                  <p:cNvSpPr/>
                  <p:nvPr/>
                </p:nvSpPr>
                <p:spPr>
                  <a:xfrm>
                    <a:off x="827172" y="2512424"/>
                    <a:ext cx="11129" cy="386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129" h="38621">
                        <a:moveTo>
                          <a:pt x="-27" y="0"/>
                        </a:moveTo>
                        <a:cubicBezTo>
                          <a:pt x="-27" y="0"/>
                          <a:pt x="4034" y="68"/>
                          <a:pt x="8607" y="3865"/>
                        </a:cubicBezTo>
                        <a:cubicBezTo>
                          <a:pt x="11197" y="6017"/>
                          <a:pt x="12924" y="9459"/>
                          <a:pt x="7959" y="34843"/>
                        </a:cubicBezTo>
                        <a:cubicBezTo>
                          <a:pt x="4424" y="52920"/>
                          <a:pt x="-27" y="0"/>
                          <a:pt x="-27" y="0"/>
                        </a:cubicBezTo>
                        <a:close/>
                      </a:path>
                    </a:pathLst>
                  </a:custGeom>
                  <a:solidFill>
                    <a:srgbClr val="5F5C5D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1254" name="Freeform 1253"/>
                  <p:cNvSpPr/>
                  <p:nvPr/>
                </p:nvSpPr>
                <p:spPr>
                  <a:xfrm>
                    <a:off x="791457" y="2703460"/>
                    <a:ext cx="39104" cy="416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104" h="41696">
                        <a:moveTo>
                          <a:pt x="7538" y="1059"/>
                        </a:moveTo>
                        <a:cubicBezTo>
                          <a:pt x="21820" y="37629"/>
                          <a:pt x="29105" y="37898"/>
                          <a:pt x="39104" y="41696"/>
                        </a:cubicBezTo>
                        <a:lnTo>
                          <a:pt x="21011" y="41696"/>
                        </a:lnTo>
                        <a:cubicBezTo>
                          <a:pt x="21011" y="41696"/>
                          <a:pt x="6981" y="31175"/>
                          <a:pt x="0" y="0"/>
                        </a:cubicBezTo>
                        <a:lnTo>
                          <a:pt x="7538" y="1059"/>
                        </a:lnTo>
                        <a:close/>
                      </a:path>
                    </a:pathLst>
                  </a:custGeom>
                  <a:gradFill>
                    <a:gsLst>
                      <a:gs pos="51000">
                        <a:srgbClr val="303030"/>
                      </a:gs>
                      <a:gs pos="93000">
                        <a:srgbClr val="3F3F3F">
                          <a:alpha val="0"/>
                        </a:srgbClr>
                      </a:gs>
                    </a:gsLst>
                    <a:lin ang="42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255" name="Freeform 1254"/>
                  <p:cNvSpPr/>
                  <p:nvPr/>
                </p:nvSpPr>
                <p:spPr>
                  <a:xfrm>
                    <a:off x="832585" y="2517617"/>
                    <a:ext cx="5615" cy="74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615" h="7412">
                        <a:moveTo>
                          <a:pt x="-44" y="824"/>
                        </a:moveTo>
                        <a:lnTo>
                          <a:pt x="4273" y="-37"/>
                        </a:lnTo>
                        <a:cubicBezTo>
                          <a:pt x="4273" y="-37"/>
                          <a:pt x="6000" y="2114"/>
                          <a:pt x="5568" y="5771"/>
                        </a:cubicBezTo>
                        <a:cubicBezTo>
                          <a:pt x="5136" y="9428"/>
                          <a:pt x="1683" y="5771"/>
                          <a:pt x="1683" y="5771"/>
                        </a:cubicBezTo>
                        <a:lnTo>
                          <a:pt x="-44" y="824"/>
                        </a:lnTo>
                        <a:close/>
                      </a:path>
                    </a:pathLst>
                  </a:custGeom>
                  <a:gradFill>
                    <a:gsLst>
                      <a:gs pos="10000">
                        <a:srgbClr val="5F5C5D"/>
                      </a:gs>
                      <a:gs pos="53000">
                        <a:srgbClr val="BFBFBF">
                          <a:alpha val="55000"/>
                        </a:srgbClr>
                      </a:gs>
                      <a:gs pos="83000">
                        <a:srgbClr val="5F5C5D"/>
                      </a:gs>
                    </a:gsLst>
                    <a:lin ang="42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256" name="Freeform 1255"/>
                  <p:cNvSpPr/>
                  <p:nvPr/>
                </p:nvSpPr>
                <p:spPr>
                  <a:xfrm>
                    <a:off x="804913" y="2502089"/>
                    <a:ext cx="30757" cy="20611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757" h="206111">
                        <a:moveTo>
                          <a:pt x="708" y="0"/>
                        </a:moveTo>
                        <a:cubicBezTo>
                          <a:pt x="708" y="0"/>
                          <a:pt x="14468" y="4437"/>
                          <a:pt x="16896" y="5647"/>
                        </a:cubicBezTo>
                        <a:cubicBezTo>
                          <a:pt x="19325" y="6857"/>
                          <a:pt x="28228" y="15327"/>
                          <a:pt x="29847" y="18554"/>
                        </a:cubicBezTo>
                        <a:cubicBezTo>
                          <a:pt x="31466" y="21781"/>
                          <a:pt x="32275" y="63326"/>
                          <a:pt x="20539" y="85510"/>
                        </a:cubicBezTo>
                        <a:cubicBezTo>
                          <a:pt x="20539" y="85510"/>
                          <a:pt x="19729" y="197640"/>
                          <a:pt x="8802" y="204901"/>
                        </a:cubicBezTo>
                        <a:cubicBezTo>
                          <a:pt x="8802" y="204901"/>
                          <a:pt x="-107" y="207149"/>
                          <a:pt x="0" y="205442"/>
                        </a:cubicBezTo>
                        <a:cubicBezTo>
                          <a:pt x="3744" y="145696"/>
                          <a:pt x="2024" y="96349"/>
                          <a:pt x="2024" y="96349"/>
                        </a:cubicBezTo>
                        <a:cubicBezTo>
                          <a:pt x="2024" y="96349"/>
                          <a:pt x="43202" y="43158"/>
                          <a:pt x="70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363032"/>
                      </a:gs>
                      <a:gs pos="100000">
                        <a:srgbClr val="6E6566"/>
                      </a:gs>
                    </a:gsLst>
                    <a:lin ang="72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257" name="Freeform 1256"/>
                  <p:cNvSpPr/>
                  <p:nvPr/>
                </p:nvSpPr>
                <p:spPr>
                  <a:xfrm>
                    <a:off x="773347" y="2589464"/>
                    <a:ext cx="37789" cy="11853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7789" h="118534">
                        <a:moveTo>
                          <a:pt x="0" y="18251"/>
                        </a:moveTo>
                        <a:cubicBezTo>
                          <a:pt x="0" y="18251"/>
                          <a:pt x="3238" y="86552"/>
                          <a:pt x="809" y="102148"/>
                        </a:cubicBezTo>
                        <a:cubicBezTo>
                          <a:pt x="809" y="102148"/>
                          <a:pt x="8903" y="120971"/>
                          <a:pt x="32781" y="118282"/>
                        </a:cubicBezTo>
                        <a:cubicBezTo>
                          <a:pt x="32781" y="118282"/>
                          <a:pt x="38184" y="86552"/>
                          <a:pt x="37789" y="57780"/>
                        </a:cubicBezTo>
                        <a:cubicBezTo>
                          <a:pt x="37395" y="29007"/>
                          <a:pt x="35344" y="0"/>
                          <a:pt x="35344" y="0"/>
                        </a:cubicBezTo>
                        <a:cubicBezTo>
                          <a:pt x="35344" y="0"/>
                          <a:pt x="24822" y="20403"/>
                          <a:pt x="0" y="18251"/>
                        </a:cubicBezTo>
                        <a:close/>
                      </a:path>
                    </a:pathLst>
                  </a:custGeom>
                  <a:gradFill>
                    <a:gsLst>
                      <a:gs pos="78000">
                        <a:srgbClr val="363032"/>
                      </a:gs>
                      <a:gs pos="54000">
                        <a:srgbClr val="3F3A3B"/>
                      </a:gs>
                    </a:gsLst>
                    <a:path path="circle">
                      <a:fillToRect t="100000" r="100000"/>
                    </a:path>
                    <a:tileRect l="-100000" b="-10000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258" name="Freeform 1257"/>
                  <p:cNvSpPr/>
                  <p:nvPr/>
                </p:nvSpPr>
                <p:spPr>
                  <a:xfrm>
                    <a:off x="780631" y="2605295"/>
                    <a:ext cx="10016" cy="9922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016" h="99224">
                        <a:moveTo>
                          <a:pt x="2024" y="2017"/>
                        </a:moveTo>
                        <a:cubicBezTo>
                          <a:pt x="2024" y="2017"/>
                          <a:pt x="3642" y="88334"/>
                          <a:pt x="0" y="94384"/>
                        </a:cubicBezTo>
                        <a:cubicBezTo>
                          <a:pt x="0" y="94384"/>
                          <a:pt x="2024" y="98417"/>
                          <a:pt x="6071" y="99224"/>
                        </a:cubicBezTo>
                        <a:cubicBezTo>
                          <a:pt x="6071" y="99224"/>
                          <a:pt x="11332" y="74619"/>
                          <a:pt x="9713" y="0"/>
                        </a:cubicBezTo>
                        <a:lnTo>
                          <a:pt x="2024" y="2017"/>
                        </a:lnTo>
                        <a:close/>
                      </a:path>
                    </a:pathLst>
                  </a:custGeom>
                  <a:gradFill>
                    <a:gsLst>
                      <a:gs pos="8000">
                        <a:srgbClr val="363032"/>
                      </a:gs>
                      <a:gs pos="53000">
                        <a:srgbClr val="FFFFFF">
                          <a:alpha val="29000"/>
                        </a:srgbClr>
                      </a:gs>
                      <a:gs pos="100000">
                        <a:srgbClr val="363032"/>
                      </a:gs>
                    </a:gsLst>
                    <a:lin ang="108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259" name="Freeform 1258"/>
                  <p:cNvSpPr/>
                  <p:nvPr/>
                </p:nvSpPr>
                <p:spPr>
                  <a:xfrm>
                    <a:off x="805622" y="2502492"/>
                    <a:ext cx="30049" cy="855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049" h="85510">
                        <a:moveTo>
                          <a:pt x="0" y="0"/>
                        </a:moveTo>
                        <a:cubicBezTo>
                          <a:pt x="0" y="0"/>
                          <a:pt x="13760" y="4437"/>
                          <a:pt x="16188" y="5647"/>
                        </a:cubicBezTo>
                        <a:cubicBezTo>
                          <a:pt x="18616" y="6857"/>
                          <a:pt x="27520" y="15327"/>
                          <a:pt x="29139" y="18554"/>
                        </a:cubicBezTo>
                        <a:cubicBezTo>
                          <a:pt x="30757" y="21781"/>
                          <a:pt x="31567" y="63326"/>
                          <a:pt x="19830" y="85510"/>
                        </a:cubicBezTo>
                        <a:cubicBezTo>
                          <a:pt x="19830" y="85510"/>
                          <a:pt x="18178" y="77258"/>
                          <a:pt x="13487" y="73858"/>
                        </a:cubicBezTo>
                        <a:cubicBezTo>
                          <a:pt x="-3442" y="61588"/>
                          <a:pt x="25060" y="25452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17000">
                        <a:srgbClr val="363032"/>
                      </a:gs>
                      <a:gs pos="100000">
                        <a:srgbClr val="3F3A3B"/>
                      </a:gs>
                    </a:gsLst>
                    <a:lin ang="72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260" name="Freeform 1259"/>
                  <p:cNvSpPr/>
                  <p:nvPr/>
                </p:nvSpPr>
                <p:spPr>
                  <a:xfrm>
                    <a:off x="820899" y="2517617"/>
                    <a:ext cx="14923" cy="158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923" h="15882">
                        <a:moveTo>
                          <a:pt x="0" y="-37"/>
                        </a:moveTo>
                        <a:lnTo>
                          <a:pt x="10779" y="-37"/>
                        </a:lnTo>
                        <a:cubicBezTo>
                          <a:pt x="10779" y="-37"/>
                          <a:pt x="12850" y="1661"/>
                          <a:pt x="13585" y="2760"/>
                        </a:cubicBezTo>
                        <a:cubicBezTo>
                          <a:pt x="14880" y="4696"/>
                          <a:pt x="14664" y="5341"/>
                          <a:pt x="14880" y="14806"/>
                        </a:cubicBezTo>
                        <a:cubicBezTo>
                          <a:pt x="14943" y="17602"/>
                          <a:pt x="1282" y="13946"/>
                          <a:pt x="1282" y="13946"/>
                        </a:cubicBezTo>
                        <a:lnTo>
                          <a:pt x="0" y="-37"/>
                        </a:lnTo>
                        <a:close/>
                      </a:path>
                    </a:pathLst>
                  </a:custGeom>
                  <a:gradFill>
                    <a:gsLst>
                      <a:gs pos="16000">
                        <a:srgbClr val="363032"/>
                      </a:gs>
                      <a:gs pos="35000">
                        <a:srgbClr val="BFBFBF">
                          <a:alpha val="37000"/>
                        </a:srgbClr>
                      </a:gs>
                      <a:gs pos="67000">
                        <a:srgbClr val="373133"/>
                      </a:gs>
                    </a:gsLst>
                    <a:lin ang="48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261" name="Freeform 1260"/>
                  <p:cNvSpPr/>
                  <p:nvPr/>
                </p:nvSpPr>
                <p:spPr>
                  <a:xfrm>
                    <a:off x="725592" y="2489938"/>
                    <a:ext cx="103604" cy="11939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3604" h="119390">
                        <a:moveTo>
                          <a:pt x="0" y="59695"/>
                        </a:moveTo>
                        <a:cubicBezTo>
                          <a:pt x="0" y="26727"/>
                          <a:pt x="23193" y="0"/>
                          <a:pt x="51802" y="0"/>
                        </a:cubicBezTo>
                        <a:cubicBezTo>
                          <a:pt x="80411" y="0"/>
                          <a:pt x="103604" y="26727"/>
                          <a:pt x="103604" y="59695"/>
                        </a:cubicBezTo>
                        <a:cubicBezTo>
                          <a:pt x="103604" y="92664"/>
                          <a:pt x="80411" y="119390"/>
                          <a:pt x="51802" y="119390"/>
                        </a:cubicBezTo>
                        <a:cubicBezTo>
                          <a:pt x="23193" y="119390"/>
                          <a:pt x="0" y="92664"/>
                          <a:pt x="0" y="59695"/>
                        </a:cubicBezTo>
                        <a:close/>
                      </a:path>
                    </a:pathLst>
                  </a:custGeom>
                  <a:gradFill>
                    <a:gsLst>
                      <a:gs pos="78000">
                        <a:srgbClr val="363032"/>
                      </a:gs>
                      <a:gs pos="54000">
                        <a:srgbClr val="3F3A3B"/>
                      </a:gs>
                    </a:gsLst>
                    <a:path path="circle">
                      <a:fillToRect t="100000" r="100000"/>
                    </a:path>
                    <a:tileRect l="-100000" b="-100000"/>
                  </a:gradFill>
                  <a:ln w="8800" cap="flat">
                    <a:solidFill>
                      <a:srgbClr val="443F40"/>
                    </a:solidFill>
                    <a:bevel/>
                  </a:ln>
                </p:spPr>
              </p:sp>
              <p:sp>
                <p:nvSpPr>
                  <p:cNvPr id="1262" name="Freeform 1261"/>
                  <p:cNvSpPr/>
                  <p:nvPr/>
                </p:nvSpPr>
                <p:spPr>
                  <a:xfrm>
                    <a:off x="725592" y="2496391"/>
                    <a:ext cx="88225" cy="1097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8225" h="109710">
                        <a:moveTo>
                          <a:pt x="0" y="54855"/>
                        </a:moveTo>
                        <a:cubicBezTo>
                          <a:pt x="0" y="24560"/>
                          <a:pt x="19750" y="0"/>
                          <a:pt x="44113" y="0"/>
                        </a:cubicBezTo>
                        <a:cubicBezTo>
                          <a:pt x="68475" y="0"/>
                          <a:pt x="88225" y="24560"/>
                          <a:pt x="88225" y="54855"/>
                        </a:cubicBezTo>
                        <a:cubicBezTo>
                          <a:pt x="88225" y="85151"/>
                          <a:pt x="68475" y="109710"/>
                          <a:pt x="44113" y="109710"/>
                        </a:cubicBezTo>
                        <a:cubicBezTo>
                          <a:pt x="19750" y="109710"/>
                          <a:pt x="0" y="85151"/>
                          <a:pt x="0" y="54855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ABA9AA"/>
                      </a:gs>
                      <a:gs pos="60000">
                        <a:srgbClr val="716C6D"/>
                      </a:gs>
                    </a:gsLst>
                    <a:lin ang="12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263" name="Freeform 1262"/>
                  <p:cNvSpPr/>
                  <p:nvPr/>
                </p:nvSpPr>
                <p:spPr>
                  <a:xfrm>
                    <a:off x="786854" y="2505013"/>
                    <a:ext cx="40066" cy="9897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066" h="98971">
                        <a:moveTo>
                          <a:pt x="0" y="98971"/>
                        </a:moveTo>
                        <a:cubicBezTo>
                          <a:pt x="0" y="98971"/>
                          <a:pt x="29776" y="83481"/>
                          <a:pt x="28582" y="44620"/>
                        </a:cubicBezTo>
                        <a:cubicBezTo>
                          <a:pt x="27773" y="18268"/>
                          <a:pt x="15902" y="8588"/>
                          <a:pt x="11585" y="252"/>
                        </a:cubicBezTo>
                        <a:cubicBezTo>
                          <a:pt x="38835" y="-5126"/>
                          <a:pt x="63926" y="80922"/>
                          <a:pt x="0" y="98971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35000"/>
                        </a:srgbClr>
                      </a:gs>
                      <a:gs pos="53000">
                        <a:srgbClr val="FFFFFF">
                          <a:alpha val="0"/>
                        </a:srgbClr>
                      </a:gs>
                      <a:gs pos="100000">
                        <a:srgbClr val="363032">
                          <a:alpha val="0"/>
                        </a:srgbClr>
                      </a:gs>
                    </a:gsLst>
                    <a:lin ang="108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264" name="Freeform 1263"/>
                  <p:cNvSpPr/>
                  <p:nvPr/>
                </p:nvSpPr>
                <p:spPr>
                  <a:xfrm>
                    <a:off x="804509" y="2595766"/>
                    <a:ext cx="6526" cy="1122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526" h="112232">
                        <a:moveTo>
                          <a:pt x="5153" y="151"/>
                        </a:moveTo>
                        <a:cubicBezTo>
                          <a:pt x="9254" y="61211"/>
                          <a:pt x="2833" y="109182"/>
                          <a:pt x="1619" y="111979"/>
                        </a:cubicBezTo>
                        <a:lnTo>
                          <a:pt x="-27" y="112232"/>
                        </a:lnTo>
                        <a:cubicBezTo>
                          <a:pt x="-27" y="112232"/>
                          <a:pt x="7096" y="66589"/>
                          <a:pt x="3750" y="2592"/>
                        </a:cubicBezTo>
                        <a:cubicBezTo>
                          <a:pt x="4759" y="-1065"/>
                          <a:pt x="5153" y="151"/>
                          <a:pt x="5153" y="15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4000"/>
                    </a:srgbClr>
                  </a:solidFill>
                  <a:ln w="8800" cap="flat">
                    <a:noFill/>
                    <a:bevel/>
                  </a:ln>
                </p:spPr>
              </p:sp>
              <p:grpSp>
                <p:nvGrpSpPr>
                  <p:cNvPr id="1265" name="Group 1264"/>
                  <p:cNvGrpSpPr/>
                  <p:nvPr/>
                </p:nvGrpSpPr>
                <p:grpSpPr>
                  <a:xfrm>
                    <a:off x="729133" y="2501837"/>
                    <a:ext cx="80688" cy="99627"/>
                    <a:chOff x="729133" y="2501837"/>
                    <a:chExt cx="80688" cy="99627"/>
                  </a:xfrm>
                </p:grpSpPr>
                <p:sp>
                  <p:nvSpPr>
                    <p:cNvPr id="1266" name="Freeform 1265"/>
                    <p:cNvSpPr/>
                    <p:nvPr/>
                  </p:nvSpPr>
                  <p:spPr>
                    <a:xfrm>
                      <a:off x="761357" y="2502139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67" name="Freeform 1266"/>
                    <p:cNvSpPr/>
                    <p:nvPr/>
                  </p:nvSpPr>
                  <p:spPr>
                    <a:xfrm>
                      <a:off x="765506" y="2597712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68" name="Freeform 1267"/>
                    <p:cNvSpPr/>
                    <p:nvPr/>
                  </p:nvSpPr>
                  <p:spPr>
                    <a:xfrm flipH="1">
                      <a:off x="769806" y="2501862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69" name="Freeform 1268"/>
                    <p:cNvSpPr/>
                    <p:nvPr/>
                  </p:nvSpPr>
                  <p:spPr>
                    <a:xfrm flipH="1">
                      <a:off x="777717" y="2503697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70" name="Freeform 1269"/>
                    <p:cNvSpPr/>
                    <p:nvPr/>
                  </p:nvSpPr>
                  <p:spPr>
                    <a:xfrm flipH="1">
                      <a:off x="784780" y="2506763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71" name="Freeform 1270"/>
                    <p:cNvSpPr/>
                    <p:nvPr/>
                  </p:nvSpPr>
                  <p:spPr>
                    <a:xfrm flipH="1">
                      <a:off x="790597" y="2511341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72" name="Freeform 1271"/>
                    <p:cNvSpPr/>
                    <p:nvPr/>
                  </p:nvSpPr>
                  <p:spPr>
                    <a:xfrm flipH="1">
                      <a:off x="797315" y="2518298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73" name="Freeform 1272"/>
                    <p:cNvSpPr/>
                    <p:nvPr/>
                  </p:nvSpPr>
                  <p:spPr>
                    <a:xfrm flipH="1">
                      <a:off x="802162" y="2527172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74" name="Freeform 1273"/>
                    <p:cNvSpPr/>
                    <p:nvPr/>
                  </p:nvSpPr>
                  <p:spPr>
                    <a:xfrm flipH="1">
                      <a:off x="804762" y="2535241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75" name="Freeform 1274"/>
                    <p:cNvSpPr/>
                    <p:nvPr/>
                  </p:nvSpPr>
                  <p:spPr>
                    <a:xfrm flipH="1">
                      <a:off x="806861" y="2542902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76" name="Freeform 1275"/>
                    <p:cNvSpPr/>
                    <p:nvPr/>
                  </p:nvSpPr>
                  <p:spPr>
                    <a:xfrm flipH="1">
                      <a:off x="807190" y="2553791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77" name="Freeform 1276"/>
                    <p:cNvSpPr/>
                    <p:nvPr/>
                  </p:nvSpPr>
                  <p:spPr>
                    <a:xfrm flipH="1">
                      <a:off x="806218" y="2564361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78" name="Freeform 1277"/>
                    <p:cNvSpPr/>
                    <p:nvPr/>
                  </p:nvSpPr>
                  <p:spPr>
                    <a:xfrm flipH="1">
                      <a:off x="803300" y="2572750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79" name="Freeform 1278"/>
                    <p:cNvSpPr/>
                    <p:nvPr/>
                  </p:nvSpPr>
                  <p:spPr>
                    <a:xfrm flipH="1">
                      <a:off x="799981" y="2579607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80" name="Freeform 1279"/>
                    <p:cNvSpPr/>
                    <p:nvPr/>
                  </p:nvSpPr>
                  <p:spPr>
                    <a:xfrm flipH="1">
                      <a:off x="793604" y="2587573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81" name="Freeform 1280"/>
                    <p:cNvSpPr/>
                    <p:nvPr/>
                  </p:nvSpPr>
                  <p:spPr>
                    <a:xfrm flipH="1">
                      <a:off x="787056" y="2592756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82" name="Freeform 1281"/>
                    <p:cNvSpPr/>
                    <p:nvPr/>
                  </p:nvSpPr>
                  <p:spPr>
                    <a:xfrm flipH="1">
                      <a:off x="780803" y="2595660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83" name="Freeform 1282"/>
                    <p:cNvSpPr/>
                    <p:nvPr/>
                  </p:nvSpPr>
                  <p:spPr>
                    <a:xfrm flipH="1">
                      <a:off x="773752" y="2598242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84" name="Freeform 1283"/>
                    <p:cNvSpPr/>
                    <p:nvPr/>
                  </p:nvSpPr>
                  <p:spPr>
                    <a:xfrm>
                      <a:off x="755064" y="2503974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85" name="Freeform 1284"/>
                    <p:cNvSpPr/>
                    <p:nvPr/>
                  </p:nvSpPr>
                  <p:spPr>
                    <a:xfrm>
                      <a:off x="748812" y="2507040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86" name="Freeform 1285"/>
                    <p:cNvSpPr/>
                    <p:nvPr/>
                  </p:nvSpPr>
                  <p:spPr>
                    <a:xfrm>
                      <a:off x="742184" y="2513231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87" name="Freeform 1286"/>
                    <p:cNvSpPr/>
                    <p:nvPr/>
                  </p:nvSpPr>
                  <p:spPr>
                    <a:xfrm>
                      <a:off x="736276" y="2520996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88" name="Freeform 1287"/>
                    <p:cNvSpPr/>
                    <p:nvPr/>
                  </p:nvSpPr>
                  <p:spPr>
                    <a:xfrm>
                      <a:off x="733048" y="2528256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89" name="Freeform 1288"/>
                    <p:cNvSpPr/>
                    <p:nvPr/>
                  </p:nvSpPr>
                  <p:spPr>
                    <a:xfrm>
                      <a:off x="730448" y="2535518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90" name="Freeform 1289"/>
                    <p:cNvSpPr/>
                    <p:nvPr/>
                  </p:nvSpPr>
                  <p:spPr>
                    <a:xfrm>
                      <a:off x="729158" y="2545600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91" name="Freeform 1290"/>
                    <p:cNvSpPr/>
                    <p:nvPr/>
                  </p:nvSpPr>
                  <p:spPr>
                    <a:xfrm>
                      <a:off x="729639" y="2556489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92" name="Freeform 1291"/>
                    <p:cNvSpPr/>
                    <p:nvPr/>
                  </p:nvSpPr>
                  <p:spPr>
                    <a:xfrm>
                      <a:off x="731419" y="2564638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93" name="Freeform 1292"/>
                    <p:cNvSpPr/>
                    <p:nvPr/>
                  </p:nvSpPr>
                  <p:spPr>
                    <a:xfrm>
                      <a:off x="734338" y="2572221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94" name="Freeform 1293"/>
                    <p:cNvSpPr/>
                    <p:nvPr/>
                  </p:nvSpPr>
                  <p:spPr>
                    <a:xfrm>
                      <a:off x="739276" y="2580691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95" name="Freeform 1294"/>
                    <p:cNvSpPr/>
                    <p:nvPr/>
                  </p:nvSpPr>
                  <p:spPr>
                    <a:xfrm>
                      <a:off x="745653" y="2587851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96" name="Freeform 1295"/>
                    <p:cNvSpPr/>
                    <p:nvPr/>
                  </p:nvSpPr>
                  <p:spPr>
                    <a:xfrm>
                      <a:off x="751392" y="2592227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297" name="Freeform 1296"/>
                    <p:cNvSpPr/>
                    <p:nvPr/>
                  </p:nvSpPr>
                  <p:spPr>
                    <a:xfrm>
                      <a:off x="757644" y="2595131"/>
                      <a:ext cx="2580" cy="32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0" h="3227">
                          <a:moveTo>
                            <a:pt x="-44" y="1566"/>
                          </a:moveTo>
                          <a:cubicBezTo>
                            <a:pt x="-44" y="675"/>
                            <a:pt x="536" y="-47"/>
                            <a:pt x="1251" y="-47"/>
                          </a:cubicBezTo>
                          <a:cubicBezTo>
                            <a:pt x="1966" y="-47"/>
                            <a:pt x="2546" y="675"/>
                            <a:pt x="2546" y="1566"/>
                          </a:cubicBezTo>
                          <a:cubicBezTo>
                            <a:pt x="2546" y="2457"/>
                            <a:pt x="1966" y="3180"/>
                            <a:pt x="1251" y="3180"/>
                          </a:cubicBezTo>
                          <a:cubicBezTo>
                            <a:pt x="536" y="3180"/>
                            <a:pt x="-44" y="2457"/>
                            <a:pt x="-44" y="1566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1298" name="Group 1297"/>
                  <p:cNvGrpSpPr/>
                  <p:nvPr/>
                </p:nvGrpSpPr>
                <p:grpSpPr>
                  <a:xfrm>
                    <a:off x="738390" y="2513579"/>
                    <a:ext cx="61667" cy="76141"/>
                    <a:chOff x="738390" y="2513579"/>
                    <a:chExt cx="61667" cy="76141"/>
                  </a:xfrm>
                </p:grpSpPr>
                <p:sp>
                  <p:nvSpPr>
                    <p:cNvPr id="1299" name="Freeform 1298"/>
                    <p:cNvSpPr/>
                    <p:nvPr/>
                  </p:nvSpPr>
                  <p:spPr>
                    <a:xfrm>
                      <a:off x="763018" y="2513810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00" name="Freeform 1299"/>
                    <p:cNvSpPr/>
                    <p:nvPr/>
                  </p:nvSpPr>
                  <p:spPr>
                    <a:xfrm>
                      <a:off x="766189" y="2586854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01" name="Freeform 1300"/>
                    <p:cNvSpPr/>
                    <p:nvPr/>
                  </p:nvSpPr>
                  <p:spPr>
                    <a:xfrm flipH="1">
                      <a:off x="769475" y="2513599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02" name="Freeform 1301"/>
                    <p:cNvSpPr/>
                    <p:nvPr/>
                  </p:nvSpPr>
                  <p:spPr>
                    <a:xfrm flipH="1">
                      <a:off x="775522" y="2515001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03" name="Freeform 1302"/>
                    <p:cNvSpPr/>
                    <p:nvPr/>
                  </p:nvSpPr>
                  <p:spPr>
                    <a:xfrm flipH="1">
                      <a:off x="780919" y="2517344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04" name="Freeform 1303"/>
                    <p:cNvSpPr/>
                    <p:nvPr/>
                  </p:nvSpPr>
                  <p:spPr>
                    <a:xfrm flipH="1">
                      <a:off x="785365" y="2520843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05" name="Freeform 1304"/>
                    <p:cNvSpPr/>
                    <p:nvPr/>
                  </p:nvSpPr>
                  <p:spPr>
                    <a:xfrm flipH="1">
                      <a:off x="790500" y="2526160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06" name="Freeform 1305"/>
                    <p:cNvSpPr/>
                    <p:nvPr/>
                  </p:nvSpPr>
                  <p:spPr>
                    <a:xfrm flipH="1">
                      <a:off x="794204" y="2532942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07" name="Freeform 1306"/>
                    <p:cNvSpPr/>
                    <p:nvPr/>
                  </p:nvSpPr>
                  <p:spPr>
                    <a:xfrm flipH="1">
                      <a:off x="796191" y="2539109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08" name="Freeform 1307"/>
                    <p:cNvSpPr/>
                    <p:nvPr/>
                  </p:nvSpPr>
                  <p:spPr>
                    <a:xfrm flipH="1">
                      <a:off x="797795" y="2544964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09" name="Freeform 1308"/>
                    <p:cNvSpPr/>
                    <p:nvPr/>
                  </p:nvSpPr>
                  <p:spPr>
                    <a:xfrm flipH="1">
                      <a:off x="798047" y="2553286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10" name="Freeform 1309"/>
                    <p:cNvSpPr/>
                    <p:nvPr/>
                  </p:nvSpPr>
                  <p:spPr>
                    <a:xfrm flipH="1">
                      <a:off x="797304" y="2561364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11" name="Freeform 1310"/>
                    <p:cNvSpPr/>
                    <p:nvPr/>
                  </p:nvSpPr>
                  <p:spPr>
                    <a:xfrm flipH="1">
                      <a:off x="795074" y="2567776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12" name="Freeform 1311"/>
                    <p:cNvSpPr/>
                    <p:nvPr/>
                  </p:nvSpPr>
                  <p:spPr>
                    <a:xfrm flipH="1">
                      <a:off x="792537" y="2573016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13" name="Freeform 1312"/>
                    <p:cNvSpPr/>
                    <p:nvPr/>
                  </p:nvSpPr>
                  <p:spPr>
                    <a:xfrm flipH="1">
                      <a:off x="787663" y="2579105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14" name="Freeform 1313"/>
                    <p:cNvSpPr/>
                    <p:nvPr/>
                  </p:nvSpPr>
                  <p:spPr>
                    <a:xfrm flipH="1">
                      <a:off x="782659" y="2583066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15" name="Freeform 1314"/>
                    <p:cNvSpPr/>
                    <p:nvPr/>
                  </p:nvSpPr>
                  <p:spPr>
                    <a:xfrm flipH="1">
                      <a:off x="777880" y="2585285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16" name="Freeform 1315"/>
                    <p:cNvSpPr/>
                    <p:nvPr/>
                  </p:nvSpPr>
                  <p:spPr>
                    <a:xfrm flipH="1">
                      <a:off x="772491" y="2587258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17" name="Freeform 1316"/>
                    <p:cNvSpPr/>
                    <p:nvPr/>
                  </p:nvSpPr>
                  <p:spPr>
                    <a:xfrm>
                      <a:off x="758209" y="2515213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18" name="Freeform 1317"/>
                    <p:cNvSpPr/>
                    <p:nvPr/>
                  </p:nvSpPr>
                  <p:spPr>
                    <a:xfrm>
                      <a:off x="753430" y="2517556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19" name="Freeform 1318"/>
                    <p:cNvSpPr/>
                    <p:nvPr/>
                  </p:nvSpPr>
                  <p:spPr>
                    <a:xfrm>
                      <a:off x="748365" y="2522288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20" name="Freeform 1319"/>
                    <p:cNvSpPr/>
                    <p:nvPr/>
                  </p:nvSpPr>
                  <p:spPr>
                    <a:xfrm>
                      <a:off x="743850" y="2528222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21" name="Freeform 1320"/>
                    <p:cNvSpPr/>
                    <p:nvPr/>
                  </p:nvSpPr>
                  <p:spPr>
                    <a:xfrm>
                      <a:off x="741383" y="2533771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22" name="Freeform 1321"/>
                    <p:cNvSpPr/>
                    <p:nvPr/>
                  </p:nvSpPr>
                  <p:spPr>
                    <a:xfrm>
                      <a:off x="739396" y="2539321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23" name="Freeform 1322"/>
                    <p:cNvSpPr/>
                    <p:nvPr/>
                  </p:nvSpPr>
                  <p:spPr>
                    <a:xfrm>
                      <a:off x="738410" y="2547026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24" name="Freeform 1323"/>
                    <p:cNvSpPr/>
                    <p:nvPr/>
                  </p:nvSpPr>
                  <p:spPr>
                    <a:xfrm>
                      <a:off x="738777" y="2555348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25" name="Freeform 1324"/>
                    <p:cNvSpPr/>
                    <p:nvPr/>
                  </p:nvSpPr>
                  <p:spPr>
                    <a:xfrm>
                      <a:off x="740138" y="2561576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26" name="Freeform 1325"/>
                    <p:cNvSpPr/>
                    <p:nvPr/>
                  </p:nvSpPr>
                  <p:spPr>
                    <a:xfrm>
                      <a:off x="742369" y="2567371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27" name="Freeform 1326"/>
                    <p:cNvSpPr/>
                    <p:nvPr/>
                  </p:nvSpPr>
                  <p:spPr>
                    <a:xfrm>
                      <a:off x="746142" y="2573845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28" name="Freeform 1327"/>
                    <p:cNvSpPr/>
                    <p:nvPr/>
                  </p:nvSpPr>
                  <p:spPr>
                    <a:xfrm>
                      <a:off x="751016" y="2579317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29" name="Freeform 1328"/>
                    <p:cNvSpPr/>
                    <p:nvPr/>
                  </p:nvSpPr>
                  <p:spPr>
                    <a:xfrm>
                      <a:off x="755402" y="2582661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330" name="Freeform 1329"/>
                    <p:cNvSpPr/>
                    <p:nvPr/>
                  </p:nvSpPr>
                  <p:spPr>
                    <a:xfrm>
                      <a:off x="760181" y="2584881"/>
                      <a:ext cx="1972" cy="24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72" h="2466">
                          <a:moveTo>
                            <a:pt x="-34" y="1197"/>
                          </a:moveTo>
                          <a:cubicBezTo>
                            <a:pt x="-34" y="516"/>
                            <a:pt x="410" y="-36"/>
                            <a:pt x="956" y="-36"/>
                          </a:cubicBezTo>
                          <a:cubicBezTo>
                            <a:pt x="1503" y="-36"/>
                            <a:pt x="1946" y="516"/>
                            <a:pt x="1946" y="1197"/>
                          </a:cubicBezTo>
                          <a:cubicBezTo>
                            <a:pt x="1946" y="1878"/>
                            <a:pt x="1503" y="2430"/>
                            <a:pt x="956" y="2430"/>
                          </a:cubicBezTo>
                          <a:cubicBezTo>
                            <a:pt x="410" y="2430"/>
                            <a:pt x="-34" y="1878"/>
                            <a:pt x="-34" y="1197"/>
                          </a:cubicBezTo>
                          <a:close/>
                        </a:path>
                      </a:pathLst>
                    </a:custGeom>
                    <a:solidFill>
                      <a:srgbClr val="454545"/>
                    </a:solidFill>
                    <a:ln w="8800" cap="flat">
                      <a:noFill/>
                      <a:bevel/>
                    </a:ln>
                  </p:spPr>
                </p:sp>
              </p:grpSp>
            </p:grpSp>
            <p:grpSp>
              <p:nvGrpSpPr>
                <p:cNvPr id="1331" name="Group 1330"/>
                <p:cNvGrpSpPr/>
                <p:nvPr/>
              </p:nvGrpSpPr>
              <p:grpSpPr>
                <a:xfrm>
                  <a:off x="657602" y="2362480"/>
                  <a:ext cx="123029" cy="383987"/>
                  <a:chOff x="657602" y="2362480"/>
                  <a:chExt cx="123029" cy="383987"/>
                </a:xfrm>
              </p:grpSpPr>
              <p:sp>
                <p:nvSpPr>
                  <p:cNvPr id="1332" name="Freeform 1331"/>
                  <p:cNvSpPr/>
                  <p:nvPr/>
                </p:nvSpPr>
                <p:spPr>
                  <a:xfrm>
                    <a:off x="678646" y="2362480"/>
                    <a:ext cx="101985" cy="11395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1985" h="113952">
                        <a:moveTo>
                          <a:pt x="0" y="56976"/>
                        </a:moveTo>
                        <a:cubicBezTo>
                          <a:pt x="0" y="25509"/>
                          <a:pt x="22830" y="0"/>
                          <a:pt x="50993" y="0"/>
                        </a:cubicBezTo>
                        <a:cubicBezTo>
                          <a:pt x="79155" y="0"/>
                          <a:pt x="101985" y="25509"/>
                          <a:pt x="101985" y="56976"/>
                        </a:cubicBezTo>
                        <a:cubicBezTo>
                          <a:pt x="101985" y="88443"/>
                          <a:pt x="79155" y="113952"/>
                          <a:pt x="50993" y="113952"/>
                        </a:cubicBezTo>
                        <a:cubicBezTo>
                          <a:pt x="22830" y="113952"/>
                          <a:pt x="0" y="88443"/>
                          <a:pt x="0" y="56976"/>
                        </a:cubicBezTo>
                        <a:close/>
                      </a:path>
                    </a:pathLst>
                  </a:custGeom>
                  <a:gradFill>
                    <a:gsLst>
                      <a:gs pos="78000">
                        <a:srgbClr val="363032"/>
                      </a:gs>
                      <a:gs pos="54000">
                        <a:srgbClr val="514B4C"/>
                      </a:gs>
                    </a:gsLst>
                    <a:path path="circle">
                      <a:fillToRect t="100000" r="100000"/>
                    </a:path>
                    <a:tileRect l="-100000" b="-10000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333" name="Freeform 1332"/>
                  <p:cNvSpPr/>
                  <p:nvPr/>
                </p:nvSpPr>
                <p:spPr>
                  <a:xfrm>
                    <a:off x="678646" y="2365706"/>
                    <a:ext cx="92272" cy="1089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2272" h="108917">
                        <a:moveTo>
                          <a:pt x="0" y="54458"/>
                        </a:moveTo>
                        <a:cubicBezTo>
                          <a:pt x="0" y="24382"/>
                          <a:pt x="20656" y="0"/>
                          <a:pt x="46136" y="0"/>
                        </a:cubicBezTo>
                        <a:cubicBezTo>
                          <a:pt x="71616" y="0"/>
                          <a:pt x="92272" y="24382"/>
                          <a:pt x="92272" y="54458"/>
                        </a:cubicBezTo>
                        <a:cubicBezTo>
                          <a:pt x="92272" y="84535"/>
                          <a:pt x="71616" y="108917"/>
                          <a:pt x="46136" y="108917"/>
                        </a:cubicBezTo>
                        <a:cubicBezTo>
                          <a:pt x="20656" y="108917"/>
                          <a:pt x="0" y="84535"/>
                          <a:pt x="0" y="5445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8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1334" name="Freeform 1333"/>
                  <p:cNvSpPr/>
                  <p:nvPr/>
                </p:nvSpPr>
                <p:spPr>
                  <a:xfrm>
                    <a:off x="746889" y="2368076"/>
                    <a:ext cx="28026" cy="305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026" h="30554">
                        <a:moveTo>
                          <a:pt x="-37" y="4084"/>
                        </a:moveTo>
                        <a:cubicBezTo>
                          <a:pt x="15288" y="13764"/>
                          <a:pt x="20252" y="30554"/>
                          <a:pt x="20252" y="30554"/>
                        </a:cubicBezTo>
                        <a:lnTo>
                          <a:pt x="28026" y="25381"/>
                        </a:lnTo>
                        <a:cubicBezTo>
                          <a:pt x="28026" y="25381"/>
                          <a:pt x="20252" y="7311"/>
                          <a:pt x="4280" y="0"/>
                        </a:cubicBezTo>
                        <a:lnTo>
                          <a:pt x="-37" y="4084"/>
                        </a:lnTo>
                        <a:close/>
                      </a:path>
                    </a:pathLst>
                  </a:custGeom>
                  <a:gradFill>
                    <a:gsLst>
                      <a:gs pos="16000">
                        <a:srgbClr val="363032"/>
                      </a:gs>
                      <a:gs pos="53000">
                        <a:srgbClr val="FFFFFF">
                          <a:alpha val="29000"/>
                        </a:srgbClr>
                      </a:gs>
                      <a:gs pos="83000">
                        <a:srgbClr val="363032"/>
                      </a:gs>
                    </a:gsLst>
                    <a:lin ang="30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335" name="Freeform 1334"/>
                  <p:cNvSpPr/>
                  <p:nvPr/>
                </p:nvSpPr>
                <p:spPr>
                  <a:xfrm>
                    <a:off x="741931" y="2456056"/>
                    <a:ext cx="22663" cy="176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663" h="17646">
                        <a:moveTo>
                          <a:pt x="18087" y="0"/>
                        </a:moveTo>
                        <a:cubicBezTo>
                          <a:pt x="18087" y="0"/>
                          <a:pt x="7079" y="13122"/>
                          <a:pt x="-44" y="14420"/>
                        </a:cubicBezTo>
                        <a:lnTo>
                          <a:pt x="2115" y="17646"/>
                        </a:lnTo>
                        <a:cubicBezTo>
                          <a:pt x="2115" y="17646"/>
                          <a:pt x="13338" y="15489"/>
                          <a:pt x="22620" y="4517"/>
                        </a:cubicBezTo>
                        <a:lnTo>
                          <a:pt x="18087" y="0"/>
                        </a:lnTo>
                        <a:close/>
                      </a:path>
                    </a:pathLst>
                  </a:custGeom>
                  <a:gradFill>
                    <a:gsLst>
                      <a:gs pos="16000">
                        <a:srgbClr val="4E4849"/>
                      </a:gs>
                      <a:gs pos="53000">
                        <a:srgbClr val="FFFFFF">
                          <a:alpha val="29000"/>
                        </a:srgbClr>
                      </a:gs>
                      <a:gs pos="82000">
                        <a:srgbClr val="514B4C"/>
                      </a:gs>
                    </a:gsLst>
                    <a:lin ang="84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336" name="Freeform 1335"/>
                  <p:cNvSpPr/>
                  <p:nvPr/>
                </p:nvSpPr>
                <p:spPr>
                  <a:xfrm>
                    <a:off x="679294" y="2364997"/>
                    <a:ext cx="89930" cy="1089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9930" h="108917">
                        <a:moveTo>
                          <a:pt x="0" y="54458"/>
                        </a:moveTo>
                        <a:cubicBezTo>
                          <a:pt x="0" y="24382"/>
                          <a:pt x="20132" y="0"/>
                          <a:pt x="44965" y="0"/>
                        </a:cubicBezTo>
                        <a:cubicBezTo>
                          <a:pt x="69798" y="0"/>
                          <a:pt x="89930" y="24382"/>
                          <a:pt x="89930" y="54458"/>
                        </a:cubicBezTo>
                        <a:cubicBezTo>
                          <a:pt x="89930" y="84535"/>
                          <a:pt x="69798" y="108917"/>
                          <a:pt x="44965" y="108917"/>
                        </a:cubicBezTo>
                        <a:cubicBezTo>
                          <a:pt x="20132" y="108917"/>
                          <a:pt x="0" y="84535"/>
                          <a:pt x="0" y="54458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433F40"/>
                      </a:gs>
                      <a:gs pos="100000">
                        <a:srgbClr val="362F30"/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337" name="Freeform 1336"/>
                  <p:cNvSpPr/>
                  <p:nvPr/>
                </p:nvSpPr>
                <p:spPr>
                  <a:xfrm>
                    <a:off x="657602" y="2378462"/>
                    <a:ext cx="82964" cy="21150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964" h="211505">
                        <a:moveTo>
                          <a:pt x="82964" y="14672"/>
                        </a:moveTo>
                        <a:cubicBezTo>
                          <a:pt x="82964" y="14672"/>
                          <a:pt x="71228" y="-7916"/>
                          <a:pt x="34804" y="2975"/>
                        </a:cubicBezTo>
                        <a:cubicBezTo>
                          <a:pt x="-1619" y="13865"/>
                          <a:pt x="185" y="75175"/>
                          <a:pt x="0" y="98568"/>
                        </a:cubicBezTo>
                        <a:cubicBezTo>
                          <a:pt x="-270" y="132718"/>
                          <a:pt x="7689" y="184078"/>
                          <a:pt x="7689" y="184078"/>
                        </a:cubicBezTo>
                        <a:cubicBezTo>
                          <a:pt x="7689" y="184078"/>
                          <a:pt x="8903" y="196178"/>
                          <a:pt x="15783" y="201421"/>
                        </a:cubicBezTo>
                        <a:cubicBezTo>
                          <a:pt x="22663" y="206665"/>
                          <a:pt x="38447" y="211505"/>
                          <a:pt x="38447" y="211505"/>
                        </a:cubicBezTo>
                        <a:lnTo>
                          <a:pt x="31162" y="91711"/>
                        </a:lnTo>
                        <a:lnTo>
                          <a:pt x="72037" y="19109"/>
                        </a:lnTo>
                        <a:lnTo>
                          <a:pt x="82964" y="14672"/>
                        </a:lnTo>
                        <a:close/>
                      </a:path>
                    </a:pathLst>
                  </a:custGeom>
                  <a:gradFill>
                    <a:gsLst>
                      <a:gs pos="78000">
                        <a:srgbClr val="363032"/>
                      </a:gs>
                      <a:gs pos="54000">
                        <a:srgbClr val="3F3A3B"/>
                      </a:gs>
                    </a:gsLst>
                    <a:path path="circle">
                      <a:fillToRect t="100000" r="100000"/>
                    </a:path>
                    <a:tileRect l="-100000" b="-10000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338" name="Freeform 1337"/>
                  <p:cNvSpPr/>
                  <p:nvPr/>
                </p:nvSpPr>
                <p:spPr>
                  <a:xfrm>
                    <a:off x="692406" y="2378916"/>
                    <a:ext cx="48160" cy="162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8160" h="16235">
                        <a:moveTo>
                          <a:pt x="48160" y="14218"/>
                        </a:moveTo>
                        <a:cubicBezTo>
                          <a:pt x="48160" y="14218"/>
                          <a:pt x="36828" y="-7159"/>
                          <a:pt x="0" y="2521"/>
                        </a:cubicBezTo>
                        <a:cubicBezTo>
                          <a:pt x="809" y="2521"/>
                          <a:pt x="15176" y="-3328"/>
                          <a:pt x="34804" y="16235"/>
                        </a:cubicBezTo>
                        <a:lnTo>
                          <a:pt x="48160" y="1421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B0AFAF"/>
                      </a:gs>
                      <a:gs pos="84000">
                        <a:srgbClr val="514B4C"/>
                      </a:gs>
                    </a:gsLst>
                    <a:lin ang="156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339" name="Freeform 1338"/>
                  <p:cNvSpPr/>
                  <p:nvPr/>
                </p:nvSpPr>
                <p:spPr>
                  <a:xfrm>
                    <a:off x="661649" y="2389202"/>
                    <a:ext cx="53573" cy="13139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573" h="131390">
                        <a:moveTo>
                          <a:pt x="21854" y="202"/>
                        </a:moveTo>
                        <a:cubicBezTo>
                          <a:pt x="21854" y="202"/>
                          <a:pt x="64348" y="-3328"/>
                          <a:pt x="50993" y="17646"/>
                        </a:cubicBezTo>
                        <a:cubicBezTo>
                          <a:pt x="16741" y="71438"/>
                          <a:pt x="270" y="109932"/>
                          <a:pt x="1889" y="130100"/>
                        </a:cubicBezTo>
                        <a:lnTo>
                          <a:pt x="0" y="131390"/>
                        </a:lnTo>
                        <a:cubicBezTo>
                          <a:pt x="0" y="131390"/>
                          <a:pt x="-1619" y="42654"/>
                          <a:pt x="21854" y="202"/>
                        </a:cubicBezTo>
                        <a:close/>
                      </a:path>
                    </a:pathLst>
                  </a:custGeom>
                  <a:gradFill>
                    <a:gsLst>
                      <a:gs pos="31000">
                        <a:srgbClr val="7E7E7E">
                          <a:alpha val="0"/>
                        </a:srgbClr>
                      </a:gs>
                      <a:gs pos="100000">
                        <a:srgbClr val="303030"/>
                      </a:gs>
                    </a:gsLst>
                    <a:lin ang="12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340" name="Freeform 1339"/>
                  <p:cNvSpPr/>
                  <p:nvPr/>
                </p:nvSpPr>
                <p:spPr>
                  <a:xfrm>
                    <a:off x="677989" y="2579884"/>
                    <a:ext cx="33034" cy="1665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034" h="166583">
                        <a:moveTo>
                          <a:pt x="253" y="0"/>
                        </a:moveTo>
                        <a:cubicBezTo>
                          <a:pt x="-1366" y="105274"/>
                          <a:pt x="4300" y="142785"/>
                          <a:pt x="21297" y="165776"/>
                        </a:cubicBezTo>
                        <a:lnTo>
                          <a:pt x="33034" y="166583"/>
                        </a:lnTo>
                        <a:cubicBezTo>
                          <a:pt x="33034" y="166583"/>
                          <a:pt x="-961" y="141172"/>
                          <a:pt x="9966" y="3227"/>
                        </a:cubicBezTo>
                        <a:lnTo>
                          <a:pt x="253" y="0"/>
                        </a:lnTo>
                        <a:close/>
                      </a:path>
                    </a:pathLst>
                  </a:custGeom>
                  <a:gradFill>
                    <a:gsLst>
                      <a:gs pos="76000">
                        <a:srgbClr val="303030"/>
                      </a:gs>
                      <a:gs pos="92000">
                        <a:srgbClr val="3F3F3F">
                          <a:alpha val="0"/>
                        </a:srgbClr>
                      </a:gs>
                    </a:gsLst>
                    <a:lin ang="24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341" name="Freeform 1340"/>
                  <p:cNvSpPr/>
                  <p:nvPr/>
                </p:nvSpPr>
                <p:spPr>
                  <a:xfrm>
                    <a:off x="683098" y="2393134"/>
                    <a:ext cx="57468" cy="19683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7468" h="196834">
                        <a:moveTo>
                          <a:pt x="57468" y="0"/>
                        </a:moveTo>
                        <a:cubicBezTo>
                          <a:pt x="57468" y="0"/>
                          <a:pt x="21854" y="41948"/>
                          <a:pt x="32376" y="70182"/>
                        </a:cubicBezTo>
                        <a:lnTo>
                          <a:pt x="35209" y="75023"/>
                        </a:lnTo>
                        <a:cubicBezTo>
                          <a:pt x="35209" y="75023"/>
                          <a:pt x="20235" y="73409"/>
                          <a:pt x="20235" y="81073"/>
                        </a:cubicBezTo>
                        <a:cubicBezTo>
                          <a:pt x="20235" y="88737"/>
                          <a:pt x="23877" y="189573"/>
                          <a:pt x="23877" y="189573"/>
                        </a:cubicBezTo>
                        <a:cubicBezTo>
                          <a:pt x="23877" y="189573"/>
                          <a:pt x="24282" y="195321"/>
                          <a:pt x="12951" y="196834"/>
                        </a:cubicBezTo>
                        <a:cubicBezTo>
                          <a:pt x="12951" y="196834"/>
                          <a:pt x="10814" y="196834"/>
                          <a:pt x="7689" y="182313"/>
                        </a:cubicBezTo>
                        <a:cubicBezTo>
                          <a:pt x="2024" y="156095"/>
                          <a:pt x="0" y="78250"/>
                          <a:pt x="0" y="78250"/>
                        </a:cubicBezTo>
                        <a:cubicBezTo>
                          <a:pt x="0" y="78250"/>
                          <a:pt x="25092" y="22184"/>
                          <a:pt x="44113" y="2017"/>
                        </a:cubicBezTo>
                        <a:lnTo>
                          <a:pt x="57468" y="0"/>
                        </a:lnTo>
                        <a:close/>
                      </a:path>
                    </a:pathLst>
                  </a:custGeom>
                  <a:gradFill>
                    <a:gsLst>
                      <a:gs pos="17000">
                        <a:srgbClr val="363032"/>
                      </a:gs>
                      <a:gs pos="100000">
                        <a:srgbClr val="6E6566"/>
                      </a:gs>
                    </a:gsLst>
                    <a:lin ang="210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342" name="Freeform 1341"/>
                  <p:cNvSpPr/>
                  <p:nvPr/>
                </p:nvSpPr>
                <p:spPr>
                  <a:xfrm>
                    <a:off x="683098" y="2395555"/>
                    <a:ext cx="43607" cy="1942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3607" h="194263">
                        <a:moveTo>
                          <a:pt x="43607" y="0"/>
                        </a:moveTo>
                        <a:cubicBezTo>
                          <a:pt x="43607" y="0"/>
                          <a:pt x="23338" y="29562"/>
                          <a:pt x="1518" y="76636"/>
                        </a:cubicBezTo>
                        <a:cubicBezTo>
                          <a:pt x="1518" y="76636"/>
                          <a:pt x="3373" y="175591"/>
                          <a:pt x="13895" y="193607"/>
                        </a:cubicBezTo>
                        <a:cubicBezTo>
                          <a:pt x="13895" y="193607"/>
                          <a:pt x="12816" y="196835"/>
                          <a:pt x="9848" y="189036"/>
                        </a:cubicBezTo>
                        <a:cubicBezTo>
                          <a:pt x="6880" y="181238"/>
                          <a:pt x="1214" y="139290"/>
                          <a:pt x="0" y="75829"/>
                        </a:cubicBezTo>
                        <a:cubicBezTo>
                          <a:pt x="0" y="75829"/>
                          <a:pt x="30757" y="10487"/>
                          <a:pt x="43607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4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1343" name="Freeform 1342"/>
                  <p:cNvSpPr/>
                  <p:nvPr/>
                </p:nvSpPr>
                <p:spPr>
                  <a:xfrm>
                    <a:off x="661194" y="2387739"/>
                    <a:ext cx="57974" cy="1405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7974" h="140517">
                        <a:moveTo>
                          <a:pt x="20690" y="1765"/>
                        </a:moveTo>
                        <a:cubicBezTo>
                          <a:pt x="38093" y="-3076"/>
                          <a:pt x="63994" y="2571"/>
                          <a:pt x="56709" y="13462"/>
                        </a:cubicBezTo>
                        <a:cubicBezTo>
                          <a:pt x="49424" y="24352"/>
                          <a:pt x="4502" y="90501"/>
                          <a:pt x="2479" y="140517"/>
                        </a:cubicBezTo>
                        <a:lnTo>
                          <a:pt x="0" y="140517"/>
                        </a:lnTo>
                        <a:cubicBezTo>
                          <a:pt x="0" y="140517"/>
                          <a:pt x="-3592" y="96955"/>
                          <a:pt x="54281" y="12252"/>
                        </a:cubicBezTo>
                        <a:cubicBezTo>
                          <a:pt x="58200" y="6516"/>
                          <a:pt x="39711" y="151"/>
                          <a:pt x="20690" y="1765"/>
                        </a:cubicBezTo>
                        <a:close/>
                      </a:path>
                    </a:pathLst>
                  </a:custGeom>
                  <a:gradFill>
                    <a:gsLst>
                      <a:gs pos="56000">
                        <a:srgbClr val="272727"/>
                      </a:gs>
                      <a:gs pos="88000">
                        <a:srgbClr val="898989"/>
                      </a:gs>
                      <a:gs pos="94000">
                        <a:srgbClr val="2F2F2F"/>
                      </a:gs>
                    </a:gsLst>
                    <a:lin ang="156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344" name="Freeform 1343"/>
                  <p:cNvSpPr/>
                  <p:nvPr/>
                </p:nvSpPr>
                <p:spPr>
                  <a:xfrm>
                    <a:off x="657602" y="2378462"/>
                    <a:ext cx="82964" cy="2115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964" h="211506">
                        <a:moveTo>
                          <a:pt x="82964" y="14672"/>
                        </a:moveTo>
                        <a:cubicBezTo>
                          <a:pt x="82964" y="14672"/>
                          <a:pt x="71228" y="-7916"/>
                          <a:pt x="34804" y="2975"/>
                        </a:cubicBezTo>
                        <a:cubicBezTo>
                          <a:pt x="-1619" y="13865"/>
                          <a:pt x="185" y="75175"/>
                          <a:pt x="0" y="98568"/>
                        </a:cubicBezTo>
                        <a:cubicBezTo>
                          <a:pt x="-270" y="132718"/>
                          <a:pt x="7689" y="184078"/>
                          <a:pt x="7689" y="184078"/>
                        </a:cubicBezTo>
                        <a:cubicBezTo>
                          <a:pt x="7689" y="184078"/>
                          <a:pt x="8903" y="196178"/>
                          <a:pt x="15783" y="201422"/>
                        </a:cubicBezTo>
                        <a:cubicBezTo>
                          <a:pt x="22663" y="206666"/>
                          <a:pt x="38447" y="211506"/>
                          <a:pt x="38447" y="211506"/>
                        </a:cubicBezTo>
                        <a:lnTo>
                          <a:pt x="31162" y="91711"/>
                        </a:lnTo>
                        <a:lnTo>
                          <a:pt x="72037" y="19109"/>
                        </a:lnTo>
                        <a:lnTo>
                          <a:pt x="82964" y="14672"/>
                        </a:lnTo>
                        <a:close/>
                      </a:path>
                    </a:pathLst>
                  </a:custGeom>
                  <a:gradFill>
                    <a:gsLst>
                      <a:gs pos="16000">
                        <a:srgbClr val="FFFFFF">
                          <a:alpha val="27000"/>
                        </a:srgbClr>
                      </a:gs>
                      <a:gs pos="32000">
                        <a:srgbClr val="FFFFFF">
                          <a:alpha val="0"/>
                        </a:srgbClr>
                      </a:gs>
                    </a:gsLst>
                    <a:lin ang="1800000" scaled="0"/>
                  </a:gradFill>
                  <a:ln w="8800" cap="flat">
                    <a:noFill/>
                    <a:bevel/>
                  </a:ln>
                </p:spPr>
              </p:sp>
            </p:grpSp>
          </p:grpSp>
          <p:sp>
            <p:nvSpPr>
              <p:cNvPr id="4493" name="Text 4493"/>
              <p:cNvSpPr txBox="1"/>
              <p:nvPr/>
            </p:nvSpPr>
            <p:spPr>
              <a:xfrm>
                <a:off x="873502" y="2623267"/>
                <a:ext cx="10824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Listen to light music</a:t>
                </a:r>
              </a:p>
            </p:txBody>
          </p:sp>
        </p:grpSp>
        <p:grpSp>
          <p:nvGrpSpPr>
            <p:cNvPr id="186" name="Sub Topic"/>
            <p:cNvGrpSpPr/>
            <p:nvPr/>
          </p:nvGrpSpPr>
          <p:grpSpPr>
            <a:xfrm>
              <a:off x="1023101" y="6627272"/>
              <a:ext cx="924000" cy="158400"/>
              <a:chOff x="1023101" y="6627272"/>
              <a:chExt cx="924000" cy="158400"/>
            </a:xfrm>
          </p:grpSpPr>
          <p:sp>
            <p:nvSpPr>
              <p:cNvPr id="187" name="Rectangle balloon"/>
              <p:cNvSpPr/>
              <p:nvPr/>
            </p:nvSpPr>
            <p:spPr>
              <a:xfrm>
                <a:off x="1023101" y="6627272"/>
                <a:ext cx="924000" cy="158400"/>
              </a:xfrm>
              <a:custGeom>
                <a:avLst/>
                <a:gdLst/>
                <a:ahLst/>
                <a:cxnLst/>
                <a:rect l="0" t="0" r="0" b="0"/>
                <a:pathLst>
                  <a:path w="924000" h="158400" fill="none">
                    <a:moveTo>
                      <a:pt x="0" y="158400"/>
                    </a:moveTo>
                    <a:lnTo>
                      <a:pt x="924000" y="158400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sp>
            <p:nvSpPr>
              <p:cNvPr id="4494" name="Text 4494"/>
              <p:cNvSpPr txBox="1"/>
              <p:nvPr/>
            </p:nvSpPr>
            <p:spPr>
              <a:xfrm>
                <a:off x="1058301" y="6653672"/>
                <a:ext cx="9328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Read before bed</a:t>
                </a:r>
              </a:p>
            </p:txBody>
          </p:sp>
        </p:grpSp>
        <p:grpSp>
          <p:nvGrpSpPr>
            <p:cNvPr id="190" name="Sub Topic"/>
            <p:cNvGrpSpPr/>
            <p:nvPr/>
          </p:nvGrpSpPr>
          <p:grpSpPr>
            <a:xfrm>
              <a:off x="6268200" y="3471134"/>
              <a:ext cx="1276000" cy="158400"/>
              <a:chOff x="6268200" y="3471134"/>
              <a:chExt cx="1276000" cy="158400"/>
            </a:xfrm>
          </p:grpSpPr>
          <p:sp>
            <p:nvSpPr>
              <p:cNvPr id="191" name="Rectangle balloon"/>
              <p:cNvSpPr/>
              <p:nvPr/>
            </p:nvSpPr>
            <p:spPr>
              <a:xfrm>
                <a:off x="6268200" y="3471134"/>
                <a:ext cx="1276000" cy="158400"/>
              </a:xfrm>
              <a:custGeom>
                <a:avLst/>
                <a:gdLst/>
                <a:ahLst/>
                <a:cxnLst/>
                <a:rect l="0" t="0" r="0" b="0"/>
                <a:pathLst>
                  <a:path w="1276000" h="158400" fill="none">
                    <a:moveTo>
                      <a:pt x="0" y="158400"/>
                    </a:moveTo>
                    <a:lnTo>
                      <a:pt x="1276000" y="158400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sp>
            <p:nvSpPr>
              <p:cNvPr id="4495" name="Text 4495"/>
              <p:cNvSpPr txBox="1"/>
              <p:nvPr/>
            </p:nvSpPr>
            <p:spPr>
              <a:xfrm>
                <a:off x="6303400" y="3497534"/>
                <a:ext cx="12848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What exercises benefit?</a:t>
                </a:r>
              </a:p>
            </p:txBody>
          </p:sp>
        </p:grpSp>
        <p:grpSp>
          <p:nvGrpSpPr>
            <p:cNvPr id="194" name="Sub Topic"/>
            <p:cNvGrpSpPr/>
            <p:nvPr/>
          </p:nvGrpSpPr>
          <p:grpSpPr>
            <a:xfrm>
              <a:off x="6268200" y="3752742"/>
              <a:ext cx="1072430" cy="405596"/>
              <a:chOff x="6268200" y="3752742"/>
              <a:chExt cx="1072430" cy="405596"/>
            </a:xfrm>
          </p:grpSpPr>
          <p:sp>
            <p:nvSpPr>
              <p:cNvPr id="195" name="Rectangle balloon"/>
              <p:cNvSpPr/>
              <p:nvPr/>
            </p:nvSpPr>
            <p:spPr>
              <a:xfrm>
                <a:off x="6268200" y="3752742"/>
                <a:ext cx="1072430" cy="405596"/>
              </a:xfrm>
              <a:custGeom>
                <a:avLst/>
                <a:gdLst/>
                <a:ahLst/>
                <a:cxnLst/>
                <a:rect l="0" t="0" r="0" b="0"/>
                <a:pathLst>
                  <a:path w="1072430" h="405596" fill="none">
                    <a:moveTo>
                      <a:pt x="0" y="405596"/>
                    </a:moveTo>
                    <a:lnTo>
                      <a:pt x="1072430" y="405596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grpSp>
            <p:nvGrpSpPr>
              <p:cNvPr id="1193" name="Red car"/>
              <p:cNvGrpSpPr/>
              <p:nvPr/>
            </p:nvGrpSpPr>
            <p:grpSpPr>
              <a:xfrm>
                <a:off x="6303400" y="3814342"/>
                <a:ext cx="588431" cy="335196"/>
                <a:chOff x="6303400" y="3814342"/>
                <a:chExt cx="588431" cy="335196"/>
              </a:xfrm>
            </p:grpSpPr>
            <p:sp>
              <p:nvSpPr>
                <p:cNvPr id="1194" name="Freeform 1193"/>
                <p:cNvSpPr/>
                <p:nvPr/>
              </p:nvSpPr>
              <p:spPr>
                <a:xfrm>
                  <a:off x="6516380" y="3948169"/>
                  <a:ext cx="152243" cy="2013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243" h="201355">
                      <a:moveTo>
                        <a:pt x="0" y="83218"/>
                      </a:moveTo>
                      <a:cubicBezTo>
                        <a:pt x="0" y="37258"/>
                        <a:pt x="32925" y="0"/>
                        <a:pt x="73541" y="0"/>
                      </a:cubicBezTo>
                      <a:cubicBezTo>
                        <a:pt x="114156" y="0"/>
                        <a:pt x="152759" y="72867"/>
                        <a:pt x="152759" y="118828"/>
                      </a:cubicBezTo>
                      <a:cubicBezTo>
                        <a:pt x="135986" y="201789"/>
                        <a:pt x="138567" y="201789"/>
                        <a:pt x="95990" y="201788"/>
                      </a:cubicBezTo>
                      <a:cubicBezTo>
                        <a:pt x="7999" y="198950"/>
                        <a:pt x="0" y="129179"/>
                        <a:pt x="0" y="8321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1195" name="Freeform 1194"/>
                <p:cNvSpPr/>
                <p:nvPr/>
              </p:nvSpPr>
              <p:spPr>
                <a:xfrm>
                  <a:off x="6307399" y="3909462"/>
                  <a:ext cx="78622" cy="1057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8622" h="105796">
                      <a:moveTo>
                        <a:pt x="742" y="33287"/>
                      </a:moveTo>
                      <a:cubicBezTo>
                        <a:pt x="742" y="5711"/>
                        <a:pt x="-5418" y="0"/>
                        <a:pt x="14677" y="0"/>
                      </a:cubicBezTo>
                      <a:cubicBezTo>
                        <a:pt x="34771" y="0"/>
                        <a:pt x="78155" y="27773"/>
                        <a:pt x="78155" y="55349"/>
                      </a:cubicBezTo>
                      <a:cubicBezTo>
                        <a:pt x="78155" y="82925"/>
                        <a:pt x="55415" y="105280"/>
                        <a:pt x="35320" y="105280"/>
                      </a:cubicBezTo>
                      <a:cubicBezTo>
                        <a:pt x="4355" y="106054"/>
                        <a:pt x="742" y="60863"/>
                        <a:pt x="742" y="3328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1196" name="Freeform 1195"/>
                <p:cNvSpPr/>
                <p:nvPr/>
              </p:nvSpPr>
              <p:spPr>
                <a:xfrm>
                  <a:off x="6311238" y="3927266"/>
                  <a:ext cx="36384" cy="843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384" h="84380">
                      <a:moveTo>
                        <a:pt x="0" y="43351"/>
                      </a:moveTo>
                      <a:cubicBezTo>
                        <a:pt x="0" y="20692"/>
                        <a:pt x="1697" y="0"/>
                        <a:pt x="12386" y="0"/>
                      </a:cubicBezTo>
                      <a:cubicBezTo>
                        <a:pt x="23074" y="0"/>
                        <a:pt x="36771" y="18756"/>
                        <a:pt x="36771" y="41416"/>
                      </a:cubicBezTo>
                      <a:cubicBezTo>
                        <a:pt x="36771" y="64075"/>
                        <a:pt x="30042" y="84380"/>
                        <a:pt x="19353" y="84380"/>
                      </a:cubicBezTo>
                      <a:cubicBezTo>
                        <a:pt x="8665" y="84380"/>
                        <a:pt x="0" y="66010"/>
                        <a:pt x="0" y="43351"/>
                      </a:cubicBezTo>
                      <a:close/>
                    </a:path>
                  </a:pathLst>
                </a:custGeom>
                <a:solidFill>
                  <a:srgbClr val="3B3B38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1197" name="Freeform 1196"/>
                <p:cNvSpPr/>
                <p:nvPr/>
              </p:nvSpPr>
              <p:spPr>
                <a:xfrm>
                  <a:off x="6623983" y="3972164"/>
                  <a:ext cx="267072" cy="1695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7072" h="169583">
                      <a:moveTo>
                        <a:pt x="0" y="58060"/>
                      </a:moveTo>
                      <a:cubicBezTo>
                        <a:pt x="0" y="58060"/>
                        <a:pt x="6967" y="73542"/>
                        <a:pt x="8515" y="89799"/>
                      </a:cubicBezTo>
                      <a:cubicBezTo>
                        <a:pt x="10064" y="106056"/>
                        <a:pt x="10064" y="113023"/>
                        <a:pt x="10064" y="130053"/>
                      </a:cubicBezTo>
                      <a:cubicBezTo>
                        <a:pt x="10064" y="147085"/>
                        <a:pt x="12386" y="158697"/>
                        <a:pt x="12386" y="158697"/>
                      </a:cubicBezTo>
                      <a:cubicBezTo>
                        <a:pt x="12386" y="158697"/>
                        <a:pt x="18579" y="164889"/>
                        <a:pt x="41803" y="166438"/>
                      </a:cubicBezTo>
                      <a:cubicBezTo>
                        <a:pt x="65026" y="167986"/>
                        <a:pt x="125408" y="171082"/>
                        <a:pt x="144761" y="168760"/>
                      </a:cubicBezTo>
                      <a:cubicBezTo>
                        <a:pt x="164114" y="166438"/>
                        <a:pt x="234560" y="132377"/>
                        <a:pt x="246171" y="126183"/>
                      </a:cubicBezTo>
                      <a:cubicBezTo>
                        <a:pt x="257783" y="119990"/>
                        <a:pt x="267072" y="106830"/>
                        <a:pt x="267072" y="88251"/>
                      </a:cubicBezTo>
                      <a:cubicBezTo>
                        <a:pt x="267072" y="69672"/>
                        <a:pt x="267775" y="19354"/>
                        <a:pt x="260105" y="14709"/>
                      </a:cubicBezTo>
                      <a:cubicBezTo>
                        <a:pt x="252435" y="10064"/>
                        <a:pt x="256235" y="0"/>
                        <a:pt x="233011" y="0"/>
                      </a:cubicBezTo>
                      <a:cubicBezTo>
                        <a:pt x="209788" y="0"/>
                        <a:pt x="146309" y="39481"/>
                        <a:pt x="107603" y="43351"/>
                      </a:cubicBezTo>
                      <a:cubicBezTo>
                        <a:pt x="68897" y="47222"/>
                        <a:pt x="29417" y="48770"/>
                        <a:pt x="17805" y="48770"/>
                      </a:cubicBezTo>
                      <a:cubicBezTo>
                        <a:pt x="6193" y="48770"/>
                        <a:pt x="1548" y="61156"/>
                        <a:pt x="0" y="5806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1198" name="Freeform 1197"/>
                <p:cNvSpPr/>
                <p:nvPr/>
              </p:nvSpPr>
              <p:spPr>
                <a:xfrm>
                  <a:off x="6302722" y="3869206"/>
                  <a:ext cx="400221" cy="2070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0221" h="207027">
                      <a:moveTo>
                        <a:pt x="54188" y="0"/>
                      </a:moveTo>
                      <a:cubicBezTo>
                        <a:pt x="54188" y="0"/>
                        <a:pt x="37158" y="10064"/>
                        <a:pt x="34061" y="10064"/>
                      </a:cubicBezTo>
                      <a:cubicBezTo>
                        <a:pt x="30965" y="10064"/>
                        <a:pt x="20901" y="16256"/>
                        <a:pt x="16257" y="16256"/>
                      </a:cubicBezTo>
                      <a:cubicBezTo>
                        <a:pt x="11612" y="16256"/>
                        <a:pt x="5419" y="26320"/>
                        <a:pt x="5419" y="29416"/>
                      </a:cubicBezTo>
                      <a:cubicBezTo>
                        <a:pt x="5419" y="32513"/>
                        <a:pt x="0" y="71992"/>
                        <a:pt x="0" y="81282"/>
                      </a:cubicBezTo>
                      <a:cubicBezTo>
                        <a:pt x="0" y="90571"/>
                        <a:pt x="6967" y="105280"/>
                        <a:pt x="7741" y="106828"/>
                      </a:cubicBezTo>
                      <a:cubicBezTo>
                        <a:pt x="8515" y="108376"/>
                        <a:pt x="10064" y="113795"/>
                        <a:pt x="11225" y="110312"/>
                      </a:cubicBezTo>
                      <a:cubicBezTo>
                        <a:pt x="12386" y="106828"/>
                        <a:pt x="7741" y="75863"/>
                        <a:pt x="7741" y="67348"/>
                      </a:cubicBezTo>
                      <a:cubicBezTo>
                        <a:pt x="7741" y="58833"/>
                        <a:pt x="13160" y="50317"/>
                        <a:pt x="17805" y="50317"/>
                      </a:cubicBezTo>
                      <a:cubicBezTo>
                        <a:pt x="22450" y="50317"/>
                        <a:pt x="27481" y="53027"/>
                        <a:pt x="32513" y="65026"/>
                      </a:cubicBezTo>
                      <a:cubicBezTo>
                        <a:pt x="37545" y="77024"/>
                        <a:pt x="39480" y="95990"/>
                        <a:pt x="39480" y="99086"/>
                      </a:cubicBezTo>
                      <a:cubicBezTo>
                        <a:pt x="39480" y="102183"/>
                        <a:pt x="39093" y="120374"/>
                        <a:pt x="49544" y="130825"/>
                      </a:cubicBezTo>
                      <a:cubicBezTo>
                        <a:pt x="59994" y="141275"/>
                        <a:pt x="52640" y="133148"/>
                        <a:pt x="63478" y="137792"/>
                      </a:cubicBezTo>
                      <a:cubicBezTo>
                        <a:pt x="74316" y="142437"/>
                        <a:pt x="196627" y="198947"/>
                        <a:pt x="200885" y="200882"/>
                      </a:cubicBezTo>
                      <a:cubicBezTo>
                        <a:pt x="205143" y="202817"/>
                        <a:pt x="209013" y="205914"/>
                        <a:pt x="210561" y="206688"/>
                      </a:cubicBezTo>
                      <a:cubicBezTo>
                        <a:pt x="212110" y="207462"/>
                        <a:pt x="216755" y="206688"/>
                        <a:pt x="216755" y="206688"/>
                      </a:cubicBezTo>
                      <a:cubicBezTo>
                        <a:pt x="216755" y="206688"/>
                        <a:pt x="214432" y="177272"/>
                        <a:pt x="214432" y="165660"/>
                      </a:cubicBezTo>
                      <a:cubicBezTo>
                        <a:pt x="214432" y="154048"/>
                        <a:pt x="216755" y="130825"/>
                        <a:pt x="225269" y="122309"/>
                      </a:cubicBezTo>
                      <a:cubicBezTo>
                        <a:pt x="233785" y="113795"/>
                        <a:pt x="236881" y="104505"/>
                        <a:pt x="248494" y="104505"/>
                      </a:cubicBezTo>
                      <a:cubicBezTo>
                        <a:pt x="260105" y="104505"/>
                        <a:pt x="276361" y="106828"/>
                        <a:pt x="291844" y="122309"/>
                      </a:cubicBezTo>
                      <a:cubicBezTo>
                        <a:pt x="307327" y="137792"/>
                        <a:pt x="321261" y="161015"/>
                        <a:pt x="321261" y="161015"/>
                      </a:cubicBezTo>
                      <a:cubicBezTo>
                        <a:pt x="321261" y="161015"/>
                        <a:pt x="324357" y="162564"/>
                        <a:pt x="353774" y="164112"/>
                      </a:cubicBezTo>
                      <a:cubicBezTo>
                        <a:pt x="383191" y="165660"/>
                        <a:pt x="400221" y="167209"/>
                        <a:pt x="400221" y="165660"/>
                      </a:cubicBezTo>
                      <a:cubicBezTo>
                        <a:pt x="400221" y="164112"/>
                        <a:pt x="383965" y="106828"/>
                        <a:pt x="383965" y="106828"/>
                      </a:cubicBezTo>
                      <a:lnTo>
                        <a:pt x="205143" y="41028"/>
                      </a:lnTo>
                      <a:lnTo>
                        <a:pt x="54188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1199" name="Freeform 1198"/>
                <p:cNvSpPr/>
                <p:nvPr/>
              </p:nvSpPr>
              <p:spPr>
                <a:xfrm>
                  <a:off x="6513222" y="3892556"/>
                  <a:ext cx="363197" cy="125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3197" h="125433">
                      <a:moveTo>
                        <a:pt x="2380" y="21289"/>
                      </a:moveTo>
                      <a:cubicBezTo>
                        <a:pt x="2380" y="21289"/>
                        <a:pt x="67536" y="47093"/>
                        <a:pt x="84309" y="54834"/>
                      </a:cubicBezTo>
                      <a:cubicBezTo>
                        <a:pt x="101082" y="62575"/>
                        <a:pt x="155272" y="82574"/>
                        <a:pt x="155272" y="82574"/>
                      </a:cubicBezTo>
                      <a:cubicBezTo>
                        <a:pt x="155272" y="82574"/>
                        <a:pt x="223008" y="115474"/>
                        <a:pt x="239781" y="121925"/>
                      </a:cubicBezTo>
                      <a:cubicBezTo>
                        <a:pt x="256553" y="128376"/>
                        <a:pt x="275907" y="124506"/>
                        <a:pt x="275907" y="121925"/>
                      </a:cubicBezTo>
                      <a:cubicBezTo>
                        <a:pt x="275907" y="119345"/>
                        <a:pt x="272681" y="109668"/>
                        <a:pt x="279778" y="109668"/>
                      </a:cubicBezTo>
                      <a:cubicBezTo>
                        <a:pt x="286874" y="109668"/>
                        <a:pt x="316548" y="102572"/>
                        <a:pt x="328806" y="99347"/>
                      </a:cubicBezTo>
                      <a:cubicBezTo>
                        <a:pt x="341062" y="96121"/>
                        <a:pt x="355901" y="85799"/>
                        <a:pt x="357190" y="85799"/>
                      </a:cubicBezTo>
                      <a:cubicBezTo>
                        <a:pt x="358481" y="85799"/>
                        <a:pt x="363197" y="91282"/>
                        <a:pt x="363197" y="91282"/>
                      </a:cubicBezTo>
                      <a:cubicBezTo>
                        <a:pt x="363197" y="91282"/>
                        <a:pt x="363197" y="85154"/>
                        <a:pt x="358481" y="78703"/>
                      </a:cubicBezTo>
                      <a:cubicBezTo>
                        <a:pt x="353965" y="72252"/>
                        <a:pt x="339773" y="53544"/>
                        <a:pt x="314613" y="41287"/>
                      </a:cubicBezTo>
                      <a:cubicBezTo>
                        <a:pt x="289454" y="29030"/>
                        <a:pt x="268166" y="15483"/>
                        <a:pt x="250102" y="9677"/>
                      </a:cubicBezTo>
                      <a:cubicBezTo>
                        <a:pt x="243346" y="7505"/>
                        <a:pt x="224298" y="0"/>
                        <a:pt x="221718" y="0"/>
                      </a:cubicBezTo>
                      <a:cubicBezTo>
                        <a:pt x="219137" y="0"/>
                        <a:pt x="4316" y="8386"/>
                        <a:pt x="1090" y="11612"/>
                      </a:cubicBezTo>
                      <a:cubicBezTo>
                        <a:pt x="-2135" y="14838"/>
                        <a:pt x="2380" y="22579"/>
                        <a:pt x="2380" y="21289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1200" name="Freeform 1199"/>
                <p:cNvSpPr/>
                <p:nvPr/>
              </p:nvSpPr>
              <p:spPr>
                <a:xfrm>
                  <a:off x="6351748" y="3819465"/>
                  <a:ext cx="393595" cy="1025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3595" h="102572">
                      <a:moveTo>
                        <a:pt x="1290" y="53745"/>
                      </a:moveTo>
                      <a:cubicBezTo>
                        <a:pt x="3225" y="51810"/>
                        <a:pt x="17417" y="36972"/>
                        <a:pt x="27094" y="29876"/>
                      </a:cubicBezTo>
                      <a:cubicBezTo>
                        <a:pt x="36770" y="22780"/>
                        <a:pt x="49672" y="12458"/>
                        <a:pt x="60640" y="9233"/>
                      </a:cubicBezTo>
                      <a:cubicBezTo>
                        <a:pt x="71606" y="6007"/>
                        <a:pt x="107087" y="1491"/>
                        <a:pt x="123860" y="1491"/>
                      </a:cubicBezTo>
                      <a:cubicBezTo>
                        <a:pt x="140633" y="1491"/>
                        <a:pt x="141923" y="-1734"/>
                        <a:pt x="179340" y="1491"/>
                      </a:cubicBezTo>
                      <a:cubicBezTo>
                        <a:pt x="216755" y="4717"/>
                        <a:pt x="258687" y="16329"/>
                        <a:pt x="267719" y="16329"/>
                      </a:cubicBezTo>
                      <a:cubicBezTo>
                        <a:pt x="276750" y="16329"/>
                        <a:pt x="307070" y="29876"/>
                        <a:pt x="323198" y="38262"/>
                      </a:cubicBezTo>
                      <a:cubicBezTo>
                        <a:pt x="339325" y="46649"/>
                        <a:pt x="368355" y="66002"/>
                        <a:pt x="376096" y="70518"/>
                      </a:cubicBezTo>
                      <a:cubicBezTo>
                        <a:pt x="383838" y="75033"/>
                        <a:pt x="394563" y="81484"/>
                        <a:pt x="393595" y="86000"/>
                      </a:cubicBezTo>
                      <a:cubicBezTo>
                        <a:pt x="391980" y="90516"/>
                        <a:pt x="381902" y="93096"/>
                        <a:pt x="373516" y="94386"/>
                      </a:cubicBezTo>
                      <a:cubicBezTo>
                        <a:pt x="365130" y="95677"/>
                        <a:pt x="220626" y="102773"/>
                        <a:pt x="211594" y="102773"/>
                      </a:cubicBezTo>
                      <a:cubicBezTo>
                        <a:pt x="202564" y="102773"/>
                        <a:pt x="165469" y="97289"/>
                        <a:pt x="156761" y="88581"/>
                      </a:cubicBezTo>
                      <a:cubicBezTo>
                        <a:pt x="148051" y="79872"/>
                        <a:pt x="127730" y="36327"/>
                        <a:pt x="120635" y="32457"/>
                      </a:cubicBezTo>
                      <a:cubicBezTo>
                        <a:pt x="113538" y="28586"/>
                        <a:pt x="96766" y="17619"/>
                        <a:pt x="84508" y="17619"/>
                      </a:cubicBezTo>
                      <a:cubicBezTo>
                        <a:pt x="72252" y="17619"/>
                        <a:pt x="56769" y="22780"/>
                        <a:pt x="50963" y="25360"/>
                      </a:cubicBezTo>
                      <a:cubicBezTo>
                        <a:pt x="45157" y="27941"/>
                        <a:pt x="13547" y="62777"/>
                        <a:pt x="10321" y="62777"/>
                      </a:cubicBezTo>
                      <a:cubicBezTo>
                        <a:pt x="7096" y="62777"/>
                        <a:pt x="0" y="66647"/>
                        <a:pt x="0" y="60841"/>
                      </a:cubicBezTo>
                      <a:cubicBezTo>
                        <a:pt x="0" y="55035"/>
                        <a:pt x="1290" y="53745"/>
                        <a:pt x="1290" y="53745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1201" name="Freeform 1200"/>
                <p:cNvSpPr/>
                <p:nvPr/>
              </p:nvSpPr>
              <p:spPr>
                <a:xfrm>
                  <a:off x="6356907" y="3833816"/>
                  <a:ext cx="161157" cy="916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157" h="91646">
                      <a:moveTo>
                        <a:pt x="0" y="43908"/>
                      </a:moveTo>
                      <a:cubicBezTo>
                        <a:pt x="0" y="43908"/>
                        <a:pt x="14193" y="27780"/>
                        <a:pt x="24192" y="19716"/>
                      </a:cubicBezTo>
                      <a:cubicBezTo>
                        <a:pt x="34191" y="11652"/>
                        <a:pt x="42578" y="3911"/>
                        <a:pt x="53544" y="2621"/>
                      </a:cubicBezTo>
                      <a:cubicBezTo>
                        <a:pt x="64511" y="1331"/>
                        <a:pt x="76123" y="-2540"/>
                        <a:pt x="91606" y="2621"/>
                      </a:cubicBezTo>
                      <a:cubicBezTo>
                        <a:pt x="107089" y="7782"/>
                        <a:pt x="101283" y="3911"/>
                        <a:pt x="118701" y="18103"/>
                      </a:cubicBezTo>
                      <a:cubicBezTo>
                        <a:pt x="136118" y="32296"/>
                        <a:pt x="157730" y="63583"/>
                        <a:pt x="159988" y="68421"/>
                      </a:cubicBezTo>
                      <a:cubicBezTo>
                        <a:pt x="162245" y="73260"/>
                        <a:pt x="160956" y="84227"/>
                        <a:pt x="158697" y="86484"/>
                      </a:cubicBezTo>
                      <a:cubicBezTo>
                        <a:pt x="156439" y="88743"/>
                        <a:pt x="148376" y="91646"/>
                        <a:pt x="142570" y="91646"/>
                      </a:cubicBezTo>
                      <a:cubicBezTo>
                        <a:pt x="136764" y="91646"/>
                        <a:pt x="56770" y="68421"/>
                        <a:pt x="47739" y="67131"/>
                      </a:cubicBezTo>
                      <a:cubicBezTo>
                        <a:pt x="38707" y="65841"/>
                        <a:pt x="10322" y="51004"/>
                        <a:pt x="7097" y="51004"/>
                      </a:cubicBezTo>
                      <a:cubicBezTo>
                        <a:pt x="3871" y="51004"/>
                        <a:pt x="1613" y="45520"/>
                        <a:pt x="0" y="4390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5B6CB"/>
                    </a:gs>
                    <a:gs pos="100000">
                      <a:srgbClr val="E1ECEE"/>
                    </a:gs>
                  </a:gsLst>
                  <a:lin ang="5400000" scaled="0"/>
                </a:gradFill>
                <a:ln w="8800" cap="flat">
                  <a:noFill/>
                  <a:miter lim="800000"/>
                </a:ln>
              </p:spPr>
            </p:sp>
            <p:sp>
              <p:nvSpPr>
                <p:cNvPr id="1202" name="Freeform 1201"/>
                <p:cNvSpPr/>
                <p:nvPr/>
              </p:nvSpPr>
              <p:spPr>
                <a:xfrm>
                  <a:off x="6480609" y="3829621"/>
                  <a:ext cx="249495" cy="82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95" h="82937">
                      <a:moveTo>
                        <a:pt x="14354" y="15200"/>
                      </a:moveTo>
                      <a:cubicBezTo>
                        <a:pt x="14354" y="15200"/>
                        <a:pt x="2742" y="7459"/>
                        <a:pt x="806" y="5524"/>
                      </a:cubicBezTo>
                      <a:cubicBezTo>
                        <a:pt x="-1129" y="3588"/>
                        <a:pt x="0" y="1653"/>
                        <a:pt x="7903" y="1653"/>
                      </a:cubicBezTo>
                      <a:cubicBezTo>
                        <a:pt x="15644" y="1653"/>
                        <a:pt x="52415" y="-927"/>
                        <a:pt x="71123" y="363"/>
                      </a:cubicBezTo>
                      <a:cubicBezTo>
                        <a:pt x="89831" y="1653"/>
                        <a:pt x="118861" y="2298"/>
                        <a:pt x="132408" y="5524"/>
                      </a:cubicBezTo>
                      <a:cubicBezTo>
                        <a:pt x="145956" y="8749"/>
                        <a:pt x="155632" y="13265"/>
                        <a:pt x="172405" y="21006"/>
                      </a:cubicBezTo>
                      <a:cubicBezTo>
                        <a:pt x="189178" y="28747"/>
                        <a:pt x="210466" y="39714"/>
                        <a:pt x="222724" y="48101"/>
                      </a:cubicBezTo>
                      <a:cubicBezTo>
                        <a:pt x="234980" y="56487"/>
                        <a:pt x="245302" y="65518"/>
                        <a:pt x="247883" y="70679"/>
                      </a:cubicBezTo>
                      <a:cubicBezTo>
                        <a:pt x="250464" y="75840"/>
                        <a:pt x="250142" y="74872"/>
                        <a:pt x="245302" y="76485"/>
                      </a:cubicBezTo>
                      <a:cubicBezTo>
                        <a:pt x="240464" y="78098"/>
                        <a:pt x="176275" y="81646"/>
                        <a:pt x="154987" y="81646"/>
                      </a:cubicBezTo>
                      <a:cubicBezTo>
                        <a:pt x="133698" y="81646"/>
                        <a:pt x="114990" y="82937"/>
                        <a:pt x="108539" y="82937"/>
                      </a:cubicBezTo>
                      <a:cubicBezTo>
                        <a:pt x="102088" y="82937"/>
                        <a:pt x="79187" y="76163"/>
                        <a:pt x="71123" y="71969"/>
                      </a:cubicBezTo>
                      <a:cubicBezTo>
                        <a:pt x="63059" y="67776"/>
                        <a:pt x="52092" y="56809"/>
                        <a:pt x="47254" y="50036"/>
                      </a:cubicBezTo>
                      <a:cubicBezTo>
                        <a:pt x="42416" y="43262"/>
                        <a:pt x="25965" y="24877"/>
                        <a:pt x="21450" y="22296"/>
                      </a:cubicBezTo>
                      <a:cubicBezTo>
                        <a:pt x="16934" y="19716"/>
                        <a:pt x="14354" y="15200"/>
                        <a:pt x="14354" y="152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5B6CB"/>
                    </a:gs>
                    <a:gs pos="100000">
                      <a:srgbClr val="E1ECEE"/>
                    </a:gs>
                  </a:gsLst>
                  <a:lin ang="5400000" scaled="0"/>
                </a:gradFill>
                <a:ln w="8800" cap="flat">
                  <a:noFill/>
                  <a:miter lim="800000"/>
                </a:ln>
              </p:spPr>
            </p:sp>
            <p:sp>
              <p:nvSpPr>
                <p:cNvPr id="1203" name="Freeform 1202"/>
                <p:cNvSpPr/>
                <p:nvPr/>
              </p:nvSpPr>
              <p:spPr>
                <a:xfrm>
                  <a:off x="6519477" y="3993841"/>
                  <a:ext cx="96765" cy="1470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765" h="147084">
                      <a:moveTo>
                        <a:pt x="0" y="60382"/>
                      </a:moveTo>
                      <a:cubicBezTo>
                        <a:pt x="0" y="16559"/>
                        <a:pt x="16855" y="0"/>
                        <a:pt x="45286" y="0"/>
                      </a:cubicBezTo>
                      <a:cubicBezTo>
                        <a:pt x="73717" y="0"/>
                        <a:pt x="96765" y="35525"/>
                        <a:pt x="96765" y="79348"/>
                      </a:cubicBezTo>
                      <a:cubicBezTo>
                        <a:pt x="96765" y="123170"/>
                        <a:pt x="85522" y="146890"/>
                        <a:pt x="57091" y="146890"/>
                      </a:cubicBezTo>
                      <a:cubicBezTo>
                        <a:pt x="28660" y="146890"/>
                        <a:pt x="0" y="104204"/>
                        <a:pt x="0" y="60382"/>
                      </a:cubicBezTo>
                      <a:close/>
                    </a:path>
                  </a:pathLst>
                </a:custGeom>
                <a:solidFill>
                  <a:srgbClr val="3B3B38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1204" name="Freeform 1203"/>
                <p:cNvSpPr/>
                <p:nvPr/>
              </p:nvSpPr>
              <p:spPr>
                <a:xfrm>
                  <a:off x="6321429" y="3876428"/>
                  <a:ext cx="202565" cy="1703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2565" h="170307">
                      <a:moveTo>
                        <a:pt x="37094" y="322"/>
                      </a:moveTo>
                      <a:cubicBezTo>
                        <a:pt x="37094" y="322"/>
                        <a:pt x="28062" y="6774"/>
                        <a:pt x="24514" y="10322"/>
                      </a:cubicBezTo>
                      <a:cubicBezTo>
                        <a:pt x="20966" y="13870"/>
                        <a:pt x="14192" y="11612"/>
                        <a:pt x="7096" y="11612"/>
                      </a:cubicBezTo>
                      <a:cubicBezTo>
                        <a:pt x="0" y="11612"/>
                        <a:pt x="0" y="27740"/>
                        <a:pt x="0" y="27740"/>
                      </a:cubicBezTo>
                      <a:cubicBezTo>
                        <a:pt x="0" y="27740"/>
                        <a:pt x="18708" y="36771"/>
                        <a:pt x="21611" y="49350"/>
                      </a:cubicBezTo>
                      <a:cubicBezTo>
                        <a:pt x="24514" y="61930"/>
                        <a:pt x="27739" y="113538"/>
                        <a:pt x="35481" y="114829"/>
                      </a:cubicBezTo>
                      <a:cubicBezTo>
                        <a:pt x="43223" y="116119"/>
                        <a:pt x="170309" y="171598"/>
                        <a:pt x="176760" y="170307"/>
                      </a:cubicBezTo>
                      <a:cubicBezTo>
                        <a:pt x="183212" y="169017"/>
                        <a:pt x="185147" y="160631"/>
                        <a:pt x="185147" y="149664"/>
                      </a:cubicBezTo>
                      <a:cubicBezTo>
                        <a:pt x="185147" y="138698"/>
                        <a:pt x="191598" y="99346"/>
                        <a:pt x="191598" y="90314"/>
                      </a:cubicBezTo>
                      <a:cubicBezTo>
                        <a:pt x="191598" y="81283"/>
                        <a:pt x="194823" y="79348"/>
                        <a:pt x="198049" y="68381"/>
                      </a:cubicBezTo>
                      <a:cubicBezTo>
                        <a:pt x="201275" y="57414"/>
                        <a:pt x="202565" y="39996"/>
                        <a:pt x="202565" y="39996"/>
                      </a:cubicBezTo>
                      <a:lnTo>
                        <a:pt x="37094" y="322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1205" name="Freeform 1204"/>
                <p:cNvSpPr/>
                <p:nvPr/>
              </p:nvSpPr>
              <p:spPr>
                <a:xfrm>
                  <a:off x="6783446" y="4044674"/>
                  <a:ext cx="105233" cy="606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5233" h="60640">
                      <a:moveTo>
                        <a:pt x="103735" y="-516"/>
                      </a:moveTo>
                      <a:cubicBezTo>
                        <a:pt x="99865" y="3354"/>
                        <a:pt x="52643" y="24256"/>
                        <a:pt x="45676" y="28901"/>
                      </a:cubicBezTo>
                      <a:cubicBezTo>
                        <a:pt x="38709" y="33545"/>
                        <a:pt x="7744" y="39738"/>
                        <a:pt x="6196" y="39738"/>
                      </a:cubicBezTo>
                      <a:cubicBezTo>
                        <a:pt x="4648" y="39738"/>
                        <a:pt x="390" y="38190"/>
                        <a:pt x="390" y="45544"/>
                      </a:cubicBezTo>
                      <a:cubicBezTo>
                        <a:pt x="390" y="52898"/>
                        <a:pt x="2325" y="60640"/>
                        <a:pt x="20904" y="60640"/>
                      </a:cubicBezTo>
                      <a:cubicBezTo>
                        <a:pt x="39483" y="60640"/>
                        <a:pt x="71996" y="46705"/>
                        <a:pt x="82834" y="39738"/>
                      </a:cubicBezTo>
                      <a:cubicBezTo>
                        <a:pt x="93672" y="32771"/>
                        <a:pt x="101558" y="27573"/>
                        <a:pt x="103735" y="13418"/>
                      </a:cubicBezTo>
                      <a:cubicBezTo>
                        <a:pt x="105233" y="3355"/>
                        <a:pt x="106445" y="-516"/>
                        <a:pt x="103735" y="-516"/>
                      </a:cubicBezTo>
                      <a:close/>
                    </a:path>
                  </a:pathLst>
                </a:custGeom>
                <a:solidFill>
                  <a:srgbClr val="0C0C0C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1206" name="Freeform 1205"/>
                <p:cNvSpPr/>
                <p:nvPr/>
              </p:nvSpPr>
              <p:spPr>
                <a:xfrm>
                  <a:off x="6828353" y="4021710"/>
                  <a:ext cx="53415" cy="390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415" h="39093">
                      <a:moveTo>
                        <a:pt x="53415" y="0"/>
                      </a:moveTo>
                      <a:cubicBezTo>
                        <a:pt x="53415" y="0"/>
                        <a:pt x="35610" y="10064"/>
                        <a:pt x="29417" y="12386"/>
                      </a:cubicBezTo>
                      <a:cubicBezTo>
                        <a:pt x="23224" y="14708"/>
                        <a:pt x="0" y="19353"/>
                        <a:pt x="0" y="22450"/>
                      </a:cubicBezTo>
                      <a:cubicBezTo>
                        <a:pt x="0" y="25546"/>
                        <a:pt x="0" y="35610"/>
                        <a:pt x="0" y="38706"/>
                      </a:cubicBezTo>
                      <a:cubicBezTo>
                        <a:pt x="0" y="41803"/>
                        <a:pt x="32513" y="27094"/>
                        <a:pt x="37158" y="24772"/>
                      </a:cubicBezTo>
                      <a:cubicBezTo>
                        <a:pt x="41803" y="22450"/>
                        <a:pt x="53415" y="16257"/>
                        <a:pt x="53415" y="16257"/>
                      </a:cubicBezTo>
                      <a:lnTo>
                        <a:pt x="53415" y="0"/>
                      </a:lnTo>
                      <a:close/>
                    </a:path>
                  </a:pathLst>
                </a:custGeom>
                <a:solidFill>
                  <a:srgbClr val="0C0C0C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1207" name="Freeform 1206"/>
                <p:cNvSpPr/>
                <p:nvPr/>
              </p:nvSpPr>
              <p:spPr>
                <a:xfrm>
                  <a:off x="6788872" y="3978358"/>
                  <a:ext cx="83605" cy="294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3605" h="29417">
                      <a:moveTo>
                        <a:pt x="0" y="29417"/>
                      </a:moveTo>
                      <a:cubicBezTo>
                        <a:pt x="0" y="29417"/>
                        <a:pt x="27868" y="23998"/>
                        <a:pt x="37932" y="22450"/>
                      </a:cubicBezTo>
                      <a:cubicBezTo>
                        <a:pt x="47996" y="20901"/>
                        <a:pt x="77025" y="8902"/>
                        <a:pt x="79735" y="6193"/>
                      </a:cubicBezTo>
                      <a:cubicBezTo>
                        <a:pt x="82444" y="3484"/>
                        <a:pt x="83605" y="0"/>
                        <a:pt x="83605" y="0"/>
                      </a:cubicBezTo>
                      <a:cubicBezTo>
                        <a:pt x="83605" y="0"/>
                        <a:pt x="69156" y="5032"/>
                        <a:pt x="61156" y="9289"/>
                      </a:cubicBezTo>
                      <a:cubicBezTo>
                        <a:pt x="53156" y="13547"/>
                        <a:pt x="23998" y="22450"/>
                        <a:pt x="15482" y="22450"/>
                      </a:cubicBezTo>
                      <a:cubicBezTo>
                        <a:pt x="6967" y="22450"/>
                        <a:pt x="0" y="22191"/>
                        <a:pt x="0" y="23869"/>
                      </a:cubicBezTo>
                      <a:cubicBezTo>
                        <a:pt x="0" y="25546"/>
                        <a:pt x="0" y="29417"/>
                        <a:pt x="0" y="2941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1208" name="Freeform 1207"/>
                <p:cNvSpPr/>
                <p:nvPr/>
              </p:nvSpPr>
              <p:spPr>
                <a:xfrm>
                  <a:off x="6798162" y="3991521"/>
                  <a:ext cx="76203" cy="299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203" h="29917">
                      <a:moveTo>
                        <a:pt x="0" y="25546"/>
                      </a:moveTo>
                      <a:cubicBezTo>
                        <a:pt x="0" y="25546"/>
                        <a:pt x="40255" y="17030"/>
                        <a:pt x="53415" y="12386"/>
                      </a:cubicBezTo>
                      <a:cubicBezTo>
                        <a:pt x="66575" y="7741"/>
                        <a:pt x="76639" y="0"/>
                        <a:pt x="76639" y="0"/>
                      </a:cubicBezTo>
                      <a:cubicBezTo>
                        <a:pt x="76639" y="0"/>
                        <a:pt x="73542" y="8515"/>
                        <a:pt x="69672" y="12386"/>
                      </a:cubicBezTo>
                      <a:cubicBezTo>
                        <a:pt x="65801" y="16256"/>
                        <a:pt x="61672" y="20901"/>
                        <a:pt x="51609" y="25546"/>
                      </a:cubicBezTo>
                      <a:cubicBezTo>
                        <a:pt x="41545" y="30190"/>
                        <a:pt x="33288" y="30190"/>
                        <a:pt x="23998" y="30190"/>
                      </a:cubicBezTo>
                      <a:cubicBezTo>
                        <a:pt x="14709" y="30190"/>
                        <a:pt x="0" y="27868"/>
                        <a:pt x="0" y="25546"/>
                      </a:cubicBezTo>
                      <a:close/>
                    </a:path>
                  </a:pathLst>
                </a:custGeom>
                <a:solidFill>
                  <a:srgbClr val="0C0C0C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1209" name="Freeform 1208"/>
                <p:cNvSpPr/>
                <p:nvPr/>
              </p:nvSpPr>
              <p:spPr>
                <a:xfrm>
                  <a:off x="6719975" y="3937333"/>
                  <a:ext cx="55737" cy="111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737" h="11128">
                      <a:moveTo>
                        <a:pt x="39480" y="0"/>
                      </a:moveTo>
                      <a:lnTo>
                        <a:pt x="55737" y="6967"/>
                      </a:lnTo>
                      <a:cubicBezTo>
                        <a:pt x="55737" y="6967"/>
                        <a:pt x="39480" y="9289"/>
                        <a:pt x="26320" y="10837"/>
                      </a:cubicBezTo>
                      <a:cubicBezTo>
                        <a:pt x="13160" y="12386"/>
                        <a:pt x="0" y="6967"/>
                        <a:pt x="0" y="6967"/>
                      </a:cubicBezTo>
                      <a:cubicBezTo>
                        <a:pt x="0" y="6967"/>
                        <a:pt x="19353" y="3096"/>
                        <a:pt x="27868" y="3096"/>
                      </a:cubicBezTo>
                      <a:cubicBezTo>
                        <a:pt x="36384" y="3096"/>
                        <a:pt x="41029" y="0"/>
                        <a:pt x="3948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0000"/>
                    </a:gs>
                    <a:gs pos="100000">
                      <a:srgbClr val="CC3300"/>
                    </a:gs>
                  </a:gsLst>
                  <a:lin ang="10800000" scaled="0"/>
                </a:gradFill>
                <a:ln w="8800" cap="flat">
                  <a:noFill/>
                  <a:miter lim="800000"/>
                </a:ln>
              </p:spPr>
            </p:sp>
            <p:sp>
              <p:nvSpPr>
                <p:cNvPr id="1210" name="Freeform 1209"/>
                <p:cNvSpPr/>
                <p:nvPr/>
              </p:nvSpPr>
              <p:spPr>
                <a:xfrm>
                  <a:off x="6788872" y="3929588"/>
                  <a:ext cx="28643" cy="116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643" h="11612">
                      <a:moveTo>
                        <a:pt x="-387" y="1935"/>
                      </a:moveTo>
                      <a:lnTo>
                        <a:pt x="11612" y="11612"/>
                      </a:lnTo>
                      <a:lnTo>
                        <a:pt x="28643" y="6967"/>
                      </a:lnTo>
                      <a:lnTo>
                        <a:pt x="21288" y="-387"/>
                      </a:lnTo>
                      <a:cubicBezTo>
                        <a:pt x="21288" y="-387"/>
                        <a:pt x="20901" y="1935"/>
                        <a:pt x="13934" y="1935"/>
                      </a:cubicBezTo>
                      <a:cubicBezTo>
                        <a:pt x="6967" y="1935"/>
                        <a:pt x="-387" y="1935"/>
                        <a:pt x="-387" y="193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C3300"/>
                    </a:gs>
                    <a:gs pos="100000">
                      <a:srgbClr val="000000"/>
                    </a:gs>
                  </a:gsLst>
                  <a:lin ang="10800000" scaled="0"/>
                </a:gradFill>
                <a:ln w="8800" cap="flat">
                  <a:noFill/>
                  <a:miter lim="800000"/>
                </a:ln>
              </p:spPr>
            </p:sp>
            <p:sp>
              <p:nvSpPr>
                <p:cNvPr id="1211" name="Freeform 1210"/>
                <p:cNvSpPr/>
                <p:nvPr/>
              </p:nvSpPr>
              <p:spPr>
                <a:xfrm>
                  <a:off x="6651804" y="3976810"/>
                  <a:ext cx="142779" cy="658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2779" h="65801">
                      <a:moveTo>
                        <a:pt x="0" y="3097"/>
                      </a:moveTo>
                      <a:cubicBezTo>
                        <a:pt x="0" y="1548"/>
                        <a:pt x="-1499" y="0"/>
                        <a:pt x="10112" y="0"/>
                      </a:cubicBezTo>
                      <a:cubicBezTo>
                        <a:pt x="21724" y="0"/>
                        <a:pt x="41078" y="6967"/>
                        <a:pt x="58883" y="13160"/>
                      </a:cubicBezTo>
                      <a:cubicBezTo>
                        <a:pt x="76688" y="19353"/>
                        <a:pt x="105331" y="35610"/>
                        <a:pt x="117717" y="42577"/>
                      </a:cubicBezTo>
                      <a:cubicBezTo>
                        <a:pt x="130103" y="49544"/>
                        <a:pt x="145198" y="59221"/>
                        <a:pt x="142489" y="61930"/>
                      </a:cubicBezTo>
                      <a:cubicBezTo>
                        <a:pt x="139779" y="64640"/>
                        <a:pt x="128555" y="65801"/>
                        <a:pt x="120039" y="65801"/>
                      </a:cubicBezTo>
                      <a:cubicBezTo>
                        <a:pt x="111524" y="65801"/>
                        <a:pt x="74365" y="62704"/>
                        <a:pt x="62753" y="60382"/>
                      </a:cubicBezTo>
                      <a:cubicBezTo>
                        <a:pt x="51141" y="58059"/>
                        <a:pt x="35272" y="50705"/>
                        <a:pt x="30240" y="45673"/>
                      </a:cubicBezTo>
                      <a:cubicBezTo>
                        <a:pt x="25208" y="40642"/>
                        <a:pt x="6242" y="22450"/>
                        <a:pt x="6242" y="19353"/>
                      </a:cubicBezTo>
                      <a:cubicBezTo>
                        <a:pt x="6242" y="16257"/>
                        <a:pt x="1984" y="5032"/>
                        <a:pt x="0" y="3097"/>
                      </a:cubicBezTo>
                      <a:close/>
                    </a:path>
                  </a:pathLst>
                </a:custGeom>
                <a:solidFill>
                  <a:srgbClr val="A5B6CB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1212" name="Freeform 1211"/>
                <p:cNvSpPr/>
                <p:nvPr/>
              </p:nvSpPr>
              <p:spPr>
                <a:xfrm>
                  <a:off x="6527412" y="4007388"/>
                  <a:ext cx="76638" cy="1176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638" h="117667">
                      <a:moveTo>
                        <a:pt x="-194" y="47609"/>
                      </a:moveTo>
                      <a:cubicBezTo>
                        <a:pt x="-194" y="13243"/>
                        <a:pt x="9732" y="-387"/>
                        <a:pt x="30771" y="-387"/>
                      </a:cubicBezTo>
                      <a:cubicBezTo>
                        <a:pt x="51811" y="-387"/>
                        <a:pt x="76251" y="30182"/>
                        <a:pt x="76251" y="64548"/>
                      </a:cubicBezTo>
                      <a:cubicBezTo>
                        <a:pt x="76251" y="98914"/>
                        <a:pt x="67932" y="117515"/>
                        <a:pt x="46893" y="117515"/>
                      </a:cubicBezTo>
                      <a:cubicBezTo>
                        <a:pt x="25853" y="117515"/>
                        <a:pt x="-194" y="81975"/>
                        <a:pt x="-194" y="47609"/>
                      </a:cubicBezTo>
                      <a:close/>
                    </a:path>
                  </a:pathLst>
                </a:custGeom>
                <a:solidFill>
                  <a:srgbClr val="EEECE1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1213" name="Freeform 1212"/>
                <p:cNvSpPr/>
                <p:nvPr/>
              </p:nvSpPr>
              <p:spPr>
                <a:xfrm>
                  <a:off x="6467611" y="3901066"/>
                  <a:ext cx="24385" cy="153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385" h="15362">
                      <a:moveTo>
                        <a:pt x="10451" y="266"/>
                      </a:moveTo>
                      <a:cubicBezTo>
                        <a:pt x="10451" y="266"/>
                        <a:pt x="20321" y="-701"/>
                        <a:pt x="22062" y="1040"/>
                      </a:cubicBezTo>
                      <a:cubicBezTo>
                        <a:pt x="23804" y="2782"/>
                        <a:pt x="24385" y="6846"/>
                        <a:pt x="24385" y="9943"/>
                      </a:cubicBezTo>
                      <a:cubicBezTo>
                        <a:pt x="24385" y="13039"/>
                        <a:pt x="23611" y="15362"/>
                        <a:pt x="21288" y="15362"/>
                      </a:cubicBezTo>
                      <a:cubicBezTo>
                        <a:pt x="18966" y="15362"/>
                        <a:pt x="7741" y="15362"/>
                        <a:pt x="4258" y="15362"/>
                      </a:cubicBezTo>
                      <a:cubicBezTo>
                        <a:pt x="774" y="15362"/>
                        <a:pt x="0" y="12265"/>
                        <a:pt x="0" y="9943"/>
                      </a:cubicBezTo>
                      <a:cubicBezTo>
                        <a:pt x="0" y="7620"/>
                        <a:pt x="10451" y="266"/>
                        <a:pt x="10451" y="26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1214" name="Freeform 1213"/>
                <p:cNvSpPr/>
                <p:nvPr/>
              </p:nvSpPr>
              <p:spPr>
                <a:xfrm>
                  <a:off x="6431456" y="3891667"/>
                  <a:ext cx="54707" cy="232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707" h="23276">
                      <a:moveTo>
                        <a:pt x="54707" y="15472"/>
                      </a:moveTo>
                      <a:cubicBezTo>
                        <a:pt x="54707" y="15472"/>
                        <a:pt x="49316" y="15472"/>
                        <a:pt x="47768" y="15472"/>
                      </a:cubicBezTo>
                      <a:cubicBezTo>
                        <a:pt x="46220" y="15472"/>
                        <a:pt x="48929" y="7343"/>
                        <a:pt x="41575" y="4634"/>
                      </a:cubicBezTo>
                      <a:cubicBezTo>
                        <a:pt x="34221" y="1924"/>
                        <a:pt x="33004" y="1262"/>
                        <a:pt x="24544" y="763"/>
                      </a:cubicBezTo>
                      <a:cubicBezTo>
                        <a:pt x="15143" y="209"/>
                        <a:pt x="9836" y="-1559"/>
                        <a:pt x="5191" y="3086"/>
                      </a:cubicBezTo>
                      <a:cubicBezTo>
                        <a:pt x="547" y="7730"/>
                        <a:pt x="-2163" y="14310"/>
                        <a:pt x="2095" y="18568"/>
                      </a:cubicBezTo>
                      <a:cubicBezTo>
                        <a:pt x="6353" y="22826"/>
                        <a:pt x="47768" y="22439"/>
                        <a:pt x="46994" y="23213"/>
                      </a:cubicBezTo>
                      <a:lnTo>
                        <a:pt x="54707" y="15472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1215" name="Freeform 1214"/>
                <p:cNvSpPr/>
                <p:nvPr/>
              </p:nvSpPr>
              <p:spPr>
                <a:xfrm>
                  <a:off x="6517155" y="3814389"/>
                  <a:ext cx="55737" cy="153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737" h="15337">
                      <a:moveTo>
                        <a:pt x="0" y="6048"/>
                      </a:moveTo>
                      <a:cubicBezTo>
                        <a:pt x="0" y="6048"/>
                        <a:pt x="10064" y="629"/>
                        <a:pt x="16257" y="629"/>
                      </a:cubicBezTo>
                      <a:cubicBezTo>
                        <a:pt x="22450" y="629"/>
                        <a:pt x="30191" y="-919"/>
                        <a:pt x="40254" y="629"/>
                      </a:cubicBezTo>
                      <a:cubicBezTo>
                        <a:pt x="50318" y="2177"/>
                        <a:pt x="55737" y="8370"/>
                        <a:pt x="55737" y="8370"/>
                      </a:cubicBezTo>
                      <a:lnTo>
                        <a:pt x="55737" y="14563"/>
                      </a:lnTo>
                      <a:lnTo>
                        <a:pt x="31222" y="15595"/>
                      </a:lnTo>
                      <a:lnTo>
                        <a:pt x="0" y="6048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1216" name="Freeform 1215"/>
                <p:cNvSpPr/>
                <p:nvPr/>
              </p:nvSpPr>
              <p:spPr>
                <a:xfrm>
                  <a:off x="6639466" y="4043385"/>
                  <a:ext cx="17805" cy="805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805" h="80509">
                      <a:moveTo>
                        <a:pt x="0" y="0"/>
                      </a:moveTo>
                      <a:lnTo>
                        <a:pt x="13934" y="11612"/>
                      </a:lnTo>
                      <a:cubicBezTo>
                        <a:pt x="13934" y="11612"/>
                        <a:pt x="17805" y="30965"/>
                        <a:pt x="17805" y="42577"/>
                      </a:cubicBezTo>
                      <a:cubicBezTo>
                        <a:pt x="17805" y="54189"/>
                        <a:pt x="17805" y="80509"/>
                        <a:pt x="17805" y="80509"/>
                      </a:cubicBezTo>
                      <a:lnTo>
                        <a:pt x="10838" y="80509"/>
                      </a:lnTo>
                      <a:cubicBezTo>
                        <a:pt x="10838" y="80509"/>
                        <a:pt x="8515" y="37158"/>
                        <a:pt x="8515" y="27094"/>
                      </a:cubicBezTo>
                      <a:cubicBezTo>
                        <a:pt x="8515" y="17031"/>
                        <a:pt x="1161" y="-1161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100000">
                      <a:srgbClr val="000000"/>
                    </a:gs>
                  </a:gsLst>
                  <a:lin ang="0" scaled="0"/>
                </a:gradFill>
                <a:ln w="8800" cap="flat">
                  <a:noFill/>
                  <a:miter lim="800000"/>
                </a:ln>
              </p:spPr>
            </p:sp>
            <p:sp>
              <p:nvSpPr>
                <p:cNvPr id="1217" name="Freeform 1216"/>
                <p:cNvSpPr/>
                <p:nvPr/>
              </p:nvSpPr>
              <p:spPr>
                <a:xfrm>
                  <a:off x="6515607" y="3967521"/>
                  <a:ext cx="8902" cy="85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902" h="8515">
                      <a:moveTo>
                        <a:pt x="8515" y="3871"/>
                      </a:moveTo>
                      <a:cubicBezTo>
                        <a:pt x="8515" y="3871"/>
                        <a:pt x="7741" y="0"/>
                        <a:pt x="4645" y="0"/>
                      </a:cubicBezTo>
                      <a:cubicBezTo>
                        <a:pt x="1548" y="0"/>
                        <a:pt x="-387" y="1548"/>
                        <a:pt x="-387" y="5032"/>
                      </a:cubicBezTo>
                      <a:cubicBezTo>
                        <a:pt x="-387" y="8515"/>
                        <a:pt x="3871" y="8515"/>
                        <a:pt x="6967" y="8515"/>
                      </a:cubicBezTo>
                      <a:cubicBezTo>
                        <a:pt x="10064" y="8515"/>
                        <a:pt x="8515" y="3871"/>
                        <a:pt x="8515" y="3871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1218" name="Freeform 1217"/>
                <p:cNvSpPr/>
                <p:nvPr/>
              </p:nvSpPr>
              <p:spPr>
                <a:xfrm>
                  <a:off x="6547346" y="3820440"/>
                  <a:ext cx="23998" cy="64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998" h="6435">
                      <a:moveTo>
                        <a:pt x="1032" y="0"/>
                      </a:moveTo>
                      <a:cubicBezTo>
                        <a:pt x="1032" y="0"/>
                        <a:pt x="-1420" y="6193"/>
                        <a:pt x="1032" y="6193"/>
                      </a:cubicBezTo>
                      <a:cubicBezTo>
                        <a:pt x="3484" y="6193"/>
                        <a:pt x="22062" y="6193"/>
                        <a:pt x="22062" y="6193"/>
                      </a:cubicBezTo>
                      <a:cubicBezTo>
                        <a:pt x="22062" y="6193"/>
                        <a:pt x="23804" y="7354"/>
                        <a:pt x="23804" y="4451"/>
                      </a:cubicBezTo>
                      <a:cubicBezTo>
                        <a:pt x="23804" y="1548"/>
                        <a:pt x="22837" y="0"/>
                        <a:pt x="20514" y="0"/>
                      </a:cubicBezTo>
                      <a:cubicBezTo>
                        <a:pt x="18192" y="0"/>
                        <a:pt x="1032" y="0"/>
                        <a:pt x="1032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1219" name="Freeform 1218"/>
                <p:cNvSpPr/>
                <p:nvPr/>
              </p:nvSpPr>
              <p:spPr>
                <a:xfrm>
                  <a:off x="6314722" y="3937911"/>
                  <a:ext cx="24772" cy="661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772" h="66188">
                      <a:moveTo>
                        <a:pt x="0" y="34005"/>
                      </a:moveTo>
                      <a:cubicBezTo>
                        <a:pt x="0" y="16231"/>
                        <a:pt x="1156" y="0"/>
                        <a:pt x="8433" y="0"/>
                      </a:cubicBezTo>
                      <a:cubicBezTo>
                        <a:pt x="15710" y="0"/>
                        <a:pt x="25036" y="14712"/>
                        <a:pt x="25036" y="32487"/>
                      </a:cubicBezTo>
                      <a:cubicBezTo>
                        <a:pt x="25036" y="50261"/>
                        <a:pt x="20454" y="66188"/>
                        <a:pt x="13177" y="66188"/>
                      </a:cubicBezTo>
                      <a:cubicBezTo>
                        <a:pt x="5899" y="66188"/>
                        <a:pt x="0" y="51779"/>
                        <a:pt x="0" y="34005"/>
                      </a:cubicBezTo>
                      <a:close/>
                    </a:path>
                  </a:pathLst>
                </a:custGeom>
                <a:solidFill>
                  <a:srgbClr val="D6D4CA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1220" name="Freeform 1219"/>
                <p:cNvSpPr/>
                <p:nvPr/>
              </p:nvSpPr>
              <p:spPr>
                <a:xfrm>
                  <a:off x="6689010" y="3996164"/>
                  <a:ext cx="32513" cy="309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513" h="30965">
                      <a:moveTo>
                        <a:pt x="0" y="15483"/>
                      </a:moveTo>
                      <a:cubicBezTo>
                        <a:pt x="0" y="6932"/>
                        <a:pt x="7278" y="0"/>
                        <a:pt x="16257" y="0"/>
                      </a:cubicBezTo>
                      <a:cubicBezTo>
                        <a:pt x="25235" y="0"/>
                        <a:pt x="32513" y="6932"/>
                        <a:pt x="32513" y="15483"/>
                      </a:cubicBezTo>
                      <a:cubicBezTo>
                        <a:pt x="32513" y="24033"/>
                        <a:pt x="25235" y="30965"/>
                        <a:pt x="16257" y="30965"/>
                      </a:cubicBezTo>
                      <a:cubicBezTo>
                        <a:pt x="7278" y="30965"/>
                        <a:pt x="0" y="24033"/>
                        <a:pt x="0" y="1548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608D"/>
                    </a:gs>
                    <a:gs pos="100000">
                      <a:srgbClr val="A6BED0"/>
                    </a:gs>
                  </a:gsLst>
                  <a:lin ang="5400000" scaled="0"/>
                </a:gradFill>
                <a:ln w="8800" cap="flat">
                  <a:noFill/>
                  <a:miter lim="800000"/>
                </a:ln>
              </p:spPr>
            </p:sp>
            <p:sp>
              <p:nvSpPr>
                <p:cNvPr id="1221" name="Freeform 1220"/>
                <p:cNvSpPr/>
                <p:nvPr/>
              </p:nvSpPr>
              <p:spPr>
                <a:xfrm>
                  <a:off x="6740102" y="4020936"/>
                  <a:ext cx="15482" cy="139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482" h="13934">
                      <a:moveTo>
                        <a:pt x="0" y="6967"/>
                      </a:moveTo>
                      <a:cubicBezTo>
                        <a:pt x="0" y="3119"/>
                        <a:pt x="3466" y="0"/>
                        <a:pt x="7741" y="0"/>
                      </a:cubicBezTo>
                      <a:cubicBezTo>
                        <a:pt x="12017" y="0"/>
                        <a:pt x="15482" y="3119"/>
                        <a:pt x="15482" y="6967"/>
                      </a:cubicBezTo>
                      <a:cubicBezTo>
                        <a:pt x="15482" y="10815"/>
                        <a:pt x="12017" y="13934"/>
                        <a:pt x="7741" y="13934"/>
                      </a:cubicBezTo>
                      <a:cubicBezTo>
                        <a:pt x="3466" y="13934"/>
                        <a:pt x="0" y="10815"/>
                        <a:pt x="0" y="696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608D"/>
                    </a:gs>
                    <a:gs pos="100000">
                      <a:srgbClr val="A6BED0"/>
                    </a:gs>
                  </a:gsLst>
                  <a:lin ang="5400000" scaled="0"/>
                </a:gradFill>
                <a:ln w="8800" cap="flat">
                  <a:noFill/>
                  <a:miter lim="800000"/>
                </a:ln>
              </p:spPr>
            </p:sp>
            <p:sp>
              <p:nvSpPr>
                <p:cNvPr id="1222" name="Freeform 1221"/>
                <p:cNvSpPr/>
                <p:nvPr/>
              </p:nvSpPr>
              <p:spPr>
                <a:xfrm>
                  <a:off x="6642268" y="4039514"/>
                  <a:ext cx="179888" cy="309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9888" h="30965">
                      <a:moveTo>
                        <a:pt x="678" y="387"/>
                      </a:moveTo>
                      <a:cubicBezTo>
                        <a:pt x="678" y="387"/>
                        <a:pt x="18870" y="27482"/>
                        <a:pt x="31256" y="27482"/>
                      </a:cubicBezTo>
                      <a:cubicBezTo>
                        <a:pt x="43642" y="27482"/>
                        <a:pt x="69962" y="30965"/>
                        <a:pt x="97830" y="30965"/>
                      </a:cubicBezTo>
                      <a:cubicBezTo>
                        <a:pt x="125699" y="30965"/>
                        <a:pt x="179888" y="27482"/>
                        <a:pt x="179888" y="27482"/>
                      </a:cubicBezTo>
                      <a:lnTo>
                        <a:pt x="155116" y="7741"/>
                      </a:lnTo>
                      <a:cubicBezTo>
                        <a:pt x="155116" y="7741"/>
                        <a:pt x="130344" y="7741"/>
                        <a:pt x="110216" y="7741"/>
                      </a:cubicBezTo>
                      <a:cubicBezTo>
                        <a:pt x="90089" y="7741"/>
                        <a:pt x="63769" y="387"/>
                        <a:pt x="62221" y="387"/>
                      </a:cubicBezTo>
                      <a:cubicBezTo>
                        <a:pt x="62221" y="387"/>
                        <a:pt x="45190" y="387"/>
                        <a:pt x="34352" y="387"/>
                      </a:cubicBezTo>
                      <a:cubicBezTo>
                        <a:pt x="23515" y="387"/>
                        <a:pt x="-2805" y="3871"/>
                        <a:pt x="678" y="38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C3300"/>
                    </a:gs>
                    <a:gs pos="100000">
                      <a:srgbClr val="FF3300"/>
                    </a:gs>
                  </a:gsLst>
                  <a:lin ang="5400000" scaled="0"/>
                </a:gradFill>
                <a:ln w="8800" cap="flat">
                  <a:noFill/>
                  <a:miter lim="800000"/>
                </a:ln>
              </p:spPr>
            </p:sp>
            <p:sp>
              <p:nvSpPr>
                <p:cNvPr id="1223" name="Freeform 1222"/>
                <p:cNvSpPr/>
                <p:nvPr/>
              </p:nvSpPr>
              <p:spPr>
                <a:xfrm>
                  <a:off x="6533218" y="4014355"/>
                  <a:ext cx="61543" cy="1037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1543" h="103733">
                      <a:moveTo>
                        <a:pt x="-155" y="41971"/>
                      </a:moveTo>
                      <a:cubicBezTo>
                        <a:pt x="-155" y="11675"/>
                        <a:pt x="7815" y="-341"/>
                        <a:pt x="24710" y="-341"/>
                      </a:cubicBezTo>
                      <a:cubicBezTo>
                        <a:pt x="41605" y="-341"/>
                        <a:pt x="61232" y="26608"/>
                        <a:pt x="61232" y="56904"/>
                      </a:cubicBezTo>
                      <a:cubicBezTo>
                        <a:pt x="61232" y="87200"/>
                        <a:pt x="54551" y="103599"/>
                        <a:pt x="37656" y="103599"/>
                      </a:cubicBezTo>
                      <a:cubicBezTo>
                        <a:pt x="20761" y="103599"/>
                        <a:pt x="-155" y="72267"/>
                        <a:pt x="-155" y="4197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1224" name="Freeform 1223"/>
                <p:cNvSpPr/>
                <p:nvPr/>
              </p:nvSpPr>
              <p:spPr>
                <a:xfrm>
                  <a:off x="6316078" y="3943524"/>
                  <a:ext cx="18384" cy="543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384" h="54334">
                      <a:moveTo>
                        <a:pt x="-46" y="21984"/>
                      </a:moveTo>
                      <a:cubicBezTo>
                        <a:pt x="-46" y="6115"/>
                        <a:pt x="2335" y="-179"/>
                        <a:pt x="7381" y="-179"/>
                      </a:cubicBezTo>
                      <a:cubicBezTo>
                        <a:pt x="12428" y="-179"/>
                        <a:pt x="18291" y="13937"/>
                        <a:pt x="18291" y="29806"/>
                      </a:cubicBezTo>
                      <a:cubicBezTo>
                        <a:pt x="18291" y="45675"/>
                        <a:pt x="16295" y="54264"/>
                        <a:pt x="11249" y="54264"/>
                      </a:cubicBezTo>
                      <a:cubicBezTo>
                        <a:pt x="6202" y="54264"/>
                        <a:pt x="-46" y="37853"/>
                        <a:pt x="-46" y="2198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1225" name="Freeform 1224"/>
                <p:cNvSpPr/>
                <p:nvPr/>
              </p:nvSpPr>
              <p:spPr>
                <a:xfrm>
                  <a:off x="6321495" y="3959775"/>
                  <a:ext cx="6955" cy="237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55" h="23708">
                      <a:moveTo>
                        <a:pt x="96" y="10838"/>
                      </a:moveTo>
                      <a:cubicBezTo>
                        <a:pt x="96" y="2924"/>
                        <a:pt x="135" y="193"/>
                        <a:pt x="3482" y="194"/>
                      </a:cubicBezTo>
                      <a:cubicBezTo>
                        <a:pt x="7876" y="0"/>
                        <a:pt x="6869" y="5344"/>
                        <a:pt x="6869" y="13257"/>
                      </a:cubicBezTo>
                      <a:cubicBezTo>
                        <a:pt x="6869" y="21170"/>
                        <a:pt x="6829" y="23901"/>
                        <a:pt x="3482" y="23901"/>
                      </a:cubicBezTo>
                      <a:cubicBezTo>
                        <a:pt x="135" y="23901"/>
                        <a:pt x="96" y="18751"/>
                        <a:pt x="96" y="10838"/>
                      </a:cubicBezTo>
                      <a:close/>
                    </a:path>
                  </a:pathLst>
                </a:custGeom>
                <a:solidFill>
                  <a:srgbClr val="EEECE1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1226" name="Freeform 1225"/>
                <p:cNvSpPr/>
                <p:nvPr/>
              </p:nvSpPr>
              <p:spPr>
                <a:xfrm>
                  <a:off x="6551313" y="4047256"/>
                  <a:ext cx="23127" cy="398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7" h="39868">
                      <a:moveTo>
                        <a:pt x="-58" y="16131"/>
                      </a:moveTo>
                      <a:cubicBezTo>
                        <a:pt x="-58" y="4487"/>
                        <a:pt x="2937" y="-131"/>
                        <a:pt x="9286" y="-131"/>
                      </a:cubicBezTo>
                      <a:cubicBezTo>
                        <a:pt x="15635" y="-131"/>
                        <a:pt x="23010" y="10226"/>
                        <a:pt x="23010" y="21870"/>
                      </a:cubicBezTo>
                      <a:cubicBezTo>
                        <a:pt x="23010" y="33514"/>
                        <a:pt x="20500" y="39816"/>
                        <a:pt x="14151" y="39816"/>
                      </a:cubicBezTo>
                      <a:cubicBezTo>
                        <a:pt x="7802" y="39816"/>
                        <a:pt x="-58" y="27774"/>
                        <a:pt x="-58" y="16131"/>
                      </a:cubicBezTo>
                      <a:close/>
                    </a:path>
                  </a:pathLst>
                </a:custGeom>
                <a:solidFill>
                  <a:srgbClr val="EEECE1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1227" name="Freeform 1226"/>
                <p:cNvSpPr/>
                <p:nvPr/>
              </p:nvSpPr>
              <p:spPr>
                <a:xfrm>
                  <a:off x="6435707" y="3893847"/>
                  <a:ext cx="36287" cy="61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287" h="6134">
                      <a:moveTo>
                        <a:pt x="0" y="5995"/>
                      </a:moveTo>
                      <a:cubicBezTo>
                        <a:pt x="0" y="5995"/>
                        <a:pt x="1381" y="1571"/>
                        <a:pt x="4422" y="466"/>
                      </a:cubicBezTo>
                      <a:cubicBezTo>
                        <a:pt x="7463" y="-640"/>
                        <a:pt x="21287" y="466"/>
                        <a:pt x="25434" y="466"/>
                      </a:cubicBezTo>
                      <a:cubicBezTo>
                        <a:pt x="29581" y="466"/>
                        <a:pt x="33175" y="1018"/>
                        <a:pt x="35664" y="3507"/>
                      </a:cubicBezTo>
                      <a:cubicBezTo>
                        <a:pt x="38152" y="5995"/>
                        <a:pt x="32622" y="2954"/>
                        <a:pt x="29028" y="2954"/>
                      </a:cubicBezTo>
                      <a:cubicBezTo>
                        <a:pt x="25434" y="2954"/>
                        <a:pt x="10505" y="2677"/>
                        <a:pt x="7463" y="2677"/>
                      </a:cubicBezTo>
                      <a:cubicBezTo>
                        <a:pt x="4422" y="2677"/>
                        <a:pt x="690" y="6686"/>
                        <a:pt x="0" y="5995"/>
                      </a:cubicBezTo>
                      <a:close/>
                    </a:path>
                  </a:pathLst>
                </a:custGeom>
                <a:solidFill>
                  <a:srgbClr val="FFFFFF">
                    <a:alpha val="40000"/>
                  </a:srgbClr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1228" name="Freeform 1227"/>
                <p:cNvSpPr/>
                <p:nvPr/>
              </p:nvSpPr>
              <p:spPr>
                <a:xfrm>
                  <a:off x="6434601" y="3905645"/>
                  <a:ext cx="46171" cy="69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171" h="6912">
                      <a:moveTo>
                        <a:pt x="0" y="0"/>
                      </a:moveTo>
                      <a:cubicBezTo>
                        <a:pt x="0" y="0"/>
                        <a:pt x="2350" y="4009"/>
                        <a:pt x="5529" y="5253"/>
                      </a:cubicBezTo>
                      <a:cubicBezTo>
                        <a:pt x="8709" y="6497"/>
                        <a:pt x="37047" y="6912"/>
                        <a:pt x="38153" y="6912"/>
                      </a:cubicBezTo>
                      <a:cubicBezTo>
                        <a:pt x="39259" y="6912"/>
                        <a:pt x="43683" y="6912"/>
                        <a:pt x="43683" y="6912"/>
                      </a:cubicBezTo>
                      <a:lnTo>
                        <a:pt x="46171" y="5806"/>
                      </a:lnTo>
                      <a:cubicBezTo>
                        <a:pt x="46171" y="5806"/>
                        <a:pt x="18247" y="4285"/>
                        <a:pt x="16035" y="4285"/>
                      </a:cubicBezTo>
                      <a:cubicBezTo>
                        <a:pt x="13824" y="4285"/>
                        <a:pt x="9262" y="4700"/>
                        <a:pt x="6082" y="3594"/>
                      </a:cubicBezTo>
                      <a:cubicBezTo>
                        <a:pt x="2903" y="2488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000"/>
                  </a:srgbClr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1229" name="Freeform 1228"/>
                <p:cNvSpPr/>
                <p:nvPr/>
              </p:nvSpPr>
              <p:spPr>
                <a:xfrm>
                  <a:off x="6520639" y="3816566"/>
                  <a:ext cx="27288" cy="81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288" h="8128">
                      <a:moveTo>
                        <a:pt x="0" y="2903"/>
                      </a:moveTo>
                      <a:cubicBezTo>
                        <a:pt x="4064" y="1355"/>
                        <a:pt x="7548" y="0"/>
                        <a:pt x="11225" y="0"/>
                      </a:cubicBezTo>
                      <a:cubicBezTo>
                        <a:pt x="14902" y="0"/>
                        <a:pt x="27288" y="3290"/>
                        <a:pt x="27288" y="3290"/>
                      </a:cubicBezTo>
                      <a:lnTo>
                        <a:pt x="26320" y="8128"/>
                      </a:lnTo>
                      <a:cubicBezTo>
                        <a:pt x="26320" y="8128"/>
                        <a:pt x="9096" y="3290"/>
                        <a:pt x="6193" y="3290"/>
                      </a:cubicBezTo>
                      <a:cubicBezTo>
                        <a:pt x="3290" y="3290"/>
                        <a:pt x="0" y="3290"/>
                        <a:pt x="0" y="290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50B04"/>
                    </a:gs>
                    <a:gs pos="100000">
                      <a:srgbClr val="FF3300"/>
                    </a:gs>
                  </a:gsLst>
                  <a:lin ang="5400000" scaled="0"/>
                </a:gradFill>
                <a:ln w="8800" cap="flat">
                  <a:noFill/>
                  <a:miter lim="800000"/>
                </a:ln>
              </p:spPr>
            </p:sp>
          </p:grpSp>
          <p:sp>
            <p:nvSpPr>
              <p:cNvPr id="4496" name="Text 4496"/>
              <p:cNvSpPr txBox="1"/>
              <p:nvPr/>
            </p:nvSpPr>
            <p:spPr>
              <a:xfrm>
                <a:off x="6927031" y="4026338"/>
                <a:ext cx="4576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Travels</a:t>
                </a:r>
              </a:p>
            </p:txBody>
          </p:sp>
        </p:grpSp>
        <p:grpSp>
          <p:nvGrpSpPr>
            <p:cNvPr id="198" name="Sub Topic"/>
            <p:cNvGrpSpPr/>
            <p:nvPr/>
          </p:nvGrpSpPr>
          <p:grpSpPr>
            <a:xfrm>
              <a:off x="6268200" y="4281535"/>
              <a:ext cx="422400" cy="158400"/>
              <a:chOff x="6268200" y="4281535"/>
              <a:chExt cx="422400" cy="158400"/>
            </a:xfrm>
          </p:grpSpPr>
          <p:sp>
            <p:nvSpPr>
              <p:cNvPr id="199" name="Rectangle balloon"/>
              <p:cNvSpPr/>
              <p:nvPr/>
            </p:nvSpPr>
            <p:spPr>
              <a:xfrm>
                <a:off x="6268200" y="4281535"/>
                <a:ext cx="422400" cy="158400"/>
              </a:xfrm>
              <a:custGeom>
                <a:avLst/>
                <a:gdLst/>
                <a:ahLst/>
                <a:cxnLst/>
                <a:rect l="0" t="0" r="0" b="0"/>
                <a:pathLst>
                  <a:path w="422400" h="158400" fill="none">
                    <a:moveTo>
                      <a:pt x="0" y="158400"/>
                    </a:moveTo>
                    <a:lnTo>
                      <a:pt x="422400" y="158400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sp>
            <p:nvSpPr>
              <p:cNvPr id="4497" name="Text 4497"/>
              <p:cNvSpPr txBox="1"/>
              <p:nvPr/>
            </p:nvSpPr>
            <p:spPr>
              <a:xfrm>
                <a:off x="6303400" y="4307935"/>
                <a:ext cx="4312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Sports</a:t>
                </a:r>
              </a:p>
            </p:txBody>
          </p:sp>
        </p:grpSp>
        <p:grpSp>
          <p:nvGrpSpPr>
            <p:cNvPr id="202" name="Sub Topic"/>
            <p:cNvGrpSpPr/>
            <p:nvPr/>
          </p:nvGrpSpPr>
          <p:grpSpPr>
            <a:xfrm>
              <a:off x="6268200" y="4563136"/>
              <a:ext cx="1232000" cy="158400"/>
              <a:chOff x="6268200" y="4563136"/>
              <a:chExt cx="1232000" cy="158400"/>
            </a:xfrm>
          </p:grpSpPr>
          <p:sp>
            <p:nvSpPr>
              <p:cNvPr id="203" name="Rectangle balloon"/>
              <p:cNvSpPr/>
              <p:nvPr/>
            </p:nvSpPr>
            <p:spPr>
              <a:xfrm>
                <a:off x="6268200" y="4563136"/>
                <a:ext cx="1232000" cy="158400"/>
              </a:xfrm>
              <a:custGeom>
                <a:avLst/>
                <a:gdLst/>
                <a:ahLst/>
                <a:cxnLst/>
                <a:rect l="0" t="0" r="0" b="0"/>
                <a:pathLst>
                  <a:path w="1232000" h="158400" fill="none">
                    <a:moveTo>
                      <a:pt x="0" y="158400"/>
                    </a:moveTo>
                    <a:lnTo>
                      <a:pt x="1232000" y="158400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sp>
            <p:nvSpPr>
              <p:cNvPr id="4498" name="Text 4498"/>
              <p:cNvSpPr txBox="1"/>
              <p:nvPr/>
            </p:nvSpPr>
            <p:spPr>
              <a:xfrm>
                <a:off x="6303400" y="4589536"/>
                <a:ext cx="12408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Moderate physical labor</a:t>
                </a:r>
              </a:p>
            </p:txBody>
          </p:sp>
        </p:grpSp>
        <p:grpSp>
          <p:nvGrpSpPr>
            <p:cNvPr id="210" name="Sub Topic"/>
            <p:cNvGrpSpPr/>
            <p:nvPr/>
          </p:nvGrpSpPr>
          <p:grpSpPr>
            <a:xfrm>
              <a:off x="5797400" y="4967936"/>
              <a:ext cx="2340800" cy="158400"/>
              <a:chOff x="5797400" y="4967936"/>
              <a:chExt cx="2340800" cy="158400"/>
            </a:xfrm>
          </p:grpSpPr>
          <p:sp>
            <p:nvSpPr>
              <p:cNvPr id="211" name="Rectangle balloon"/>
              <p:cNvSpPr/>
              <p:nvPr/>
            </p:nvSpPr>
            <p:spPr>
              <a:xfrm>
                <a:off x="5797400" y="4967936"/>
                <a:ext cx="2340800" cy="158400"/>
              </a:xfrm>
              <a:custGeom>
                <a:avLst/>
                <a:gdLst/>
                <a:ahLst/>
                <a:cxnLst/>
                <a:rect l="0" t="0" r="0" b="0"/>
                <a:pathLst>
                  <a:path w="2340800" h="158400" fill="none">
                    <a:moveTo>
                      <a:pt x="0" y="158400"/>
                    </a:moveTo>
                    <a:lnTo>
                      <a:pt x="2340800" y="158400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sp>
            <p:nvSpPr>
              <p:cNvPr id="4499" name="Text 4499"/>
              <p:cNvSpPr txBox="1"/>
              <p:nvPr/>
            </p:nvSpPr>
            <p:spPr>
              <a:xfrm>
                <a:off x="5832600" y="4994336"/>
                <a:ext cx="23496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How to spend more quality time with families?</a:t>
                </a:r>
              </a:p>
            </p:txBody>
          </p:sp>
        </p:grpSp>
        <p:grpSp>
          <p:nvGrpSpPr>
            <p:cNvPr id="214" name="Sub Topic"/>
            <p:cNvGrpSpPr/>
            <p:nvPr/>
          </p:nvGrpSpPr>
          <p:grpSpPr>
            <a:xfrm>
              <a:off x="5797400" y="5249536"/>
              <a:ext cx="1698400" cy="158400"/>
              <a:chOff x="5797400" y="5249536"/>
              <a:chExt cx="1698400" cy="158400"/>
            </a:xfrm>
          </p:grpSpPr>
          <p:sp>
            <p:nvSpPr>
              <p:cNvPr id="215" name="Rectangle balloon"/>
              <p:cNvSpPr/>
              <p:nvPr/>
            </p:nvSpPr>
            <p:spPr>
              <a:xfrm>
                <a:off x="5797400" y="5249536"/>
                <a:ext cx="1698400" cy="158400"/>
              </a:xfrm>
              <a:custGeom>
                <a:avLst/>
                <a:gdLst/>
                <a:ahLst/>
                <a:cxnLst/>
                <a:rect l="0" t="0" r="0" b="0"/>
                <a:pathLst>
                  <a:path w="1698400" h="158400" fill="none">
                    <a:moveTo>
                      <a:pt x="0" y="158400"/>
                    </a:moveTo>
                    <a:lnTo>
                      <a:pt x="1698400" y="158400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sp>
            <p:nvSpPr>
              <p:cNvPr id="4500" name="Text 4500"/>
              <p:cNvSpPr txBox="1"/>
              <p:nvPr/>
            </p:nvSpPr>
            <p:spPr>
              <a:xfrm>
                <a:off x="5832600" y="5275936"/>
                <a:ext cx="17072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Have meals together more often</a:t>
                </a:r>
              </a:p>
            </p:txBody>
          </p:sp>
        </p:grpSp>
        <p:grpSp>
          <p:nvGrpSpPr>
            <p:cNvPr id="218" name="Sub Topic"/>
            <p:cNvGrpSpPr/>
            <p:nvPr/>
          </p:nvGrpSpPr>
          <p:grpSpPr>
            <a:xfrm>
              <a:off x="5797400" y="6094336"/>
              <a:ext cx="871200" cy="158400"/>
              <a:chOff x="5797400" y="6094336"/>
              <a:chExt cx="871200" cy="158400"/>
            </a:xfrm>
          </p:grpSpPr>
          <p:sp>
            <p:nvSpPr>
              <p:cNvPr id="219" name="Rectangle balloon"/>
              <p:cNvSpPr/>
              <p:nvPr/>
            </p:nvSpPr>
            <p:spPr>
              <a:xfrm>
                <a:off x="5797400" y="6094336"/>
                <a:ext cx="871200" cy="158400"/>
              </a:xfrm>
              <a:custGeom>
                <a:avLst/>
                <a:gdLst/>
                <a:ahLst/>
                <a:cxnLst/>
                <a:rect l="0" t="0" r="0" b="0"/>
                <a:pathLst>
                  <a:path w="871200" h="158400" fill="none">
                    <a:moveTo>
                      <a:pt x="0" y="158400"/>
                    </a:moveTo>
                    <a:lnTo>
                      <a:pt x="871200" y="158400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sp>
            <p:nvSpPr>
              <p:cNvPr id="4501" name="Text 4501"/>
              <p:cNvSpPr txBox="1"/>
              <p:nvPr/>
            </p:nvSpPr>
            <p:spPr>
              <a:xfrm>
                <a:off x="5832600" y="6120736"/>
                <a:ext cx="8800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Travel together</a:t>
                </a:r>
              </a:p>
            </p:txBody>
          </p:sp>
        </p:grpSp>
        <p:grpSp>
          <p:nvGrpSpPr>
            <p:cNvPr id="222" name="Sub Topic"/>
            <p:cNvGrpSpPr/>
            <p:nvPr/>
          </p:nvGrpSpPr>
          <p:grpSpPr>
            <a:xfrm>
              <a:off x="5797400" y="5531136"/>
              <a:ext cx="1267200" cy="158400"/>
              <a:chOff x="5797400" y="5531136"/>
              <a:chExt cx="1267200" cy="158400"/>
            </a:xfrm>
          </p:grpSpPr>
          <p:sp>
            <p:nvSpPr>
              <p:cNvPr id="223" name="Rectangle balloon"/>
              <p:cNvSpPr/>
              <p:nvPr/>
            </p:nvSpPr>
            <p:spPr>
              <a:xfrm>
                <a:off x="5797400" y="5531136"/>
                <a:ext cx="1267200" cy="158400"/>
              </a:xfrm>
              <a:custGeom>
                <a:avLst/>
                <a:gdLst/>
                <a:ahLst/>
                <a:cxnLst/>
                <a:rect l="0" t="0" r="0" b="0"/>
                <a:pathLst>
                  <a:path w="1267200" h="158400" fill="none">
                    <a:moveTo>
                      <a:pt x="0" y="158400"/>
                    </a:moveTo>
                    <a:lnTo>
                      <a:pt x="1267200" y="158400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sp>
            <p:nvSpPr>
              <p:cNvPr id="4502" name="Text 4502"/>
              <p:cNvSpPr txBox="1"/>
              <p:nvPr/>
            </p:nvSpPr>
            <p:spPr>
              <a:xfrm>
                <a:off x="5832600" y="5557536"/>
                <a:ext cx="12760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Participate family parties</a:t>
                </a:r>
              </a:p>
            </p:txBody>
          </p:sp>
        </p:grpSp>
        <p:grpSp>
          <p:nvGrpSpPr>
            <p:cNvPr id="226" name="Sub Topic"/>
            <p:cNvGrpSpPr/>
            <p:nvPr/>
          </p:nvGrpSpPr>
          <p:grpSpPr>
            <a:xfrm>
              <a:off x="5797400" y="5812736"/>
              <a:ext cx="1064800" cy="158400"/>
              <a:chOff x="5797400" y="5812736"/>
              <a:chExt cx="1064800" cy="158400"/>
            </a:xfrm>
          </p:grpSpPr>
          <p:sp>
            <p:nvSpPr>
              <p:cNvPr id="227" name="Rectangle balloon"/>
              <p:cNvSpPr/>
              <p:nvPr/>
            </p:nvSpPr>
            <p:spPr>
              <a:xfrm>
                <a:off x="5797400" y="5812736"/>
                <a:ext cx="1064800" cy="158400"/>
              </a:xfrm>
              <a:custGeom>
                <a:avLst/>
                <a:gdLst/>
                <a:ahLst/>
                <a:cxnLst/>
                <a:rect l="0" t="0" r="0" b="0"/>
                <a:pathLst>
                  <a:path w="1064800" h="158400" fill="none">
                    <a:moveTo>
                      <a:pt x="0" y="158400"/>
                    </a:moveTo>
                    <a:lnTo>
                      <a:pt x="1064800" y="158400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sp>
            <p:nvSpPr>
              <p:cNvPr id="4503" name="Text 4503"/>
              <p:cNvSpPr txBox="1"/>
              <p:nvPr/>
            </p:nvSpPr>
            <p:spPr>
              <a:xfrm>
                <a:off x="5832600" y="5839136"/>
                <a:ext cx="10736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Support each other</a:t>
                </a:r>
              </a:p>
            </p:txBody>
          </p:sp>
        </p:grpSp>
        <p:grpSp>
          <p:nvGrpSpPr>
            <p:cNvPr id="230" name="Main Topic"/>
            <p:cNvGrpSpPr/>
            <p:nvPr/>
          </p:nvGrpSpPr>
          <p:grpSpPr>
            <a:xfrm>
              <a:off x="5023000" y="2348210"/>
              <a:ext cx="396000" cy="299200"/>
              <a:chOff x="5023000" y="2348210"/>
              <a:chExt cx="396000" cy="299200"/>
            </a:xfrm>
          </p:grpSpPr>
          <p:sp>
            <p:nvSpPr>
              <p:cNvPr id="231" name="Rectangle balloon"/>
              <p:cNvSpPr/>
              <p:nvPr/>
            </p:nvSpPr>
            <p:spPr>
              <a:xfrm>
                <a:off x="5023000" y="2348210"/>
                <a:ext cx="396000" cy="299200"/>
              </a:xfrm>
              <a:custGeom>
                <a:avLst/>
                <a:gdLst/>
                <a:ahLst/>
                <a:cxnLst/>
                <a:rect l="0" t="0" r="0" b="0"/>
                <a:pathLst>
                  <a:path w="396000" h="299200">
                    <a:moveTo>
                      <a:pt x="53856" y="0"/>
                    </a:moveTo>
                    <a:lnTo>
                      <a:pt x="342144" y="0"/>
                    </a:lnTo>
                    <a:cubicBezTo>
                      <a:pt x="371889" y="0"/>
                      <a:pt x="396000" y="24111"/>
                      <a:pt x="396000" y="53856"/>
                    </a:cubicBezTo>
                    <a:lnTo>
                      <a:pt x="396000" y="245344"/>
                    </a:lnTo>
                    <a:cubicBezTo>
                      <a:pt x="396000" y="275089"/>
                      <a:pt x="371889" y="299200"/>
                      <a:pt x="342144" y="299200"/>
                    </a:cubicBezTo>
                    <a:lnTo>
                      <a:pt x="53856" y="299200"/>
                    </a:lnTo>
                    <a:cubicBezTo>
                      <a:pt x="24111" y="299200"/>
                      <a:pt x="0" y="275089"/>
                      <a:pt x="0" y="245344"/>
                    </a:cubicBezTo>
                    <a:lnTo>
                      <a:pt x="0" y="53856"/>
                    </a:lnTo>
                    <a:cubicBezTo>
                      <a:pt x="0" y="24111"/>
                      <a:pt x="24111" y="0"/>
                      <a:pt x="5385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6400" cap="flat">
                <a:solidFill>
                  <a:srgbClr val="82A0B9"/>
                </a:solidFill>
                <a:bevel/>
              </a:ln>
            </p:spPr>
          </p:sp>
          <p:sp>
            <p:nvSpPr>
              <p:cNvPr id="4504" name="Text 4504"/>
              <p:cNvSpPr txBox="1"/>
              <p:nvPr/>
            </p:nvSpPr>
            <p:spPr>
              <a:xfrm>
                <a:off x="5102200" y="2427410"/>
                <a:ext cx="316800" cy="140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90">
                    <a:solidFill>
                      <a:srgbClr val="61788B"/>
                    </a:solidFill>
                    <a:latin typeface="Tahoma"/>
                  </a:rPr>
                  <a:t>Diet</a:t>
                </a:r>
              </a:p>
            </p:txBody>
          </p:sp>
        </p:grpSp>
        <p:grpSp>
          <p:nvGrpSpPr>
            <p:cNvPr id="234" name="Sub Topic"/>
            <p:cNvGrpSpPr/>
            <p:nvPr/>
          </p:nvGrpSpPr>
          <p:grpSpPr>
            <a:xfrm>
              <a:off x="5665400" y="1770886"/>
              <a:ext cx="1161600" cy="158400"/>
              <a:chOff x="5665400" y="1770886"/>
              <a:chExt cx="1161600" cy="158400"/>
            </a:xfrm>
          </p:grpSpPr>
          <p:sp>
            <p:nvSpPr>
              <p:cNvPr id="235" name="Rectangle balloon"/>
              <p:cNvSpPr/>
              <p:nvPr/>
            </p:nvSpPr>
            <p:spPr>
              <a:xfrm>
                <a:off x="5665400" y="1770886"/>
                <a:ext cx="1161600" cy="158400"/>
              </a:xfrm>
              <a:custGeom>
                <a:avLst/>
                <a:gdLst/>
                <a:ahLst/>
                <a:cxnLst/>
                <a:rect l="0" t="0" r="0" b="0"/>
                <a:pathLst>
                  <a:path w="1161600" h="158400" fill="none">
                    <a:moveTo>
                      <a:pt x="0" y="158400"/>
                    </a:moveTo>
                    <a:lnTo>
                      <a:pt x="1161600" y="158400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sp>
            <p:nvSpPr>
              <p:cNvPr id="4505" name="Text 4505"/>
              <p:cNvSpPr txBox="1"/>
              <p:nvPr/>
            </p:nvSpPr>
            <p:spPr>
              <a:xfrm>
                <a:off x="5700600" y="1797286"/>
                <a:ext cx="11528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How to eat healthily?</a:t>
                </a:r>
              </a:p>
            </p:txBody>
          </p:sp>
        </p:grpSp>
        <p:grpSp>
          <p:nvGrpSpPr>
            <p:cNvPr id="238" name="Sub Topic"/>
            <p:cNvGrpSpPr/>
            <p:nvPr/>
          </p:nvGrpSpPr>
          <p:grpSpPr>
            <a:xfrm>
              <a:off x="5665400" y="2052486"/>
              <a:ext cx="809600" cy="158400"/>
              <a:chOff x="5665400" y="2052486"/>
              <a:chExt cx="809600" cy="158400"/>
            </a:xfrm>
          </p:grpSpPr>
          <p:sp>
            <p:nvSpPr>
              <p:cNvPr id="239" name="Rectangle balloon"/>
              <p:cNvSpPr/>
              <p:nvPr/>
            </p:nvSpPr>
            <p:spPr>
              <a:xfrm>
                <a:off x="5665400" y="2052486"/>
                <a:ext cx="809600" cy="158400"/>
              </a:xfrm>
              <a:custGeom>
                <a:avLst/>
                <a:gdLst/>
                <a:ahLst/>
                <a:cxnLst/>
                <a:rect l="0" t="0" r="0" b="0"/>
                <a:pathLst>
                  <a:path w="809600" h="158400" fill="none">
                    <a:moveTo>
                      <a:pt x="0" y="158400"/>
                    </a:moveTo>
                    <a:lnTo>
                      <a:pt x="809600" y="158400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sp>
            <p:nvSpPr>
              <p:cNvPr id="4506" name="Text 4506"/>
              <p:cNvSpPr txBox="1"/>
              <p:nvPr/>
            </p:nvSpPr>
            <p:spPr>
              <a:xfrm>
                <a:off x="5700600" y="2078886"/>
                <a:ext cx="8184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Less junk food</a:t>
                </a:r>
              </a:p>
            </p:txBody>
          </p:sp>
        </p:grpSp>
        <p:grpSp>
          <p:nvGrpSpPr>
            <p:cNvPr id="242" name="Sub Topic"/>
            <p:cNvGrpSpPr/>
            <p:nvPr/>
          </p:nvGrpSpPr>
          <p:grpSpPr>
            <a:xfrm>
              <a:off x="5665400" y="2334085"/>
              <a:ext cx="1370521" cy="609052"/>
              <a:chOff x="5665400" y="2334085"/>
              <a:chExt cx="1370521" cy="609052"/>
            </a:xfrm>
          </p:grpSpPr>
          <p:sp>
            <p:nvSpPr>
              <p:cNvPr id="243" name="Rectangle balloon"/>
              <p:cNvSpPr/>
              <p:nvPr/>
            </p:nvSpPr>
            <p:spPr>
              <a:xfrm>
                <a:off x="5665400" y="2334085"/>
                <a:ext cx="1370521" cy="609052"/>
              </a:xfrm>
              <a:custGeom>
                <a:avLst/>
                <a:gdLst/>
                <a:ahLst/>
                <a:cxnLst/>
                <a:rect l="0" t="0" r="0" b="0"/>
                <a:pathLst>
                  <a:path w="1370521" h="609052" fill="none">
                    <a:moveTo>
                      <a:pt x="0" y="609052"/>
                    </a:moveTo>
                    <a:lnTo>
                      <a:pt x="1370521" y="609052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grpSp>
            <p:nvGrpSpPr>
              <p:cNvPr id="936" name="Grape"/>
              <p:cNvGrpSpPr/>
              <p:nvPr/>
            </p:nvGrpSpPr>
            <p:grpSpPr>
              <a:xfrm>
                <a:off x="5700600" y="2395685"/>
                <a:ext cx="340918" cy="538652"/>
                <a:chOff x="5700600" y="2395685"/>
                <a:chExt cx="340918" cy="538652"/>
              </a:xfrm>
            </p:grpSpPr>
            <p:grpSp>
              <p:nvGrpSpPr>
                <p:cNvPr id="937" name="Group 936"/>
                <p:cNvGrpSpPr/>
                <p:nvPr/>
              </p:nvGrpSpPr>
              <p:grpSpPr>
                <a:xfrm>
                  <a:off x="5894933" y="2395661"/>
                  <a:ext cx="84529" cy="215935"/>
                  <a:chOff x="5894933" y="2395661"/>
                  <a:chExt cx="84529" cy="215935"/>
                </a:xfrm>
              </p:grpSpPr>
              <p:sp>
                <p:nvSpPr>
                  <p:cNvPr id="938" name="Freeform 937"/>
                  <p:cNvSpPr/>
                  <p:nvPr/>
                </p:nvSpPr>
                <p:spPr>
                  <a:xfrm>
                    <a:off x="5894933" y="2395661"/>
                    <a:ext cx="84172" cy="2159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172" h="215935">
                        <a:moveTo>
                          <a:pt x="69030" y="0"/>
                        </a:moveTo>
                        <a:cubicBezTo>
                          <a:pt x="69030" y="0"/>
                          <a:pt x="77265" y="-790"/>
                          <a:pt x="79798" y="7109"/>
                        </a:cubicBezTo>
                        <a:cubicBezTo>
                          <a:pt x="82332" y="15008"/>
                          <a:pt x="86132" y="15008"/>
                          <a:pt x="82965" y="18957"/>
                        </a:cubicBezTo>
                        <a:cubicBezTo>
                          <a:pt x="79798" y="22907"/>
                          <a:pt x="60796" y="34755"/>
                          <a:pt x="52245" y="57267"/>
                        </a:cubicBezTo>
                        <a:cubicBezTo>
                          <a:pt x="43694" y="79779"/>
                          <a:pt x="31027" y="132701"/>
                          <a:pt x="29126" y="149288"/>
                        </a:cubicBezTo>
                        <a:cubicBezTo>
                          <a:pt x="27226" y="165876"/>
                          <a:pt x="16458" y="203791"/>
                          <a:pt x="13925" y="209320"/>
                        </a:cubicBezTo>
                        <a:cubicBezTo>
                          <a:pt x="11391" y="214849"/>
                          <a:pt x="0" y="218799"/>
                          <a:pt x="0" y="213270"/>
                        </a:cubicBezTo>
                        <a:cubicBezTo>
                          <a:pt x="0" y="207741"/>
                          <a:pt x="12658" y="191943"/>
                          <a:pt x="17092" y="161927"/>
                        </a:cubicBezTo>
                        <a:cubicBezTo>
                          <a:pt x="21526" y="131911"/>
                          <a:pt x="26593" y="78199"/>
                          <a:pt x="37994" y="51343"/>
                        </a:cubicBezTo>
                        <a:cubicBezTo>
                          <a:pt x="49395" y="24486"/>
                          <a:pt x="55096" y="6319"/>
                          <a:pt x="69030" y="0"/>
                        </a:cubicBezTo>
                        <a:close/>
                      </a:path>
                    </a:pathLst>
                  </a:custGeom>
                  <a:solidFill>
                    <a:srgbClr val="9D734B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939" name="Freeform 938"/>
                  <p:cNvSpPr/>
                  <p:nvPr/>
                </p:nvSpPr>
                <p:spPr>
                  <a:xfrm>
                    <a:off x="5901257" y="2407843"/>
                    <a:ext cx="78205" cy="20264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205" h="202643">
                        <a:moveTo>
                          <a:pt x="0" y="201088"/>
                        </a:moveTo>
                        <a:cubicBezTo>
                          <a:pt x="0" y="201088"/>
                          <a:pt x="10768" y="175812"/>
                          <a:pt x="12668" y="163963"/>
                        </a:cubicBezTo>
                        <a:cubicBezTo>
                          <a:pt x="14568" y="152115"/>
                          <a:pt x="19635" y="115780"/>
                          <a:pt x="29769" y="79445"/>
                        </a:cubicBezTo>
                        <a:cubicBezTo>
                          <a:pt x="39904" y="43110"/>
                          <a:pt x="53838" y="5196"/>
                          <a:pt x="65240" y="1247"/>
                        </a:cubicBezTo>
                        <a:cubicBezTo>
                          <a:pt x="76641" y="-2703"/>
                          <a:pt x="79174" y="3616"/>
                          <a:pt x="77908" y="5196"/>
                        </a:cubicBezTo>
                        <a:cubicBezTo>
                          <a:pt x="76641" y="6776"/>
                          <a:pt x="51938" y="24153"/>
                          <a:pt x="44338" y="49430"/>
                        </a:cubicBezTo>
                        <a:cubicBezTo>
                          <a:pt x="36737" y="74706"/>
                          <a:pt x="25969" y="124469"/>
                          <a:pt x="24069" y="129998"/>
                        </a:cubicBezTo>
                        <a:cubicBezTo>
                          <a:pt x="22169" y="135527"/>
                          <a:pt x="18368" y="166333"/>
                          <a:pt x="14568" y="178182"/>
                        </a:cubicBezTo>
                        <a:cubicBezTo>
                          <a:pt x="10768" y="190030"/>
                          <a:pt x="4434" y="208197"/>
                          <a:pt x="0" y="201088"/>
                        </a:cubicBezTo>
                        <a:close/>
                      </a:path>
                    </a:pathLst>
                  </a:custGeom>
                  <a:solidFill>
                    <a:srgbClr val="623914"/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940" name="Group 939"/>
                <p:cNvGrpSpPr/>
                <p:nvPr/>
              </p:nvGrpSpPr>
              <p:grpSpPr>
                <a:xfrm>
                  <a:off x="5723810" y="2823796"/>
                  <a:ext cx="98529" cy="110538"/>
                  <a:chOff x="5723810" y="2823796"/>
                  <a:chExt cx="98529" cy="110538"/>
                </a:xfrm>
              </p:grpSpPr>
              <p:sp>
                <p:nvSpPr>
                  <p:cNvPr id="941" name="Freeform 940"/>
                  <p:cNvSpPr/>
                  <p:nvPr/>
                </p:nvSpPr>
                <p:spPr>
                  <a:xfrm>
                    <a:off x="5759280" y="2836749"/>
                    <a:ext cx="59906" cy="846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906" h="84630">
                        <a:moveTo>
                          <a:pt x="0" y="42315"/>
                        </a:moveTo>
                        <a:cubicBezTo>
                          <a:pt x="0" y="18938"/>
                          <a:pt x="13391" y="0"/>
                          <a:pt x="29953" y="0"/>
                        </a:cubicBezTo>
                        <a:cubicBezTo>
                          <a:pt x="46476" y="0"/>
                          <a:pt x="59906" y="18938"/>
                          <a:pt x="59906" y="42315"/>
                        </a:cubicBezTo>
                        <a:cubicBezTo>
                          <a:pt x="59906" y="65683"/>
                          <a:pt x="46476" y="84630"/>
                          <a:pt x="29953" y="84630"/>
                        </a:cubicBezTo>
                        <a:cubicBezTo>
                          <a:pt x="13391" y="84630"/>
                          <a:pt x="0" y="65683"/>
                          <a:pt x="0" y="42315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42" name="Freeform 941"/>
                  <p:cNvSpPr/>
                  <p:nvPr/>
                </p:nvSpPr>
                <p:spPr>
                  <a:xfrm>
                    <a:off x="5723810" y="2823796"/>
                    <a:ext cx="98529" cy="1105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529" h="110538">
                        <a:moveTo>
                          <a:pt x="0" y="55269"/>
                        </a:moveTo>
                        <a:cubicBezTo>
                          <a:pt x="0" y="24745"/>
                          <a:pt x="22056" y="0"/>
                          <a:pt x="49264" y="0"/>
                        </a:cubicBezTo>
                        <a:cubicBezTo>
                          <a:pt x="76472" y="0"/>
                          <a:pt x="98529" y="24745"/>
                          <a:pt x="98529" y="55269"/>
                        </a:cubicBezTo>
                        <a:cubicBezTo>
                          <a:pt x="98529" y="85793"/>
                          <a:pt x="76472" y="110538"/>
                          <a:pt x="49264" y="110538"/>
                        </a:cubicBezTo>
                        <a:cubicBezTo>
                          <a:pt x="22056" y="110538"/>
                          <a:pt x="0" y="85793"/>
                          <a:pt x="0" y="55269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8E3A57"/>
                      </a:gs>
                      <a:gs pos="75000">
                        <a:srgbClr val="A44364"/>
                      </a:gs>
                      <a:gs pos="0">
                        <a:srgbClr val="DDB5C2"/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43" name="Freeform 942"/>
                  <p:cNvSpPr/>
                  <p:nvPr/>
                </p:nvSpPr>
                <p:spPr>
                  <a:xfrm>
                    <a:off x="5800439" y="2871169"/>
                    <a:ext cx="15765" cy="1579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765" h="15791">
                        <a:moveTo>
                          <a:pt x="0" y="7896"/>
                        </a:moveTo>
                        <a:cubicBezTo>
                          <a:pt x="0" y="3535"/>
                          <a:pt x="3529" y="0"/>
                          <a:pt x="7882" y="0"/>
                        </a:cubicBezTo>
                        <a:cubicBezTo>
                          <a:pt x="12236" y="0"/>
                          <a:pt x="15765" y="3535"/>
                          <a:pt x="15765" y="7896"/>
                        </a:cubicBezTo>
                        <a:cubicBezTo>
                          <a:pt x="15765" y="12256"/>
                          <a:pt x="12236" y="15791"/>
                          <a:pt x="7882" y="15791"/>
                        </a:cubicBezTo>
                        <a:cubicBezTo>
                          <a:pt x="3529" y="15791"/>
                          <a:pt x="0" y="12256"/>
                          <a:pt x="0" y="7896"/>
                        </a:cubicBezTo>
                        <a:close/>
                      </a:path>
                    </a:pathLst>
                  </a:custGeom>
                  <a:gradFill>
                    <a:gsLst>
                      <a:gs pos="72000">
                        <a:srgbClr val="FFFFFF">
                          <a:alpha val="0"/>
                        </a:srgbClr>
                      </a:gs>
                      <a:gs pos="0">
                        <a:srgbClr val="FFFFFF">
                          <a:alpha val="58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44" name="Freeform 943"/>
                  <p:cNvSpPr/>
                  <p:nvPr/>
                </p:nvSpPr>
                <p:spPr>
                  <a:xfrm>
                    <a:off x="5743516" y="2836425"/>
                    <a:ext cx="78823" cy="860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823" h="86061">
                        <a:moveTo>
                          <a:pt x="0" y="43031"/>
                        </a:moveTo>
                        <a:cubicBezTo>
                          <a:pt x="0" y="19265"/>
                          <a:pt x="17645" y="0"/>
                          <a:pt x="39412" y="0"/>
                        </a:cubicBezTo>
                        <a:cubicBezTo>
                          <a:pt x="61178" y="0"/>
                          <a:pt x="78823" y="19265"/>
                          <a:pt x="78823" y="43031"/>
                        </a:cubicBezTo>
                        <a:cubicBezTo>
                          <a:pt x="78823" y="66796"/>
                          <a:pt x="61178" y="86061"/>
                          <a:pt x="39412" y="86061"/>
                        </a:cubicBezTo>
                        <a:cubicBezTo>
                          <a:pt x="17645" y="86061"/>
                          <a:pt x="0" y="66796"/>
                          <a:pt x="0" y="43031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945" name="Group 944"/>
                <p:cNvGrpSpPr/>
                <p:nvPr/>
              </p:nvGrpSpPr>
              <p:grpSpPr>
                <a:xfrm>
                  <a:off x="5700950" y="2736945"/>
                  <a:ext cx="98529" cy="110538"/>
                  <a:chOff x="5700950" y="2736945"/>
                  <a:chExt cx="98529" cy="110538"/>
                </a:xfrm>
              </p:grpSpPr>
              <p:sp>
                <p:nvSpPr>
                  <p:cNvPr id="946" name="Freeform 945"/>
                  <p:cNvSpPr/>
                  <p:nvPr/>
                </p:nvSpPr>
                <p:spPr>
                  <a:xfrm>
                    <a:off x="5736421" y="2749898"/>
                    <a:ext cx="59906" cy="846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906" h="84630">
                        <a:moveTo>
                          <a:pt x="0" y="42315"/>
                        </a:moveTo>
                        <a:cubicBezTo>
                          <a:pt x="0" y="18938"/>
                          <a:pt x="13391" y="0"/>
                          <a:pt x="29953" y="0"/>
                        </a:cubicBezTo>
                        <a:cubicBezTo>
                          <a:pt x="46476" y="0"/>
                          <a:pt x="59906" y="18938"/>
                          <a:pt x="59906" y="42315"/>
                        </a:cubicBezTo>
                        <a:cubicBezTo>
                          <a:pt x="59906" y="65683"/>
                          <a:pt x="46476" y="84630"/>
                          <a:pt x="29953" y="84630"/>
                        </a:cubicBezTo>
                        <a:cubicBezTo>
                          <a:pt x="13391" y="84630"/>
                          <a:pt x="0" y="65683"/>
                          <a:pt x="0" y="42315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47" name="Freeform 946"/>
                  <p:cNvSpPr/>
                  <p:nvPr/>
                </p:nvSpPr>
                <p:spPr>
                  <a:xfrm>
                    <a:off x="5700950" y="2736945"/>
                    <a:ext cx="98529" cy="1105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529" h="110538">
                        <a:moveTo>
                          <a:pt x="0" y="55269"/>
                        </a:moveTo>
                        <a:cubicBezTo>
                          <a:pt x="0" y="24745"/>
                          <a:pt x="22056" y="0"/>
                          <a:pt x="49264" y="0"/>
                        </a:cubicBezTo>
                        <a:cubicBezTo>
                          <a:pt x="76472" y="0"/>
                          <a:pt x="98529" y="24745"/>
                          <a:pt x="98529" y="55269"/>
                        </a:cubicBezTo>
                        <a:cubicBezTo>
                          <a:pt x="98529" y="85793"/>
                          <a:pt x="76472" y="110538"/>
                          <a:pt x="49264" y="110538"/>
                        </a:cubicBezTo>
                        <a:cubicBezTo>
                          <a:pt x="22056" y="110538"/>
                          <a:pt x="0" y="85793"/>
                          <a:pt x="0" y="55269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5A1E3A"/>
                      </a:gs>
                      <a:gs pos="75000">
                        <a:srgbClr val="682344"/>
                      </a:gs>
                      <a:gs pos="0">
                        <a:srgbClr val="C4A7B5"/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48" name="Freeform 947"/>
                  <p:cNvSpPr/>
                  <p:nvPr/>
                </p:nvSpPr>
                <p:spPr>
                  <a:xfrm>
                    <a:off x="5777579" y="2784318"/>
                    <a:ext cx="15765" cy="1579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765" h="15791">
                        <a:moveTo>
                          <a:pt x="0" y="7896"/>
                        </a:moveTo>
                        <a:cubicBezTo>
                          <a:pt x="0" y="3535"/>
                          <a:pt x="3529" y="0"/>
                          <a:pt x="7882" y="0"/>
                        </a:cubicBezTo>
                        <a:cubicBezTo>
                          <a:pt x="12236" y="0"/>
                          <a:pt x="15765" y="3535"/>
                          <a:pt x="15765" y="7896"/>
                        </a:cubicBezTo>
                        <a:cubicBezTo>
                          <a:pt x="15765" y="12256"/>
                          <a:pt x="12236" y="15791"/>
                          <a:pt x="7882" y="15791"/>
                        </a:cubicBezTo>
                        <a:cubicBezTo>
                          <a:pt x="3529" y="15791"/>
                          <a:pt x="0" y="12256"/>
                          <a:pt x="0" y="7896"/>
                        </a:cubicBezTo>
                        <a:close/>
                      </a:path>
                    </a:pathLst>
                  </a:custGeom>
                  <a:gradFill>
                    <a:gsLst>
                      <a:gs pos="72000">
                        <a:srgbClr val="FFFFFF">
                          <a:alpha val="0"/>
                        </a:srgbClr>
                      </a:gs>
                      <a:gs pos="0">
                        <a:srgbClr val="FFFFFF">
                          <a:alpha val="58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49" name="Freeform 948"/>
                  <p:cNvSpPr/>
                  <p:nvPr/>
                </p:nvSpPr>
                <p:spPr>
                  <a:xfrm>
                    <a:off x="5720656" y="2749578"/>
                    <a:ext cx="78823" cy="860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823" h="86061">
                        <a:moveTo>
                          <a:pt x="0" y="43031"/>
                        </a:moveTo>
                        <a:cubicBezTo>
                          <a:pt x="0" y="19265"/>
                          <a:pt x="17645" y="0"/>
                          <a:pt x="39412" y="0"/>
                        </a:cubicBezTo>
                        <a:cubicBezTo>
                          <a:pt x="61178" y="0"/>
                          <a:pt x="78823" y="19265"/>
                          <a:pt x="78823" y="43031"/>
                        </a:cubicBezTo>
                        <a:cubicBezTo>
                          <a:pt x="78823" y="66796"/>
                          <a:pt x="61178" y="86061"/>
                          <a:pt x="39412" y="86061"/>
                        </a:cubicBezTo>
                        <a:cubicBezTo>
                          <a:pt x="17645" y="86061"/>
                          <a:pt x="0" y="66796"/>
                          <a:pt x="0" y="43031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950" name="Group 949"/>
                <p:cNvGrpSpPr/>
                <p:nvPr/>
              </p:nvGrpSpPr>
              <p:grpSpPr>
                <a:xfrm>
                  <a:off x="5700950" y="2637464"/>
                  <a:ext cx="98529" cy="110538"/>
                  <a:chOff x="5700950" y="2637464"/>
                  <a:chExt cx="98529" cy="110538"/>
                </a:xfrm>
              </p:grpSpPr>
              <p:sp>
                <p:nvSpPr>
                  <p:cNvPr id="951" name="Freeform 950"/>
                  <p:cNvSpPr/>
                  <p:nvPr/>
                </p:nvSpPr>
                <p:spPr>
                  <a:xfrm>
                    <a:off x="5736421" y="2650417"/>
                    <a:ext cx="59906" cy="846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906" h="84630">
                        <a:moveTo>
                          <a:pt x="0" y="42315"/>
                        </a:moveTo>
                        <a:cubicBezTo>
                          <a:pt x="0" y="18938"/>
                          <a:pt x="13391" y="0"/>
                          <a:pt x="29953" y="0"/>
                        </a:cubicBezTo>
                        <a:cubicBezTo>
                          <a:pt x="46476" y="0"/>
                          <a:pt x="59906" y="18938"/>
                          <a:pt x="59906" y="42315"/>
                        </a:cubicBezTo>
                        <a:cubicBezTo>
                          <a:pt x="59906" y="65683"/>
                          <a:pt x="46476" y="84630"/>
                          <a:pt x="29953" y="84630"/>
                        </a:cubicBezTo>
                        <a:cubicBezTo>
                          <a:pt x="13391" y="84630"/>
                          <a:pt x="0" y="65683"/>
                          <a:pt x="0" y="42315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52" name="Freeform 951"/>
                  <p:cNvSpPr/>
                  <p:nvPr/>
                </p:nvSpPr>
                <p:spPr>
                  <a:xfrm>
                    <a:off x="5700950" y="2637464"/>
                    <a:ext cx="98529" cy="1105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529" h="110538">
                        <a:moveTo>
                          <a:pt x="0" y="55269"/>
                        </a:moveTo>
                        <a:cubicBezTo>
                          <a:pt x="0" y="24745"/>
                          <a:pt x="22056" y="0"/>
                          <a:pt x="49264" y="0"/>
                        </a:cubicBezTo>
                        <a:cubicBezTo>
                          <a:pt x="76472" y="0"/>
                          <a:pt x="98529" y="24745"/>
                          <a:pt x="98529" y="55269"/>
                        </a:cubicBezTo>
                        <a:cubicBezTo>
                          <a:pt x="98529" y="85793"/>
                          <a:pt x="76472" y="110538"/>
                          <a:pt x="49264" y="110538"/>
                        </a:cubicBezTo>
                        <a:cubicBezTo>
                          <a:pt x="22056" y="110538"/>
                          <a:pt x="0" y="85793"/>
                          <a:pt x="0" y="55269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8E3A57"/>
                      </a:gs>
                      <a:gs pos="75000">
                        <a:srgbClr val="A44364"/>
                      </a:gs>
                      <a:gs pos="0">
                        <a:srgbClr val="DDB5C2"/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53" name="Freeform 952"/>
                  <p:cNvSpPr/>
                  <p:nvPr/>
                </p:nvSpPr>
                <p:spPr>
                  <a:xfrm>
                    <a:off x="5777579" y="2684837"/>
                    <a:ext cx="15765" cy="1579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765" h="15791">
                        <a:moveTo>
                          <a:pt x="0" y="7896"/>
                        </a:moveTo>
                        <a:cubicBezTo>
                          <a:pt x="0" y="3535"/>
                          <a:pt x="3529" y="0"/>
                          <a:pt x="7882" y="0"/>
                        </a:cubicBezTo>
                        <a:cubicBezTo>
                          <a:pt x="12236" y="0"/>
                          <a:pt x="15765" y="3535"/>
                          <a:pt x="15765" y="7896"/>
                        </a:cubicBezTo>
                        <a:cubicBezTo>
                          <a:pt x="15765" y="12256"/>
                          <a:pt x="12236" y="15791"/>
                          <a:pt x="7882" y="15791"/>
                        </a:cubicBezTo>
                        <a:cubicBezTo>
                          <a:pt x="3529" y="15791"/>
                          <a:pt x="0" y="12256"/>
                          <a:pt x="0" y="7896"/>
                        </a:cubicBezTo>
                        <a:close/>
                      </a:path>
                    </a:pathLst>
                  </a:custGeom>
                  <a:gradFill>
                    <a:gsLst>
                      <a:gs pos="72000">
                        <a:srgbClr val="FFFFFF">
                          <a:alpha val="0"/>
                        </a:srgbClr>
                      </a:gs>
                      <a:gs pos="0">
                        <a:srgbClr val="FFFFFF">
                          <a:alpha val="58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54" name="Freeform 953"/>
                  <p:cNvSpPr/>
                  <p:nvPr/>
                </p:nvSpPr>
                <p:spPr>
                  <a:xfrm>
                    <a:off x="5720656" y="2650093"/>
                    <a:ext cx="78823" cy="860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823" h="86061">
                        <a:moveTo>
                          <a:pt x="0" y="43031"/>
                        </a:moveTo>
                        <a:cubicBezTo>
                          <a:pt x="0" y="19265"/>
                          <a:pt x="17645" y="0"/>
                          <a:pt x="39412" y="0"/>
                        </a:cubicBezTo>
                        <a:cubicBezTo>
                          <a:pt x="61178" y="0"/>
                          <a:pt x="78823" y="19265"/>
                          <a:pt x="78823" y="43031"/>
                        </a:cubicBezTo>
                        <a:cubicBezTo>
                          <a:pt x="78823" y="66796"/>
                          <a:pt x="61178" y="86061"/>
                          <a:pt x="39412" y="86061"/>
                        </a:cubicBezTo>
                        <a:cubicBezTo>
                          <a:pt x="17645" y="86061"/>
                          <a:pt x="0" y="66796"/>
                          <a:pt x="0" y="43031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955" name="Group 954"/>
                <p:cNvGrpSpPr/>
                <p:nvPr/>
              </p:nvGrpSpPr>
              <p:grpSpPr>
                <a:xfrm>
                  <a:off x="5750215" y="2727868"/>
                  <a:ext cx="98529" cy="110538"/>
                  <a:chOff x="5750215" y="2727868"/>
                  <a:chExt cx="98529" cy="110538"/>
                </a:xfrm>
              </p:grpSpPr>
              <p:sp>
                <p:nvSpPr>
                  <p:cNvPr id="956" name="Freeform 955"/>
                  <p:cNvSpPr/>
                  <p:nvPr/>
                </p:nvSpPr>
                <p:spPr>
                  <a:xfrm>
                    <a:off x="5785685" y="2740821"/>
                    <a:ext cx="59906" cy="846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906" h="84630">
                        <a:moveTo>
                          <a:pt x="0" y="42315"/>
                        </a:moveTo>
                        <a:cubicBezTo>
                          <a:pt x="0" y="18938"/>
                          <a:pt x="13391" y="0"/>
                          <a:pt x="29953" y="0"/>
                        </a:cubicBezTo>
                        <a:cubicBezTo>
                          <a:pt x="46476" y="0"/>
                          <a:pt x="59906" y="18938"/>
                          <a:pt x="59906" y="42315"/>
                        </a:cubicBezTo>
                        <a:cubicBezTo>
                          <a:pt x="59906" y="65683"/>
                          <a:pt x="46476" y="84630"/>
                          <a:pt x="29953" y="84630"/>
                        </a:cubicBezTo>
                        <a:cubicBezTo>
                          <a:pt x="13391" y="84630"/>
                          <a:pt x="0" y="65683"/>
                          <a:pt x="0" y="42315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57" name="Freeform 956"/>
                  <p:cNvSpPr/>
                  <p:nvPr/>
                </p:nvSpPr>
                <p:spPr>
                  <a:xfrm>
                    <a:off x="5750215" y="2727868"/>
                    <a:ext cx="98529" cy="1105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529" h="110538">
                        <a:moveTo>
                          <a:pt x="0" y="55269"/>
                        </a:moveTo>
                        <a:cubicBezTo>
                          <a:pt x="0" y="24745"/>
                          <a:pt x="22056" y="0"/>
                          <a:pt x="49264" y="0"/>
                        </a:cubicBezTo>
                        <a:cubicBezTo>
                          <a:pt x="76472" y="0"/>
                          <a:pt x="98529" y="24745"/>
                          <a:pt x="98529" y="55269"/>
                        </a:cubicBezTo>
                        <a:cubicBezTo>
                          <a:pt x="98529" y="85793"/>
                          <a:pt x="76472" y="110538"/>
                          <a:pt x="49264" y="110538"/>
                        </a:cubicBezTo>
                        <a:cubicBezTo>
                          <a:pt x="22056" y="110538"/>
                          <a:pt x="0" y="85793"/>
                          <a:pt x="0" y="55269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8E3A57"/>
                      </a:gs>
                      <a:gs pos="75000">
                        <a:srgbClr val="A44364"/>
                      </a:gs>
                      <a:gs pos="0">
                        <a:srgbClr val="DDB5C2"/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58" name="Freeform 957"/>
                  <p:cNvSpPr/>
                  <p:nvPr/>
                </p:nvSpPr>
                <p:spPr>
                  <a:xfrm>
                    <a:off x="5826844" y="2775241"/>
                    <a:ext cx="15765" cy="1579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765" h="15791">
                        <a:moveTo>
                          <a:pt x="0" y="7896"/>
                        </a:moveTo>
                        <a:cubicBezTo>
                          <a:pt x="0" y="3535"/>
                          <a:pt x="3529" y="0"/>
                          <a:pt x="7882" y="0"/>
                        </a:cubicBezTo>
                        <a:cubicBezTo>
                          <a:pt x="12236" y="0"/>
                          <a:pt x="15765" y="3535"/>
                          <a:pt x="15765" y="7896"/>
                        </a:cubicBezTo>
                        <a:cubicBezTo>
                          <a:pt x="15765" y="12256"/>
                          <a:pt x="12236" y="15791"/>
                          <a:pt x="7882" y="15791"/>
                        </a:cubicBezTo>
                        <a:cubicBezTo>
                          <a:pt x="3529" y="15791"/>
                          <a:pt x="0" y="12256"/>
                          <a:pt x="0" y="7896"/>
                        </a:cubicBezTo>
                        <a:close/>
                      </a:path>
                    </a:pathLst>
                  </a:custGeom>
                  <a:gradFill>
                    <a:gsLst>
                      <a:gs pos="72000">
                        <a:srgbClr val="FFFFFF">
                          <a:alpha val="0"/>
                        </a:srgbClr>
                      </a:gs>
                      <a:gs pos="0">
                        <a:srgbClr val="FFFFFF">
                          <a:alpha val="58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59" name="Freeform 958"/>
                  <p:cNvSpPr/>
                  <p:nvPr/>
                </p:nvSpPr>
                <p:spPr>
                  <a:xfrm>
                    <a:off x="5769921" y="2740497"/>
                    <a:ext cx="78823" cy="860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823" h="86061">
                        <a:moveTo>
                          <a:pt x="0" y="43031"/>
                        </a:moveTo>
                        <a:cubicBezTo>
                          <a:pt x="0" y="19265"/>
                          <a:pt x="17645" y="0"/>
                          <a:pt x="39412" y="0"/>
                        </a:cubicBezTo>
                        <a:cubicBezTo>
                          <a:pt x="61178" y="0"/>
                          <a:pt x="78823" y="19265"/>
                          <a:pt x="78823" y="43031"/>
                        </a:cubicBezTo>
                        <a:cubicBezTo>
                          <a:pt x="78823" y="66796"/>
                          <a:pt x="61178" y="86061"/>
                          <a:pt x="39412" y="86061"/>
                        </a:cubicBezTo>
                        <a:cubicBezTo>
                          <a:pt x="17645" y="86061"/>
                          <a:pt x="0" y="66796"/>
                          <a:pt x="0" y="43031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960" name="Group 959"/>
                <p:cNvGrpSpPr/>
                <p:nvPr/>
              </p:nvGrpSpPr>
              <p:grpSpPr>
                <a:xfrm>
                  <a:off x="5821795" y="2692732"/>
                  <a:ext cx="98529" cy="110538"/>
                  <a:chOff x="5821795" y="2692732"/>
                  <a:chExt cx="98529" cy="110538"/>
                </a:xfrm>
              </p:grpSpPr>
              <p:sp>
                <p:nvSpPr>
                  <p:cNvPr id="961" name="Freeform 960"/>
                  <p:cNvSpPr/>
                  <p:nvPr/>
                </p:nvSpPr>
                <p:spPr>
                  <a:xfrm>
                    <a:off x="5857265" y="2705686"/>
                    <a:ext cx="59906" cy="846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906" h="84630">
                        <a:moveTo>
                          <a:pt x="0" y="42315"/>
                        </a:moveTo>
                        <a:cubicBezTo>
                          <a:pt x="0" y="18938"/>
                          <a:pt x="13391" y="0"/>
                          <a:pt x="29953" y="0"/>
                        </a:cubicBezTo>
                        <a:cubicBezTo>
                          <a:pt x="46476" y="0"/>
                          <a:pt x="59906" y="18938"/>
                          <a:pt x="59906" y="42315"/>
                        </a:cubicBezTo>
                        <a:cubicBezTo>
                          <a:pt x="59906" y="65683"/>
                          <a:pt x="46476" y="84630"/>
                          <a:pt x="29953" y="84630"/>
                        </a:cubicBezTo>
                        <a:cubicBezTo>
                          <a:pt x="13391" y="84630"/>
                          <a:pt x="0" y="65683"/>
                          <a:pt x="0" y="42315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62" name="Freeform 961"/>
                  <p:cNvSpPr/>
                  <p:nvPr/>
                </p:nvSpPr>
                <p:spPr>
                  <a:xfrm>
                    <a:off x="5821795" y="2692732"/>
                    <a:ext cx="98529" cy="1105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529" h="110538">
                        <a:moveTo>
                          <a:pt x="0" y="55269"/>
                        </a:moveTo>
                        <a:cubicBezTo>
                          <a:pt x="0" y="24745"/>
                          <a:pt x="22056" y="0"/>
                          <a:pt x="49264" y="0"/>
                        </a:cubicBezTo>
                        <a:cubicBezTo>
                          <a:pt x="76472" y="0"/>
                          <a:pt x="98529" y="24745"/>
                          <a:pt x="98529" y="55269"/>
                        </a:cubicBezTo>
                        <a:cubicBezTo>
                          <a:pt x="98529" y="85793"/>
                          <a:pt x="76472" y="110538"/>
                          <a:pt x="49264" y="110538"/>
                        </a:cubicBezTo>
                        <a:cubicBezTo>
                          <a:pt x="22056" y="110538"/>
                          <a:pt x="0" y="85793"/>
                          <a:pt x="0" y="55269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5A1E3A"/>
                      </a:gs>
                      <a:gs pos="75000">
                        <a:srgbClr val="682344"/>
                      </a:gs>
                      <a:gs pos="0">
                        <a:srgbClr val="C4A7B5"/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63" name="Freeform 962"/>
                  <p:cNvSpPr/>
                  <p:nvPr/>
                </p:nvSpPr>
                <p:spPr>
                  <a:xfrm>
                    <a:off x="5841501" y="2705365"/>
                    <a:ext cx="78823" cy="860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823" h="86061">
                        <a:moveTo>
                          <a:pt x="0" y="43031"/>
                        </a:moveTo>
                        <a:cubicBezTo>
                          <a:pt x="0" y="19265"/>
                          <a:pt x="17645" y="0"/>
                          <a:pt x="39412" y="0"/>
                        </a:cubicBezTo>
                        <a:cubicBezTo>
                          <a:pt x="61178" y="0"/>
                          <a:pt x="78823" y="19265"/>
                          <a:pt x="78823" y="43031"/>
                        </a:cubicBezTo>
                        <a:cubicBezTo>
                          <a:pt x="78823" y="66796"/>
                          <a:pt x="61178" y="86061"/>
                          <a:pt x="39412" y="86061"/>
                        </a:cubicBezTo>
                        <a:cubicBezTo>
                          <a:pt x="17645" y="86061"/>
                          <a:pt x="0" y="66796"/>
                          <a:pt x="0" y="43031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964" name="Group 963"/>
                <p:cNvGrpSpPr/>
                <p:nvPr/>
              </p:nvGrpSpPr>
              <p:grpSpPr>
                <a:xfrm>
                  <a:off x="5887933" y="2637464"/>
                  <a:ext cx="98529" cy="110538"/>
                  <a:chOff x="5887933" y="2637464"/>
                  <a:chExt cx="98529" cy="110538"/>
                </a:xfrm>
              </p:grpSpPr>
              <p:sp>
                <p:nvSpPr>
                  <p:cNvPr id="965" name="Freeform 964"/>
                  <p:cNvSpPr/>
                  <p:nvPr/>
                </p:nvSpPr>
                <p:spPr>
                  <a:xfrm>
                    <a:off x="5923403" y="2650417"/>
                    <a:ext cx="59906" cy="846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906" h="84630">
                        <a:moveTo>
                          <a:pt x="0" y="42315"/>
                        </a:moveTo>
                        <a:cubicBezTo>
                          <a:pt x="0" y="18938"/>
                          <a:pt x="13391" y="0"/>
                          <a:pt x="29953" y="0"/>
                        </a:cubicBezTo>
                        <a:cubicBezTo>
                          <a:pt x="46476" y="0"/>
                          <a:pt x="59906" y="18938"/>
                          <a:pt x="59906" y="42315"/>
                        </a:cubicBezTo>
                        <a:cubicBezTo>
                          <a:pt x="59906" y="65683"/>
                          <a:pt x="46476" y="84630"/>
                          <a:pt x="29953" y="84630"/>
                        </a:cubicBezTo>
                        <a:cubicBezTo>
                          <a:pt x="13391" y="84630"/>
                          <a:pt x="0" y="65683"/>
                          <a:pt x="0" y="42315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66" name="Freeform 965"/>
                  <p:cNvSpPr/>
                  <p:nvPr/>
                </p:nvSpPr>
                <p:spPr>
                  <a:xfrm>
                    <a:off x="5887933" y="2637464"/>
                    <a:ext cx="98529" cy="1105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529" h="110538">
                        <a:moveTo>
                          <a:pt x="0" y="55269"/>
                        </a:moveTo>
                        <a:cubicBezTo>
                          <a:pt x="0" y="24745"/>
                          <a:pt x="22056" y="0"/>
                          <a:pt x="49264" y="0"/>
                        </a:cubicBezTo>
                        <a:cubicBezTo>
                          <a:pt x="76472" y="0"/>
                          <a:pt x="98529" y="24745"/>
                          <a:pt x="98529" y="55269"/>
                        </a:cubicBezTo>
                        <a:cubicBezTo>
                          <a:pt x="98529" y="85793"/>
                          <a:pt x="76472" y="110538"/>
                          <a:pt x="49264" y="110538"/>
                        </a:cubicBezTo>
                        <a:cubicBezTo>
                          <a:pt x="22056" y="110538"/>
                          <a:pt x="0" y="85793"/>
                          <a:pt x="0" y="55269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5A1E3A"/>
                      </a:gs>
                      <a:gs pos="75000">
                        <a:srgbClr val="682344"/>
                      </a:gs>
                      <a:gs pos="0">
                        <a:srgbClr val="C4A7B5"/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67" name="Freeform 966"/>
                  <p:cNvSpPr/>
                  <p:nvPr/>
                </p:nvSpPr>
                <p:spPr>
                  <a:xfrm>
                    <a:off x="5907639" y="2650096"/>
                    <a:ext cx="78823" cy="860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823" h="86061">
                        <a:moveTo>
                          <a:pt x="0" y="43031"/>
                        </a:moveTo>
                        <a:cubicBezTo>
                          <a:pt x="0" y="19265"/>
                          <a:pt x="17645" y="0"/>
                          <a:pt x="39412" y="0"/>
                        </a:cubicBezTo>
                        <a:cubicBezTo>
                          <a:pt x="61178" y="0"/>
                          <a:pt x="78823" y="19265"/>
                          <a:pt x="78823" y="43031"/>
                        </a:cubicBezTo>
                        <a:cubicBezTo>
                          <a:pt x="78823" y="66796"/>
                          <a:pt x="61178" y="86061"/>
                          <a:pt x="39412" y="86061"/>
                        </a:cubicBezTo>
                        <a:cubicBezTo>
                          <a:pt x="17645" y="86061"/>
                          <a:pt x="0" y="66796"/>
                          <a:pt x="0" y="43031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968" name="Group 967"/>
                <p:cNvGrpSpPr/>
                <p:nvPr/>
              </p:nvGrpSpPr>
              <p:grpSpPr>
                <a:xfrm>
                  <a:off x="5808938" y="2503629"/>
                  <a:ext cx="98529" cy="110538"/>
                  <a:chOff x="5808938" y="2503629"/>
                  <a:chExt cx="98529" cy="110538"/>
                </a:xfrm>
              </p:grpSpPr>
              <p:sp>
                <p:nvSpPr>
                  <p:cNvPr id="969" name="Freeform 968"/>
                  <p:cNvSpPr/>
                  <p:nvPr/>
                </p:nvSpPr>
                <p:spPr>
                  <a:xfrm>
                    <a:off x="5844408" y="2516582"/>
                    <a:ext cx="59906" cy="846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906" h="84630">
                        <a:moveTo>
                          <a:pt x="0" y="42315"/>
                        </a:moveTo>
                        <a:cubicBezTo>
                          <a:pt x="0" y="18938"/>
                          <a:pt x="13391" y="0"/>
                          <a:pt x="29953" y="0"/>
                        </a:cubicBezTo>
                        <a:cubicBezTo>
                          <a:pt x="46476" y="0"/>
                          <a:pt x="59906" y="18938"/>
                          <a:pt x="59906" y="42315"/>
                        </a:cubicBezTo>
                        <a:cubicBezTo>
                          <a:pt x="59906" y="65683"/>
                          <a:pt x="46476" y="84630"/>
                          <a:pt x="29953" y="84630"/>
                        </a:cubicBezTo>
                        <a:cubicBezTo>
                          <a:pt x="13391" y="84630"/>
                          <a:pt x="0" y="65683"/>
                          <a:pt x="0" y="42315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70" name="Freeform 969"/>
                  <p:cNvSpPr/>
                  <p:nvPr/>
                </p:nvSpPr>
                <p:spPr>
                  <a:xfrm>
                    <a:off x="5808938" y="2503629"/>
                    <a:ext cx="98529" cy="1105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529" h="110538">
                        <a:moveTo>
                          <a:pt x="0" y="55269"/>
                        </a:moveTo>
                        <a:cubicBezTo>
                          <a:pt x="0" y="24745"/>
                          <a:pt x="22056" y="0"/>
                          <a:pt x="49264" y="0"/>
                        </a:cubicBezTo>
                        <a:cubicBezTo>
                          <a:pt x="76472" y="0"/>
                          <a:pt x="98529" y="24745"/>
                          <a:pt x="98529" y="55269"/>
                        </a:cubicBezTo>
                        <a:cubicBezTo>
                          <a:pt x="98529" y="85793"/>
                          <a:pt x="76472" y="110538"/>
                          <a:pt x="49264" y="110538"/>
                        </a:cubicBezTo>
                        <a:cubicBezTo>
                          <a:pt x="22056" y="110538"/>
                          <a:pt x="0" y="85793"/>
                          <a:pt x="0" y="55269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5A1E3A"/>
                      </a:gs>
                      <a:gs pos="75000">
                        <a:srgbClr val="682344"/>
                      </a:gs>
                      <a:gs pos="0">
                        <a:srgbClr val="C4A7B5"/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71" name="Freeform 970"/>
                  <p:cNvSpPr/>
                  <p:nvPr/>
                </p:nvSpPr>
                <p:spPr>
                  <a:xfrm>
                    <a:off x="5885567" y="2551002"/>
                    <a:ext cx="15765" cy="1579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765" h="15791">
                        <a:moveTo>
                          <a:pt x="0" y="7896"/>
                        </a:moveTo>
                        <a:cubicBezTo>
                          <a:pt x="0" y="3535"/>
                          <a:pt x="3529" y="0"/>
                          <a:pt x="7882" y="0"/>
                        </a:cubicBezTo>
                        <a:cubicBezTo>
                          <a:pt x="12236" y="0"/>
                          <a:pt x="15765" y="3535"/>
                          <a:pt x="15765" y="7896"/>
                        </a:cubicBezTo>
                        <a:cubicBezTo>
                          <a:pt x="15765" y="12256"/>
                          <a:pt x="12236" y="15791"/>
                          <a:pt x="7882" y="15791"/>
                        </a:cubicBezTo>
                        <a:cubicBezTo>
                          <a:pt x="3529" y="15791"/>
                          <a:pt x="0" y="12256"/>
                          <a:pt x="0" y="7896"/>
                        </a:cubicBezTo>
                        <a:close/>
                      </a:path>
                    </a:pathLst>
                  </a:custGeom>
                  <a:gradFill>
                    <a:gsLst>
                      <a:gs pos="72000">
                        <a:srgbClr val="FFFFFF">
                          <a:alpha val="0"/>
                        </a:srgbClr>
                      </a:gs>
                      <a:gs pos="0">
                        <a:srgbClr val="FFFFFF">
                          <a:alpha val="58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72" name="Freeform 971"/>
                  <p:cNvSpPr/>
                  <p:nvPr/>
                </p:nvSpPr>
                <p:spPr>
                  <a:xfrm>
                    <a:off x="5828644" y="2516262"/>
                    <a:ext cx="78823" cy="860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823" h="86061">
                        <a:moveTo>
                          <a:pt x="0" y="43031"/>
                        </a:moveTo>
                        <a:cubicBezTo>
                          <a:pt x="0" y="19265"/>
                          <a:pt x="17645" y="0"/>
                          <a:pt x="39412" y="0"/>
                        </a:cubicBezTo>
                        <a:cubicBezTo>
                          <a:pt x="61178" y="0"/>
                          <a:pt x="78823" y="19265"/>
                          <a:pt x="78823" y="43031"/>
                        </a:cubicBezTo>
                        <a:cubicBezTo>
                          <a:pt x="78823" y="66796"/>
                          <a:pt x="61178" y="86061"/>
                          <a:pt x="39412" y="86061"/>
                        </a:cubicBezTo>
                        <a:cubicBezTo>
                          <a:pt x="17645" y="86061"/>
                          <a:pt x="0" y="66796"/>
                          <a:pt x="0" y="43031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973" name="Group 972"/>
                <p:cNvGrpSpPr/>
                <p:nvPr/>
              </p:nvGrpSpPr>
              <p:grpSpPr>
                <a:xfrm>
                  <a:off x="5759674" y="2558898"/>
                  <a:ext cx="98529" cy="110538"/>
                  <a:chOff x="5759674" y="2558898"/>
                  <a:chExt cx="98529" cy="110538"/>
                </a:xfrm>
              </p:grpSpPr>
              <p:sp>
                <p:nvSpPr>
                  <p:cNvPr id="974" name="Freeform 973"/>
                  <p:cNvSpPr/>
                  <p:nvPr/>
                </p:nvSpPr>
                <p:spPr>
                  <a:xfrm>
                    <a:off x="5795144" y="2571852"/>
                    <a:ext cx="59906" cy="846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906" h="84630">
                        <a:moveTo>
                          <a:pt x="0" y="42315"/>
                        </a:moveTo>
                        <a:cubicBezTo>
                          <a:pt x="0" y="18938"/>
                          <a:pt x="13391" y="0"/>
                          <a:pt x="29953" y="0"/>
                        </a:cubicBezTo>
                        <a:cubicBezTo>
                          <a:pt x="46476" y="0"/>
                          <a:pt x="59906" y="18938"/>
                          <a:pt x="59906" y="42315"/>
                        </a:cubicBezTo>
                        <a:cubicBezTo>
                          <a:pt x="59906" y="65683"/>
                          <a:pt x="46476" y="84630"/>
                          <a:pt x="29953" y="84630"/>
                        </a:cubicBezTo>
                        <a:cubicBezTo>
                          <a:pt x="13391" y="84630"/>
                          <a:pt x="0" y="65683"/>
                          <a:pt x="0" y="42315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75" name="Freeform 974"/>
                  <p:cNvSpPr/>
                  <p:nvPr/>
                </p:nvSpPr>
                <p:spPr>
                  <a:xfrm>
                    <a:off x="5759674" y="2558898"/>
                    <a:ext cx="98529" cy="1105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529" h="110538">
                        <a:moveTo>
                          <a:pt x="0" y="55269"/>
                        </a:moveTo>
                        <a:cubicBezTo>
                          <a:pt x="0" y="24745"/>
                          <a:pt x="22056" y="0"/>
                          <a:pt x="49264" y="0"/>
                        </a:cubicBezTo>
                        <a:cubicBezTo>
                          <a:pt x="76472" y="0"/>
                          <a:pt x="98529" y="24745"/>
                          <a:pt x="98529" y="55269"/>
                        </a:cubicBezTo>
                        <a:cubicBezTo>
                          <a:pt x="98529" y="85793"/>
                          <a:pt x="76472" y="110538"/>
                          <a:pt x="49264" y="110538"/>
                        </a:cubicBezTo>
                        <a:cubicBezTo>
                          <a:pt x="22056" y="110538"/>
                          <a:pt x="0" y="85793"/>
                          <a:pt x="0" y="55269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8E3A57"/>
                      </a:gs>
                      <a:gs pos="75000">
                        <a:srgbClr val="A44364"/>
                      </a:gs>
                      <a:gs pos="0">
                        <a:srgbClr val="DDB5C2"/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76" name="Freeform 975"/>
                  <p:cNvSpPr/>
                  <p:nvPr/>
                </p:nvSpPr>
                <p:spPr>
                  <a:xfrm>
                    <a:off x="5779380" y="2571528"/>
                    <a:ext cx="78823" cy="860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823" h="86061">
                        <a:moveTo>
                          <a:pt x="0" y="43031"/>
                        </a:moveTo>
                        <a:cubicBezTo>
                          <a:pt x="0" y="19265"/>
                          <a:pt x="17645" y="0"/>
                          <a:pt x="39412" y="0"/>
                        </a:cubicBezTo>
                        <a:cubicBezTo>
                          <a:pt x="61178" y="0"/>
                          <a:pt x="78823" y="19265"/>
                          <a:pt x="78823" y="43031"/>
                        </a:cubicBezTo>
                        <a:cubicBezTo>
                          <a:pt x="78823" y="66796"/>
                          <a:pt x="61178" y="86061"/>
                          <a:pt x="39412" y="86061"/>
                        </a:cubicBezTo>
                        <a:cubicBezTo>
                          <a:pt x="17645" y="86061"/>
                          <a:pt x="0" y="66796"/>
                          <a:pt x="0" y="43031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977" name="Group 976"/>
                <p:cNvGrpSpPr/>
                <p:nvPr/>
              </p:nvGrpSpPr>
              <p:grpSpPr>
                <a:xfrm>
                  <a:off x="5838667" y="2601930"/>
                  <a:ext cx="98529" cy="110538"/>
                  <a:chOff x="5838667" y="2601930"/>
                  <a:chExt cx="98529" cy="110538"/>
                </a:xfrm>
              </p:grpSpPr>
              <p:sp>
                <p:nvSpPr>
                  <p:cNvPr id="978" name="Freeform 977"/>
                  <p:cNvSpPr/>
                  <p:nvPr/>
                </p:nvSpPr>
                <p:spPr>
                  <a:xfrm>
                    <a:off x="5874138" y="2614884"/>
                    <a:ext cx="59906" cy="846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906" h="84630">
                        <a:moveTo>
                          <a:pt x="0" y="42315"/>
                        </a:moveTo>
                        <a:cubicBezTo>
                          <a:pt x="0" y="18938"/>
                          <a:pt x="13391" y="0"/>
                          <a:pt x="29953" y="0"/>
                        </a:cubicBezTo>
                        <a:cubicBezTo>
                          <a:pt x="46476" y="0"/>
                          <a:pt x="59906" y="18938"/>
                          <a:pt x="59906" y="42315"/>
                        </a:cubicBezTo>
                        <a:cubicBezTo>
                          <a:pt x="59906" y="65683"/>
                          <a:pt x="46476" y="84630"/>
                          <a:pt x="29953" y="84630"/>
                        </a:cubicBezTo>
                        <a:cubicBezTo>
                          <a:pt x="13391" y="84630"/>
                          <a:pt x="0" y="65683"/>
                          <a:pt x="0" y="42315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79" name="Freeform 978"/>
                  <p:cNvSpPr/>
                  <p:nvPr/>
                </p:nvSpPr>
                <p:spPr>
                  <a:xfrm>
                    <a:off x="5838667" y="2601930"/>
                    <a:ext cx="98529" cy="1105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529" h="110538">
                        <a:moveTo>
                          <a:pt x="0" y="55269"/>
                        </a:moveTo>
                        <a:cubicBezTo>
                          <a:pt x="0" y="24745"/>
                          <a:pt x="22056" y="0"/>
                          <a:pt x="49264" y="0"/>
                        </a:cubicBezTo>
                        <a:cubicBezTo>
                          <a:pt x="76472" y="0"/>
                          <a:pt x="98529" y="24745"/>
                          <a:pt x="98529" y="55269"/>
                        </a:cubicBezTo>
                        <a:cubicBezTo>
                          <a:pt x="98529" y="85793"/>
                          <a:pt x="76472" y="110538"/>
                          <a:pt x="49264" y="110538"/>
                        </a:cubicBezTo>
                        <a:cubicBezTo>
                          <a:pt x="22056" y="110538"/>
                          <a:pt x="0" y="85793"/>
                          <a:pt x="0" y="55269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8E3A57"/>
                      </a:gs>
                      <a:gs pos="75000">
                        <a:srgbClr val="A44364"/>
                      </a:gs>
                      <a:gs pos="0">
                        <a:srgbClr val="DDB5C2"/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80" name="Freeform 979"/>
                  <p:cNvSpPr/>
                  <p:nvPr/>
                </p:nvSpPr>
                <p:spPr>
                  <a:xfrm>
                    <a:off x="5801054" y="2570324"/>
                    <a:ext cx="15765" cy="1579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765" h="15791">
                        <a:moveTo>
                          <a:pt x="0" y="7896"/>
                        </a:moveTo>
                        <a:cubicBezTo>
                          <a:pt x="0" y="3535"/>
                          <a:pt x="3529" y="0"/>
                          <a:pt x="7882" y="0"/>
                        </a:cubicBezTo>
                        <a:cubicBezTo>
                          <a:pt x="12236" y="0"/>
                          <a:pt x="15765" y="3535"/>
                          <a:pt x="15765" y="7896"/>
                        </a:cubicBezTo>
                        <a:cubicBezTo>
                          <a:pt x="15765" y="12256"/>
                          <a:pt x="12236" y="15791"/>
                          <a:pt x="7882" y="15791"/>
                        </a:cubicBezTo>
                        <a:cubicBezTo>
                          <a:pt x="3529" y="15791"/>
                          <a:pt x="0" y="12256"/>
                          <a:pt x="0" y="7896"/>
                        </a:cubicBezTo>
                        <a:close/>
                      </a:path>
                    </a:pathLst>
                  </a:custGeom>
                  <a:gradFill>
                    <a:gsLst>
                      <a:gs pos="72000">
                        <a:srgbClr val="FFFFFF">
                          <a:alpha val="0"/>
                        </a:srgbClr>
                      </a:gs>
                      <a:gs pos="0">
                        <a:srgbClr val="FFFFFF">
                          <a:alpha val="58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81" name="Freeform 980"/>
                  <p:cNvSpPr/>
                  <p:nvPr/>
                </p:nvSpPr>
                <p:spPr>
                  <a:xfrm>
                    <a:off x="5858373" y="2614560"/>
                    <a:ext cx="78823" cy="860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823" h="86061">
                        <a:moveTo>
                          <a:pt x="0" y="43031"/>
                        </a:moveTo>
                        <a:cubicBezTo>
                          <a:pt x="0" y="19265"/>
                          <a:pt x="17645" y="0"/>
                          <a:pt x="39412" y="0"/>
                        </a:cubicBezTo>
                        <a:cubicBezTo>
                          <a:pt x="61178" y="0"/>
                          <a:pt x="78823" y="19265"/>
                          <a:pt x="78823" y="43031"/>
                        </a:cubicBezTo>
                        <a:cubicBezTo>
                          <a:pt x="78823" y="66796"/>
                          <a:pt x="61178" y="86061"/>
                          <a:pt x="39412" y="86061"/>
                        </a:cubicBezTo>
                        <a:cubicBezTo>
                          <a:pt x="17645" y="86061"/>
                          <a:pt x="0" y="66796"/>
                          <a:pt x="0" y="43031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982" name="Group 981"/>
                <p:cNvGrpSpPr/>
                <p:nvPr/>
              </p:nvGrpSpPr>
              <p:grpSpPr>
                <a:xfrm>
                  <a:off x="5858202" y="2660358"/>
                  <a:ext cx="12612" cy="18154"/>
                  <a:chOff x="5858202" y="2660358"/>
                  <a:chExt cx="12612" cy="18154"/>
                </a:xfrm>
              </p:grpSpPr>
              <p:sp>
                <p:nvSpPr>
                  <p:cNvPr id="983" name="Freeform 982"/>
                  <p:cNvSpPr/>
                  <p:nvPr/>
                </p:nvSpPr>
                <p:spPr>
                  <a:xfrm>
                    <a:off x="5858202" y="2660358"/>
                    <a:ext cx="12612" cy="181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612" h="18154">
                        <a:moveTo>
                          <a:pt x="8269" y="0"/>
                        </a:moveTo>
                        <a:cubicBezTo>
                          <a:pt x="2255" y="-558"/>
                          <a:pt x="-5095" y="16397"/>
                          <a:pt x="4928" y="18071"/>
                        </a:cubicBezTo>
                        <a:cubicBezTo>
                          <a:pt x="14950" y="19744"/>
                          <a:pt x="14282" y="558"/>
                          <a:pt x="8269" y="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FFFFFF">
                          <a:alpha val="25000"/>
                        </a:srgbClr>
                      </a:gs>
                      <a:gs pos="0">
                        <a:srgbClr val="FFFFFF">
                          <a:alpha val="61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84" name="Freeform 983"/>
                  <p:cNvSpPr/>
                  <p:nvPr/>
                </p:nvSpPr>
                <p:spPr>
                  <a:xfrm rot="600000">
                    <a:off x="5860868" y="2666562"/>
                    <a:ext cx="7350" cy="88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50" h="8832">
                        <a:moveTo>
                          <a:pt x="0" y="4405"/>
                        </a:moveTo>
                        <a:cubicBezTo>
                          <a:pt x="0" y="1961"/>
                          <a:pt x="1642" y="-21"/>
                          <a:pt x="3667" y="-21"/>
                        </a:cubicBezTo>
                        <a:cubicBezTo>
                          <a:pt x="5692" y="-21"/>
                          <a:pt x="7334" y="1961"/>
                          <a:pt x="7334" y="4405"/>
                        </a:cubicBezTo>
                        <a:cubicBezTo>
                          <a:pt x="7334" y="6850"/>
                          <a:pt x="5692" y="8832"/>
                          <a:pt x="3667" y="8832"/>
                        </a:cubicBezTo>
                        <a:cubicBezTo>
                          <a:pt x="1642" y="8832"/>
                          <a:pt x="0" y="6850"/>
                          <a:pt x="0" y="4405"/>
                        </a:cubicBezTo>
                        <a:close/>
                      </a:path>
                    </a:pathLst>
                  </a:custGeom>
                  <a:gradFill>
                    <a:gsLst>
                      <a:gs pos="22000">
                        <a:srgbClr val="FFFFFF">
                          <a:alpha val="4000"/>
                        </a:srgbClr>
                      </a:gs>
                      <a:gs pos="100000">
                        <a:srgbClr val="FFFFFF">
                          <a:alpha val="3600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85" name="Freeform 984"/>
                  <p:cNvSpPr/>
                  <p:nvPr/>
                </p:nvSpPr>
                <p:spPr>
                  <a:xfrm>
                    <a:off x="5858620" y="2672531"/>
                    <a:ext cx="11442" cy="560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442" h="5605">
                        <a:moveTo>
                          <a:pt x="56" y="-14"/>
                        </a:moveTo>
                        <a:cubicBezTo>
                          <a:pt x="56" y="-14"/>
                          <a:pt x="-835" y="4002"/>
                          <a:pt x="4065" y="5340"/>
                        </a:cubicBezTo>
                        <a:cubicBezTo>
                          <a:pt x="8965" y="6679"/>
                          <a:pt x="11415" y="1771"/>
                          <a:pt x="11415" y="1325"/>
                        </a:cubicBezTo>
                        <a:cubicBezTo>
                          <a:pt x="11415" y="878"/>
                          <a:pt x="6960" y="7571"/>
                          <a:pt x="56" y="-14"/>
                        </a:cubicBezTo>
                        <a:close/>
                      </a:path>
                    </a:pathLst>
                  </a:custGeom>
                  <a:gradFill>
                    <a:gsLst>
                      <a:gs pos="6000">
                        <a:srgbClr val="FFFFFF">
                          <a:alpha val="32000"/>
                        </a:srgbClr>
                      </a:gs>
                      <a:gs pos="0">
                        <a:srgbClr val="FFFFFF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86" name="Freeform 985"/>
                  <p:cNvSpPr/>
                  <p:nvPr/>
                </p:nvSpPr>
                <p:spPr>
                  <a:xfrm>
                    <a:off x="5865594" y="2662659"/>
                    <a:ext cx="3466" cy="30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66" h="3012">
                        <a:moveTo>
                          <a:pt x="-14" y="265"/>
                        </a:moveTo>
                        <a:cubicBezTo>
                          <a:pt x="-14" y="265"/>
                          <a:pt x="2547" y="1604"/>
                          <a:pt x="2547" y="2831"/>
                        </a:cubicBezTo>
                        <a:cubicBezTo>
                          <a:pt x="2547" y="4058"/>
                          <a:pt x="5777" y="-1297"/>
                          <a:pt x="-14" y="26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987" name="Group 986"/>
                <p:cNvGrpSpPr/>
                <p:nvPr/>
              </p:nvGrpSpPr>
              <p:grpSpPr>
                <a:xfrm>
                  <a:off x="5759674" y="2637464"/>
                  <a:ext cx="98529" cy="110538"/>
                  <a:chOff x="5759674" y="2637464"/>
                  <a:chExt cx="98529" cy="110538"/>
                </a:xfrm>
              </p:grpSpPr>
              <p:sp>
                <p:nvSpPr>
                  <p:cNvPr id="988" name="Freeform 987"/>
                  <p:cNvSpPr/>
                  <p:nvPr/>
                </p:nvSpPr>
                <p:spPr>
                  <a:xfrm>
                    <a:off x="5795144" y="2650417"/>
                    <a:ext cx="59906" cy="846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906" h="84630">
                        <a:moveTo>
                          <a:pt x="0" y="42315"/>
                        </a:moveTo>
                        <a:cubicBezTo>
                          <a:pt x="0" y="18938"/>
                          <a:pt x="13391" y="0"/>
                          <a:pt x="29953" y="0"/>
                        </a:cubicBezTo>
                        <a:cubicBezTo>
                          <a:pt x="46476" y="0"/>
                          <a:pt x="59906" y="18938"/>
                          <a:pt x="59906" y="42315"/>
                        </a:cubicBezTo>
                        <a:cubicBezTo>
                          <a:pt x="59906" y="65683"/>
                          <a:pt x="46476" y="84630"/>
                          <a:pt x="29953" y="84630"/>
                        </a:cubicBezTo>
                        <a:cubicBezTo>
                          <a:pt x="13391" y="84630"/>
                          <a:pt x="0" y="65683"/>
                          <a:pt x="0" y="42315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89" name="Freeform 988"/>
                  <p:cNvSpPr/>
                  <p:nvPr/>
                </p:nvSpPr>
                <p:spPr>
                  <a:xfrm>
                    <a:off x="5759674" y="2637464"/>
                    <a:ext cx="98529" cy="1105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529" h="110538">
                        <a:moveTo>
                          <a:pt x="0" y="55269"/>
                        </a:moveTo>
                        <a:cubicBezTo>
                          <a:pt x="0" y="24745"/>
                          <a:pt x="22056" y="0"/>
                          <a:pt x="49264" y="0"/>
                        </a:cubicBezTo>
                        <a:cubicBezTo>
                          <a:pt x="76472" y="0"/>
                          <a:pt x="98529" y="24745"/>
                          <a:pt x="98529" y="55269"/>
                        </a:cubicBezTo>
                        <a:cubicBezTo>
                          <a:pt x="98529" y="85793"/>
                          <a:pt x="76472" y="110538"/>
                          <a:pt x="49264" y="110538"/>
                        </a:cubicBezTo>
                        <a:cubicBezTo>
                          <a:pt x="22056" y="110538"/>
                          <a:pt x="0" y="85793"/>
                          <a:pt x="0" y="55269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5A1E3A"/>
                      </a:gs>
                      <a:gs pos="75000">
                        <a:srgbClr val="682344"/>
                      </a:gs>
                      <a:gs pos="0">
                        <a:srgbClr val="C4A7B5"/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90" name="Freeform 989"/>
                  <p:cNvSpPr/>
                  <p:nvPr/>
                </p:nvSpPr>
                <p:spPr>
                  <a:xfrm>
                    <a:off x="5779380" y="2650096"/>
                    <a:ext cx="78823" cy="860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823" h="86061">
                        <a:moveTo>
                          <a:pt x="0" y="43031"/>
                        </a:moveTo>
                        <a:cubicBezTo>
                          <a:pt x="0" y="19265"/>
                          <a:pt x="17645" y="0"/>
                          <a:pt x="39412" y="0"/>
                        </a:cubicBezTo>
                        <a:cubicBezTo>
                          <a:pt x="61178" y="0"/>
                          <a:pt x="78823" y="19265"/>
                          <a:pt x="78823" y="43031"/>
                        </a:cubicBezTo>
                        <a:cubicBezTo>
                          <a:pt x="78823" y="66796"/>
                          <a:pt x="61178" y="86061"/>
                          <a:pt x="39412" y="86061"/>
                        </a:cubicBezTo>
                        <a:cubicBezTo>
                          <a:pt x="17645" y="86061"/>
                          <a:pt x="0" y="66796"/>
                          <a:pt x="0" y="43031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991" name="Group 990"/>
                <p:cNvGrpSpPr/>
                <p:nvPr/>
              </p:nvGrpSpPr>
              <p:grpSpPr>
                <a:xfrm>
                  <a:off x="5887933" y="2535611"/>
                  <a:ext cx="98529" cy="110538"/>
                  <a:chOff x="5887933" y="2535611"/>
                  <a:chExt cx="98529" cy="110538"/>
                </a:xfrm>
              </p:grpSpPr>
              <p:sp>
                <p:nvSpPr>
                  <p:cNvPr id="992" name="Freeform 991"/>
                  <p:cNvSpPr/>
                  <p:nvPr/>
                </p:nvSpPr>
                <p:spPr>
                  <a:xfrm>
                    <a:off x="5923403" y="2548564"/>
                    <a:ext cx="59906" cy="846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906" h="84630">
                        <a:moveTo>
                          <a:pt x="0" y="42315"/>
                        </a:moveTo>
                        <a:cubicBezTo>
                          <a:pt x="0" y="18938"/>
                          <a:pt x="13391" y="0"/>
                          <a:pt x="29953" y="0"/>
                        </a:cubicBezTo>
                        <a:cubicBezTo>
                          <a:pt x="46476" y="0"/>
                          <a:pt x="59906" y="18938"/>
                          <a:pt x="59906" y="42315"/>
                        </a:cubicBezTo>
                        <a:cubicBezTo>
                          <a:pt x="59906" y="65683"/>
                          <a:pt x="46476" y="84630"/>
                          <a:pt x="29953" y="84630"/>
                        </a:cubicBezTo>
                        <a:cubicBezTo>
                          <a:pt x="13391" y="84630"/>
                          <a:pt x="0" y="65683"/>
                          <a:pt x="0" y="42315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93" name="Freeform 992"/>
                  <p:cNvSpPr/>
                  <p:nvPr/>
                </p:nvSpPr>
                <p:spPr>
                  <a:xfrm>
                    <a:off x="5887933" y="2535611"/>
                    <a:ext cx="98529" cy="1105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529" h="110538">
                        <a:moveTo>
                          <a:pt x="0" y="55269"/>
                        </a:moveTo>
                        <a:cubicBezTo>
                          <a:pt x="0" y="24745"/>
                          <a:pt x="22056" y="0"/>
                          <a:pt x="49264" y="0"/>
                        </a:cubicBezTo>
                        <a:cubicBezTo>
                          <a:pt x="76472" y="0"/>
                          <a:pt x="98529" y="24745"/>
                          <a:pt x="98529" y="55269"/>
                        </a:cubicBezTo>
                        <a:cubicBezTo>
                          <a:pt x="98529" y="85793"/>
                          <a:pt x="76472" y="110538"/>
                          <a:pt x="49264" y="110538"/>
                        </a:cubicBezTo>
                        <a:cubicBezTo>
                          <a:pt x="22056" y="110538"/>
                          <a:pt x="0" y="85793"/>
                          <a:pt x="0" y="55269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8E3A57"/>
                      </a:gs>
                      <a:gs pos="75000">
                        <a:srgbClr val="A44364"/>
                      </a:gs>
                      <a:gs pos="0">
                        <a:srgbClr val="DDB5C2"/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94" name="Freeform 993"/>
                  <p:cNvSpPr/>
                  <p:nvPr/>
                </p:nvSpPr>
                <p:spPr>
                  <a:xfrm>
                    <a:off x="5964561" y="2582984"/>
                    <a:ext cx="15765" cy="1579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765" h="15791">
                        <a:moveTo>
                          <a:pt x="0" y="7896"/>
                        </a:moveTo>
                        <a:cubicBezTo>
                          <a:pt x="0" y="3535"/>
                          <a:pt x="3529" y="0"/>
                          <a:pt x="7882" y="0"/>
                        </a:cubicBezTo>
                        <a:cubicBezTo>
                          <a:pt x="12236" y="0"/>
                          <a:pt x="15765" y="3535"/>
                          <a:pt x="15765" y="7896"/>
                        </a:cubicBezTo>
                        <a:cubicBezTo>
                          <a:pt x="15765" y="12256"/>
                          <a:pt x="12236" y="15791"/>
                          <a:pt x="7882" y="15791"/>
                        </a:cubicBezTo>
                        <a:cubicBezTo>
                          <a:pt x="3529" y="15791"/>
                          <a:pt x="0" y="12256"/>
                          <a:pt x="0" y="7896"/>
                        </a:cubicBezTo>
                        <a:close/>
                      </a:path>
                    </a:pathLst>
                  </a:custGeom>
                  <a:gradFill>
                    <a:gsLst>
                      <a:gs pos="72000">
                        <a:srgbClr val="FFFFFF">
                          <a:alpha val="0"/>
                        </a:srgbClr>
                      </a:gs>
                      <a:gs pos="0">
                        <a:srgbClr val="FFFFFF">
                          <a:alpha val="58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95" name="Freeform 994"/>
                  <p:cNvSpPr/>
                  <p:nvPr/>
                </p:nvSpPr>
                <p:spPr>
                  <a:xfrm>
                    <a:off x="5907639" y="2548241"/>
                    <a:ext cx="78823" cy="860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823" h="86061">
                        <a:moveTo>
                          <a:pt x="0" y="43031"/>
                        </a:moveTo>
                        <a:cubicBezTo>
                          <a:pt x="0" y="19265"/>
                          <a:pt x="17645" y="0"/>
                          <a:pt x="39412" y="0"/>
                        </a:cubicBezTo>
                        <a:cubicBezTo>
                          <a:pt x="61178" y="0"/>
                          <a:pt x="78823" y="19265"/>
                          <a:pt x="78823" y="43031"/>
                        </a:cubicBezTo>
                        <a:cubicBezTo>
                          <a:pt x="78823" y="66796"/>
                          <a:pt x="61178" y="86061"/>
                          <a:pt x="39412" y="86061"/>
                        </a:cubicBezTo>
                        <a:cubicBezTo>
                          <a:pt x="17645" y="86061"/>
                          <a:pt x="0" y="66796"/>
                          <a:pt x="0" y="43031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996" name="Group 995"/>
                <p:cNvGrpSpPr/>
                <p:nvPr/>
              </p:nvGrpSpPr>
              <p:grpSpPr>
                <a:xfrm>
                  <a:off x="5798690" y="2464496"/>
                  <a:ext cx="242775" cy="242393"/>
                  <a:chOff x="5798690" y="2464496"/>
                  <a:chExt cx="242775" cy="242393"/>
                </a:xfrm>
              </p:grpSpPr>
              <p:sp>
                <p:nvSpPr>
                  <p:cNvPr id="997" name="Freeform 996"/>
                  <p:cNvSpPr/>
                  <p:nvPr/>
                </p:nvSpPr>
                <p:spPr>
                  <a:xfrm>
                    <a:off x="5798690" y="2464496"/>
                    <a:ext cx="242775" cy="24239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2775" h="242393">
                        <a:moveTo>
                          <a:pt x="129400" y="73035"/>
                        </a:moveTo>
                        <a:lnTo>
                          <a:pt x="115779" y="53372"/>
                        </a:lnTo>
                        <a:cubicBezTo>
                          <a:pt x="115779" y="53372"/>
                          <a:pt x="113376" y="44142"/>
                          <a:pt x="114577" y="39327"/>
                        </a:cubicBezTo>
                        <a:cubicBezTo>
                          <a:pt x="115779" y="34511"/>
                          <a:pt x="116981" y="31301"/>
                          <a:pt x="116981" y="31301"/>
                        </a:cubicBezTo>
                        <a:lnTo>
                          <a:pt x="113776" y="32505"/>
                        </a:lnTo>
                        <a:lnTo>
                          <a:pt x="109769" y="20867"/>
                        </a:lnTo>
                        <a:lnTo>
                          <a:pt x="102959" y="11637"/>
                        </a:lnTo>
                        <a:lnTo>
                          <a:pt x="102959" y="15650"/>
                        </a:lnTo>
                        <a:lnTo>
                          <a:pt x="96349" y="10634"/>
                        </a:lnTo>
                        <a:lnTo>
                          <a:pt x="88136" y="4816"/>
                        </a:lnTo>
                        <a:lnTo>
                          <a:pt x="88136" y="8427"/>
                        </a:lnTo>
                        <a:lnTo>
                          <a:pt x="77320" y="0"/>
                        </a:lnTo>
                        <a:lnTo>
                          <a:pt x="80124" y="6421"/>
                        </a:lnTo>
                        <a:lnTo>
                          <a:pt x="60494" y="803"/>
                        </a:lnTo>
                        <a:lnTo>
                          <a:pt x="66904" y="15650"/>
                        </a:lnTo>
                        <a:lnTo>
                          <a:pt x="54885" y="15650"/>
                        </a:lnTo>
                        <a:lnTo>
                          <a:pt x="56487" y="18459"/>
                        </a:lnTo>
                        <a:lnTo>
                          <a:pt x="51079" y="19463"/>
                        </a:lnTo>
                        <a:lnTo>
                          <a:pt x="54885" y="22071"/>
                        </a:lnTo>
                        <a:lnTo>
                          <a:pt x="40062" y="26485"/>
                        </a:lnTo>
                        <a:lnTo>
                          <a:pt x="52080" y="31301"/>
                        </a:lnTo>
                        <a:lnTo>
                          <a:pt x="43868" y="30298"/>
                        </a:lnTo>
                        <a:lnTo>
                          <a:pt x="45871" y="36718"/>
                        </a:lnTo>
                        <a:lnTo>
                          <a:pt x="31248" y="37722"/>
                        </a:lnTo>
                        <a:lnTo>
                          <a:pt x="35255" y="43340"/>
                        </a:lnTo>
                        <a:lnTo>
                          <a:pt x="31248" y="41735"/>
                        </a:lnTo>
                        <a:lnTo>
                          <a:pt x="31248" y="43741"/>
                        </a:lnTo>
                        <a:lnTo>
                          <a:pt x="16826" y="47754"/>
                        </a:lnTo>
                        <a:lnTo>
                          <a:pt x="22635" y="54777"/>
                        </a:lnTo>
                        <a:lnTo>
                          <a:pt x="11217" y="59391"/>
                        </a:lnTo>
                        <a:lnTo>
                          <a:pt x="15824" y="61197"/>
                        </a:lnTo>
                        <a:lnTo>
                          <a:pt x="0" y="73035"/>
                        </a:lnTo>
                        <a:lnTo>
                          <a:pt x="25239" y="79456"/>
                        </a:lnTo>
                        <a:cubicBezTo>
                          <a:pt x="25239" y="79456"/>
                          <a:pt x="25239" y="81061"/>
                          <a:pt x="25239" y="81864"/>
                        </a:cubicBezTo>
                        <a:cubicBezTo>
                          <a:pt x="25239" y="82666"/>
                          <a:pt x="28644" y="82867"/>
                          <a:pt x="28644" y="82867"/>
                        </a:cubicBezTo>
                        <a:lnTo>
                          <a:pt x="19630" y="86278"/>
                        </a:lnTo>
                        <a:lnTo>
                          <a:pt x="27242" y="92699"/>
                        </a:lnTo>
                        <a:lnTo>
                          <a:pt x="19630" y="98317"/>
                        </a:lnTo>
                        <a:cubicBezTo>
                          <a:pt x="19630" y="98317"/>
                          <a:pt x="22435" y="98718"/>
                          <a:pt x="22435" y="99521"/>
                        </a:cubicBezTo>
                        <a:cubicBezTo>
                          <a:pt x="22435" y="100324"/>
                          <a:pt x="15624" y="111559"/>
                          <a:pt x="15624" y="111559"/>
                        </a:cubicBezTo>
                        <a:lnTo>
                          <a:pt x="31248" y="109954"/>
                        </a:lnTo>
                        <a:lnTo>
                          <a:pt x="28644" y="114368"/>
                        </a:lnTo>
                        <a:lnTo>
                          <a:pt x="35255" y="113164"/>
                        </a:lnTo>
                        <a:lnTo>
                          <a:pt x="30046" y="127210"/>
                        </a:lnTo>
                        <a:lnTo>
                          <a:pt x="41965" y="128514"/>
                        </a:lnTo>
                        <a:lnTo>
                          <a:pt x="36657" y="133831"/>
                        </a:lnTo>
                        <a:lnTo>
                          <a:pt x="38860" y="133831"/>
                        </a:lnTo>
                        <a:cubicBezTo>
                          <a:pt x="38860" y="133831"/>
                          <a:pt x="35755" y="142760"/>
                          <a:pt x="36657" y="143663"/>
                        </a:cubicBezTo>
                        <a:cubicBezTo>
                          <a:pt x="37558" y="144566"/>
                          <a:pt x="43267" y="141656"/>
                          <a:pt x="43267" y="141656"/>
                        </a:cubicBezTo>
                        <a:lnTo>
                          <a:pt x="43267" y="153294"/>
                        </a:lnTo>
                        <a:lnTo>
                          <a:pt x="51079" y="151488"/>
                        </a:lnTo>
                        <a:lnTo>
                          <a:pt x="54885" y="174963"/>
                        </a:lnTo>
                        <a:lnTo>
                          <a:pt x="78521" y="154097"/>
                        </a:lnTo>
                        <a:lnTo>
                          <a:pt x="81927" y="155100"/>
                        </a:lnTo>
                        <a:lnTo>
                          <a:pt x="90941" y="147675"/>
                        </a:lnTo>
                        <a:lnTo>
                          <a:pt x="97351" y="151488"/>
                        </a:lnTo>
                        <a:lnTo>
                          <a:pt x="103761" y="143663"/>
                        </a:lnTo>
                        <a:lnTo>
                          <a:pt x="108168" y="149683"/>
                        </a:lnTo>
                        <a:lnTo>
                          <a:pt x="102959" y="162925"/>
                        </a:lnTo>
                        <a:lnTo>
                          <a:pt x="114577" y="166938"/>
                        </a:lnTo>
                        <a:lnTo>
                          <a:pt x="113776" y="178576"/>
                        </a:lnTo>
                        <a:lnTo>
                          <a:pt x="118584" y="178576"/>
                        </a:lnTo>
                        <a:lnTo>
                          <a:pt x="121388" y="190614"/>
                        </a:lnTo>
                        <a:lnTo>
                          <a:pt x="130602" y="191417"/>
                        </a:lnTo>
                        <a:lnTo>
                          <a:pt x="131804" y="207469"/>
                        </a:lnTo>
                        <a:lnTo>
                          <a:pt x="138214" y="206265"/>
                        </a:lnTo>
                        <a:lnTo>
                          <a:pt x="141819" y="223119"/>
                        </a:lnTo>
                        <a:lnTo>
                          <a:pt x="147829" y="221915"/>
                        </a:lnTo>
                        <a:lnTo>
                          <a:pt x="170664" y="242393"/>
                        </a:lnTo>
                        <a:lnTo>
                          <a:pt x="173068" y="231948"/>
                        </a:lnTo>
                        <a:lnTo>
                          <a:pt x="174470" y="230543"/>
                        </a:lnTo>
                        <a:lnTo>
                          <a:pt x="175672" y="224122"/>
                        </a:lnTo>
                        <a:lnTo>
                          <a:pt x="181080" y="225526"/>
                        </a:lnTo>
                        <a:lnTo>
                          <a:pt x="182082" y="214892"/>
                        </a:lnTo>
                        <a:cubicBezTo>
                          <a:pt x="182082" y="214892"/>
                          <a:pt x="185888" y="213889"/>
                          <a:pt x="186688" y="213889"/>
                        </a:cubicBezTo>
                        <a:cubicBezTo>
                          <a:pt x="187490" y="213889"/>
                          <a:pt x="187891" y="209074"/>
                          <a:pt x="187891" y="209074"/>
                        </a:cubicBezTo>
                        <a:lnTo>
                          <a:pt x="189493" y="206265"/>
                        </a:lnTo>
                        <a:lnTo>
                          <a:pt x="193500" y="206265"/>
                        </a:lnTo>
                        <a:lnTo>
                          <a:pt x="196303" y="198238"/>
                        </a:lnTo>
                        <a:lnTo>
                          <a:pt x="196303" y="191417"/>
                        </a:lnTo>
                        <a:lnTo>
                          <a:pt x="196303" y="184996"/>
                        </a:lnTo>
                        <a:lnTo>
                          <a:pt x="207521" y="193022"/>
                        </a:lnTo>
                        <a:cubicBezTo>
                          <a:pt x="207521" y="193022"/>
                          <a:pt x="206720" y="174562"/>
                          <a:pt x="206720" y="176568"/>
                        </a:cubicBezTo>
                        <a:cubicBezTo>
                          <a:pt x="206720" y="178576"/>
                          <a:pt x="211127" y="179780"/>
                          <a:pt x="211127" y="179780"/>
                        </a:cubicBezTo>
                        <a:lnTo>
                          <a:pt x="214332" y="176568"/>
                        </a:lnTo>
                        <a:lnTo>
                          <a:pt x="227152" y="200245"/>
                        </a:lnTo>
                        <a:lnTo>
                          <a:pt x="227152" y="174963"/>
                        </a:lnTo>
                        <a:lnTo>
                          <a:pt x="234362" y="176568"/>
                        </a:lnTo>
                        <a:lnTo>
                          <a:pt x="228754" y="164530"/>
                        </a:lnTo>
                        <a:lnTo>
                          <a:pt x="234362" y="165333"/>
                        </a:lnTo>
                        <a:lnTo>
                          <a:pt x="230957" y="155903"/>
                        </a:lnTo>
                        <a:lnTo>
                          <a:pt x="234362" y="153294"/>
                        </a:lnTo>
                        <a:lnTo>
                          <a:pt x="227152" y="151488"/>
                        </a:lnTo>
                        <a:lnTo>
                          <a:pt x="236766" y="149683"/>
                        </a:lnTo>
                        <a:lnTo>
                          <a:pt x="224748" y="134834"/>
                        </a:lnTo>
                        <a:lnTo>
                          <a:pt x="231959" y="133831"/>
                        </a:lnTo>
                        <a:lnTo>
                          <a:pt x="224748" y="125806"/>
                        </a:lnTo>
                        <a:lnTo>
                          <a:pt x="242775" y="124802"/>
                        </a:lnTo>
                        <a:lnTo>
                          <a:pt x="236766" y="116776"/>
                        </a:lnTo>
                        <a:lnTo>
                          <a:pt x="237368" y="113164"/>
                        </a:lnTo>
                        <a:lnTo>
                          <a:pt x="232760" y="111559"/>
                        </a:lnTo>
                        <a:lnTo>
                          <a:pt x="235565" y="104738"/>
                        </a:lnTo>
                        <a:lnTo>
                          <a:pt x="224748" y="100524"/>
                        </a:lnTo>
                        <a:lnTo>
                          <a:pt x="240372" y="95507"/>
                        </a:lnTo>
                        <a:lnTo>
                          <a:pt x="232760" y="93502"/>
                        </a:lnTo>
                        <a:lnTo>
                          <a:pt x="228754" y="87482"/>
                        </a:lnTo>
                        <a:lnTo>
                          <a:pt x="232760" y="85074"/>
                        </a:lnTo>
                        <a:lnTo>
                          <a:pt x="218738" y="76246"/>
                        </a:lnTo>
                        <a:lnTo>
                          <a:pt x="221943" y="73035"/>
                        </a:lnTo>
                        <a:lnTo>
                          <a:pt x="214332" y="70628"/>
                        </a:lnTo>
                        <a:lnTo>
                          <a:pt x="217336" y="64006"/>
                        </a:lnTo>
                        <a:lnTo>
                          <a:pt x="209123" y="60194"/>
                        </a:lnTo>
                        <a:lnTo>
                          <a:pt x="203515" y="59391"/>
                        </a:lnTo>
                        <a:lnTo>
                          <a:pt x="205518" y="54977"/>
                        </a:lnTo>
                        <a:lnTo>
                          <a:pt x="196303" y="53372"/>
                        </a:lnTo>
                        <a:lnTo>
                          <a:pt x="200710" y="43340"/>
                        </a:lnTo>
                        <a:lnTo>
                          <a:pt x="186688" y="41735"/>
                        </a:lnTo>
                        <a:lnTo>
                          <a:pt x="185687" y="36718"/>
                        </a:lnTo>
                        <a:lnTo>
                          <a:pt x="171866" y="43340"/>
                        </a:lnTo>
                        <a:lnTo>
                          <a:pt x="168661" y="37722"/>
                        </a:lnTo>
                        <a:cubicBezTo>
                          <a:pt x="168661" y="37722"/>
                          <a:pt x="158245" y="47353"/>
                          <a:pt x="156241" y="53372"/>
                        </a:cubicBezTo>
                        <a:cubicBezTo>
                          <a:pt x="154238" y="59391"/>
                          <a:pt x="151034" y="65411"/>
                          <a:pt x="151034" y="65411"/>
                        </a:cubicBezTo>
                        <a:lnTo>
                          <a:pt x="136211" y="70226"/>
                        </a:lnTo>
                        <a:cubicBezTo>
                          <a:pt x="136211" y="70226"/>
                          <a:pt x="131804" y="73035"/>
                          <a:pt x="129400" y="73035"/>
                        </a:cubicBezTo>
                        <a:close/>
                      </a:path>
                    </a:pathLst>
                  </a:custGeom>
                  <a:gradFill>
                    <a:gsLst>
                      <a:gs pos="36000">
                        <a:srgbClr val="A5D720"/>
                      </a:gs>
                      <a:gs pos="100000">
                        <a:srgbClr val="70980B"/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998" name="Freeform 997"/>
                  <p:cNvSpPr/>
                  <p:nvPr/>
                </p:nvSpPr>
                <p:spPr>
                  <a:xfrm>
                    <a:off x="5798690" y="2526534"/>
                    <a:ext cx="129425" cy="1129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9425" h="112939" fill="none">
                        <a:moveTo>
                          <a:pt x="0" y="10998"/>
                        </a:moveTo>
                        <a:cubicBezTo>
                          <a:pt x="0" y="10998"/>
                          <a:pt x="40863" y="6182"/>
                          <a:pt x="41664" y="6182"/>
                        </a:cubicBezTo>
                        <a:cubicBezTo>
                          <a:pt x="42466" y="6182"/>
                          <a:pt x="62497" y="3373"/>
                          <a:pt x="63699" y="3373"/>
                        </a:cubicBezTo>
                        <a:cubicBezTo>
                          <a:pt x="64900" y="3373"/>
                          <a:pt x="84931" y="564"/>
                          <a:pt x="86133" y="163"/>
                        </a:cubicBezTo>
                        <a:cubicBezTo>
                          <a:pt x="87335" y="-238"/>
                          <a:pt x="100155" y="163"/>
                          <a:pt x="100155" y="163"/>
                        </a:cubicBezTo>
                        <a:lnTo>
                          <a:pt x="120987" y="7788"/>
                        </a:lnTo>
                        <a:lnTo>
                          <a:pt x="129425" y="10998"/>
                        </a:lnTo>
                        <a:lnTo>
                          <a:pt x="125394" y="15011"/>
                        </a:lnTo>
                        <a:lnTo>
                          <a:pt x="97951" y="42499"/>
                        </a:lnTo>
                        <a:lnTo>
                          <a:pt x="66102" y="82829"/>
                        </a:lnTo>
                        <a:lnTo>
                          <a:pt x="55285" y="107308"/>
                        </a:lnTo>
                        <a:lnTo>
                          <a:pt x="54885" y="112939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F0F6D6"/>
                    </a:solidFill>
                    <a:bevel/>
                  </a:ln>
                </p:spPr>
              </p:sp>
              <p:sp>
                <p:nvSpPr>
                  <p:cNvPr id="999" name="Freeform 998"/>
                  <p:cNvSpPr/>
                  <p:nvPr/>
                </p:nvSpPr>
                <p:spPr>
                  <a:xfrm>
                    <a:off x="5929317" y="2537556"/>
                    <a:ext cx="96525" cy="1693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25" h="169333" fill="none">
                        <a:moveTo>
                          <a:pt x="96525" y="125981"/>
                        </a:moveTo>
                        <a:cubicBezTo>
                          <a:pt x="96525" y="121968"/>
                          <a:pt x="88512" y="105516"/>
                          <a:pt x="88512" y="103508"/>
                        </a:cubicBezTo>
                        <a:cubicBezTo>
                          <a:pt x="88512" y="101502"/>
                          <a:pt x="77695" y="87457"/>
                          <a:pt x="76894" y="86654"/>
                        </a:cubicBezTo>
                        <a:cubicBezTo>
                          <a:pt x="76093" y="85852"/>
                          <a:pt x="67279" y="70602"/>
                          <a:pt x="66879" y="69800"/>
                        </a:cubicBezTo>
                        <a:cubicBezTo>
                          <a:pt x="66478" y="68997"/>
                          <a:pt x="52456" y="51341"/>
                          <a:pt x="51655" y="50137"/>
                        </a:cubicBezTo>
                        <a:cubicBezTo>
                          <a:pt x="50854" y="48933"/>
                          <a:pt x="39436" y="36693"/>
                          <a:pt x="39436" y="36693"/>
                        </a:cubicBezTo>
                        <a:cubicBezTo>
                          <a:pt x="39837" y="37094"/>
                          <a:pt x="24413" y="22046"/>
                          <a:pt x="24012" y="21244"/>
                        </a:cubicBezTo>
                        <a:cubicBezTo>
                          <a:pt x="23612" y="20441"/>
                          <a:pt x="0" y="0"/>
                          <a:pt x="0" y="0"/>
                        </a:cubicBezTo>
                        <a:cubicBezTo>
                          <a:pt x="0" y="0"/>
                          <a:pt x="4782" y="20040"/>
                          <a:pt x="4782" y="20842"/>
                        </a:cubicBezTo>
                        <a:cubicBezTo>
                          <a:pt x="4782" y="21645"/>
                          <a:pt x="13997" y="60169"/>
                          <a:pt x="13997" y="60169"/>
                        </a:cubicBezTo>
                        <a:lnTo>
                          <a:pt x="21608" y="96686"/>
                        </a:lnTo>
                        <a:cubicBezTo>
                          <a:pt x="21608" y="96686"/>
                          <a:pt x="26416" y="114344"/>
                          <a:pt x="26416" y="115146"/>
                        </a:cubicBezTo>
                        <a:cubicBezTo>
                          <a:pt x="26416" y="115949"/>
                          <a:pt x="30021" y="136415"/>
                          <a:pt x="30021" y="137218"/>
                        </a:cubicBezTo>
                        <a:cubicBezTo>
                          <a:pt x="30021" y="138020"/>
                          <a:pt x="30021" y="146447"/>
                          <a:pt x="30021" y="146447"/>
                        </a:cubicBezTo>
                        <a:cubicBezTo>
                          <a:pt x="30021" y="146447"/>
                          <a:pt x="39236" y="169333"/>
                          <a:pt x="40037" y="169333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00" name="Freeform 999"/>
                  <p:cNvSpPr/>
                  <p:nvPr/>
                </p:nvSpPr>
                <p:spPr>
                  <a:xfrm>
                    <a:off x="5929317" y="2537557"/>
                    <a:ext cx="108168" cy="224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8168" h="22460" fill="none">
                        <a:moveTo>
                          <a:pt x="0" y="0"/>
                        </a:moveTo>
                        <a:cubicBezTo>
                          <a:pt x="0" y="0"/>
                          <a:pt x="18804" y="3185"/>
                          <a:pt x="19605" y="2383"/>
                        </a:cubicBezTo>
                        <a:cubicBezTo>
                          <a:pt x="20407" y="1580"/>
                          <a:pt x="44444" y="5994"/>
                          <a:pt x="45245" y="5593"/>
                        </a:cubicBezTo>
                        <a:cubicBezTo>
                          <a:pt x="46046" y="5192"/>
                          <a:pt x="66077" y="12014"/>
                          <a:pt x="66077" y="12014"/>
                        </a:cubicBezTo>
                        <a:lnTo>
                          <a:pt x="81701" y="16027"/>
                        </a:lnTo>
                        <a:lnTo>
                          <a:pt x="91317" y="19638"/>
                        </a:lnTo>
                        <a:lnTo>
                          <a:pt x="99329" y="21243"/>
                        </a:lnTo>
                        <a:lnTo>
                          <a:pt x="108168" y="22460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01" name="Freeform 1000"/>
                  <p:cNvSpPr/>
                  <p:nvPr/>
                </p:nvSpPr>
                <p:spPr>
                  <a:xfrm>
                    <a:off x="5948922" y="2509040"/>
                    <a:ext cx="48488" cy="309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8488" h="30925" fill="none">
                        <a:moveTo>
                          <a:pt x="0" y="30925"/>
                        </a:moveTo>
                        <a:lnTo>
                          <a:pt x="11217" y="22472"/>
                        </a:lnTo>
                        <a:lnTo>
                          <a:pt x="21233" y="14848"/>
                        </a:lnTo>
                        <a:cubicBezTo>
                          <a:pt x="21233" y="14848"/>
                          <a:pt x="28043" y="10835"/>
                          <a:pt x="28845" y="10835"/>
                        </a:cubicBezTo>
                        <a:cubicBezTo>
                          <a:pt x="29646" y="10835"/>
                          <a:pt x="41665" y="4816"/>
                          <a:pt x="41665" y="4816"/>
                        </a:cubicBezTo>
                        <a:lnTo>
                          <a:pt x="48488" y="0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02" name="Freeform 1001"/>
                  <p:cNvSpPr/>
                  <p:nvPr/>
                </p:nvSpPr>
                <p:spPr>
                  <a:xfrm>
                    <a:off x="5973373" y="2528528"/>
                    <a:ext cx="42666" cy="146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666" h="14635" fill="none">
                        <a:moveTo>
                          <a:pt x="0" y="14635"/>
                        </a:moveTo>
                        <a:cubicBezTo>
                          <a:pt x="0" y="13418"/>
                          <a:pt x="9602" y="9004"/>
                          <a:pt x="12407" y="6998"/>
                        </a:cubicBezTo>
                        <a:cubicBezTo>
                          <a:pt x="15211" y="4991"/>
                          <a:pt x="20820" y="2985"/>
                          <a:pt x="20820" y="2985"/>
                        </a:cubicBezTo>
                        <a:lnTo>
                          <a:pt x="28432" y="1781"/>
                        </a:lnTo>
                        <a:lnTo>
                          <a:pt x="36444" y="577"/>
                        </a:lnTo>
                        <a:lnTo>
                          <a:pt x="42666" y="-25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03" name="Freeform 1002"/>
                  <p:cNvSpPr/>
                  <p:nvPr/>
                </p:nvSpPr>
                <p:spPr>
                  <a:xfrm>
                    <a:off x="5955734" y="2560807"/>
                    <a:ext cx="81326" cy="2608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1326" h="26084" fill="none">
                        <a:moveTo>
                          <a:pt x="0" y="0"/>
                        </a:moveTo>
                        <a:lnTo>
                          <a:pt x="35655" y="8026"/>
                        </a:lnTo>
                        <a:lnTo>
                          <a:pt x="42866" y="12039"/>
                        </a:lnTo>
                        <a:lnTo>
                          <a:pt x="55286" y="16854"/>
                        </a:lnTo>
                        <a:lnTo>
                          <a:pt x="81326" y="26084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04" name="Freeform 1003"/>
                  <p:cNvSpPr/>
                  <p:nvPr/>
                </p:nvSpPr>
                <p:spPr>
                  <a:xfrm>
                    <a:off x="5974575" y="2579692"/>
                    <a:ext cx="58290" cy="3310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8290" h="33107" fill="none">
                        <a:moveTo>
                          <a:pt x="0" y="0"/>
                        </a:moveTo>
                        <a:lnTo>
                          <a:pt x="15612" y="5994"/>
                        </a:lnTo>
                        <a:cubicBezTo>
                          <a:pt x="15612" y="5994"/>
                          <a:pt x="25227" y="10810"/>
                          <a:pt x="27230" y="11612"/>
                        </a:cubicBezTo>
                        <a:cubicBezTo>
                          <a:pt x="29233" y="12415"/>
                          <a:pt x="36844" y="18033"/>
                          <a:pt x="38848" y="18836"/>
                        </a:cubicBezTo>
                        <a:cubicBezTo>
                          <a:pt x="40851" y="19638"/>
                          <a:pt x="49264" y="24052"/>
                          <a:pt x="51267" y="26059"/>
                        </a:cubicBezTo>
                        <a:cubicBezTo>
                          <a:pt x="53270" y="28065"/>
                          <a:pt x="58290" y="33107"/>
                          <a:pt x="58290" y="33107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05" name="Freeform 1004"/>
                  <p:cNvSpPr/>
                  <p:nvPr/>
                </p:nvSpPr>
                <p:spPr>
                  <a:xfrm>
                    <a:off x="5994218" y="2605764"/>
                    <a:ext cx="36056" cy="2046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6056" h="20466" fill="none">
                        <a:moveTo>
                          <a:pt x="0" y="0"/>
                        </a:moveTo>
                        <a:lnTo>
                          <a:pt x="18404" y="7211"/>
                        </a:lnTo>
                        <a:cubicBezTo>
                          <a:pt x="18404" y="7211"/>
                          <a:pt x="29220" y="12428"/>
                          <a:pt x="30823" y="14033"/>
                        </a:cubicBezTo>
                        <a:cubicBezTo>
                          <a:pt x="32425" y="15638"/>
                          <a:pt x="36056" y="20466"/>
                          <a:pt x="36056" y="20466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06" name="Freeform 1005"/>
                  <p:cNvSpPr/>
                  <p:nvPr/>
                </p:nvSpPr>
                <p:spPr>
                  <a:xfrm>
                    <a:off x="6005410" y="2622204"/>
                    <a:ext cx="26065" cy="1926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6065" h="19262" fill="none">
                        <a:moveTo>
                          <a:pt x="0" y="0"/>
                        </a:moveTo>
                        <a:cubicBezTo>
                          <a:pt x="0" y="0"/>
                          <a:pt x="13621" y="7625"/>
                          <a:pt x="14422" y="7625"/>
                        </a:cubicBezTo>
                        <a:cubicBezTo>
                          <a:pt x="15224" y="7625"/>
                          <a:pt x="22435" y="12039"/>
                          <a:pt x="22435" y="12039"/>
                        </a:cubicBezTo>
                        <a:lnTo>
                          <a:pt x="24838" y="16453"/>
                        </a:lnTo>
                        <a:lnTo>
                          <a:pt x="26065" y="19262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07" name="Freeform 1006"/>
                  <p:cNvSpPr/>
                  <p:nvPr/>
                </p:nvSpPr>
                <p:spPr>
                  <a:xfrm>
                    <a:off x="5966149" y="2575855"/>
                    <a:ext cx="3405" cy="126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05" h="12641" fill="none">
                        <a:moveTo>
                          <a:pt x="3405" y="0"/>
                        </a:moveTo>
                        <a:lnTo>
                          <a:pt x="0" y="12641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08" name="Freeform 1007"/>
                  <p:cNvSpPr/>
                  <p:nvPr/>
                </p:nvSpPr>
                <p:spPr>
                  <a:xfrm>
                    <a:off x="5976565" y="2588496"/>
                    <a:ext cx="3205" cy="1043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205" h="10434" fill="none">
                        <a:moveTo>
                          <a:pt x="3205" y="0"/>
                        </a:moveTo>
                        <a:lnTo>
                          <a:pt x="0" y="10434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09" name="Freeform 1008"/>
                  <p:cNvSpPr/>
                  <p:nvPr/>
                </p:nvSpPr>
                <p:spPr>
                  <a:xfrm>
                    <a:off x="5981773" y="2596120"/>
                    <a:ext cx="3205" cy="148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205" h="14848" fill="none">
                        <a:moveTo>
                          <a:pt x="3205" y="0"/>
                        </a:moveTo>
                        <a:lnTo>
                          <a:pt x="0" y="14848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10" name="Freeform 1009"/>
                  <p:cNvSpPr/>
                  <p:nvPr/>
                </p:nvSpPr>
                <p:spPr>
                  <a:xfrm>
                    <a:off x="5992190" y="2605764"/>
                    <a:ext cx="2028" cy="116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28" h="11625" fill="none">
                        <a:moveTo>
                          <a:pt x="2028" y="0"/>
                        </a:moveTo>
                        <a:lnTo>
                          <a:pt x="0" y="11625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11" name="Freeform 1010"/>
                  <p:cNvSpPr/>
                  <p:nvPr/>
                </p:nvSpPr>
                <p:spPr>
                  <a:xfrm>
                    <a:off x="5903653" y="2576457"/>
                    <a:ext cx="33652" cy="50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652" h="50964" fill="none">
                        <a:moveTo>
                          <a:pt x="33652" y="0"/>
                        </a:moveTo>
                        <a:lnTo>
                          <a:pt x="15224" y="24078"/>
                        </a:lnTo>
                        <a:lnTo>
                          <a:pt x="8012" y="36518"/>
                        </a:lnTo>
                        <a:lnTo>
                          <a:pt x="0" y="50964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12" name="Freeform 1011"/>
                  <p:cNvSpPr/>
                  <p:nvPr/>
                </p:nvSpPr>
                <p:spPr>
                  <a:xfrm>
                    <a:off x="5920078" y="2612988"/>
                    <a:ext cx="19643" cy="409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643" h="40932" fill="none">
                        <a:moveTo>
                          <a:pt x="19643" y="0"/>
                        </a:moveTo>
                        <a:cubicBezTo>
                          <a:pt x="18629" y="991"/>
                          <a:pt x="9821" y="9819"/>
                          <a:pt x="9821" y="9819"/>
                        </a:cubicBezTo>
                        <a:lnTo>
                          <a:pt x="4407" y="32091"/>
                        </a:lnTo>
                        <a:lnTo>
                          <a:pt x="0" y="40932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13" name="Freeform 1012"/>
                  <p:cNvSpPr/>
                  <p:nvPr/>
                </p:nvSpPr>
                <p:spPr>
                  <a:xfrm>
                    <a:off x="5931696" y="2634243"/>
                    <a:ext cx="19230" cy="361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230" h="36116" fill="none">
                        <a:moveTo>
                          <a:pt x="19230" y="0"/>
                        </a:moveTo>
                        <a:lnTo>
                          <a:pt x="8814" y="11638"/>
                        </a:lnTo>
                        <a:lnTo>
                          <a:pt x="6009" y="19663"/>
                        </a:lnTo>
                        <a:lnTo>
                          <a:pt x="4006" y="26485"/>
                        </a:lnTo>
                        <a:lnTo>
                          <a:pt x="4006" y="32103"/>
                        </a:lnTo>
                        <a:lnTo>
                          <a:pt x="0" y="36116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14" name="Freeform 1013"/>
                  <p:cNvSpPr/>
                  <p:nvPr/>
                </p:nvSpPr>
                <p:spPr>
                  <a:xfrm>
                    <a:off x="5941110" y="2655913"/>
                    <a:ext cx="11418" cy="3029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418" h="30298" fill="none">
                        <a:moveTo>
                          <a:pt x="11418" y="0"/>
                        </a:moveTo>
                        <a:lnTo>
                          <a:pt x="5008" y="12039"/>
                        </a:lnTo>
                        <a:lnTo>
                          <a:pt x="3806" y="18861"/>
                        </a:lnTo>
                        <a:lnTo>
                          <a:pt x="3806" y="26485"/>
                        </a:lnTo>
                        <a:lnTo>
                          <a:pt x="0" y="30298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15" name="Freeform 1014"/>
                  <p:cNvSpPr/>
                  <p:nvPr/>
                </p:nvSpPr>
                <p:spPr>
                  <a:xfrm>
                    <a:off x="5815141" y="2552380"/>
                    <a:ext cx="94120" cy="2009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4120" h="20090" fill="none">
                        <a:moveTo>
                          <a:pt x="0" y="20065"/>
                        </a:moveTo>
                        <a:lnTo>
                          <a:pt x="24012" y="12841"/>
                        </a:lnTo>
                        <a:lnTo>
                          <a:pt x="39236" y="8427"/>
                        </a:lnTo>
                        <a:cubicBezTo>
                          <a:pt x="39236" y="8427"/>
                          <a:pt x="40037" y="3411"/>
                          <a:pt x="44243" y="3411"/>
                        </a:cubicBezTo>
                        <a:cubicBezTo>
                          <a:pt x="48450" y="3411"/>
                          <a:pt x="62472" y="1204"/>
                          <a:pt x="63273" y="803"/>
                        </a:cubicBezTo>
                        <a:cubicBezTo>
                          <a:pt x="64074" y="401"/>
                          <a:pt x="82503" y="0"/>
                          <a:pt x="82503" y="0"/>
                        </a:cubicBezTo>
                        <a:lnTo>
                          <a:pt x="94120" y="3411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16" name="Freeform 1015"/>
                  <p:cNvSpPr/>
                  <p:nvPr/>
                </p:nvSpPr>
                <p:spPr>
                  <a:xfrm>
                    <a:off x="5829938" y="2570437"/>
                    <a:ext cx="64900" cy="18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4900" h="18886" fill="none">
                        <a:moveTo>
                          <a:pt x="0" y="18861"/>
                        </a:moveTo>
                        <a:cubicBezTo>
                          <a:pt x="0" y="18861"/>
                          <a:pt x="10817" y="18861"/>
                          <a:pt x="12419" y="17256"/>
                        </a:cubicBezTo>
                        <a:cubicBezTo>
                          <a:pt x="14022" y="15650"/>
                          <a:pt x="22034" y="9631"/>
                          <a:pt x="22034" y="9631"/>
                        </a:cubicBezTo>
                        <a:cubicBezTo>
                          <a:pt x="22034" y="9631"/>
                          <a:pt x="28845" y="8828"/>
                          <a:pt x="30447" y="7223"/>
                        </a:cubicBezTo>
                        <a:cubicBezTo>
                          <a:pt x="32050" y="5618"/>
                          <a:pt x="35255" y="5217"/>
                          <a:pt x="39661" y="4414"/>
                        </a:cubicBezTo>
                        <a:cubicBezTo>
                          <a:pt x="44068" y="3612"/>
                          <a:pt x="50879" y="1605"/>
                          <a:pt x="52081" y="1605"/>
                        </a:cubicBezTo>
                        <a:cubicBezTo>
                          <a:pt x="53283" y="1605"/>
                          <a:pt x="64900" y="0"/>
                          <a:pt x="64900" y="0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17" name="Freeform 1016"/>
                  <p:cNvSpPr/>
                  <p:nvPr/>
                </p:nvSpPr>
                <p:spPr>
                  <a:xfrm>
                    <a:off x="5834746" y="2587706"/>
                    <a:ext cx="46872" cy="1926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872" h="19262" fill="none">
                        <a:moveTo>
                          <a:pt x="0" y="19262"/>
                        </a:moveTo>
                        <a:lnTo>
                          <a:pt x="13220" y="11625"/>
                        </a:lnTo>
                        <a:cubicBezTo>
                          <a:pt x="13220" y="11625"/>
                          <a:pt x="26040" y="6007"/>
                          <a:pt x="26841" y="5606"/>
                        </a:cubicBezTo>
                        <a:cubicBezTo>
                          <a:pt x="27643" y="5204"/>
                          <a:pt x="37258" y="1994"/>
                          <a:pt x="37258" y="1994"/>
                        </a:cubicBezTo>
                        <a:lnTo>
                          <a:pt x="46872" y="0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18" name="Freeform 1017"/>
                  <p:cNvSpPr/>
                  <p:nvPr/>
                </p:nvSpPr>
                <p:spPr>
                  <a:xfrm>
                    <a:off x="5841957" y="2600534"/>
                    <a:ext cx="29258" cy="160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9258" h="16064" fill="none">
                        <a:moveTo>
                          <a:pt x="0" y="16064"/>
                        </a:moveTo>
                        <a:cubicBezTo>
                          <a:pt x="0" y="16064"/>
                          <a:pt x="9615" y="6421"/>
                          <a:pt x="9615" y="6421"/>
                        </a:cubicBezTo>
                        <a:cubicBezTo>
                          <a:pt x="9615" y="6421"/>
                          <a:pt x="18429" y="3612"/>
                          <a:pt x="18429" y="3612"/>
                        </a:cubicBezTo>
                        <a:cubicBezTo>
                          <a:pt x="18429" y="3612"/>
                          <a:pt x="23637" y="2006"/>
                          <a:pt x="24438" y="1605"/>
                        </a:cubicBezTo>
                        <a:cubicBezTo>
                          <a:pt x="25239" y="1204"/>
                          <a:pt x="29258" y="0"/>
                          <a:pt x="29258" y="0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19" name="Freeform 1018"/>
                  <p:cNvSpPr/>
                  <p:nvPr/>
                </p:nvSpPr>
                <p:spPr>
                  <a:xfrm>
                    <a:off x="5874407" y="2599732"/>
                    <a:ext cx="6210" cy="198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10" h="19864" fill="none">
                        <a:moveTo>
                          <a:pt x="0" y="0"/>
                        </a:moveTo>
                        <a:lnTo>
                          <a:pt x="5609" y="5618"/>
                        </a:lnTo>
                        <a:lnTo>
                          <a:pt x="5609" y="10835"/>
                        </a:lnTo>
                        <a:lnTo>
                          <a:pt x="6210" y="19864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20" name="Freeform 1019"/>
                  <p:cNvSpPr/>
                  <p:nvPr/>
                </p:nvSpPr>
                <p:spPr>
                  <a:xfrm>
                    <a:off x="5896041" y="2570839"/>
                    <a:ext cx="5208" cy="451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208" h="45146" fill="none">
                        <a:moveTo>
                          <a:pt x="401" y="0"/>
                        </a:moveTo>
                        <a:lnTo>
                          <a:pt x="5208" y="12039"/>
                        </a:lnTo>
                        <a:lnTo>
                          <a:pt x="2404" y="25281"/>
                        </a:lnTo>
                        <a:lnTo>
                          <a:pt x="0" y="45146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21" name="Freeform 1020"/>
                  <p:cNvSpPr/>
                  <p:nvPr/>
                </p:nvSpPr>
                <p:spPr>
                  <a:xfrm>
                    <a:off x="5824155" y="2521681"/>
                    <a:ext cx="17803" cy="262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803" h="26297" fill="none">
                        <a:moveTo>
                          <a:pt x="-25" y="0"/>
                        </a:moveTo>
                        <a:cubicBezTo>
                          <a:pt x="4983" y="4214"/>
                          <a:pt x="14998" y="11036"/>
                          <a:pt x="14998" y="11036"/>
                        </a:cubicBezTo>
                        <a:lnTo>
                          <a:pt x="17803" y="15851"/>
                        </a:lnTo>
                        <a:cubicBezTo>
                          <a:pt x="17803" y="15851"/>
                          <a:pt x="10591" y="20265"/>
                          <a:pt x="9390" y="20667"/>
                        </a:cubicBezTo>
                        <a:cubicBezTo>
                          <a:pt x="8188" y="21068"/>
                          <a:pt x="6185" y="26297"/>
                          <a:pt x="6185" y="26297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22" name="Freeform 1021"/>
                  <p:cNvSpPr/>
                  <p:nvPr/>
                </p:nvSpPr>
                <p:spPr>
                  <a:xfrm>
                    <a:off x="5818746" y="2512275"/>
                    <a:ext cx="40863" cy="3829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63" h="38298" fill="none">
                        <a:moveTo>
                          <a:pt x="0" y="0"/>
                        </a:moveTo>
                        <a:lnTo>
                          <a:pt x="25615" y="7599"/>
                        </a:lnTo>
                        <a:lnTo>
                          <a:pt x="38034" y="14020"/>
                        </a:lnTo>
                        <a:lnTo>
                          <a:pt x="40863" y="18434"/>
                        </a:lnTo>
                        <a:lnTo>
                          <a:pt x="35229" y="31276"/>
                        </a:lnTo>
                        <a:cubicBezTo>
                          <a:pt x="35229" y="31276"/>
                          <a:pt x="32826" y="34486"/>
                          <a:pt x="32025" y="34486"/>
                        </a:cubicBezTo>
                        <a:cubicBezTo>
                          <a:pt x="31223" y="34486"/>
                          <a:pt x="28219" y="38298"/>
                          <a:pt x="28219" y="38298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23" name="Freeform 1022"/>
                  <p:cNvSpPr/>
                  <p:nvPr/>
                </p:nvSpPr>
                <p:spPr>
                  <a:xfrm>
                    <a:off x="5833769" y="2503246"/>
                    <a:ext cx="47060" cy="451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060" h="45146" fill="none">
                        <a:moveTo>
                          <a:pt x="0" y="0"/>
                        </a:moveTo>
                        <a:cubicBezTo>
                          <a:pt x="0" y="0"/>
                          <a:pt x="15799" y="7399"/>
                          <a:pt x="16601" y="7399"/>
                        </a:cubicBezTo>
                        <a:cubicBezTo>
                          <a:pt x="17402" y="7399"/>
                          <a:pt x="26616" y="8603"/>
                          <a:pt x="27417" y="9405"/>
                        </a:cubicBezTo>
                        <a:cubicBezTo>
                          <a:pt x="28219" y="10208"/>
                          <a:pt x="33827" y="13418"/>
                          <a:pt x="35029" y="14622"/>
                        </a:cubicBezTo>
                        <a:cubicBezTo>
                          <a:pt x="36231" y="15826"/>
                          <a:pt x="46247" y="21043"/>
                          <a:pt x="46247" y="21043"/>
                        </a:cubicBezTo>
                        <a:lnTo>
                          <a:pt x="47060" y="23852"/>
                        </a:lnTo>
                        <a:cubicBezTo>
                          <a:pt x="47060" y="23852"/>
                          <a:pt x="41439" y="30674"/>
                          <a:pt x="40237" y="31878"/>
                        </a:cubicBezTo>
                        <a:cubicBezTo>
                          <a:pt x="39035" y="33082"/>
                          <a:pt x="35029" y="39101"/>
                          <a:pt x="35029" y="39904"/>
                        </a:cubicBezTo>
                        <a:cubicBezTo>
                          <a:pt x="35029" y="40706"/>
                          <a:pt x="34629" y="42311"/>
                          <a:pt x="33827" y="43114"/>
                        </a:cubicBezTo>
                        <a:cubicBezTo>
                          <a:pt x="33026" y="43917"/>
                          <a:pt x="31023" y="45146"/>
                          <a:pt x="31023" y="45146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24" name="Freeform 1023"/>
                  <p:cNvSpPr/>
                  <p:nvPr/>
                </p:nvSpPr>
                <p:spPr>
                  <a:xfrm>
                    <a:off x="5848380" y="2490192"/>
                    <a:ext cx="52093" cy="369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2093" h="36906" fill="none">
                        <a:moveTo>
                          <a:pt x="0" y="0"/>
                        </a:moveTo>
                        <a:cubicBezTo>
                          <a:pt x="2391" y="3599"/>
                          <a:pt x="22022" y="11224"/>
                          <a:pt x="22022" y="11224"/>
                        </a:cubicBezTo>
                        <a:cubicBezTo>
                          <a:pt x="22022" y="11224"/>
                          <a:pt x="27230" y="16440"/>
                          <a:pt x="27831" y="17042"/>
                        </a:cubicBezTo>
                        <a:cubicBezTo>
                          <a:pt x="28431" y="17644"/>
                          <a:pt x="40250" y="27877"/>
                          <a:pt x="41652" y="29282"/>
                        </a:cubicBezTo>
                        <a:cubicBezTo>
                          <a:pt x="43054" y="30686"/>
                          <a:pt x="52093" y="36906"/>
                          <a:pt x="52093" y="36906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25" name="Freeform 1024"/>
                  <p:cNvSpPr/>
                  <p:nvPr/>
                </p:nvSpPr>
                <p:spPr>
                  <a:xfrm>
                    <a:off x="5864004" y="2466904"/>
                    <a:ext cx="55699" cy="674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5699" h="67417" fill="none">
                        <a:moveTo>
                          <a:pt x="0" y="0"/>
                        </a:moveTo>
                        <a:lnTo>
                          <a:pt x="20019" y="20065"/>
                        </a:lnTo>
                        <a:cubicBezTo>
                          <a:pt x="20019" y="20065"/>
                          <a:pt x="32237" y="28893"/>
                          <a:pt x="32237" y="32304"/>
                        </a:cubicBezTo>
                        <a:cubicBezTo>
                          <a:pt x="32237" y="35715"/>
                          <a:pt x="34841" y="42938"/>
                          <a:pt x="37646" y="46951"/>
                        </a:cubicBezTo>
                        <a:cubicBezTo>
                          <a:pt x="40450" y="50964"/>
                          <a:pt x="43254" y="53372"/>
                          <a:pt x="46059" y="57385"/>
                        </a:cubicBezTo>
                        <a:cubicBezTo>
                          <a:pt x="48863" y="61398"/>
                          <a:pt x="55699" y="67016"/>
                          <a:pt x="55699" y="67417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26" name="Freeform 1025"/>
                  <p:cNvSpPr/>
                  <p:nvPr/>
                </p:nvSpPr>
                <p:spPr>
                  <a:xfrm>
                    <a:off x="5906482" y="2486994"/>
                    <a:ext cx="2779" cy="328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79" h="32881" fill="none">
                        <a:moveTo>
                          <a:pt x="-25" y="0"/>
                        </a:moveTo>
                        <a:lnTo>
                          <a:pt x="2779" y="13619"/>
                        </a:lnTo>
                        <a:cubicBezTo>
                          <a:pt x="2779" y="13619"/>
                          <a:pt x="1577" y="21645"/>
                          <a:pt x="1577" y="23250"/>
                        </a:cubicBezTo>
                        <a:cubicBezTo>
                          <a:pt x="1577" y="24855"/>
                          <a:pt x="-25" y="32881"/>
                          <a:pt x="-25" y="32881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27" name="Freeform 1026"/>
                  <p:cNvSpPr/>
                  <p:nvPr/>
                </p:nvSpPr>
                <p:spPr>
                  <a:xfrm>
                    <a:off x="5896241" y="2482153"/>
                    <a:ext cx="601" cy="1565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1" h="15650" fill="none">
                        <a:moveTo>
                          <a:pt x="0" y="15650"/>
                        </a:moveTo>
                        <a:lnTo>
                          <a:pt x="0" y="5618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28" name="Freeform 1027"/>
                  <p:cNvSpPr/>
                  <p:nvPr/>
                </p:nvSpPr>
                <p:spPr>
                  <a:xfrm>
                    <a:off x="5938507" y="2577260"/>
                    <a:ext cx="67705" cy="8025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7705" h="80258" fill="none">
                        <a:moveTo>
                          <a:pt x="0" y="0"/>
                        </a:moveTo>
                        <a:lnTo>
                          <a:pt x="26040" y="24078"/>
                        </a:lnTo>
                        <a:lnTo>
                          <a:pt x="43667" y="43741"/>
                        </a:lnTo>
                        <a:lnTo>
                          <a:pt x="53282" y="59793"/>
                        </a:lnTo>
                        <a:lnTo>
                          <a:pt x="59292" y="65812"/>
                        </a:lnTo>
                        <a:lnTo>
                          <a:pt x="67705" y="80258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29" name="Freeform 1028"/>
                  <p:cNvSpPr/>
                  <p:nvPr/>
                </p:nvSpPr>
                <p:spPr>
                  <a:xfrm>
                    <a:off x="5946932" y="2611370"/>
                    <a:ext cx="45258" cy="594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258" h="59404" fill="none">
                        <a:moveTo>
                          <a:pt x="0" y="0"/>
                        </a:moveTo>
                        <a:lnTo>
                          <a:pt x="14810" y="13243"/>
                        </a:lnTo>
                        <a:cubicBezTo>
                          <a:pt x="14810" y="13243"/>
                          <a:pt x="24425" y="21269"/>
                          <a:pt x="24425" y="22874"/>
                        </a:cubicBezTo>
                        <a:cubicBezTo>
                          <a:pt x="24425" y="24479"/>
                          <a:pt x="27230" y="33709"/>
                          <a:pt x="29233" y="35715"/>
                        </a:cubicBezTo>
                        <a:cubicBezTo>
                          <a:pt x="31236" y="37722"/>
                          <a:pt x="39649" y="48556"/>
                          <a:pt x="40851" y="48556"/>
                        </a:cubicBezTo>
                        <a:cubicBezTo>
                          <a:pt x="42052" y="48556"/>
                          <a:pt x="45258" y="59404"/>
                          <a:pt x="45258" y="59404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30" name="Freeform 1029"/>
                  <p:cNvSpPr/>
                  <p:nvPr/>
                </p:nvSpPr>
                <p:spPr>
                  <a:xfrm>
                    <a:off x="5954556" y="2641467"/>
                    <a:ext cx="25615" cy="2889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5615" h="28893" fill="none">
                        <a:moveTo>
                          <a:pt x="0" y="0"/>
                        </a:moveTo>
                        <a:cubicBezTo>
                          <a:pt x="0" y="0"/>
                          <a:pt x="9189" y="6822"/>
                          <a:pt x="9590" y="8026"/>
                        </a:cubicBezTo>
                        <a:cubicBezTo>
                          <a:pt x="9990" y="9230"/>
                          <a:pt x="16000" y="17657"/>
                          <a:pt x="16000" y="17657"/>
                        </a:cubicBezTo>
                        <a:lnTo>
                          <a:pt x="24613" y="26285"/>
                        </a:lnTo>
                        <a:lnTo>
                          <a:pt x="25615" y="28893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</p:grpSp>
            <p:grpSp>
              <p:nvGrpSpPr>
                <p:cNvPr id="1031" name="Group 1030"/>
                <p:cNvGrpSpPr/>
                <p:nvPr/>
              </p:nvGrpSpPr>
              <p:grpSpPr>
                <a:xfrm>
                  <a:off x="5881626" y="2774059"/>
                  <a:ext cx="12612" cy="18154"/>
                  <a:chOff x="5881626" y="2774059"/>
                  <a:chExt cx="12612" cy="18154"/>
                </a:xfrm>
              </p:grpSpPr>
              <p:sp>
                <p:nvSpPr>
                  <p:cNvPr id="1032" name="Freeform 1031"/>
                  <p:cNvSpPr/>
                  <p:nvPr/>
                </p:nvSpPr>
                <p:spPr>
                  <a:xfrm>
                    <a:off x="5881626" y="2774059"/>
                    <a:ext cx="12612" cy="181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612" h="18154">
                        <a:moveTo>
                          <a:pt x="8269" y="0"/>
                        </a:moveTo>
                        <a:cubicBezTo>
                          <a:pt x="2255" y="-558"/>
                          <a:pt x="-5095" y="16397"/>
                          <a:pt x="4928" y="18071"/>
                        </a:cubicBezTo>
                        <a:cubicBezTo>
                          <a:pt x="14950" y="19744"/>
                          <a:pt x="14282" y="558"/>
                          <a:pt x="8269" y="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FFFFFF">
                          <a:alpha val="25000"/>
                        </a:srgbClr>
                      </a:gs>
                      <a:gs pos="0">
                        <a:srgbClr val="FFFFFF">
                          <a:alpha val="61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033" name="Freeform 1032"/>
                  <p:cNvSpPr/>
                  <p:nvPr/>
                </p:nvSpPr>
                <p:spPr>
                  <a:xfrm rot="600000">
                    <a:off x="5884292" y="2780263"/>
                    <a:ext cx="7350" cy="88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50" h="8832">
                        <a:moveTo>
                          <a:pt x="0" y="4405"/>
                        </a:moveTo>
                        <a:cubicBezTo>
                          <a:pt x="0" y="1961"/>
                          <a:pt x="1642" y="-21"/>
                          <a:pt x="3667" y="-21"/>
                        </a:cubicBezTo>
                        <a:cubicBezTo>
                          <a:pt x="5692" y="-21"/>
                          <a:pt x="7334" y="1961"/>
                          <a:pt x="7334" y="4405"/>
                        </a:cubicBezTo>
                        <a:cubicBezTo>
                          <a:pt x="7334" y="6850"/>
                          <a:pt x="5692" y="8832"/>
                          <a:pt x="3667" y="8832"/>
                        </a:cubicBezTo>
                        <a:cubicBezTo>
                          <a:pt x="1642" y="8832"/>
                          <a:pt x="0" y="6850"/>
                          <a:pt x="0" y="4405"/>
                        </a:cubicBezTo>
                        <a:close/>
                      </a:path>
                    </a:pathLst>
                  </a:custGeom>
                  <a:gradFill>
                    <a:gsLst>
                      <a:gs pos="22000">
                        <a:srgbClr val="FFFFFF">
                          <a:alpha val="4000"/>
                        </a:srgbClr>
                      </a:gs>
                      <a:gs pos="100000">
                        <a:srgbClr val="FFFFFF">
                          <a:alpha val="3600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034" name="Freeform 1033"/>
                  <p:cNvSpPr/>
                  <p:nvPr/>
                </p:nvSpPr>
                <p:spPr>
                  <a:xfrm>
                    <a:off x="5882044" y="2786232"/>
                    <a:ext cx="11442" cy="560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442" h="5605">
                        <a:moveTo>
                          <a:pt x="56" y="-14"/>
                        </a:moveTo>
                        <a:cubicBezTo>
                          <a:pt x="56" y="-14"/>
                          <a:pt x="-835" y="4002"/>
                          <a:pt x="4065" y="5340"/>
                        </a:cubicBezTo>
                        <a:cubicBezTo>
                          <a:pt x="8965" y="6679"/>
                          <a:pt x="11415" y="1771"/>
                          <a:pt x="11415" y="1325"/>
                        </a:cubicBezTo>
                        <a:cubicBezTo>
                          <a:pt x="11415" y="878"/>
                          <a:pt x="6960" y="7571"/>
                          <a:pt x="56" y="-14"/>
                        </a:cubicBezTo>
                        <a:close/>
                      </a:path>
                    </a:pathLst>
                  </a:custGeom>
                  <a:gradFill>
                    <a:gsLst>
                      <a:gs pos="6000">
                        <a:srgbClr val="FFFFFF">
                          <a:alpha val="32000"/>
                        </a:srgbClr>
                      </a:gs>
                      <a:gs pos="0">
                        <a:srgbClr val="FFFFFF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035" name="Freeform 1034"/>
                  <p:cNvSpPr/>
                  <p:nvPr/>
                </p:nvSpPr>
                <p:spPr>
                  <a:xfrm>
                    <a:off x="5889018" y="2776360"/>
                    <a:ext cx="3466" cy="30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66" h="3012">
                        <a:moveTo>
                          <a:pt x="-14" y="265"/>
                        </a:moveTo>
                        <a:cubicBezTo>
                          <a:pt x="-14" y="265"/>
                          <a:pt x="2547" y="1604"/>
                          <a:pt x="2547" y="2831"/>
                        </a:cubicBezTo>
                        <a:cubicBezTo>
                          <a:pt x="2547" y="4058"/>
                          <a:pt x="5777" y="-1297"/>
                          <a:pt x="-14" y="26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1036" name="Group 1035"/>
                <p:cNvGrpSpPr/>
                <p:nvPr/>
              </p:nvGrpSpPr>
              <p:grpSpPr>
                <a:xfrm>
                  <a:off x="5790021" y="2784422"/>
                  <a:ext cx="98529" cy="110538"/>
                  <a:chOff x="5790021" y="2784422"/>
                  <a:chExt cx="98529" cy="110538"/>
                </a:xfrm>
              </p:grpSpPr>
              <p:sp>
                <p:nvSpPr>
                  <p:cNvPr id="1037" name="Freeform 1036"/>
                  <p:cNvSpPr/>
                  <p:nvPr/>
                </p:nvSpPr>
                <p:spPr>
                  <a:xfrm>
                    <a:off x="5825492" y="2797375"/>
                    <a:ext cx="59906" cy="846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906" h="84630">
                        <a:moveTo>
                          <a:pt x="0" y="42315"/>
                        </a:moveTo>
                        <a:cubicBezTo>
                          <a:pt x="0" y="18938"/>
                          <a:pt x="13391" y="0"/>
                          <a:pt x="29953" y="0"/>
                        </a:cubicBezTo>
                        <a:cubicBezTo>
                          <a:pt x="46476" y="0"/>
                          <a:pt x="59906" y="18938"/>
                          <a:pt x="59906" y="42315"/>
                        </a:cubicBezTo>
                        <a:cubicBezTo>
                          <a:pt x="59906" y="65683"/>
                          <a:pt x="46476" y="84630"/>
                          <a:pt x="29953" y="84630"/>
                        </a:cubicBezTo>
                        <a:cubicBezTo>
                          <a:pt x="13391" y="84630"/>
                          <a:pt x="0" y="65683"/>
                          <a:pt x="0" y="42315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038" name="Freeform 1037"/>
                  <p:cNvSpPr/>
                  <p:nvPr/>
                </p:nvSpPr>
                <p:spPr>
                  <a:xfrm>
                    <a:off x="5790021" y="2784422"/>
                    <a:ext cx="98529" cy="1105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529" h="110538">
                        <a:moveTo>
                          <a:pt x="0" y="55269"/>
                        </a:moveTo>
                        <a:cubicBezTo>
                          <a:pt x="0" y="24745"/>
                          <a:pt x="22056" y="0"/>
                          <a:pt x="49264" y="0"/>
                        </a:cubicBezTo>
                        <a:cubicBezTo>
                          <a:pt x="76472" y="0"/>
                          <a:pt x="98529" y="24745"/>
                          <a:pt x="98529" y="55269"/>
                        </a:cubicBezTo>
                        <a:cubicBezTo>
                          <a:pt x="98529" y="85793"/>
                          <a:pt x="76472" y="110538"/>
                          <a:pt x="49264" y="110538"/>
                        </a:cubicBezTo>
                        <a:cubicBezTo>
                          <a:pt x="22056" y="110538"/>
                          <a:pt x="0" y="85793"/>
                          <a:pt x="0" y="55269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5A1E3A"/>
                      </a:gs>
                      <a:gs pos="75000">
                        <a:srgbClr val="682344"/>
                      </a:gs>
                      <a:gs pos="0">
                        <a:srgbClr val="C4A7B5"/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039" name="Freeform 1038"/>
                  <p:cNvSpPr/>
                  <p:nvPr/>
                </p:nvSpPr>
                <p:spPr>
                  <a:xfrm>
                    <a:off x="5809727" y="2797055"/>
                    <a:ext cx="78823" cy="860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823" h="86061">
                        <a:moveTo>
                          <a:pt x="0" y="43031"/>
                        </a:moveTo>
                        <a:cubicBezTo>
                          <a:pt x="0" y="19265"/>
                          <a:pt x="17645" y="0"/>
                          <a:pt x="39412" y="0"/>
                        </a:cubicBezTo>
                        <a:cubicBezTo>
                          <a:pt x="61178" y="0"/>
                          <a:pt x="78823" y="19265"/>
                          <a:pt x="78823" y="43031"/>
                        </a:cubicBezTo>
                        <a:cubicBezTo>
                          <a:pt x="78823" y="66796"/>
                          <a:pt x="61178" y="86061"/>
                          <a:pt x="39412" y="86061"/>
                        </a:cubicBezTo>
                        <a:cubicBezTo>
                          <a:pt x="17645" y="86061"/>
                          <a:pt x="0" y="66796"/>
                          <a:pt x="0" y="43031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1040" name="Group 1039"/>
                <p:cNvGrpSpPr/>
                <p:nvPr/>
              </p:nvGrpSpPr>
              <p:grpSpPr>
                <a:xfrm>
                  <a:off x="5717504" y="2783136"/>
                  <a:ext cx="12612" cy="18154"/>
                  <a:chOff x="5717504" y="2783136"/>
                  <a:chExt cx="12612" cy="18154"/>
                </a:xfrm>
              </p:grpSpPr>
              <p:sp>
                <p:nvSpPr>
                  <p:cNvPr id="1041" name="Freeform 1040"/>
                  <p:cNvSpPr/>
                  <p:nvPr/>
                </p:nvSpPr>
                <p:spPr>
                  <a:xfrm>
                    <a:off x="5717504" y="2783136"/>
                    <a:ext cx="12612" cy="181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612" h="18154">
                        <a:moveTo>
                          <a:pt x="8269" y="0"/>
                        </a:moveTo>
                        <a:cubicBezTo>
                          <a:pt x="2255" y="-558"/>
                          <a:pt x="-5095" y="16397"/>
                          <a:pt x="4928" y="18071"/>
                        </a:cubicBezTo>
                        <a:cubicBezTo>
                          <a:pt x="14950" y="19744"/>
                          <a:pt x="14282" y="558"/>
                          <a:pt x="8269" y="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FFFFFF">
                          <a:alpha val="25000"/>
                        </a:srgbClr>
                      </a:gs>
                      <a:gs pos="0">
                        <a:srgbClr val="FFFFFF">
                          <a:alpha val="61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042" name="Freeform 1041"/>
                  <p:cNvSpPr/>
                  <p:nvPr/>
                </p:nvSpPr>
                <p:spPr>
                  <a:xfrm rot="600000">
                    <a:off x="5720169" y="2789341"/>
                    <a:ext cx="7350" cy="88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50" h="8832">
                        <a:moveTo>
                          <a:pt x="0" y="4405"/>
                        </a:moveTo>
                        <a:cubicBezTo>
                          <a:pt x="0" y="1961"/>
                          <a:pt x="1642" y="-21"/>
                          <a:pt x="3667" y="-21"/>
                        </a:cubicBezTo>
                        <a:cubicBezTo>
                          <a:pt x="5692" y="-21"/>
                          <a:pt x="7334" y="1961"/>
                          <a:pt x="7334" y="4405"/>
                        </a:cubicBezTo>
                        <a:cubicBezTo>
                          <a:pt x="7334" y="6850"/>
                          <a:pt x="5692" y="8832"/>
                          <a:pt x="3667" y="8832"/>
                        </a:cubicBezTo>
                        <a:cubicBezTo>
                          <a:pt x="1642" y="8832"/>
                          <a:pt x="0" y="6850"/>
                          <a:pt x="0" y="4405"/>
                        </a:cubicBezTo>
                        <a:close/>
                      </a:path>
                    </a:pathLst>
                  </a:custGeom>
                  <a:gradFill>
                    <a:gsLst>
                      <a:gs pos="22000">
                        <a:srgbClr val="FFFFFF">
                          <a:alpha val="4000"/>
                        </a:srgbClr>
                      </a:gs>
                      <a:gs pos="100000">
                        <a:srgbClr val="FFFFFF">
                          <a:alpha val="3600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043" name="Freeform 1042"/>
                  <p:cNvSpPr/>
                  <p:nvPr/>
                </p:nvSpPr>
                <p:spPr>
                  <a:xfrm>
                    <a:off x="5717921" y="2795309"/>
                    <a:ext cx="11442" cy="560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442" h="5605">
                        <a:moveTo>
                          <a:pt x="56" y="-14"/>
                        </a:moveTo>
                        <a:cubicBezTo>
                          <a:pt x="56" y="-14"/>
                          <a:pt x="-835" y="4002"/>
                          <a:pt x="4065" y="5340"/>
                        </a:cubicBezTo>
                        <a:cubicBezTo>
                          <a:pt x="8965" y="6679"/>
                          <a:pt x="11415" y="1771"/>
                          <a:pt x="11415" y="1325"/>
                        </a:cubicBezTo>
                        <a:cubicBezTo>
                          <a:pt x="11415" y="878"/>
                          <a:pt x="6960" y="7571"/>
                          <a:pt x="56" y="-14"/>
                        </a:cubicBezTo>
                        <a:close/>
                      </a:path>
                    </a:pathLst>
                  </a:custGeom>
                  <a:gradFill>
                    <a:gsLst>
                      <a:gs pos="6000">
                        <a:srgbClr val="FFFFFF">
                          <a:alpha val="32000"/>
                        </a:srgbClr>
                      </a:gs>
                      <a:gs pos="0">
                        <a:srgbClr val="FFFFFF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044" name="Freeform 1043"/>
                  <p:cNvSpPr/>
                  <p:nvPr/>
                </p:nvSpPr>
                <p:spPr>
                  <a:xfrm>
                    <a:off x="5724895" y="2785437"/>
                    <a:ext cx="3466" cy="30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66" h="3012">
                        <a:moveTo>
                          <a:pt x="-14" y="265"/>
                        </a:moveTo>
                        <a:cubicBezTo>
                          <a:pt x="-14" y="265"/>
                          <a:pt x="2547" y="1604"/>
                          <a:pt x="2547" y="2831"/>
                        </a:cubicBezTo>
                        <a:cubicBezTo>
                          <a:pt x="2547" y="4058"/>
                          <a:pt x="5777" y="-1297"/>
                          <a:pt x="-14" y="26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1045" name="Group 1044"/>
                <p:cNvGrpSpPr/>
                <p:nvPr/>
              </p:nvGrpSpPr>
              <p:grpSpPr>
                <a:xfrm>
                  <a:off x="5793174" y="2909492"/>
                  <a:ext cx="12612" cy="18154"/>
                  <a:chOff x="5793174" y="2909492"/>
                  <a:chExt cx="12612" cy="18154"/>
                </a:xfrm>
              </p:grpSpPr>
              <p:sp>
                <p:nvSpPr>
                  <p:cNvPr id="1046" name="Freeform 1045"/>
                  <p:cNvSpPr/>
                  <p:nvPr/>
                </p:nvSpPr>
                <p:spPr>
                  <a:xfrm>
                    <a:off x="5793174" y="2909492"/>
                    <a:ext cx="12612" cy="181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612" h="18154">
                        <a:moveTo>
                          <a:pt x="8269" y="0"/>
                        </a:moveTo>
                        <a:cubicBezTo>
                          <a:pt x="2255" y="-558"/>
                          <a:pt x="-5095" y="16397"/>
                          <a:pt x="4928" y="18071"/>
                        </a:cubicBezTo>
                        <a:cubicBezTo>
                          <a:pt x="14950" y="19744"/>
                          <a:pt x="14282" y="558"/>
                          <a:pt x="8269" y="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FFFFFF">
                          <a:alpha val="25000"/>
                        </a:srgbClr>
                      </a:gs>
                      <a:gs pos="0">
                        <a:srgbClr val="FFFFFF">
                          <a:alpha val="61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047" name="Freeform 1046"/>
                  <p:cNvSpPr/>
                  <p:nvPr/>
                </p:nvSpPr>
                <p:spPr>
                  <a:xfrm rot="600000">
                    <a:off x="5795839" y="2915696"/>
                    <a:ext cx="7350" cy="88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50" h="8832">
                        <a:moveTo>
                          <a:pt x="0" y="4405"/>
                        </a:moveTo>
                        <a:cubicBezTo>
                          <a:pt x="0" y="1961"/>
                          <a:pt x="1642" y="-21"/>
                          <a:pt x="3667" y="-21"/>
                        </a:cubicBezTo>
                        <a:cubicBezTo>
                          <a:pt x="5692" y="-21"/>
                          <a:pt x="7334" y="1961"/>
                          <a:pt x="7334" y="4405"/>
                        </a:cubicBezTo>
                        <a:cubicBezTo>
                          <a:pt x="7334" y="6850"/>
                          <a:pt x="5692" y="8832"/>
                          <a:pt x="3667" y="8832"/>
                        </a:cubicBezTo>
                        <a:cubicBezTo>
                          <a:pt x="1642" y="8832"/>
                          <a:pt x="0" y="6850"/>
                          <a:pt x="0" y="4405"/>
                        </a:cubicBezTo>
                        <a:close/>
                      </a:path>
                    </a:pathLst>
                  </a:custGeom>
                  <a:gradFill>
                    <a:gsLst>
                      <a:gs pos="22000">
                        <a:srgbClr val="FFFFFF">
                          <a:alpha val="4000"/>
                        </a:srgbClr>
                      </a:gs>
                      <a:gs pos="100000">
                        <a:srgbClr val="FFFFFF">
                          <a:alpha val="3600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048" name="Freeform 1047"/>
                  <p:cNvSpPr/>
                  <p:nvPr/>
                </p:nvSpPr>
                <p:spPr>
                  <a:xfrm>
                    <a:off x="5793592" y="2921665"/>
                    <a:ext cx="11442" cy="560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442" h="5605">
                        <a:moveTo>
                          <a:pt x="56" y="-14"/>
                        </a:moveTo>
                        <a:cubicBezTo>
                          <a:pt x="56" y="-14"/>
                          <a:pt x="-835" y="4002"/>
                          <a:pt x="4065" y="5340"/>
                        </a:cubicBezTo>
                        <a:cubicBezTo>
                          <a:pt x="8965" y="6679"/>
                          <a:pt x="11415" y="1771"/>
                          <a:pt x="11415" y="1325"/>
                        </a:cubicBezTo>
                        <a:cubicBezTo>
                          <a:pt x="11415" y="878"/>
                          <a:pt x="6960" y="7571"/>
                          <a:pt x="56" y="-14"/>
                        </a:cubicBezTo>
                        <a:close/>
                      </a:path>
                    </a:pathLst>
                  </a:custGeom>
                  <a:gradFill>
                    <a:gsLst>
                      <a:gs pos="6000">
                        <a:srgbClr val="FFFFFF">
                          <a:alpha val="32000"/>
                        </a:srgbClr>
                      </a:gs>
                      <a:gs pos="0">
                        <a:srgbClr val="FFFFFF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049" name="Freeform 1048"/>
                  <p:cNvSpPr/>
                  <p:nvPr/>
                </p:nvSpPr>
                <p:spPr>
                  <a:xfrm>
                    <a:off x="5800565" y="2911793"/>
                    <a:ext cx="3466" cy="30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66" h="3012">
                        <a:moveTo>
                          <a:pt x="-14" y="265"/>
                        </a:moveTo>
                        <a:cubicBezTo>
                          <a:pt x="-14" y="265"/>
                          <a:pt x="2547" y="1604"/>
                          <a:pt x="2547" y="2831"/>
                        </a:cubicBezTo>
                        <a:cubicBezTo>
                          <a:pt x="2547" y="4058"/>
                          <a:pt x="5777" y="-1297"/>
                          <a:pt x="-14" y="26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1050" name="Group 1049"/>
                <p:cNvGrpSpPr/>
                <p:nvPr/>
              </p:nvGrpSpPr>
              <p:grpSpPr>
                <a:xfrm flipH="1">
                  <a:off x="5700557" y="2578220"/>
                  <a:ext cx="133126" cy="147748"/>
                  <a:chOff x="5700557" y="2578220"/>
                  <a:chExt cx="133126" cy="147748"/>
                </a:xfrm>
              </p:grpSpPr>
              <p:sp>
                <p:nvSpPr>
                  <p:cNvPr id="1051" name="Freeform 1050"/>
                  <p:cNvSpPr/>
                  <p:nvPr/>
                </p:nvSpPr>
                <p:spPr>
                  <a:xfrm>
                    <a:off x="5700557" y="2578220"/>
                    <a:ext cx="133126" cy="1477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3126" h="147748">
                        <a:moveTo>
                          <a:pt x="70956" y="44518"/>
                        </a:moveTo>
                        <a:lnTo>
                          <a:pt x="63487" y="32532"/>
                        </a:lnTo>
                        <a:cubicBezTo>
                          <a:pt x="63487" y="32532"/>
                          <a:pt x="62169" y="26907"/>
                          <a:pt x="62828" y="23971"/>
                        </a:cubicBezTo>
                        <a:cubicBezTo>
                          <a:pt x="63487" y="21036"/>
                          <a:pt x="64146" y="19079"/>
                          <a:pt x="64146" y="19079"/>
                        </a:cubicBezTo>
                        <a:lnTo>
                          <a:pt x="62389" y="19813"/>
                        </a:lnTo>
                        <a:lnTo>
                          <a:pt x="60192" y="12719"/>
                        </a:lnTo>
                        <a:lnTo>
                          <a:pt x="56458" y="7094"/>
                        </a:lnTo>
                        <a:lnTo>
                          <a:pt x="56458" y="9540"/>
                        </a:lnTo>
                        <a:lnTo>
                          <a:pt x="52833" y="6482"/>
                        </a:lnTo>
                        <a:lnTo>
                          <a:pt x="48329" y="2935"/>
                        </a:lnTo>
                        <a:lnTo>
                          <a:pt x="48329" y="5137"/>
                        </a:lnTo>
                        <a:lnTo>
                          <a:pt x="42398" y="0"/>
                        </a:lnTo>
                        <a:lnTo>
                          <a:pt x="43936" y="3914"/>
                        </a:lnTo>
                        <a:lnTo>
                          <a:pt x="33172" y="489"/>
                        </a:lnTo>
                        <a:lnTo>
                          <a:pt x="36686" y="9540"/>
                        </a:lnTo>
                        <a:lnTo>
                          <a:pt x="30096" y="9540"/>
                        </a:lnTo>
                        <a:lnTo>
                          <a:pt x="30975" y="11252"/>
                        </a:lnTo>
                        <a:lnTo>
                          <a:pt x="28009" y="11863"/>
                        </a:lnTo>
                        <a:lnTo>
                          <a:pt x="30096" y="13453"/>
                        </a:lnTo>
                        <a:lnTo>
                          <a:pt x="21968" y="16144"/>
                        </a:lnTo>
                        <a:lnTo>
                          <a:pt x="28558" y="19079"/>
                        </a:lnTo>
                        <a:lnTo>
                          <a:pt x="24055" y="18468"/>
                        </a:lnTo>
                        <a:lnTo>
                          <a:pt x="25153" y="22381"/>
                        </a:lnTo>
                        <a:lnTo>
                          <a:pt x="17135" y="22993"/>
                        </a:lnTo>
                        <a:lnTo>
                          <a:pt x="19332" y="26417"/>
                        </a:lnTo>
                        <a:lnTo>
                          <a:pt x="17135" y="25439"/>
                        </a:lnTo>
                        <a:lnTo>
                          <a:pt x="17135" y="26662"/>
                        </a:lnTo>
                        <a:lnTo>
                          <a:pt x="9227" y="29108"/>
                        </a:lnTo>
                        <a:lnTo>
                          <a:pt x="12412" y="33389"/>
                        </a:lnTo>
                        <a:lnTo>
                          <a:pt x="6151" y="36201"/>
                        </a:lnTo>
                        <a:lnTo>
                          <a:pt x="8677" y="37302"/>
                        </a:lnTo>
                        <a:lnTo>
                          <a:pt x="0" y="44518"/>
                        </a:lnTo>
                        <a:lnTo>
                          <a:pt x="13840" y="48432"/>
                        </a:lnTo>
                        <a:cubicBezTo>
                          <a:pt x="13840" y="48432"/>
                          <a:pt x="13840" y="49410"/>
                          <a:pt x="13840" y="49899"/>
                        </a:cubicBezTo>
                        <a:cubicBezTo>
                          <a:pt x="13840" y="50389"/>
                          <a:pt x="15707" y="50511"/>
                          <a:pt x="15707" y="50511"/>
                        </a:cubicBezTo>
                        <a:lnTo>
                          <a:pt x="10764" y="52590"/>
                        </a:lnTo>
                        <a:lnTo>
                          <a:pt x="14938" y="56504"/>
                        </a:lnTo>
                        <a:lnTo>
                          <a:pt x="10764" y="59928"/>
                        </a:lnTo>
                        <a:cubicBezTo>
                          <a:pt x="10764" y="59928"/>
                          <a:pt x="12302" y="60173"/>
                          <a:pt x="12302" y="60662"/>
                        </a:cubicBezTo>
                        <a:cubicBezTo>
                          <a:pt x="12302" y="61151"/>
                          <a:pt x="8567" y="68000"/>
                          <a:pt x="8567" y="68000"/>
                        </a:cubicBezTo>
                        <a:lnTo>
                          <a:pt x="17135" y="67022"/>
                        </a:lnTo>
                        <a:lnTo>
                          <a:pt x="15707" y="69712"/>
                        </a:lnTo>
                        <a:lnTo>
                          <a:pt x="19332" y="68978"/>
                        </a:lnTo>
                        <a:lnTo>
                          <a:pt x="16476" y="77540"/>
                        </a:lnTo>
                        <a:lnTo>
                          <a:pt x="23011" y="78335"/>
                        </a:lnTo>
                        <a:lnTo>
                          <a:pt x="20101" y="81576"/>
                        </a:lnTo>
                        <a:lnTo>
                          <a:pt x="21309" y="81576"/>
                        </a:lnTo>
                        <a:cubicBezTo>
                          <a:pt x="21309" y="81576"/>
                          <a:pt x="19606" y="87018"/>
                          <a:pt x="20101" y="87568"/>
                        </a:cubicBezTo>
                        <a:cubicBezTo>
                          <a:pt x="20595" y="88119"/>
                          <a:pt x="23725" y="86345"/>
                          <a:pt x="23725" y="86345"/>
                        </a:cubicBezTo>
                        <a:lnTo>
                          <a:pt x="23725" y="93439"/>
                        </a:lnTo>
                        <a:lnTo>
                          <a:pt x="28009" y="92338"/>
                        </a:lnTo>
                        <a:lnTo>
                          <a:pt x="30096" y="106647"/>
                        </a:lnTo>
                        <a:lnTo>
                          <a:pt x="43057" y="93929"/>
                        </a:lnTo>
                        <a:lnTo>
                          <a:pt x="44924" y="94539"/>
                        </a:lnTo>
                        <a:lnTo>
                          <a:pt x="49867" y="90014"/>
                        </a:lnTo>
                        <a:lnTo>
                          <a:pt x="53382" y="92338"/>
                        </a:lnTo>
                        <a:lnTo>
                          <a:pt x="56897" y="87568"/>
                        </a:lnTo>
                        <a:lnTo>
                          <a:pt x="59313" y="91238"/>
                        </a:lnTo>
                        <a:lnTo>
                          <a:pt x="56458" y="99310"/>
                        </a:lnTo>
                        <a:lnTo>
                          <a:pt x="62828" y="101755"/>
                        </a:lnTo>
                        <a:lnTo>
                          <a:pt x="62389" y="108849"/>
                        </a:lnTo>
                        <a:lnTo>
                          <a:pt x="65025" y="108849"/>
                        </a:lnTo>
                        <a:lnTo>
                          <a:pt x="66563" y="116187"/>
                        </a:lnTo>
                        <a:lnTo>
                          <a:pt x="71615" y="116677"/>
                        </a:lnTo>
                        <a:lnTo>
                          <a:pt x="72274" y="126460"/>
                        </a:lnTo>
                        <a:lnTo>
                          <a:pt x="75789" y="125726"/>
                        </a:lnTo>
                        <a:lnTo>
                          <a:pt x="77766" y="136000"/>
                        </a:lnTo>
                        <a:lnTo>
                          <a:pt x="81062" y="135267"/>
                        </a:lnTo>
                        <a:lnTo>
                          <a:pt x="93584" y="147748"/>
                        </a:lnTo>
                        <a:lnTo>
                          <a:pt x="94901" y="141382"/>
                        </a:lnTo>
                        <a:lnTo>
                          <a:pt x="95670" y="140525"/>
                        </a:lnTo>
                        <a:lnTo>
                          <a:pt x="96329" y="136611"/>
                        </a:lnTo>
                        <a:lnTo>
                          <a:pt x="99295" y="137467"/>
                        </a:lnTo>
                        <a:lnTo>
                          <a:pt x="99844" y="130985"/>
                        </a:lnTo>
                        <a:cubicBezTo>
                          <a:pt x="99844" y="130985"/>
                          <a:pt x="101931" y="130375"/>
                          <a:pt x="102370" y="130375"/>
                        </a:cubicBezTo>
                        <a:cubicBezTo>
                          <a:pt x="102810" y="130375"/>
                          <a:pt x="103030" y="127439"/>
                          <a:pt x="103030" y="127439"/>
                        </a:cubicBezTo>
                        <a:lnTo>
                          <a:pt x="103909" y="125726"/>
                        </a:lnTo>
                        <a:lnTo>
                          <a:pt x="106105" y="125726"/>
                        </a:lnTo>
                        <a:lnTo>
                          <a:pt x="107642" y="120835"/>
                        </a:lnTo>
                        <a:lnTo>
                          <a:pt x="107642" y="116677"/>
                        </a:lnTo>
                        <a:lnTo>
                          <a:pt x="107642" y="112762"/>
                        </a:lnTo>
                        <a:lnTo>
                          <a:pt x="113794" y="117655"/>
                        </a:lnTo>
                        <a:cubicBezTo>
                          <a:pt x="113794" y="117655"/>
                          <a:pt x="113355" y="106403"/>
                          <a:pt x="113355" y="107626"/>
                        </a:cubicBezTo>
                        <a:cubicBezTo>
                          <a:pt x="113355" y="108849"/>
                          <a:pt x="115771" y="109583"/>
                          <a:pt x="115771" y="109583"/>
                        </a:cubicBezTo>
                        <a:lnTo>
                          <a:pt x="117528" y="107626"/>
                        </a:lnTo>
                        <a:lnTo>
                          <a:pt x="124558" y="122058"/>
                        </a:lnTo>
                        <a:lnTo>
                          <a:pt x="124558" y="106647"/>
                        </a:lnTo>
                        <a:lnTo>
                          <a:pt x="128513" y="107626"/>
                        </a:lnTo>
                        <a:lnTo>
                          <a:pt x="125437" y="100288"/>
                        </a:lnTo>
                        <a:lnTo>
                          <a:pt x="128513" y="100777"/>
                        </a:lnTo>
                        <a:lnTo>
                          <a:pt x="126645" y="95029"/>
                        </a:lnTo>
                        <a:lnTo>
                          <a:pt x="128513" y="93439"/>
                        </a:lnTo>
                        <a:lnTo>
                          <a:pt x="124558" y="92338"/>
                        </a:lnTo>
                        <a:lnTo>
                          <a:pt x="129830" y="91238"/>
                        </a:lnTo>
                        <a:lnTo>
                          <a:pt x="123240" y="82187"/>
                        </a:lnTo>
                        <a:lnTo>
                          <a:pt x="127194" y="81576"/>
                        </a:lnTo>
                        <a:lnTo>
                          <a:pt x="123240" y="76684"/>
                        </a:lnTo>
                        <a:lnTo>
                          <a:pt x="133126" y="76072"/>
                        </a:lnTo>
                        <a:lnTo>
                          <a:pt x="129830" y="71180"/>
                        </a:lnTo>
                        <a:lnTo>
                          <a:pt x="130160" y="68978"/>
                        </a:lnTo>
                        <a:lnTo>
                          <a:pt x="127633" y="68000"/>
                        </a:lnTo>
                        <a:lnTo>
                          <a:pt x="129172" y="63842"/>
                        </a:lnTo>
                        <a:lnTo>
                          <a:pt x="123240" y="61274"/>
                        </a:lnTo>
                        <a:lnTo>
                          <a:pt x="131807" y="58216"/>
                        </a:lnTo>
                        <a:lnTo>
                          <a:pt x="127633" y="56993"/>
                        </a:lnTo>
                        <a:lnTo>
                          <a:pt x="125437" y="53324"/>
                        </a:lnTo>
                        <a:lnTo>
                          <a:pt x="127633" y="51856"/>
                        </a:lnTo>
                        <a:lnTo>
                          <a:pt x="119945" y="46475"/>
                        </a:lnTo>
                        <a:lnTo>
                          <a:pt x="121702" y="44518"/>
                        </a:lnTo>
                        <a:lnTo>
                          <a:pt x="117528" y="43050"/>
                        </a:lnTo>
                        <a:lnTo>
                          <a:pt x="119176" y="39014"/>
                        </a:lnTo>
                        <a:lnTo>
                          <a:pt x="114673" y="36691"/>
                        </a:lnTo>
                        <a:lnTo>
                          <a:pt x="111597" y="36201"/>
                        </a:lnTo>
                        <a:lnTo>
                          <a:pt x="112695" y="33511"/>
                        </a:lnTo>
                        <a:lnTo>
                          <a:pt x="107642" y="32532"/>
                        </a:lnTo>
                        <a:lnTo>
                          <a:pt x="110059" y="26417"/>
                        </a:lnTo>
                        <a:lnTo>
                          <a:pt x="102370" y="25439"/>
                        </a:lnTo>
                        <a:lnTo>
                          <a:pt x="101821" y="22381"/>
                        </a:lnTo>
                        <a:lnTo>
                          <a:pt x="94243" y="26417"/>
                        </a:lnTo>
                        <a:lnTo>
                          <a:pt x="92484" y="22993"/>
                        </a:lnTo>
                        <a:cubicBezTo>
                          <a:pt x="92484" y="22993"/>
                          <a:pt x="86773" y="28863"/>
                          <a:pt x="85675" y="32532"/>
                        </a:cubicBezTo>
                        <a:cubicBezTo>
                          <a:pt x="84577" y="36201"/>
                          <a:pt x="82819" y="39871"/>
                          <a:pt x="82819" y="39871"/>
                        </a:cubicBezTo>
                        <a:lnTo>
                          <a:pt x="74691" y="42806"/>
                        </a:lnTo>
                        <a:cubicBezTo>
                          <a:pt x="74691" y="42806"/>
                          <a:pt x="72274" y="44518"/>
                          <a:pt x="70956" y="44518"/>
                        </a:cubicBezTo>
                        <a:close/>
                      </a:path>
                    </a:pathLst>
                  </a:custGeom>
                  <a:gradFill>
                    <a:gsLst>
                      <a:gs pos="36000">
                        <a:srgbClr val="A5D720"/>
                      </a:gs>
                      <a:gs pos="100000">
                        <a:srgbClr val="70980B"/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052" name="Freeform 1051"/>
                  <p:cNvSpPr/>
                  <p:nvPr/>
                </p:nvSpPr>
                <p:spPr>
                  <a:xfrm>
                    <a:off x="5700557" y="2616035"/>
                    <a:ext cx="70970" cy="688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970" h="68841" fill="none">
                        <a:moveTo>
                          <a:pt x="0" y="6704"/>
                        </a:moveTo>
                        <a:cubicBezTo>
                          <a:pt x="0" y="6704"/>
                          <a:pt x="22407" y="3768"/>
                          <a:pt x="22847" y="3768"/>
                        </a:cubicBezTo>
                        <a:cubicBezTo>
                          <a:pt x="23286" y="3768"/>
                          <a:pt x="34270" y="2056"/>
                          <a:pt x="34929" y="2056"/>
                        </a:cubicBezTo>
                        <a:cubicBezTo>
                          <a:pt x="35588" y="2056"/>
                          <a:pt x="46572" y="344"/>
                          <a:pt x="47231" y="99"/>
                        </a:cubicBezTo>
                        <a:cubicBezTo>
                          <a:pt x="47890" y="-145"/>
                          <a:pt x="54920" y="99"/>
                          <a:pt x="54920" y="99"/>
                        </a:cubicBezTo>
                        <a:lnTo>
                          <a:pt x="66343" y="4747"/>
                        </a:lnTo>
                        <a:lnTo>
                          <a:pt x="70970" y="6704"/>
                        </a:lnTo>
                        <a:lnTo>
                          <a:pt x="68760" y="9150"/>
                        </a:lnTo>
                        <a:lnTo>
                          <a:pt x="53712" y="25905"/>
                        </a:lnTo>
                        <a:lnTo>
                          <a:pt x="36247" y="50488"/>
                        </a:lnTo>
                        <a:lnTo>
                          <a:pt x="30316" y="65409"/>
                        </a:lnTo>
                        <a:lnTo>
                          <a:pt x="30096" y="68841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F0F6D6"/>
                    </a:solidFill>
                    <a:bevel/>
                  </a:ln>
                </p:spPr>
              </p:sp>
              <p:sp>
                <p:nvSpPr>
                  <p:cNvPr id="1053" name="Freeform 1052"/>
                  <p:cNvSpPr/>
                  <p:nvPr/>
                </p:nvSpPr>
                <p:spPr>
                  <a:xfrm>
                    <a:off x="5772186" y="2622753"/>
                    <a:ext cx="52929" cy="10321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2929" h="103215" fill="none">
                        <a:moveTo>
                          <a:pt x="52929" y="76791"/>
                        </a:moveTo>
                        <a:cubicBezTo>
                          <a:pt x="52929" y="74345"/>
                          <a:pt x="48535" y="64316"/>
                          <a:pt x="48535" y="63093"/>
                        </a:cubicBezTo>
                        <a:cubicBezTo>
                          <a:pt x="48535" y="61870"/>
                          <a:pt x="42604" y="53309"/>
                          <a:pt x="42165" y="52819"/>
                        </a:cubicBezTo>
                        <a:cubicBezTo>
                          <a:pt x="41725" y="52330"/>
                          <a:pt x="36892" y="43035"/>
                          <a:pt x="36673" y="42546"/>
                        </a:cubicBezTo>
                        <a:cubicBezTo>
                          <a:pt x="36453" y="42057"/>
                          <a:pt x="28764" y="31294"/>
                          <a:pt x="28325" y="30560"/>
                        </a:cubicBezTo>
                        <a:cubicBezTo>
                          <a:pt x="27886" y="29827"/>
                          <a:pt x="21625" y="22366"/>
                          <a:pt x="21625" y="22366"/>
                        </a:cubicBezTo>
                        <a:cubicBezTo>
                          <a:pt x="21844" y="22611"/>
                          <a:pt x="13387" y="13438"/>
                          <a:pt x="13167" y="12949"/>
                        </a:cubicBezTo>
                        <a:cubicBezTo>
                          <a:pt x="12947" y="12460"/>
                          <a:pt x="0" y="0"/>
                          <a:pt x="0" y="0"/>
                        </a:cubicBezTo>
                        <a:cubicBezTo>
                          <a:pt x="0" y="0"/>
                          <a:pt x="2622" y="12215"/>
                          <a:pt x="2622" y="12704"/>
                        </a:cubicBezTo>
                        <a:cubicBezTo>
                          <a:pt x="2622" y="13193"/>
                          <a:pt x="7675" y="36675"/>
                          <a:pt x="7675" y="36675"/>
                        </a:cubicBezTo>
                        <a:lnTo>
                          <a:pt x="11849" y="58934"/>
                        </a:lnTo>
                        <a:cubicBezTo>
                          <a:pt x="11849" y="58934"/>
                          <a:pt x="14485" y="69697"/>
                          <a:pt x="14485" y="70186"/>
                        </a:cubicBezTo>
                        <a:cubicBezTo>
                          <a:pt x="14485" y="70676"/>
                          <a:pt x="16462" y="83150"/>
                          <a:pt x="16462" y="83640"/>
                        </a:cubicBezTo>
                        <a:cubicBezTo>
                          <a:pt x="16462" y="84129"/>
                          <a:pt x="16462" y="89265"/>
                          <a:pt x="16462" y="89265"/>
                        </a:cubicBezTo>
                        <a:cubicBezTo>
                          <a:pt x="16462" y="89265"/>
                          <a:pt x="21515" y="103215"/>
                          <a:pt x="21954" y="103215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54" name="Freeform 1053"/>
                  <p:cNvSpPr/>
                  <p:nvPr/>
                </p:nvSpPr>
                <p:spPr>
                  <a:xfrm>
                    <a:off x="5772186" y="2622754"/>
                    <a:ext cx="59313" cy="1369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313" h="13690" fill="none">
                        <a:moveTo>
                          <a:pt x="0" y="0"/>
                        </a:moveTo>
                        <a:cubicBezTo>
                          <a:pt x="0" y="0"/>
                          <a:pt x="10311" y="1942"/>
                          <a:pt x="10751" y="1452"/>
                        </a:cubicBezTo>
                        <a:cubicBezTo>
                          <a:pt x="11190" y="963"/>
                          <a:pt x="24371" y="3654"/>
                          <a:pt x="24810" y="3409"/>
                        </a:cubicBezTo>
                        <a:cubicBezTo>
                          <a:pt x="25249" y="3165"/>
                          <a:pt x="36233" y="7323"/>
                          <a:pt x="36233" y="7323"/>
                        </a:cubicBezTo>
                        <a:lnTo>
                          <a:pt x="44801" y="9769"/>
                        </a:lnTo>
                        <a:lnTo>
                          <a:pt x="50073" y="11970"/>
                        </a:lnTo>
                        <a:lnTo>
                          <a:pt x="54467" y="12949"/>
                        </a:lnTo>
                        <a:lnTo>
                          <a:pt x="59313" y="13690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55" name="Freeform 1054"/>
                  <p:cNvSpPr/>
                  <p:nvPr/>
                </p:nvSpPr>
                <p:spPr>
                  <a:xfrm>
                    <a:off x="5782936" y="2605371"/>
                    <a:ext cx="26588" cy="1885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6588" h="18850" fill="none">
                        <a:moveTo>
                          <a:pt x="0" y="18850"/>
                        </a:moveTo>
                        <a:lnTo>
                          <a:pt x="6151" y="13698"/>
                        </a:lnTo>
                        <a:lnTo>
                          <a:pt x="11643" y="9050"/>
                        </a:lnTo>
                        <a:cubicBezTo>
                          <a:pt x="11643" y="9050"/>
                          <a:pt x="15378" y="6604"/>
                          <a:pt x="15817" y="6604"/>
                        </a:cubicBezTo>
                        <a:cubicBezTo>
                          <a:pt x="16256" y="6604"/>
                          <a:pt x="22847" y="2935"/>
                          <a:pt x="22847" y="2935"/>
                        </a:cubicBezTo>
                        <a:lnTo>
                          <a:pt x="26588" y="0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56" name="Freeform 1055"/>
                  <p:cNvSpPr/>
                  <p:nvPr/>
                </p:nvSpPr>
                <p:spPr>
                  <a:xfrm>
                    <a:off x="5796344" y="2617250"/>
                    <a:ext cx="23396" cy="89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3396" h="8920" fill="none">
                        <a:moveTo>
                          <a:pt x="0" y="8920"/>
                        </a:moveTo>
                        <a:cubicBezTo>
                          <a:pt x="0" y="8179"/>
                          <a:pt x="5265" y="5488"/>
                          <a:pt x="6803" y="4265"/>
                        </a:cubicBezTo>
                        <a:cubicBezTo>
                          <a:pt x="8341" y="3042"/>
                          <a:pt x="11417" y="1819"/>
                          <a:pt x="11417" y="1819"/>
                        </a:cubicBezTo>
                        <a:lnTo>
                          <a:pt x="15590" y="1085"/>
                        </a:lnTo>
                        <a:lnTo>
                          <a:pt x="19984" y="352"/>
                        </a:lnTo>
                        <a:lnTo>
                          <a:pt x="23396" y="-15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57" name="Freeform 1056"/>
                  <p:cNvSpPr/>
                  <p:nvPr/>
                </p:nvSpPr>
                <p:spPr>
                  <a:xfrm>
                    <a:off x="5786671" y="2636926"/>
                    <a:ext cx="44595" cy="158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4595" h="15899" fill="none">
                        <a:moveTo>
                          <a:pt x="0" y="0"/>
                        </a:moveTo>
                        <a:lnTo>
                          <a:pt x="19551" y="4892"/>
                        </a:lnTo>
                        <a:lnTo>
                          <a:pt x="23506" y="7338"/>
                        </a:lnTo>
                        <a:lnTo>
                          <a:pt x="30316" y="10273"/>
                        </a:lnTo>
                        <a:lnTo>
                          <a:pt x="44595" y="15899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58" name="Freeform 1057"/>
                  <p:cNvSpPr/>
                  <p:nvPr/>
                </p:nvSpPr>
                <p:spPr>
                  <a:xfrm>
                    <a:off x="5797003" y="2648437"/>
                    <a:ext cx="31963" cy="2018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1963" h="20180" fill="none">
                        <a:moveTo>
                          <a:pt x="0" y="0"/>
                        </a:moveTo>
                        <a:lnTo>
                          <a:pt x="8561" y="3654"/>
                        </a:lnTo>
                        <a:cubicBezTo>
                          <a:pt x="8561" y="3654"/>
                          <a:pt x="13833" y="6589"/>
                          <a:pt x="14931" y="7078"/>
                        </a:cubicBezTo>
                        <a:cubicBezTo>
                          <a:pt x="16030" y="7567"/>
                          <a:pt x="20204" y="10992"/>
                          <a:pt x="21302" y="11481"/>
                        </a:cubicBezTo>
                        <a:cubicBezTo>
                          <a:pt x="22400" y="11970"/>
                          <a:pt x="27014" y="14661"/>
                          <a:pt x="28112" y="15884"/>
                        </a:cubicBezTo>
                        <a:cubicBezTo>
                          <a:pt x="29210" y="17107"/>
                          <a:pt x="31963" y="20180"/>
                          <a:pt x="31963" y="20180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59" name="Freeform 1058"/>
                  <p:cNvSpPr/>
                  <p:nvPr/>
                </p:nvSpPr>
                <p:spPr>
                  <a:xfrm>
                    <a:off x="5807773" y="2664328"/>
                    <a:ext cx="19771" cy="124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771" h="12475" fill="none">
                        <a:moveTo>
                          <a:pt x="0" y="0"/>
                        </a:moveTo>
                        <a:lnTo>
                          <a:pt x="10091" y="4395"/>
                        </a:lnTo>
                        <a:cubicBezTo>
                          <a:pt x="10091" y="4395"/>
                          <a:pt x="16023" y="7575"/>
                          <a:pt x="16902" y="8554"/>
                        </a:cubicBezTo>
                        <a:cubicBezTo>
                          <a:pt x="17780" y="9532"/>
                          <a:pt x="19771" y="12475"/>
                          <a:pt x="19771" y="12475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60" name="Freeform 1059"/>
                  <p:cNvSpPr/>
                  <p:nvPr/>
                </p:nvSpPr>
                <p:spPr>
                  <a:xfrm>
                    <a:off x="5813911" y="2674350"/>
                    <a:ext cx="14293" cy="117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293" h="11741" fill="none">
                        <a:moveTo>
                          <a:pt x="0" y="0"/>
                        </a:moveTo>
                        <a:cubicBezTo>
                          <a:pt x="0" y="0"/>
                          <a:pt x="7469" y="4647"/>
                          <a:pt x="7908" y="4647"/>
                        </a:cubicBezTo>
                        <a:cubicBezTo>
                          <a:pt x="8348" y="4647"/>
                          <a:pt x="12302" y="7338"/>
                          <a:pt x="12302" y="7338"/>
                        </a:cubicBezTo>
                        <a:lnTo>
                          <a:pt x="13620" y="10029"/>
                        </a:lnTo>
                        <a:lnTo>
                          <a:pt x="14293" y="11741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61" name="Freeform 1060"/>
                  <p:cNvSpPr/>
                  <p:nvPr/>
                </p:nvSpPr>
                <p:spPr>
                  <a:xfrm>
                    <a:off x="5792383" y="2646098"/>
                    <a:ext cx="1867" cy="770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67" h="7705" fill="none">
                        <a:moveTo>
                          <a:pt x="1867" y="0"/>
                        </a:moveTo>
                        <a:lnTo>
                          <a:pt x="0" y="7705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62" name="Freeform 1061"/>
                  <p:cNvSpPr/>
                  <p:nvPr/>
                </p:nvSpPr>
                <p:spPr>
                  <a:xfrm>
                    <a:off x="5798095" y="2653803"/>
                    <a:ext cx="1757" cy="63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57" h="6360" fill="none">
                        <a:moveTo>
                          <a:pt x="1757" y="0"/>
                        </a:moveTo>
                        <a:lnTo>
                          <a:pt x="0" y="6360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63" name="Freeform 1062"/>
                  <p:cNvSpPr/>
                  <p:nvPr/>
                </p:nvSpPr>
                <p:spPr>
                  <a:xfrm>
                    <a:off x="5800950" y="2658451"/>
                    <a:ext cx="1757" cy="905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57" h="9050" fill="none">
                        <a:moveTo>
                          <a:pt x="1757" y="0"/>
                        </a:moveTo>
                        <a:lnTo>
                          <a:pt x="0" y="9050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64" name="Freeform 1063"/>
                  <p:cNvSpPr/>
                  <p:nvPr/>
                </p:nvSpPr>
                <p:spPr>
                  <a:xfrm>
                    <a:off x="5806662" y="2664329"/>
                    <a:ext cx="1112" cy="70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12" h="7086" fill="none">
                        <a:moveTo>
                          <a:pt x="1112" y="0"/>
                        </a:moveTo>
                        <a:lnTo>
                          <a:pt x="0" y="7086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65" name="Freeform 1064"/>
                  <p:cNvSpPr/>
                  <p:nvPr/>
                </p:nvSpPr>
                <p:spPr>
                  <a:xfrm>
                    <a:off x="5758113" y="2646465"/>
                    <a:ext cx="18453" cy="3106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453" h="31065" fill="none">
                        <a:moveTo>
                          <a:pt x="18453" y="0"/>
                        </a:moveTo>
                        <a:lnTo>
                          <a:pt x="8348" y="14676"/>
                        </a:lnTo>
                        <a:lnTo>
                          <a:pt x="4394" y="22259"/>
                        </a:lnTo>
                        <a:lnTo>
                          <a:pt x="0" y="31065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66" name="Freeform 1065"/>
                  <p:cNvSpPr/>
                  <p:nvPr/>
                </p:nvSpPr>
                <p:spPr>
                  <a:xfrm>
                    <a:off x="5767120" y="2668732"/>
                    <a:ext cx="10771" cy="2495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771" h="24950" fill="none">
                        <a:moveTo>
                          <a:pt x="10771" y="0"/>
                        </a:moveTo>
                        <a:cubicBezTo>
                          <a:pt x="10215" y="604"/>
                          <a:pt x="5386" y="5985"/>
                          <a:pt x="5386" y="5985"/>
                        </a:cubicBezTo>
                        <a:lnTo>
                          <a:pt x="2416" y="19561"/>
                        </a:lnTo>
                        <a:lnTo>
                          <a:pt x="0" y="24950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67" name="Freeform 1066"/>
                  <p:cNvSpPr/>
                  <p:nvPr/>
                </p:nvSpPr>
                <p:spPr>
                  <a:xfrm>
                    <a:off x="5773490" y="2681688"/>
                    <a:ext cx="10545" cy="2201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545" h="22014" fill="none">
                        <a:moveTo>
                          <a:pt x="10545" y="0"/>
                        </a:moveTo>
                        <a:lnTo>
                          <a:pt x="4833" y="7094"/>
                        </a:lnTo>
                        <a:lnTo>
                          <a:pt x="3295" y="11986"/>
                        </a:lnTo>
                        <a:lnTo>
                          <a:pt x="2197" y="16144"/>
                        </a:lnTo>
                        <a:lnTo>
                          <a:pt x="2197" y="19568"/>
                        </a:lnTo>
                        <a:lnTo>
                          <a:pt x="0" y="22014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68" name="Freeform 1067"/>
                  <p:cNvSpPr/>
                  <p:nvPr/>
                </p:nvSpPr>
                <p:spPr>
                  <a:xfrm>
                    <a:off x="5778652" y="2694897"/>
                    <a:ext cx="6261" cy="184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61" h="18468" fill="none">
                        <a:moveTo>
                          <a:pt x="6261" y="0"/>
                        </a:moveTo>
                        <a:lnTo>
                          <a:pt x="2746" y="7338"/>
                        </a:lnTo>
                        <a:lnTo>
                          <a:pt x="2087" y="11496"/>
                        </a:lnTo>
                        <a:lnTo>
                          <a:pt x="2087" y="16144"/>
                        </a:lnTo>
                        <a:lnTo>
                          <a:pt x="0" y="18468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69" name="Freeform 1068"/>
                  <p:cNvSpPr/>
                  <p:nvPr/>
                </p:nvSpPr>
                <p:spPr>
                  <a:xfrm>
                    <a:off x="5709577" y="2631789"/>
                    <a:ext cx="51611" cy="122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1611" h="12246" fill="none">
                        <a:moveTo>
                          <a:pt x="0" y="12230"/>
                        </a:moveTo>
                        <a:lnTo>
                          <a:pt x="13167" y="7827"/>
                        </a:lnTo>
                        <a:lnTo>
                          <a:pt x="21515" y="5137"/>
                        </a:lnTo>
                        <a:cubicBezTo>
                          <a:pt x="21515" y="5137"/>
                          <a:pt x="21954" y="2079"/>
                          <a:pt x="24261" y="2079"/>
                        </a:cubicBezTo>
                        <a:cubicBezTo>
                          <a:pt x="26567" y="2079"/>
                          <a:pt x="34256" y="734"/>
                          <a:pt x="34696" y="489"/>
                        </a:cubicBezTo>
                        <a:cubicBezTo>
                          <a:pt x="35135" y="245"/>
                          <a:pt x="45240" y="0"/>
                          <a:pt x="45240" y="0"/>
                        </a:cubicBezTo>
                        <a:lnTo>
                          <a:pt x="51611" y="2079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70" name="Freeform 1069"/>
                  <p:cNvSpPr/>
                  <p:nvPr/>
                </p:nvSpPr>
                <p:spPr>
                  <a:xfrm>
                    <a:off x="5717692" y="2642796"/>
                    <a:ext cx="35588" cy="115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5588" h="11512" fill="none">
                        <a:moveTo>
                          <a:pt x="0" y="11496"/>
                        </a:moveTo>
                        <a:cubicBezTo>
                          <a:pt x="0" y="11496"/>
                          <a:pt x="5931" y="11496"/>
                          <a:pt x="6810" y="10518"/>
                        </a:cubicBezTo>
                        <a:cubicBezTo>
                          <a:pt x="7689" y="9540"/>
                          <a:pt x="12082" y="5871"/>
                          <a:pt x="12082" y="5871"/>
                        </a:cubicBezTo>
                        <a:cubicBezTo>
                          <a:pt x="12082" y="5871"/>
                          <a:pt x="15817" y="5381"/>
                          <a:pt x="16696" y="4403"/>
                        </a:cubicBezTo>
                        <a:cubicBezTo>
                          <a:pt x="17574" y="3424"/>
                          <a:pt x="19332" y="3180"/>
                          <a:pt x="21748" y="2691"/>
                        </a:cubicBezTo>
                        <a:cubicBezTo>
                          <a:pt x="24165" y="2201"/>
                          <a:pt x="27899" y="978"/>
                          <a:pt x="28558" y="978"/>
                        </a:cubicBezTo>
                        <a:cubicBezTo>
                          <a:pt x="29217" y="978"/>
                          <a:pt x="35588" y="0"/>
                          <a:pt x="35588" y="0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71" name="Freeform 1070"/>
                  <p:cNvSpPr/>
                  <p:nvPr/>
                </p:nvSpPr>
                <p:spPr>
                  <a:xfrm>
                    <a:off x="5720328" y="2653322"/>
                    <a:ext cx="25702" cy="117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5702" h="11741" fill="none">
                        <a:moveTo>
                          <a:pt x="0" y="11741"/>
                        </a:moveTo>
                        <a:lnTo>
                          <a:pt x="7249" y="7086"/>
                        </a:lnTo>
                        <a:cubicBezTo>
                          <a:pt x="7249" y="7086"/>
                          <a:pt x="14279" y="3661"/>
                          <a:pt x="14719" y="3417"/>
                        </a:cubicBezTo>
                        <a:cubicBezTo>
                          <a:pt x="15158" y="3172"/>
                          <a:pt x="20430" y="1215"/>
                          <a:pt x="20430" y="1215"/>
                        </a:cubicBezTo>
                        <a:lnTo>
                          <a:pt x="25702" y="0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72" name="Freeform 1071"/>
                  <p:cNvSpPr/>
                  <p:nvPr/>
                </p:nvSpPr>
                <p:spPr>
                  <a:xfrm>
                    <a:off x="5724282" y="2661141"/>
                    <a:ext cx="16043" cy="97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043" h="9792" fill="none">
                        <a:moveTo>
                          <a:pt x="0" y="9792"/>
                        </a:moveTo>
                        <a:cubicBezTo>
                          <a:pt x="0" y="9792"/>
                          <a:pt x="5272" y="3914"/>
                          <a:pt x="5272" y="3914"/>
                        </a:cubicBezTo>
                        <a:cubicBezTo>
                          <a:pt x="5272" y="3914"/>
                          <a:pt x="10105" y="2201"/>
                          <a:pt x="10105" y="2201"/>
                        </a:cubicBezTo>
                        <a:cubicBezTo>
                          <a:pt x="10105" y="2201"/>
                          <a:pt x="12961" y="1223"/>
                          <a:pt x="13400" y="978"/>
                        </a:cubicBezTo>
                        <a:cubicBezTo>
                          <a:pt x="13840" y="734"/>
                          <a:pt x="16043" y="0"/>
                          <a:pt x="16043" y="0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73" name="Freeform 1072"/>
                  <p:cNvSpPr/>
                  <p:nvPr/>
                </p:nvSpPr>
                <p:spPr>
                  <a:xfrm>
                    <a:off x="5742076" y="2660652"/>
                    <a:ext cx="3405" cy="1210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05" h="12108" fill="none">
                        <a:moveTo>
                          <a:pt x="0" y="0"/>
                        </a:moveTo>
                        <a:lnTo>
                          <a:pt x="3076" y="3424"/>
                        </a:lnTo>
                        <a:lnTo>
                          <a:pt x="3076" y="6604"/>
                        </a:lnTo>
                        <a:lnTo>
                          <a:pt x="3405" y="12108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74" name="Freeform 1073"/>
                  <p:cNvSpPr/>
                  <p:nvPr/>
                </p:nvSpPr>
                <p:spPr>
                  <a:xfrm>
                    <a:off x="5753939" y="2643041"/>
                    <a:ext cx="2856" cy="275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6" h="27518" fill="none">
                        <a:moveTo>
                          <a:pt x="220" y="0"/>
                        </a:moveTo>
                        <a:lnTo>
                          <a:pt x="2856" y="7338"/>
                        </a:lnTo>
                        <a:lnTo>
                          <a:pt x="1318" y="15410"/>
                        </a:lnTo>
                        <a:lnTo>
                          <a:pt x="0" y="27518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75" name="Freeform 1074"/>
                  <p:cNvSpPr/>
                  <p:nvPr/>
                </p:nvSpPr>
                <p:spPr>
                  <a:xfrm>
                    <a:off x="5714520" y="2613077"/>
                    <a:ext cx="9762" cy="160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62" h="16029" fill="none">
                        <a:moveTo>
                          <a:pt x="-14" y="0"/>
                        </a:moveTo>
                        <a:cubicBezTo>
                          <a:pt x="2732" y="2568"/>
                          <a:pt x="8224" y="6727"/>
                          <a:pt x="8224" y="6727"/>
                        </a:cubicBezTo>
                        <a:lnTo>
                          <a:pt x="9762" y="9662"/>
                        </a:lnTo>
                        <a:cubicBezTo>
                          <a:pt x="9762" y="9662"/>
                          <a:pt x="5808" y="12353"/>
                          <a:pt x="5149" y="12597"/>
                        </a:cubicBezTo>
                        <a:cubicBezTo>
                          <a:pt x="4490" y="12842"/>
                          <a:pt x="3391" y="16029"/>
                          <a:pt x="3391" y="16029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76" name="Freeform 1075"/>
                  <p:cNvSpPr/>
                  <p:nvPr/>
                </p:nvSpPr>
                <p:spPr>
                  <a:xfrm>
                    <a:off x="5711554" y="2607343"/>
                    <a:ext cx="22407" cy="2334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407" h="23344" fill="none">
                        <a:moveTo>
                          <a:pt x="0" y="0"/>
                        </a:moveTo>
                        <a:lnTo>
                          <a:pt x="14046" y="4632"/>
                        </a:lnTo>
                        <a:lnTo>
                          <a:pt x="20856" y="8546"/>
                        </a:lnTo>
                        <a:lnTo>
                          <a:pt x="22407" y="11237"/>
                        </a:lnTo>
                        <a:lnTo>
                          <a:pt x="19318" y="19064"/>
                        </a:lnTo>
                        <a:cubicBezTo>
                          <a:pt x="19318" y="19064"/>
                          <a:pt x="18000" y="21021"/>
                          <a:pt x="17561" y="21021"/>
                        </a:cubicBezTo>
                        <a:cubicBezTo>
                          <a:pt x="17121" y="21021"/>
                          <a:pt x="15474" y="23344"/>
                          <a:pt x="15474" y="23344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77" name="Freeform 1076"/>
                  <p:cNvSpPr/>
                  <p:nvPr/>
                </p:nvSpPr>
                <p:spPr>
                  <a:xfrm>
                    <a:off x="5719792" y="2601840"/>
                    <a:ext cx="25805" cy="275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5805" h="27518" fill="none">
                        <a:moveTo>
                          <a:pt x="0" y="0"/>
                        </a:moveTo>
                        <a:cubicBezTo>
                          <a:pt x="0" y="0"/>
                          <a:pt x="8664" y="4510"/>
                          <a:pt x="9103" y="4510"/>
                        </a:cubicBezTo>
                        <a:cubicBezTo>
                          <a:pt x="9542" y="4510"/>
                          <a:pt x="14595" y="5244"/>
                          <a:pt x="15034" y="5733"/>
                        </a:cubicBezTo>
                        <a:cubicBezTo>
                          <a:pt x="15474" y="6222"/>
                          <a:pt x="18549" y="8179"/>
                          <a:pt x="19208" y="8913"/>
                        </a:cubicBezTo>
                        <a:cubicBezTo>
                          <a:pt x="19867" y="9647"/>
                          <a:pt x="25359" y="12826"/>
                          <a:pt x="25359" y="12826"/>
                        </a:cubicBezTo>
                        <a:lnTo>
                          <a:pt x="25805" y="14539"/>
                        </a:lnTo>
                        <a:cubicBezTo>
                          <a:pt x="25805" y="14539"/>
                          <a:pt x="22723" y="18697"/>
                          <a:pt x="22064" y="19431"/>
                        </a:cubicBezTo>
                        <a:cubicBezTo>
                          <a:pt x="21405" y="20165"/>
                          <a:pt x="19208" y="23834"/>
                          <a:pt x="19208" y="24323"/>
                        </a:cubicBezTo>
                        <a:cubicBezTo>
                          <a:pt x="19208" y="24812"/>
                          <a:pt x="18989" y="25791"/>
                          <a:pt x="18549" y="26280"/>
                        </a:cubicBezTo>
                        <a:cubicBezTo>
                          <a:pt x="18110" y="26769"/>
                          <a:pt x="17011" y="27518"/>
                          <a:pt x="17011" y="27518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78" name="Freeform 1077"/>
                  <p:cNvSpPr/>
                  <p:nvPr/>
                </p:nvSpPr>
                <p:spPr>
                  <a:xfrm>
                    <a:off x="5727804" y="2593883"/>
                    <a:ext cx="28565" cy="224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65" h="22496" fill="none">
                        <a:moveTo>
                          <a:pt x="0" y="0"/>
                        </a:moveTo>
                        <a:cubicBezTo>
                          <a:pt x="1311" y="2194"/>
                          <a:pt x="12076" y="6841"/>
                          <a:pt x="12076" y="6841"/>
                        </a:cubicBezTo>
                        <a:cubicBezTo>
                          <a:pt x="12076" y="6841"/>
                          <a:pt x="14931" y="10021"/>
                          <a:pt x="15261" y="10388"/>
                        </a:cubicBezTo>
                        <a:cubicBezTo>
                          <a:pt x="15590" y="10755"/>
                          <a:pt x="22071" y="16992"/>
                          <a:pt x="22840" y="17848"/>
                        </a:cubicBezTo>
                        <a:cubicBezTo>
                          <a:pt x="23609" y="18705"/>
                          <a:pt x="28565" y="22496"/>
                          <a:pt x="28565" y="22496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79" name="Freeform 1078"/>
                  <p:cNvSpPr/>
                  <p:nvPr/>
                </p:nvSpPr>
                <p:spPr>
                  <a:xfrm>
                    <a:off x="5736371" y="2579688"/>
                    <a:ext cx="30542" cy="4109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542" h="41094" fill="none">
                        <a:moveTo>
                          <a:pt x="0" y="0"/>
                        </a:moveTo>
                        <a:lnTo>
                          <a:pt x="10977" y="12230"/>
                        </a:lnTo>
                        <a:cubicBezTo>
                          <a:pt x="10977" y="12230"/>
                          <a:pt x="17677" y="17612"/>
                          <a:pt x="17677" y="19691"/>
                        </a:cubicBezTo>
                        <a:cubicBezTo>
                          <a:pt x="17677" y="21770"/>
                          <a:pt x="19105" y="26173"/>
                          <a:pt x="20643" y="28619"/>
                        </a:cubicBezTo>
                        <a:cubicBezTo>
                          <a:pt x="22181" y="31065"/>
                          <a:pt x="23719" y="32532"/>
                          <a:pt x="25256" y="34978"/>
                        </a:cubicBezTo>
                        <a:cubicBezTo>
                          <a:pt x="26794" y="37424"/>
                          <a:pt x="30542" y="40849"/>
                          <a:pt x="30542" y="41094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80" name="Freeform 1079"/>
                  <p:cNvSpPr/>
                  <p:nvPr/>
                </p:nvSpPr>
                <p:spPr>
                  <a:xfrm>
                    <a:off x="5759664" y="2591933"/>
                    <a:ext cx="1524" cy="2004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24" h="20042" fill="none">
                        <a:moveTo>
                          <a:pt x="-14" y="0"/>
                        </a:moveTo>
                        <a:lnTo>
                          <a:pt x="1524" y="8301"/>
                        </a:lnTo>
                        <a:cubicBezTo>
                          <a:pt x="1524" y="8301"/>
                          <a:pt x="865" y="13193"/>
                          <a:pt x="865" y="14172"/>
                        </a:cubicBezTo>
                        <a:cubicBezTo>
                          <a:pt x="865" y="15150"/>
                          <a:pt x="-14" y="20042"/>
                          <a:pt x="-14" y="20042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81" name="Freeform 1080"/>
                  <p:cNvSpPr/>
                  <p:nvPr/>
                </p:nvSpPr>
                <p:spPr>
                  <a:xfrm>
                    <a:off x="5754048" y="2588983"/>
                    <a:ext cx="330" cy="954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0" h="9540" fill="none">
                        <a:moveTo>
                          <a:pt x="0" y="9540"/>
                        </a:moveTo>
                        <a:lnTo>
                          <a:pt x="0" y="3424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82" name="Freeform 1081"/>
                  <p:cNvSpPr/>
                  <p:nvPr/>
                </p:nvSpPr>
                <p:spPr>
                  <a:xfrm>
                    <a:off x="5777225" y="2646954"/>
                    <a:ext cx="37126" cy="489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7126" h="48921" fill="none">
                        <a:moveTo>
                          <a:pt x="0" y="0"/>
                        </a:moveTo>
                        <a:lnTo>
                          <a:pt x="14279" y="14676"/>
                        </a:lnTo>
                        <a:lnTo>
                          <a:pt x="23945" y="26662"/>
                        </a:lnTo>
                        <a:lnTo>
                          <a:pt x="29217" y="36446"/>
                        </a:lnTo>
                        <a:lnTo>
                          <a:pt x="32512" y="40115"/>
                        </a:lnTo>
                        <a:lnTo>
                          <a:pt x="37126" y="48921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83" name="Freeform 1082"/>
                  <p:cNvSpPr/>
                  <p:nvPr/>
                </p:nvSpPr>
                <p:spPr>
                  <a:xfrm>
                    <a:off x="5781844" y="2667746"/>
                    <a:ext cx="24817" cy="36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817" h="36209" fill="none">
                        <a:moveTo>
                          <a:pt x="0" y="0"/>
                        </a:moveTo>
                        <a:lnTo>
                          <a:pt x="8121" y="8072"/>
                        </a:lnTo>
                        <a:cubicBezTo>
                          <a:pt x="8121" y="8072"/>
                          <a:pt x="13394" y="12964"/>
                          <a:pt x="13394" y="13942"/>
                        </a:cubicBezTo>
                        <a:cubicBezTo>
                          <a:pt x="13394" y="14921"/>
                          <a:pt x="14931" y="20547"/>
                          <a:pt x="16030" y="21770"/>
                        </a:cubicBezTo>
                        <a:cubicBezTo>
                          <a:pt x="17128" y="22993"/>
                          <a:pt x="21741" y="29597"/>
                          <a:pt x="22400" y="29597"/>
                        </a:cubicBezTo>
                        <a:cubicBezTo>
                          <a:pt x="23059" y="29597"/>
                          <a:pt x="24817" y="36209"/>
                          <a:pt x="24817" y="36209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084" name="Freeform 1083"/>
                  <p:cNvSpPr/>
                  <p:nvPr/>
                </p:nvSpPr>
                <p:spPr>
                  <a:xfrm>
                    <a:off x="5786025" y="2686091"/>
                    <a:ext cx="14046" cy="176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046" h="17612" fill="none">
                        <a:moveTo>
                          <a:pt x="0" y="0"/>
                        </a:moveTo>
                        <a:cubicBezTo>
                          <a:pt x="0" y="0"/>
                          <a:pt x="5039" y="4158"/>
                          <a:pt x="5259" y="4892"/>
                        </a:cubicBezTo>
                        <a:cubicBezTo>
                          <a:pt x="5478" y="5626"/>
                          <a:pt x="8773" y="10763"/>
                          <a:pt x="8773" y="10763"/>
                        </a:cubicBezTo>
                        <a:lnTo>
                          <a:pt x="13496" y="16022"/>
                        </a:lnTo>
                        <a:lnTo>
                          <a:pt x="14046" y="17612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</p:grpSp>
          </p:grpSp>
          <p:sp>
            <p:nvSpPr>
              <p:cNvPr id="4507" name="Text 4507"/>
              <p:cNvSpPr txBox="1"/>
              <p:nvPr/>
            </p:nvSpPr>
            <p:spPr>
              <a:xfrm>
                <a:off x="6076719" y="2811136"/>
                <a:ext cx="10032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More healthy food</a:t>
                </a:r>
              </a:p>
            </p:txBody>
          </p:sp>
        </p:grpSp>
        <p:grpSp>
          <p:nvGrpSpPr>
            <p:cNvPr id="405" name="Sub Topic"/>
            <p:cNvGrpSpPr/>
            <p:nvPr/>
          </p:nvGrpSpPr>
          <p:grpSpPr>
            <a:xfrm>
              <a:off x="5665400" y="3066334"/>
              <a:ext cx="1654400" cy="158400"/>
              <a:chOff x="5665400" y="3066334"/>
              <a:chExt cx="1654400" cy="158400"/>
            </a:xfrm>
          </p:grpSpPr>
          <p:sp>
            <p:nvSpPr>
              <p:cNvPr id="406" name="Rectangle balloon"/>
              <p:cNvSpPr/>
              <p:nvPr/>
            </p:nvSpPr>
            <p:spPr>
              <a:xfrm>
                <a:off x="5665400" y="3066334"/>
                <a:ext cx="1654400" cy="158400"/>
              </a:xfrm>
              <a:custGeom>
                <a:avLst/>
                <a:gdLst/>
                <a:ahLst/>
                <a:cxnLst/>
                <a:rect l="0" t="0" r="0" b="0"/>
                <a:pathLst>
                  <a:path w="1654400" h="158400" fill="none">
                    <a:moveTo>
                      <a:pt x="0" y="158400"/>
                    </a:moveTo>
                    <a:lnTo>
                      <a:pt x="1654400" y="158400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sp>
            <p:nvSpPr>
              <p:cNvPr id="4508" name="Text 4508"/>
              <p:cNvSpPr txBox="1"/>
              <p:nvPr/>
            </p:nvSpPr>
            <p:spPr>
              <a:xfrm>
                <a:off x="5700600" y="3092734"/>
                <a:ext cx="16632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Keep regular and moderate diet</a:t>
                </a:r>
              </a:p>
            </p:txBody>
          </p:sp>
        </p:grpSp>
        <p:sp>
          <p:nvSpPr>
            <p:cNvPr id="1356" name="Freeform 1355"/>
            <p:cNvSpPr/>
            <p:nvPr/>
          </p:nvSpPr>
          <p:spPr>
            <a:xfrm>
              <a:off x="2297226" y="85000"/>
              <a:ext cx="4087424" cy="511775"/>
            </a:xfrm>
            <a:custGeom>
              <a:avLst/>
              <a:gdLst/>
              <a:ahLst/>
              <a:cxnLst/>
              <a:rect l="0" t="0" r="0" b="0"/>
              <a:pathLst>
                <a:path w="4087424" h="511775">
                  <a:moveTo>
                    <a:pt x="140300" y="214934"/>
                  </a:moveTo>
                  <a:lnTo>
                    <a:pt x="155146" y="197988"/>
                  </a:lnTo>
                  <a:lnTo>
                    <a:pt x="181757" y="197988"/>
                  </a:lnTo>
                  <a:lnTo>
                    <a:pt x="206629" y="76399"/>
                  </a:lnTo>
                  <a:cubicBezTo>
                    <a:pt x="199215" y="75287"/>
                    <a:pt x="194051" y="74718"/>
                    <a:pt x="191139" y="74705"/>
                  </a:cubicBezTo>
                  <a:cubicBezTo>
                    <a:pt x="167864" y="74718"/>
                    <a:pt x="148049" y="82913"/>
                    <a:pt x="131686" y="99290"/>
                  </a:cubicBezTo>
                  <a:cubicBezTo>
                    <a:pt x="115322" y="115680"/>
                    <a:pt x="107141" y="135446"/>
                    <a:pt x="107141" y="158588"/>
                  </a:cubicBezTo>
                  <a:lnTo>
                    <a:pt x="107141" y="161554"/>
                  </a:lnTo>
                  <a:lnTo>
                    <a:pt x="64810" y="181678"/>
                  </a:lnTo>
                  <a:cubicBezTo>
                    <a:pt x="71509" y="98509"/>
                    <a:pt x="131430" y="56924"/>
                    <a:pt x="244599" y="56911"/>
                  </a:cubicBezTo>
                  <a:lnTo>
                    <a:pt x="256373" y="56911"/>
                  </a:lnTo>
                  <a:lnTo>
                    <a:pt x="227573" y="197988"/>
                  </a:lnTo>
                  <a:lnTo>
                    <a:pt x="362190" y="197988"/>
                  </a:lnTo>
                  <a:lnTo>
                    <a:pt x="375076" y="134651"/>
                  </a:lnTo>
                  <a:cubicBezTo>
                    <a:pt x="383505" y="93001"/>
                    <a:pt x="400204" y="60035"/>
                    <a:pt x="425146" y="35741"/>
                  </a:cubicBezTo>
                  <a:cubicBezTo>
                    <a:pt x="450089" y="11461"/>
                    <a:pt x="479586" y="-693"/>
                    <a:pt x="513611" y="-706"/>
                  </a:cubicBezTo>
                  <a:cubicBezTo>
                    <a:pt x="527009" y="-693"/>
                    <a:pt x="538933" y="1068"/>
                    <a:pt x="549392" y="4590"/>
                  </a:cubicBezTo>
                  <a:lnTo>
                    <a:pt x="530636" y="36152"/>
                  </a:lnTo>
                  <a:cubicBezTo>
                    <a:pt x="515650" y="23734"/>
                    <a:pt x="502049" y="17524"/>
                    <a:pt x="489834" y="17511"/>
                  </a:cubicBezTo>
                  <a:cubicBezTo>
                    <a:pt x="474423" y="17524"/>
                    <a:pt x="462092" y="23813"/>
                    <a:pt x="452852" y="36377"/>
                  </a:cubicBezTo>
                  <a:cubicBezTo>
                    <a:pt x="443611" y="48954"/>
                    <a:pt x="435721" y="70336"/>
                    <a:pt x="429180" y="100547"/>
                  </a:cubicBezTo>
                  <a:lnTo>
                    <a:pt x="394273" y="258995"/>
                  </a:lnTo>
                  <a:cubicBezTo>
                    <a:pt x="386859" y="293045"/>
                    <a:pt x="383134" y="315565"/>
                    <a:pt x="383134" y="326567"/>
                  </a:cubicBezTo>
                  <a:cubicBezTo>
                    <a:pt x="383134" y="341130"/>
                    <a:pt x="391289" y="348399"/>
                    <a:pt x="407574" y="348386"/>
                  </a:cubicBezTo>
                  <a:cubicBezTo>
                    <a:pt x="414714" y="348399"/>
                    <a:pt x="424890" y="347618"/>
                    <a:pt x="438121" y="346056"/>
                  </a:cubicBezTo>
                  <a:lnTo>
                    <a:pt x="435288" y="359401"/>
                  </a:lnTo>
                  <a:lnTo>
                    <a:pt x="325111" y="378253"/>
                  </a:lnTo>
                  <a:lnTo>
                    <a:pt x="358712" y="214934"/>
                  </a:lnTo>
                  <a:lnTo>
                    <a:pt x="224078" y="214934"/>
                  </a:lnTo>
                  <a:lnTo>
                    <a:pt x="218853" y="240141"/>
                  </a:lnTo>
                  <a:cubicBezTo>
                    <a:pt x="210566" y="280124"/>
                    <a:pt x="192384" y="312706"/>
                    <a:pt x="164307" y="337913"/>
                  </a:cubicBezTo>
                  <a:cubicBezTo>
                    <a:pt x="136241" y="363121"/>
                    <a:pt x="104016" y="375712"/>
                    <a:pt x="67644" y="375712"/>
                  </a:cubicBezTo>
                  <a:cubicBezTo>
                    <a:pt x="40741" y="375712"/>
                    <a:pt x="18129" y="367675"/>
                    <a:pt x="0" y="351563"/>
                  </a:cubicBezTo>
                  <a:lnTo>
                    <a:pt x="30335" y="321060"/>
                  </a:lnTo>
                  <a:cubicBezTo>
                    <a:pt x="44307" y="344374"/>
                    <a:pt x="64669" y="356024"/>
                    <a:pt x="91439" y="356011"/>
                  </a:cubicBezTo>
                  <a:cubicBezTo>
                    <a:pt x="129992" y="356024"/>
                    <a:pt x="155437" y="325945"/>
                    <a:pt x="167803" y="265773"/>
                  </a:cubicBezTo>
                  <a:lnTo>
                    <a:pt x="178270" y="214934"/>
                  </a:lnTo>
                  <a:close/>
                </a:path>
                <a:path w="4087424" h="511775">
                  <a:moveTo>
                    <a:pt x="677203" y="312374"/>
                  </a:moveTo>
                  <a:lnTo>
                    <a:pt x="673920" y="328685"/>
                  </a:lnTo>
                  <a:cubicBezTo>
                    <a:pt x="627680" y="360049"/>
                    <a:pt x="588262" y="375712"/>
                    <a:pt x="555667" y="375712"/>
                  </a:cubicBezTo>
                  <a:cubicBezTo>
                    <a:pt x="535014" y="375712"/>
                    <a:pt x="518253" y="368708"/>
                    <a:pt x="505385" y="354661"/>
                  </a:cubicBezTo>
                  <a:cubicBezTo>
                    <a:pt x="492517" y="340628"/>
                    <a:pt x="486073" y="322463"/>
                    <a:pt x="486073" y="300155"/>
                  </a:cubicBezTo>
                  <a:cubicBezTo>
                    <a:pt x="486073" y="260384"/>
                    <a:pt x="501784" y="222957"/>
                    <a:pt x="533205" y="187886"/>
                  </a:cubicBezTo>
                  <a:cubicBezTo>
                    <a:pt x="564618" y="152829"/>
                    <a:pt x="598139" y="135300"/>
                    <a:pt x="633779" y="135287"/>
                  </a:cubicBezTo>
                  <a:cubicBezTo>
                    <a:pt x="646727" y="135300"/>
                    <a:pt x="657212" y="139537"/>
                    <a:pt x="665209" y="147997"/>
                  </a:cubicBezTo>
                  <a:cubicBezTo>
                    <a:pt x="673205" y="156470"/>
                    <a:pt x="677203" y="167459"/>
                    <a:pt x="677203" y="180976"/>
                  </a:cubicBezTo>
                  <a:cubicBezTo>
                    <a:pt x="677203" y="208063"/>
                    <a:pt x="662959" y="231338"/>
                    <a:pt x="634441" y="250786"/>
                  </a:cubicBezTo>
                  <a:cubicBezTo>
                    <a:pt x="605924" y="270248"/>
                    <a:pt x="571890" y="279978"/>
                    <a:pt x="532331" y="279965"/>
                  </a:cubicBezTo>
                  <a:lnTo>
                    <a:pt x="532102" y="289497"/>
                  </a:lnTo>
                  <a:cubicBezTo>
                    <a:pt x="532102" y="330751"/>
                    <a:pt x="547671" y="351365"/>
                    <a:pt x="578801" y="351351"/>
                  </a:cubicBezTo>
                  <a:cubicBezTo>
                    <a:pt x="605712" y="351365"/>
                    <a:pt x="638518" y="338377"/>
                    <a:pt x="677203" y="312374"/>
                  </a:cubicBezTo>
                  <a:close/>
                </a:path>
                <a:path w="4087424" h="511775">
                  <a:moveTo>
                    <a:pt x="532763" y="267044"/>
                  </a:moveTo>
                  <a:cubicBezTo>
                    <a:pt x="565350" y="264515"/>
                    <a:pt x="590805" y="255887"/>
                    <a:pt x="609127" y="242591"/>
                  </a:cubicBezTo>
                  <a:cubicBezTo>
                    <a:pt x="627451" y="228822"/>
                    <a:pt x="636612" y="210989"/>
                    <a:pt x="636612" y="189091"/>
                  </a:cubicBezTo>
                  <a:cubicBezTo>
                    <a:pt x="636612" y="167498"/>
                    <a:pt x="628554" y="156695"/>
                    <a:pt x="612402" y="156681"/>
                  </a:cubicBezTo>
                  <a:cubicBezTo>
                    <a:pt x="594953" y="156695"/>
                    <a:pt x="578068" y="167961"/>
                    <a:pt x="561784" y="190481"/>
                  </a:cubicBezTo>
                  <a:cubicBezTo>
                    <a:pt x="545500" y="213015"/>
                    <a:pt x="535827" y="238527"/>
                    <a:pt x="532763" y="267044"/>
                  </a:cubicBezTo>
                  <a:close/>
                </a:path>
                <a:path w="4087424" h="511775">
                  <a:moveTo>
                    <a:pt x="898665" y="255887"/>
                  </a:moveTo>
                  <a:lnTo>
                    <a:pt x="894722" y="255887"/>
                  </a:lnTo>
                  <a:cubicBezTo>
                    <a:pt x="878307" y="290848"/>
                    <a:pt x="858554" y="319775"/>
                    <a:pt x="835439" y="342150"/>
                  </a:cubicBezTo>
                  <a:cubicBezTo>
                    <a:pt x="812340" y="364537"/>
                    <a:pt x="790691" y="375712"/>
                    <a:pt x="770487" y="375712"/>
                  </a:cubicBezTo>
                  <a:cubicBezTo>
                    <a:pt x="739825" y="375712"/>
                    <a:pt x="724486" y="357084"/>
                    <a:pt x="724486" y="319788"/>
                  </a:cubicBezTo>
                  <a:cubicBezTo>
                    <a:pt x="724486" y="278707"/>
                    <a:pt x="741360" y="238461"/>
                    <a:pt x="775112" y="199047"/>
                  </a:cubicBezTo>
                  <a:cubicBezTo>
                    <a:pt x="810020" y="158244"/>
                    <a:pt x="852641" y="137842"/>
                    <a:pt x="902959" y="137829"/>
                  </a:cubicBezTo>
                  <a:cubicBezTo>
                    <a:pt x="923771" y="137842"/>
                    <a:pt x="945507" y="138690"/>
                    <a:pt x="968202" y="140371"/>
                  </a:cubicBezTo>
                  <a:lnTo>
                    <a:pt x="952494" y="203072"/>
                  </a:lnTo>
                  <a:lnTo>
                    <a:pt x="931313" y="307715"/>
                  </a:lnTo>
                  <a:cubicBezTo>
                    <a:pt x="927978" y="324105"/>
                    <a:pt x="926306" y="334697"/>
                    <a:pt x="926306" y="339489"/>
                  </a:cubicBezTo>
                  <a:cubicBezTo>
                    <a:pt x="926306" y="348399"/>
                    <a:pt x="930600" y="352847"/>
                    <a:pt x="939180" y="352834"/>
                  </a:cubicBezTo>
                  <a:cubicBezTo>
                    <a:pt x="953735" y="352847"/>
                    <a:pt x="975401" y="337317"/>
                    <a:pt x="1004203" y="306232"/>
                  </a:cubicBezTo>
                  <a:lnTo>
                    <a:pt x="1000270" y="325932"/>
                  </a:lnTo>
                  <a:cubicBezTo>
                    <a:pt x="968361" y="359136"/>
                    <a:pt x="939726" y="375712"/>
                    <a:pt x="914364" y="375712"/>
                  </a:cubicBezTo>
                  <a:cubicBezTo>
                    <a:pt x="893235" y="375712"/>
                    <a:pt x="882666" y="365067"/>
                    <a:pt x="882666" y="343725"/>
                  </a:cubicBezTo>
                  <a:cubicBezTo>
                    <a:pt x="882666" y="336682"/>
                    <a:pt x="884426" y="324674"/>
                    <a:pt x="887938" y="307715"/>
                  </a:cubicBezTo>
                  <a:close/>
                </a:path>
                <a:path w="4087424" h="511775">
                  <a:moveTo>
                    <a:pt x="916212" y="170662"/>
                  </a:moveTo>
                  <a:cubicBezTo>
                    <a:pt x="897899" y="162772"/>
                    <a:pt x="879807" y="158814"/>
                    <a:pt x="861908" y="158800"/>
                  </a:cubicBezTo>
                  <a:cubicBezTo>
                    <a:pt x="835456" y="158814"/>
                    <a:pt x="814300" y="175058"/>
                    <a:pt x="798440" y="207521"/>
                  </a:cubicBezTo>
                  <a:cubicBezTo>
                    <a:pt x="779834" y="245941"/>
                    <a:pt x="770532" y="280468"/>
                    <a:pt x="770532" y="311104"/>
                  </a:cubicBezTo>
                  <a:cubicBezTo>
                    <a:pt x="770532" y="333293"/>
                    <a:pt x="777213" y="344374"/>
                    <a:pt x="790584" y="344361"/>
                  </a:cubicBezTo>
                  <a:cubicBezTo>
                    <a:pt x="803082" y="344374"/>
                    <a:pt x="821079" y="331638"/>
                    <a:pt x="844547" y="306139"/>
                  </a:cubicBezTo>
                  <a:cubicBezTo>
                    <a:pt x="868025" y="280654"/>
                    <a:pt x="888624" y="251528"/>
                    <a:pt x="906347" y="218747"/>
                  </a:cubicBezTo>
                  <a:close/>
                </a:path>
                <a:path w="4087424" h="511775">
                  <a:moveTo>
                    <a:pt x="1158309" y="305173"/>
                  </a:moveTo>
                  <a:lnTo>
                    <a:pt x="1154375" y="324661"/>
                  </a:lnTo>
                  <a:cubicBezTo>
                    <a:pt x="1120029" y="358712"/>
                    <a:pt x="1090478" y="375712"/>
                    <a:pt x="1065742" y="375712"/>
                  </a:cubicBezTo>
                  <a:cubicBezTo>
                    <a:pt x="1045070" y="375712"/>
                    <a:pt x="1034730" y="364921"/>
                    <a:pt x="1034730" y="343302"/>
                  </a:cubicBezTo>
                  <a:cubicBezTo>
                    <a:pt x="1034730" y="334418"/>
                    <a:pt x="1036270" y="322490"/>
                    <a:pt x="1039315" y="307503"/>
                  </a:cubicBezTo>
                  <a:lnTo>
                    <a:pt x="1069235" y="161342"/>
                  </a:lnTo>
                  <a:cubicBezTo>
                    <a:pt x="1079716" y="110238"/>
                    <a:pt x="1099481" y="70455"/>
                    <a:pt x="1128530" y="41990"/>
                  </a:cubicBezTo>
                  <a:cubicBezTo>
                    <a:pt x="1157578" y="13539"/>
                    <a:pt x="1192919" y="-693"/>
                    <a:pt x="1234552" y="-706"/>
                  </a:cubicBezTo>
                  <a:cubicBezTo>
                    <a:pt x="1249107" y="-693"/>
                    <a:pt x="1262210" y="790"/>
                    <a:pt x="1273862" y="3742"/>
                  </a:cubicBezTo>
                  <a:lnTo>
                    <a:pt x="1243942" y="34034"/>
                  </a:lnTo>
                  <a:cubicBezTo>
                    <a:pt x="1227046" y="26567"/>
                    <a:pt x="1212482" y="22820"/>
                    <a:pt x="1200250" y="22807"/>
                  </a:cubicBezTo>
                  <a:cubicBezTo>
                    <a:pt x="1177106" y="22820"/>
                    <a:pt x="1159690" y="31015"/>
                    <a:pt x="1148039" y="47392"/>
                  </a:cubicBezTo>
                  <a:cubicBezTo>
                    <a:pt x="1136397" y="63782"/>
                    <a:pt x="1125907" y="94775"/>
                    <a:pt x="1116588" y="140371"/>
                  </a:cubicBezTo>
                  <a:lnTo>
                    <a:pt x="1082294" y="307715"/>
                  </a:lnTo>
                  <a:cubicBezTo>
                    <a:pt x="1078950" y="323972"/>
                    <a:pt x="1077270" y="334564"/>
                    <a:pt x="1077270" y="339489"/>
                  </a:cubicBezTo>
                  <a:cubicBezTo>
                    <a:pt x="1077270" y="348399"/>
                    <a:pt x="1081573" y="352847"/>
                    <a:pt x="1090162" y="352834"/>
                  </a:cubicBezTo>
                  <a:cubicBezTo>
                    <a:pt x="1099921" y="352847"/>
                    <a:pt x="1118779" y="340283"/>
                    <a:pt x="1146737" y="315129"/>
                  </a:cubicBezTo>
                  <a:cubicBezTo>
                    <a:pt x="1148919" y="313169"/>
                    <a:pt x="1152774" y="309846"/>
                    <a:pt x="1158309" y="305173"/>
                  </a:cubicBezTo>
                  <a:close/>
                </a:path>
                <a:path w="4087424" h="511775">
                  <a:moveTo>
                    <a:pt x="1233742" y="156046"/>
                  </a:moveTo>
                  <a:lnTo>
                    <a:pt x="1183776" y="156046"/>
                  </a:lnTo>
                  <a:lnTo>
                    <a:pt x="1198833" y="140371"/>
                  </a:lnTo>
                  <a:lnTo>
                    <a:pt x="1236796" y="140371"/>
                  </a:lnTo>
                  <a:lnTo>
                    <a:pt x="1249239" y="80424"/>
                  </a:lnTo>
                  <a:lnTo>
                    <a:pt x="1294392" y="69832"/>
                  </a:lnTo>
                  <a:lnTo>
                    <a:pt x="1280004" y="140371"/>
                  </a:lnTo>
                  <a:lnTo>
                    <a:pt x="1362258" y="140371"/>
                  </a:lnTo>
                  <a:lnTo>
                    <a:pt x="1344358" y="159012"/>
                  </a:lnTo>
                  <a:cubicBezTo>
                    <a:pt x="1325597" y="157053"/>
                    <a:pt x="1308947" y="156059"/>
                    <a:pt x="1294392" y="156046"/>
                  </a:cubicBezTo>
                  <a:lnTo>
                    <a:pt x="1276730" y="156046"/>
                  </a:lnTo>
                  <a:lnTo>
                    <a:pt x="1247048" y="301148"/>
                  </a:lnTo>
                  <a:cubicBezTo>
                    <a:pt x="1244003" y="316135"/>
                    <a:pt x="1242463" y="326646"/>
                    <a:pt x="1242463" y="332710"/>
                  </a:cubicBezTo>
                  <a:cubicBezTo>
                    <a:pt x="1242463" y="343885"/>
                    <a:pt x="1247567" y="349458"/>
                    <a:pt x="1257740" y="349444"/>
                  </a:cubicBezTo>
                  <a:cubicBezTo>
                    <a:pt x="1273466" y="349458"/>
                    <a:pt x="1294911" y="338165"/>
                    <a:pt x="1322103" y="315552"/>
                  </a:cubicBezTo>
                  <a:lnTo>
                    <a:pt x="1318187" y="335041"/>
                  </a:lnTo>
                  <a:cubicBezTo>
                    <a:pt x="1289966" y="362168"/>
                    <a:pt x="1262844" y="375712"/>
                    <a:pt x="1236796" y="375712"/>
                  </a:cubicBezTo>
                  <a:cubicBezTo>
                    <a:pt x="1212068" y="375712"/>
                    <a:pt x="1199704" y="362446"/>
                    <a:pt x="1199704" y="335888"/>
                  </a:cubicBezTo>
                  <a:cubicBezTo>
                    <a:pt x="1199704" y="326435"/>
                    <a:pt x="1201306" y="313870"/>
                    <a:pt x="1204509" y="298183"/>
                  </a:cubicBezTo>
                  <a:close/>
                </a:path>
                <a:path w="4087424" h="511775">
                  <a:moveTo>
                    <a:pt x="1375783" y="372957"/>
                  </a:moveTo>
                  <a:lnTo>
                    <a:pt x="1391931" y="307715"/>
                  </a:lnTo>
                  <a:lnTo>
                    <a:pt x="1421825" y="161342"/>
                  </a:lnTo>
                  <a:cubicBezTo>
                    <a:pt x="1432288" y="110238"/>
                    <a:pt x="1452035" y="70455"/>
                    <a:pt x="1481058" y="41990"/>
                  </a:cubicBezTo>
                  <a:cubicBezTo>
                    <a:pt x="1510071" y="13539"/>
                    <a:pt x="1545377" y="-693"/>
                    <a:pt x="1586974" y="-706"/>
                  </a:cubicBezTo>
                  <a:cubicBezTo>
                    <a:pt x="1601380" y="-693"/>
                    <a:pt x="1614474" y="790"/>
                    <a:pt x="1626258" y="3742"/>
                  </a:cubicBezTo>
                  <a:lnTo>
                    <a:pt x="1596364" y="34034"/>
                  </a:lnTo>
                  <a:cubicBezTo>
                    <a:pt x="1579354" y="26567"/>
                    <a:pt x="1564807" y="22820"/>
                    <a:pt x="1552734" y="22807"/>
                  </a:cubicBezTo>
                  <a:cubicBezTo>
                    <a:pt x="1529616" y="22820"/>
                    <a:pt x="1512227" y="30989"/>
                    <a:pt x="1500594" y="47299"/>
                  </a:cubicBezTo>
                  <a:cubicBezTo>
                    <a:pt x="1488951" y="63623"/>
                    <a:pt x="1478488" y="94670"/>
                    <a:pt x="1469169" y="140437"/>
                  </a:cubicBezTo>
                  <a:lnTo>
                    <a:pt x="1445602" y="255887"/>
                  </a:lnTo>
                  <a:lnTo>
                    <a:pt x="1449096" y="255887"/>
                  </a:lnTo>
                  <a:cubicBezTo>
                    <a:pt x="1467127" y="219343"/>
                    <a:pt x="1487631" y="190256"/>
                    <a:pt x="1510608" y="168266"/>
                  </a:cubicBezTo>
                  <a:cubicBezTo>
                    <a:pt x="1533594" y="146289"/>
                    <a:pt x="1554907" y="135300"/>
                    <a:pt x="1574549" y="135287"/>
                  </a:cubicBezTo>
                  <a:cubicBezTo>
                    <a:pt x="1598546" y="135300"/>
                    <a:pt x="1610541" y="148156"/>
                    <a:pt x="1610541" y="173840"/>
                  </a:cubicBezTo>
                  <a:cubicBezTo>
                    <a:pt x="1610541" y="182326"/>
                    <a:pt x="1609318" y="192494"/>
                    <a:pt x="1606836" y="204343"/>
                  </a:cubicBezTo>
                  <a:lnTo>
                    <a:pt x="1585672" y="307715"/>
                  </a:lnTo>
                  <a:cubicBezTo>
                    <a:pt x="1582337" y="323972"/>
                    <a:pt x="1580647" y="334564"/>
                    <a:pt x="1580647" y="339489"/>
                  </a:cubicBezTo>
                  <a:cubicBezTo>
                    <a:pt x="1580647" y="348399"/>
                    <a:pt x="1584968" y="352847"/>
                    <a:pt x="1593566" y="352834"/>
                  </a:cubicBezTo>
                  <a:cubicBezTo>
                    <a:pt x="1608156" y="352847"/>
                    <a:pt x="1629892" y="337317"/>
                    <a:pt x="1658756" y="306232"/>
                  </a:cubicBezTo>
                  <a:lnTo>
                    <a:pt x="1654840" y="325932"/>
                  </a:lnTo>
                  <a:cubicBezTo>
                    <a:pt x="1622931" y="359136"/>
                    <a:pt x="1594305" y="375712"/>
                    <a:pt x="1568934" y="375712"/>
                  </a:cubicBezTo>
                  <a:cubicBezTo>
                    <a:pt x="1547946" y="375712"/>
                    <a:pt x="1537457" y="365080"/>
                    <a:pt x="1537457" y="343765"/>
                  </a:cubicBezTo>
                  <a:cubicBezTo>
                    <a:pt x="1537457" y="336721"/>
                    <a:pt x="1539129" y="324740"/>
                    <a:pt x="1542464" y="307794"/>
                  </a:cubicBezTo>
                  <a:lnTo>
                    <a:pt x="1563848" y="204105"/>
                  </a:lnTo>
                  <a:cubicBezTo>
                    <a:pt x="1565467" y="196068"/>
                    <a:pt x="1566259" y="189290"/>
                    <a:pt x="1566259" y="183783"/>
                  </a:cubicBezTo>
                  <a:cubicBezTo>
                    <a:pt x="1566259" y="172370"/>
                    <a:pt x="1561903" y="166651"/>
                    <a:pt x="1553165" y="166638"/>
                  </a:cubicBezTo>
                  <a:cubicBezTo>
                    <a:pt x="1525542" y="166651"/>
                    <a:pt x="1486989" y="209387"/>
                    <a:pt x="1437524" y="294859"/>
                  </a:cubicBezTo>
                  <a:lnTo>
                    <a:pt x="1421825" y="370416"/>
                  </a:lnTo>
                  <a:close/>
                </a:path>
                <a:path w="4087424" h="511775">
                  <a:moveTo>
                    <a:pt x="1688482" y="505350"/>
                  </a:moveTo>
                  <a:lnTo>
                    <a:pt x="1718587" y="475694"/>
                  </a:lnTo>
                  <a:cubicBezTo>
                    <a:pt x="1732993" y="483889"/>
                    <a:pt x="1748410" y="487980"/>
                    <a:pt x="1764849" y="487980"/>
                  </a:cubicBezTo>
                  <a:cubicBezTo>
                    <a:pt x="1785062" y="487980"/>
                    <a:pt x="1800806" y="480990"/>
                    <a:pt x="1812087" y="467009"/>
                  </a:cubicBezTo>
                  <a:cubicBezTo>
                    <a:pt x="1823369" y="453028"/>
                    <a:pt x="1833568" y="427609"/>
                    <a:pt x="1842729" y="390751"/>
                  </a:cubicBezTo>
                  <a:lnTo>
                    <a:pt x="1876547" y="255887"/>
                  </a:lnTo>
                  <a:lnTo>
                    <a:pt x="1873714" y="255887"/>
                  </a:lnTo>
                  <a:cubicBezTo>
                    <a:pt x="1856703" y="289021"/>
                    <a:pt x="1839394" y="316598"/>
                    <a:pt x="1821785" y="338125"/>
                  </a:cubicBezTo>
                  <a:cubicBezTo>
                    <a:pt x="1804194" y="359666"/>
                    <a:pt x="1790307" y="370416"/>
                    <a:pt x="1780108" y="370416"/>
                  </a:cubicBezTo>
                  <a:cubicBezTo>
                    <a:pt x="1769495" y="370416"/>
                    <a:pt x="1761540" y="364895"/>
                    <a:pt x="1756225" y="353800"/>
                  </a:cubicBezTo>
                  <a:cubicBezTo>
                    <a:pt x="1750918" y="342720"/>
                    <a:pt x="1746298" y="322132"/>
                    <a:pt x="1742365" y="292039"/>
                  </a:cubicBezTo>
                  <a:lnTo>
                    <a:pt x="1731893" y="209639"/>
                  </a:lnTo>
                  <a:cubicBezTo>
                    <a:pt x="1727977" y="179149"/>
                    <a:pt x="1721350" y="163897"/>
                    <a:pt x="1712049" y="163884"/>
                  </a:cubicBezTo>
                  <a:cubicBezTo>
                    <a:pt x="1703029" y="163897"/>
                    <a:pt x="1688412" y="176249"/>
                    <a:pt x="1668190" y="200953"/>
                  </a:cubicBezTo>
                  <a:lnTo>
                    <a:pt x="1672554" y="179348"/>
                  </a:lnTo>
                  <a:cubicBezTo>
                    <a:pt x="1695399" y="149983"/>
                    <a:pt x="1716986" y="135300"/>
                    <a:pt x="1737349" y="135287"/>
                  </a:cubicBezTo>
                  <a:cubicBezTo>
                    <a:pt x="1749000" y="135300"/>
                    <a:pt x="1757290" y="140385"/>
                    <a:pt x="1762226" y="150552"/>
                  </a:cubicBezTo>
                  <a:cubicBezTo>
                    <a:pt x="1767181" y="160720"/>
                    <a:pt x="1771818" y="182114"/>
                    <a:pt x="1776192" y="214723"/>
                  </a:cubicBezTo>
                  <a:lnTo>
                    <a:pt x="1785353" y="285473"/>
                  </a:lnTo>
                  <a:cubicBezTo>
                    <a:pt x="1788706" y="310760"/>
                    <a:pt x="1794223" y="323404"/>
                    <a:pt x="1801932" y="323390"/>
                  </a:cubicBezTo>
                  <a:cubicBezTo>
                    <a:pt x="1810961" y="323404"/>
                    <a:pt x="1823686" y="311183"/>
                    <a:pt x="1840106" y="286744"/>
                  </a:cubicBezTo>
                  <a:cubicBezTo>
                    <a:pt x="1843019" y="282242"/>
                    <a:pt x="1859246" y="255887"/>
                    <a:pt x="1888770" y="208156"/>
                  </a:cubicBezTo>
                  <a:lnTo>
                    <a:pt x="1905350" y="140371"/>
                  </a:lnTo>
                  <a:lnTo>
                    <a:pt x="1951822" y="137829"/>
                  </a:lnTo>
                  <a:lnTo>
                    <a:pt x="1932401" y="203919"/>
                  </a:lnTo>
                  <a:lnTo>
                    <a:pt x="1894226" y="354528"/>
                  </a:lnTo>
                  <a:cubicBezTo>
                    <a:pt x="1881282" y="405513"/>
                    <a:pt x="1860672" y="444423"/>
                    <a:pt x="1832380" y="471245"/>
                  </a:cubicBezTo>
                  <a:cubicBezTo>
                    <a:pt x="1804088" y="498082"/>
                    <a:pt x="1769434" y="511775"/>
                    <a:pt x="1728417" y="511775"/>
                  </a:cubicBezTo>
                  <a:cubicBezTo>
                    <a:pt x="1712850" y="511775"/>
                    <a:pt x="1699535" y="509454"/>
                    <a:pt x="1688482" y="505350"/>
                  </a:cubicBezTo>
                  <a:close/>
                </a:path>
                <a:path w="4087424" h="511775">
                  <a:moveTo>
                    <a:pt x="2096917" y="370416"/>
                  </a:moveTo>
                  <a:lnTo>
                    <a:pt x="2127893" y="339065"/>
                  </a:lnTo>
                  <a:lnTo>
                    <a:pt x="2140556" y="339065"/>
                  </a:lnTo>
                  <a:cubicBezTo>
                    <a:pt x="2157866" y="339078"/>
                    <a:pt x="2170529" y="334206"/>
                    <a:pt x="2178519" y="324462"/>
                  </a:cubicBezTo>
                  <a:cubicBezTo>
                    <a:pt x="2186518" y="314718"/>
                    <a:pt x="2193426" y="295866"/>
                    <a:pt x="2199234" y="267891"/>
                  </a:cubicBezTo>
                  <a:lnTo>
                    <a:pt x="2221498" y="159436"/>
                  </a:lnTo>
                  <a:cubicBezTo>
                    <a:pt x="2228046" y="127397"/>
                    <a:pt x="2243102" y="100958"/>
                    <a:pt x="2266669" y="80119"/>
                  </a:cubicBezTo>
                  <a:cubicBezTo>
                    <a:pt x="2290235" y="59294"/>
                    <a:pt x="2316987" y="48875"/>
                    <a:pt x="2346951" y="48862"/>
                  </a:cubicBezTo>
                  <a:cubicBezTo>
                    <a:pt x="2360336" y="48875"/>
                    <a:pt x="2375824" y="53535"/>
                    <a:pt x="2393433" y="62842"/>
                  </a:cubicBezTo>
                  <a:lnTo>
                    <a:pt x="2382521" y="115587"/>
                  </a:lnTo>
                  <a:lnTo>
                    <a:pt x="2368555" y="115587"/>
                  </a:lnTo>
                  <a:cubicBezTo>
                    <a:pt x="2368986" y="111933"/>
                    <a:pt x="2369198" y="108889"/>
                    <a:pt x="2369198" y="106478"/>
                  </a:cubicBezTo>
                  <a:cubicBezTo>
                    <a:pt x="2369198" y="80225"/>
                    <a:pt x="2355250" y="67092"/>
                    <a:pt x="2327310" y="67079"/>
                  </a:cubicBezTo>
                  <a:cubicBezTo>
                    <a:pt x="2299827" y="67092"/>
                    <a:pt x="2281426" y="89903"/>
                    <a:pt x="2272125" y="135499"/>
                  </a:cubicBezTo>
                  <a:lnTo>
                    <a:pt x="2252052" y="232940"/>
                  </a:lnTo>
                  <a:cubicBezTo>
                    <a:pt x="2246094" y="262185"/>
                    <a:pt x="2237761" y="284639"/>
                    <a:pt x="2227069" y="300314"/>
                  </a:cubicBezTo>
                  <a:cubicBezTo>
                    <a:pt x="2216368" y="315990"/>
                    <a:pt x="2199754" y="329903"/>
                    <a:pt x="2177208" y="342030"/>
                  </a:cubicBezTo>
                  <a:lnTo>
                    <a:pt x="2299167" y="343937"/>
                  </a:lnTo>
                  <a:cubicBezTo>
                    <a:pt x="2334226" y="343951"/>
                    <a:pt x="2365070" y="336046"/>
                    <a:pt x="2391682" y="320213"/>
                  </a:cubicBezTo>
                  <a:lnTo>
                    <a:pt x="2388417" y="336099"/>
                  </a:lnTo>
                  <a:cubicBezTo>
                    <a:pt x="2368053" y="353628"/>
                    <a:pt x="2352733" y="364815"/>
                    <a:pt x="2342481" y="369687"/>
                  </a:cubicBezTo>
                  <a:cubicBezTo>
                    <a:pt x="2332238" y="374560"/>
                    <a:pt x="2318668" y="376982"/>
                    <a:pt x="2301789" y="376982"/>
                  </a:cubicBezTo>
                  <a:close/>
                </a:path>
                <a:path w="4087424" h="511775">
                  <a:moveTo>
                    <a:pt x="2585396" y="306232"/>
                  </a:moveTo>
                  <a:lnTo>
                    <a:pt x="2581471" y="325932"/>
                  </a:lnTo>
                  <a:cubicBezTo>
                    <a:pt x="2549615" y="359136"/>
                    <a:pt x="2521050" y="375712"/>
                    <a:pt x="2495733" y="375712"/>
                  </a:cubicBezTo>
                  <a:cubicBezTo>
                    <a:pt x="2474789" y="375712"/>
                    <a:pt x="2464308" y="365067"/>
                    <a:pt x="2464308" y="343725"/>
                  </a:cubicBezTo>
                  <a:cubicBezTo>
                    <a:pt x="2464308" y="336537"/>
                    <a:pt x="2465980" y="324674"/>
                    <a:pt x="2469333" y="308138"/>
                  </a:cubicBezTo>
                  <a:lnTo>
                    <a:pt x="2484381" y="234422"/>
                  </a:lnTo>
                  <a:cubicBezTo>
                    <a:pt x="2488464" y="213531"/>
                    <a:pt x="2490488" y="199630"/>
                    <a:pt x="2490488" y="192693"/>
                  </a:cubicBezTo>
                  <a:cubicBezTo>
                    <a:pt x="2490488" y="180844"/>
                    <a:pt x="2485762" y="174912"/>
                    <a:pt x="2476311" y="174899"/>
                  </a:cubicBezTo>
                  <a:cubicBezTo>
                    <a:pt x="2469764" y="174912"/>
                    <a:pt x="2458051" y="177309"/>
                    <a:pt x="2441190" y="182101"/>
                  </a:cubicBezTo>
                  <a:lnTo>
                    <a:pt x="2443795" y="169179"/>
                  </a:lnTo>
                  <a:lnTo>
                    <a:pt x="2550495" y="135287"/>
                  </a:lnTo>
                  <a:lnTo>
                    <a:pt x="2533916" y="203072"/>
                  </a:lnTo>
                  <a:lnTo>
                    <a:pt x="2512532" y="307715"/>
                  </a:lnTo>
                  <a:cubicBezTo>
                    <a:pt x="2509197" y="324105"/>
                    <a:pt x="2507516" y="334564"/>
                    <a:pt x="2507516" y="339065"/>
                  </a:cubicBezTo>
                  <a:cubicBezTo>
                    <a:pt x="2507516" y="348253"/>
                    <a:pt x="2511802" y="352847"/>
                    <a:pt x="2520382" y="352834"/>
                  </a:cubicBezTo>
                  <a:cubicBezTo>
                    <a:pt x="2534787" y="352847"/>
                    <a:pt x="2556461" y="337317"/>
                    <a:pt x="2585396" y="306232"/>
                  </a:cubicBezTo>
                  <a:close/>
                </a:path>
                <a:path w="4087424" h="511775">
                  <a:moveTo>
                    <a:pt x="2505325" y="98429"/>
                  </a:moveTo>
                  <a:lnTo>
                    <a:pt x="2519942" y="69621"/>
                  </a:lnTo>
                  <a:lnTo>
                    <a:pt x="2581471" y="30644"/>
                  </a:lnTo>
                  <a:lnTo>
                    <a:pt x="2562710" y="69621"/>
                  </a:lnTo>
                  <a:close/>
                </a:path>
                <a:path w="4087424" h="511775">
                  <a:moveTo>
                    <a:pt x="2467335" y="508739"/>
                  </a:moveTo>
                  <a:lnTo>
                    <a:pt x="2498540" y="477176"/>
                  </a:lnTo>
                  <a:cubicBezTo>
                    <a:pt x="2512523" y="482684"/>
                    <a:pt x="2526770" y="485438"/>
                    <a:pt x="2541299" y="485438"/>
                  </a:cubicBezTo>
                  <a:cubicBezTo>
                    <a:pt x="2562111" y="485438"/>
                    <a:pt x="2578145" y="478593"/>
                    <a:pt x="2589418" y="464891"/>
                  </a:cubicBezTo>
                  <a:cubicBezTo>
                    <a:pt x="2600690" y="451202"/>
                    <a:pt x="2609086" y="428535"/>
                    <a:pt x="2614603" y="396894"/>
                  </a:cubicBezTo>
                  <a:lnTo>
                    <a:pt x="2656491" y="156046"/>
                  </a:lnTo>
                  <a:lnTo>
                    <a:pt x="2607634" y="156046"/>
                  </a:lnTo>
                  <a:lnTo>
                    <a:pt x="2622893" y="140371"/>
                  </a:lnTo>
                  <a:lnTo>
                    <a:pt x="2659765" y="140371"/>
                  </a:lnTo>
                  <a:lnTo>
                    <a:pt x="2660434" y="137617"/>
                  </a:lnTo>
                  <a:cubicBezTo>
                    <a:pt x="2668714" y="96681"/>
                    <a:pt x="2687846" y="63385"/>
                    <a:pt x="2717810" y="37754"/>
                  </a:cubicBezTo>
                  <a:cubicBezTo>
                    <a:pt x="2747782" y="12123"/>
                    <a:pt x="2782551" y="-693"/>
                    <a:pt x="2822107" y="-706"/>
                  </a:cubicBezTo>
                  <a:cubicBezTo>
                    <a:pt x="2834761" y="-693"/>
                    <a:pt x="2846466" y="512"/>
                    <a:pt x="2857228" y="2895"/>
                  </a:cubicBezTo>
                  <a:lnTo>
                    <a:pt x="2826023" y="35093"/>
                  </a:lnTo>
                  <a:cubicBezTo>
                    <a:pt x="2812506" y="26911"/>
                    <a:pt x="2798620" y="22820"/>
                    <a:pt x="2784355" y="22807"/>
                  </a:cubicBezTo>
                  <a:cubicBezTo>
                    <a:pt x="2762540" y="22820"/>
                    <a:pt x="2746322" y="29069"/>
                    <a:pt x="2735709" y="41567"/>
                  </a:cubicBezTo>
                  <a:cubicBezTo>
                    <a:pt x="2725087" y="54065"/>
                    <a:pt x="2716349" y="76982"/>
                    <a:pt x="2709520" y="110291"/>
                  </a:cubicBezTo>
                  <a:lnTo>
                    <a:pt x="2703193" y="140371"/>
                  </a:lnTo>
                  <a:lnTo>
                    <a:pt x="2784795" y="140371"/>
                  </a:lnTo>
                  <a:lnTo>
                    <a:pt x="2767116" y="159224"/>
                  </a:lnTo>
                  <a:cubicBezTo>
                    <a:pt x="2748653" y="157119"/>
                    <a:pt x="2730103" y="156059"/>
                    <a:pt x="2711482" y="156046"/>
                  </a:cubicBezTo>
                  <a:lnTo>
                    <a:pt x="2700130" y="156046"/>
                  </a:lnTo>
                  <a:lnTo>
                    <a:pt x="2668275" y="338217"/>
                  </a:lnTo>
                  <a:cubicBezTo>
                    <a:pt x="2658691" y="393584"/>
                    <a:pt x="2639569" y="436294"/>
                    <a:pt x="2610898" y="466374"/>
                  </a:cubicBezTo>
                  <a:cubicBezTo>
                    <a:pt x="2582246" y="496453"/>
                    <a:pt x="2546333" y="511775"/>
                    <a:pt x="2503125" y="511775"/>
                  </a:cubicBezTo>
                  <a:cubicBezTo>
                    <a:pt x="2491790" y="511775"/>
                    <a:pt x="2479858" y="510580"/>
                    <a:pt x="2467335" y="508739"/>
                  </a:cubicBezTo>
                  <a:close/>
                </a:path>
                <a:path w="4087424" h="511775">
                  <a:moveTo>
                    <a:pt x="2977858" y="312374"/>
                  </a:moveTo>
                  <a:lnTo>
                    <a:pt x="2974576" y="328685"/>
                  </a:lnTo>
                  <a:cubicBezTo>
                    <a:pt x="2928341" y="360049"/>
                    <a:pt x="2888917" y="375712"/>
                    <a:pt x="2856322" y="375712"/>
                  </a:cubicBezTo>
                  <a:cubicBezTo>
                    <a:pt x="2835677" y="375712"/>
                    <a:pt x="2818913" y="368708"/>
                    <a:pt x="2806047" y="354661"/>
                  </a:cubicBezTo>
                  <a:cubicBezTo>
                    <a:pt x="2793173" y="340628"/>
                    <a:pt x="2786731" y="322463"/>
                    <a:pt x="2786731" y="300155"/>
                  </a:cubicBezTo>
                  <a:cubicBezTo>
                    <a:pt x="2786731" y="260384"/>
                    <a:pt x="2802439" y="222957"/>
                    <a:pt x="2833864" y="187886"/>
                  </a:cubicBezTo>
                  <a:cubicBezTo>
                    <a:pt x="2865271" y="152829"/>
                    <a:pt x="2898799" y="135300"/>
                    <a:pt x="2934439" y="135287"/>
                  </a:cubicBezTo>
                  <a:cubicBezTo>
                    <a:pt x="2947384" y="135300"/>
                    <a:pt x="2957874" y="139537"/>
                    <a:pt x="2965864" y="147997"/>
                  </a:cubicBezTo>
                  <a:cubicBezTo>
                    <a:pt x="2973863" y="156470"/>
                    <a:pt x="2977858" y="167459"/>
                    <a:pt x="2977858" y="180976"/>
                  </a:cubicBezTo>
                  <a:cubicBezTo>
                    <a:pt x="2977858" y="208063"/>
                    <a:pt x="2963620" y="231338"/>
                    <a:pt x="2935099" y="250786"/>
                  </a:cubicBezTo>
                  <a:cubicBezTo>
                    <a:pt x="2906578" y="270248"/>
                    <a:pt x="2872549" y="279978"/>
                    <a:pt x="2832993" y="279965"/>
                  </a:cubicBezTo>
                  <a:lnTo>
                    <a:pt x="2832764" y="289497"/>
                  </a:lnTo>
                  <a:cubicBezTo>
                    <a:pt x="2832764" y="330751"/>
                    <a:pt x="2848331" y="351365"/>
                    <a:pt x="2879457" y="351351"/>
                  </a:cubicBezTo>
                  <a:cubicBezTo>
                    <a:pt x="2906367" y="351365"/>
                    <a:pt x="2939174" y="338377"/>
                    <a:pt x="2977858" y="312374"/>
                  </a:cubicBezTo>
                  <a:close/>
                </a:path>
                <a:path w="4087424" h="511775">
                  <a:moveTo>
                    <a:pt x="2833424" y="267044"/>
                  </a:moveTo>
                  <a:cubicBezTo>
                    <a:pt x="2866011" y="264515"/>
                    <a:pt x="2891460" y="255887"/>
                    <a:pt x="2909782" y="242591"/>
                  </a:cubicBezTo>
                  <a:cubicBezTo>
                    <a:pt x="2928112" y="228822"/>
                    <a:pt x="2937273" y="210989"/>
                    <a:pt x="2937273" y="189091"/>
                  </a:cubicBezTo>
                  <a:cubicBezTo>
                    <a:pt x="2937273" y="167498"/>
                    <a:pt x="2929212" y="156695"/>
                    <a:pt x="2913064" y="156681"/>
                  </a:cubicBezTo>
                  <a:cubicBezTo>
                    <a:pt x="2895614" y="156695"/>
                    <a:pt x="2878726" y="167961"/>
                    <a:pt x="2862447" y="190481"/>
                  </a:cubicBezTo>
                  <a:cubicBezTo>
                    <a:pt x="2846158" y="213015"/>
                    <a:pt x="2836486" y="238527"/>
                    <a:pt x="2833424" y="267044"/>
                  </a:cubicBezTo>
                  <a:close/>
                </a:path>
                <a:path w="4087424" h="511775">
                  <a:moveTo>
                    <a:pt x="2999841" y="363214"/>
                  </a:moveTo>
                  <a:lnTo>
                    <a:pt x="3028634" y="334616"/>
                  </a:lnTo>
                  <a:cubicBezTo>
                    <a:pt x="3047519" y="348042"/>
                    <a:pt x="3066739" y="354754"/>
                    <a:pt x="3086336" y="354740"/>
                  </a:cubicBezTo>
                  <a:cubicBezTo>
                    <a:pt x="3098383" y="354754"/>
                    <a:pt x="3108547" y="351682"/>
                    <a:pt x="3116811" y="345539"/>
                  </a:cubicBezTo>
                  <a:cubicBezTo>
                    <a:pt x="3125082" y="339396"/>
                    <a:pt x="3129210" y="331810"/>
                    <a:pt x="3129210" y="322754"/>
                  </a:cubicBezTo>
                  <a:cubicBezTo>
                    <a:pt x="3129210" y="312746"/>
                    <a:pt x="3121008" y="299043"/>
                    <a:pt x="3104561" y="281660"/>
                  </a:cubicBezTo>
                  <a:lnTo>
                    <a:pt x="3084699" y="260477"/>
                  </a:lnTo>
                  <a:cubicBezTo>
                    <a:pt x="3065375" y="239877"/>
                    <a:pt x="3055703" y="222639"/>
                    <a:pt x="3055703" y="208791"/>
                  </a:cubicBezTo>
                  <a:cubicBezTo>
                    <a:pt x="3055703" y="189594"/>
                    <a:pt x="3065084" y="172556"/>
                    <a:pt x="3083846" y="157648"/>
                  </a:cubicBezTo>
                  <a:cubicBezTo>
                    <a:pt x="3102598" y="142754"/>
                    <a:pt x="3124053" y="135300"/>
                    <a:pt x="3148200" y="135287"/>
                  </a:cubicBezTo>
                  <a:cubicBezTo>
                    <a:pt x="3161435" y="135300"/>
                    <a:pt x="3176281" y="137988"/>
                    <a:pt x="3192711" y="143336"/>
                  </a:cubicBezTo>
                  <a:lnTo>
                    <a:pt x="3183110" y="190150"/>
                  </a:lnTo>
                  <a:lnTo>
                    <a:pt x="3169144" y="190150"/>
                  </a:lnTo>
                  <a:lnTo>
                    <a:pt x="3169804" y="186549"/>
                  </a:lnTo>
                  <a:cubicBezTo>
                    <a:pt x="3170094" y="185292"/>
                    <a:pt x="3170244" y="183809"/>
                    <a:pt x="3170244" y="182101"/>
                  </a:cubicBezTo>
                  <a:cubicBezTo>
                    <a:pt x="3170244" y="163050"/>
                    <a:pt x="3157625" y="153518"/>
                    <a:pt x="3132378" y="153505"/>
                  </a:cubicBezTo>
                  <a:cubicBezTo>
                    <a:pt x="3104103" y="153518"/>
                    <a:pt x="3089944" y="164533"/>
                    <a:pt x="3089944" y="186549"/>
                  </a:cubicBezTo>
                  <a:cubicBezTo>
                    <a:pt x="3089944" y="197724"/>
                    <a:pt x="3098392" y="212551"/>
                    <a:pt x="3115261" y="231033"/>
                  </a:cubicBezTo>
                  <a:lnTo>
                    <a:pt x="3133152" y="250310"/>
                  </a:lnTo>
                  <a:cubicBezTo>
                    <a:pt x="3152635" y="271651"/>
                    <a:pt x="3162377" y="289153"/>
                    <a:pt x="3162377" y="302842"/>
                  </a:cubicBezTo>
                  <a:cubicBezTo>
                    <a:pt x="3162377" y="321775"/>
                    <a:pt x="3152054" y="338655"/>
                    <a:pt x="3131401" y="353483"/>
                  </a:cubicBezTo>
                  <a:cubicBezTo>
                    <a:pt x="3110747" y="368311"/>
                    <a:pt x="3087260" y="375712"/>
                    <a:pt x="3060922" y="375712"/>
                  </a:cubicBezTo>
                  <a:cubicBezTo>
                    <a:pt x="3042459" y="375712"/>
                    <a:pt x="3022096" y="371554"/>
                    <a:pt x="2999841" y="363214"/>
                  </a:cubicBezTo>
                  <a:close/>
                </a:path>
                <a:path w="4087424" h="511775">
                  <a:moveTo>
                    <a:pt x="3285718" y="156046"/>
                  </a:moveTo>
                  <a:lnTo>
                    <a:pt x="3235751" y="156046"/>
                  </a:lnTo>
                  <a:lnTo>
                    <a:pt x="3250799" y="140371"/>
                  </a:lnTo>
                  <a:lnTo>
                    <a:pt x="3288771" y="140371"/>
                  </a:lnTo>
                  <a:lnTo>
                    <a:pt x="3301206" y="80424"/>
                  </a:lnTo>
                  <a:lnTo>
                    <a:pt x="3346358" y="69832"/>
                  </a:lnTo>
                  <a:lnTo>
                    <a:pt x="3331979" y="140371"/>
                  </a:lnTo>
                  <a:lnTo>
                    <a:pt x="3414224" y="140371"/>
                  </a:lnTo>
                  <a:lnTo>
                    <a:pt x="3396325" y="159012"/>
                  </a:lnTo>
                  <a:cubicBezTo>
                    <a:pt x="3377572" y="157053"/>
                    <a:pt x="3360914" y="156059"/>
                    <a:pt x="3346358" y="156046"/>
                  </a:cubicBezTo>
                  <a:lnTo>
                    <a:pt x="3328697" y="156046"/>
                  </a:lnTo>
                  <a:lnTo>
                    <a:pt x="3299014" y="301148"/>
                  </a:lnTo>
                  <a:cubicBezTo>
                    <a:pt x="3295970" y="316135"/>
                    <a:pt x="3294439" y="326646"/>
                    <a:pt x="3294439" y="332710"/>
                  </a:cubicBezTo>
                  <a:cubicBezTo>
                    <a:pt x="3294439" y="343885"/>
                    <a:pt x="3299542" y="349458"/>
                    <a:pt x="3309715" y="349444"/>
                  </a:cubicBezTo>
                  <a:cubicBezTo>
                    <a:pt x="3325432" y="349458"/>
                    <a:pt x="3346886" y="338165"/>
                    <a:pt x="3374078" y="315552"/>
                  </a:cubicBezTo>
                  <a:lnTo>
                    <a:pt x="3370153" y="335041"/>
                  </a:lnTo>
                  <a:cubicBezTo>
                    <a:pt x="3341941" y="362168"/>
                    <a:pt x="3314819" y="375712"/>
                    <a:pt x="3288771" y="375712"/>
                  </a:cubicBezTo>
                  <a:cubicBezTo>
                    <a:pt x="3264043" y="375712"/>
                    <a:pt x="3251679" y="362446"/>
                    <a:pt x="3251679" y="335888"/>
                  </a:cubicBezTo>
                  <a:cubicBezTo>
                    <a:pt x="3251679" y="326435"/>
                    <a:pt x="3253281" y="313870"/>
                    <a:pt x="3256484" y="298183"/>
                  </a:cubicBezTo>
                  <a:close/>
                </a:path>
                <a:path w="4087424" h="511775">
                  <a:moveTo>
                    <a:pt x="3443686" y="505350"/>
                  </a:moveTo>
                  <a:lnTo>
                    <a:pt x="3473791" y="475694"/>
                  </a:lnTo>
                  <a:cubicBezTo>
                    <a:pt x="3488197" y="483889"/>
                    <a:pt x="3503606" y="487980"/>
                    <a:pt x="3520053" y="487980"/>
                  </a:cubicBezTo>
                  <a:cubicBezTo>
                    <a:pt x="3540266" y="487980"/>
                    <a:pt x="3556010" y="480990"/>
                    <a:pt x="3567291" y="467009"/>
                  </a:cubicBezTo>
                  <a:cubicBezTo>
                    <a:pt x="3578573" y="453028"/>
                    <a:pt x="3588772" y="427609"/>
                    <a:pt x="3597933" y="390751"/>
                  </a:cubicBezTo>
                  <a:lnTo>
                    <a:pt x="3631742" y="255887"/>
                  </a:lnTo>
                  <a:lnTo>
                    <a:pt x="3628918" y="255887"/>
                  </a:lnTo>
                  <a:cubicBezTo>
                    <a:pt x="3611907" y="289021"/>
                    <a:pt x="3594598" y="316598"/>
                    <a:pt x="3576989" y="338125"/>
                  </a:cubicBezTo>
                  <a:cubicBezTo>
                    <a:pt x="3559398" y="359666"/>
                    <a:pt x="3545502" y="370416"/>
                    <a:pt x="3535312" y="370416"/>
                  </a:cubicBezTo>
                  <a:cubicBezTo>
                    <a:pt x="3524690" y="370416"/>
                    <a:pt x="3516744" y="364895"/>
                    <a:pt x="3511429" y="353800"/>
                  </a:cubicBezTo>
                  <a:cubicBezTo>
                    <a:pt x="3506122" y="342720"/>
                    <a:pt x="3501502" y="322132"/>
                    <a:pt x="3497569" y="292039"/>
                  </a:cubicBezTo>
                  <a:lnTo>
                    <a:pt x="3487097" y="209639"/>
                  </a:lnTo>
                  <a:cubicBezTo>
                    <a:pt x="3483172" y="179149"/>
                    <a:pt x="3476554" y="163897"/>
                    <a:pt x="3467253" y="163884"/>
                  </a:cubicBezTo>
                  <a:cubicBezTo>
                    <a:pt x="3458233" y="163897"/>
                    <a:pt x="3443616" y="176249"/>
                    <a:pt x="3423385" y="200953"/>
                  </a:cubicBezTo>
                  <a:lnTo>
                    <a:pt x="3427758" y="179348"/>
                  </a:lnTo>
                  <a:cubicBezTo>
                    <a:pt x="3450594" y="149983"/>
                    <a:pt x="3472189" y="135300"/>
                    <a:pt x="3492553" y="135287"/>
                  </a:cubicBezTo>
                  <a:cubicBezTo>
                    <a:pt x="3504204" y="135300"/>
                    <a:pt x="3512485" y="140385"/>
                    <a:pt x="3517430" y="150552"/>
                  </a:cubicBezTo>
                  <a:cubicBezTo>
                    <a:pt x="3522385" y="160720"/>
                    <a:pt x="3527022" y="182114"/>
                    <a:pt x="3531396" y="214723"/>
                  </a:cubicBezTo>
                  <a:lnTo>
                    <a:pt x="3540557" y="285473"/>
                  </a:lnTo>
                  <a:cubicBezTo>
                    <a:pt x="3543910" y="310760"/>
                    <a:pt x="3549427" y="323404"/>
                    <a:pt x="3557127" y="323390"/>
                  </a:cubicBezTo>
                  <a:cubicBezTo>
                    <a:pt x="3566156" y="323404"/>
                    <a:pt x="3578889" y="311183"/>
                    <a:pt x="3595311" y="286744"/>
                  </a:cubicBezTo>
                  <a:cubicBezTo>
                    <a:pt x="3598223" y="282242"/>
                    <a:pt x="3614450" y="255887"/>
                    <a:pt x="3643975" y="208156"/>
                  </a:cubicBezTo>
                  <a:lnTo>
                    <a:pt x="3660553" y="140371"/>
                  </a:lnTo>
                  <a:lnTo>
                    <a:pt x="3707026" y="137829"/>
                  </a:lnTo>
                  <a:lnTo>
                    <a:pt x="3687605" y="203919"/>
                  </a:lnTo>
                  <a:lnTo>
                    <a:pt x="3649422" y="354528"/>
                  </a:lnTo>
                  <a:cubicBezTo>
                    <a:pt x="3636486" y="405513"/>
                    <a:pt x="3615876" y="444423"/>
                    <a:pt x="3587584" y="471245"/>
                  </a:cubicBezTo>
                  <a:cubicBezTo>
                    <a:pt x="3559292" y="498082"/>
                    <a:pt x="3524629" y="511775"/>
                    <a:pt x="3483621" y="511775"/>
                  </a:cubicBezTo>
                  <a:cubicBezTo>
                    <a:pt x="3468045" y="511775"/>
                    <a:pt x="3454739" y="509454"/>
                    <a:pt x="3443686" y="505350"/>
                  </a:cubicBezTo>
                  <a:close/>
                </a:path>
                <a:path w="4087424" h="511775">
                  <a:moveTo>
                    <a:pt x="3875414" y="305173"/>
                  </a:moveTo>
                  <a:lnTo>
                    <a:pt x="3871481" y="324661"/>
                  </a:lnTo>
                  <a:cubicBezTo>
                    <a:pt x="3837143" y="358712"/>
                    <a:pt x="3807593" y="375712"/>
                    <a:pt x="3782847" y="375712"/>
                  </a:cubicBezTo>
                  <a:cubicBezTo>
                    <a:pt x="3762176" y="375712"/>
                    <a:pt x="3751845" y="364921"/>
                    <a:pt x="3751845" y="343302"/>
                  </a:cubicBezTo>
                  <a:cubicBezTo>
                    <a:pt x="3751845" y="334418"/>
                    <a:pt x="3753376" y="322490"/>
                    <a:pt x="3756421" y="307503"/>
                  </a:cubicBezTo>
                  <a:lnTo>
                    <a:pt x="3786350" y="161342"/>
                  </a:lnTo>
                  <a:cubicBezTo>
                    <a:pt x="3796830" y="110238"/>
                    <a:pt x="3816595" y="70455"/>
                    <a:pt x="3845635" y="41990"/>
                  </a:cubicBezTo>
                  <a:cubicBezTo>
                    <a:pt x="3874684" y="13539"/>
                    <a:pt x="3910025" y="-693"/>
                    <a:pt x="3951658" y="-706"/>
                  </a:cubicBezTo>
                  <a:cubicBezTo>
                    <a:pt x="3966222" y="-693"/>
                    <a:pt x="3979316" y="790"/>
                    <a:pt x="3990967" y="3742"/>
                  </a:cubicBezTo>
                  <a:lnTo>
                    <a:pt x="3961047" y="34034"/>
                  </a:lnTo>
                  <a:cubicBezTo>
                    <a:pt x="3944160" y="26567"/>
                    <a:pt x="3929596" y="22820"/>
                    <a:pt x="3917364" y="22807"/>
                  </a:cubicBezTo>
                  <a:cubicBezTo>
                    <a:pt x="3894220" y="22820"/>
                    <a:pt x="3876805" y="31015"/>
                    <a:pt x="3865153" y="47392"/>
                  </a:cubicBezTo>
                  <a:cubicBezTo>
                    <a:pt x="3853502" y="63782"/>
                    <a:pt x="3843022" y="94775"/>
                    <a:pt x="3833694" y="140371"/>
                  </a:cubicBezTo>
                  <a:lnTo>
                    <a:pt x="3799409" y="307715"/>
                  </a:lnTo>
                  <a:cubicBezTo>
                    <a:pt x="3796065" y="323972"/>
                    <a:pt x="3794375" y="334564"/>
                    <a:pt x="3794375" y="339489"/>
                  </a:cubicBezTo>
                  <a:cubicBezTo>
                    <a:pt x="3794375" y="348399"/>
                    <a:pt x="3798687" y="352847"/>
                    <a:pt x="3807276" y="352834"/>
                  </a:cubicBezTo>
                  <a:cubicBezTo>
                    <a:pt x="3817035" y="352847"/>
                    <a:pt x="3835885" y="340283"/>
                    <a:pt x="3863851" y="315129"/>
                  </a:cubicBezTo>
                  <a:cubicBezTo>
                    <a:pt x="3866025" y="313169"/>
                    <a:pt x="3869888" y="309846"/>
                    <a:pt x="3875414" y="305173"/>
                  </a:cubicBezTo>
                  <a:close/>
                </a:path>
                <a:path w="4087424" h="511775">
                  <a:moveTo>
                    <a:pt x="4087424" y="312374"/>
                  </a:moveTo>
                  <a:lnTo>
                    <a:pt x="4083279" y="328685"/>
                  </a:lnTo>
                  <a:cubicBezTo>
                    <a:pt x="4037044" y="360049"/>
                    <a:pt x="3997629" y="375712"/>
                    <a:pt x="3965034" y="375712"/>
                  </a:cubicBezTo>
                  <a:cubicBezTo>
                    <a:pt x="3944380" y="375712"/>
                    <a:pt x="3927616" y="368708"/>
                    <a:pt x="3914750" y="354661"/>
                  </a:cubicBezTo>
                  <a:cubicBezTo>
                    <a:pt x="3901876" y="340628"/>
                    <a:pt x="3895434" y="322463"/>
                    <a:pt x="3895434" y="300155"/>
                  </a:cubicBezTo>
                  <a:cubicBezTo>
                    <a:pt x="3895434" y="260384"/>
                    <a:pt x="3911151" y="222957"/>
                    <a:pt x="3942567" y="187886"/>
                  </a:cubicBezTo>
                  <a:cubicBezTo>
                    <a:pt x="3973983" y="152829"/>
                    <a:pt x="4007502" y="135300"/>
                    <a:pt x="4043142" y="135287"/>
                  </a:cubicBezTo>
                  <a:cubicBezTo>
                    <a:pt x="4056087" y="135300"/>
                    <a:pt x="4066577" y="139537"/>
                    <a:pt x="4074576" y="147997"/>
                  </a:cubicBezTo>
                  <a:cubicBezTo>
                    <a:pt x="4082566" y="156470"/>
                    <a:pt x="4087424" y="167459"/>
                    <a:pt x="4087424" y="180976"/>
                  </a:cubicBezTo>
                  <a:cubicBezTo>
                    <a:pt x="4087424" y="208063"/>
                    <a:pt x="4072323" y="231338"/>
                    <a:pt x="4043802" y="250786"/>
                  </a:cubicBezTo>
                  <a:cubicBezTo>
                    <a:pt x="4015290" y="270248"/>
                    <a:pt x="3981252" y="279978"/>
                    <a:pt x="3941696" y="279965"/>
                  </a:cubicBezTo>
                  <a:lnTo>
                    <a:pt x="3941467" y="289497"/>
                  </a:lnTo>
                  <a:cubicBezTo>
                    <a:pt x="3941467" y="330751"/>
                    <a:pt x="3957034" y="351365"/>
                    <a:pt x="3988160" y="351351"/>
                  </a:cubicBezTo>
                  <a:cubicBezTo>
                    <a:pt x="4015079" y="351365"/>
                    <a:pt x="4047886" y="338377"/>
                    <a:pt x="4087424" y="312374"/>
                  </a:cubicBezTo>
                  <a:close/>
                </a:path>
                <a:path w="4087424" h="511775">
                  <a:moveTo>
                    <a:pt x="3942127" y="267044"/>
                  </a:moveTo>
                  <a:cubicBezTo>
                    <a:pt x="3974714" y="264515"/>
                    <a:pt x="4000163" y="255887"/>
                    <a:pt x="4018494" y="242591"/>
                  </a:cubicBezTo>
                  <a:cubicBezTo>
                    <a:pt x="4036815" y="228822"/>
                    <a:pt x="4045976" y="210989"/>
                    <a:pt x="4045976" y="189091"/>
                  </a:cubicBezTo>
                  <a:cubicBezTo>
                    <a:pt x="4045976" y="167498"/>
                    <a:pt x="4037915" y="156695"/>
                    <a:pt x="4021767" y="156681"/>
                  </a:cubicBezTo>
                  <a:cubicBezTo>
                    <a:pt x="4004317" y="156695"/>
                    <a:pt x="3987430" y="167961"/>
                    <a:pt x="3971150" y="190481"/>
                  </a:cubicBezTo>
                  <a:cubicBezTo>
                    <a:pt x="3954861" y="213015"/>
                    <a:pt x="3945189" y="238527"/>
                    <a:pt x="3942127" y="267044"/>
                  </a:cubicBezTo>
                  <a:close/>
                </a:path>
              </a:pathLst>
            </a:custGeom>
            <a:solidFill>
              <a:srgbClr val="FFD8CB"/>
            </a:solidFill>
            <a:ln w="8800" cap="flat">
              <a:solidFill>
                <a:srgbClr val="698056"/>
              </a:solidFill>
              <a:bevel/>
            </a:ln>
            <a:effectLst>
              <a:outerShdw dist="24890" dir="2700000" algn="tl">
                <a:srgbClr val="789263">
                  <a:alpha val="20000"/>
                </a:srgbClr>
              </a:outerShdw>
            </a:effectLst>
          </p:spPr>
        </p:sp>
        <p:sp>
          <p:nvSpPr>
            <p:cNvPr id="642" name="ConnectLine"/>
            <p:cNvSpPr/>
            <p:nvPr/>
          </p:nvSpPr>
          <p:spPr>
            <a:xfrm>
              <a:off x="2829600" y="3393804"/>
              <a:ext cx="340701" cy="660273"/>
            </a:xfrm>
            <a:custGeom>
              <a:avLst/>
              <a:gdLst/>
              <a:ahLst/>
              <a:cxnLst/>
              <a:rect l="0" t="0" r="0" b="0"/>
              <a:pathLst>
                <a:path w="340701" h="660273" fill="none">
                  <a:moveTo>
                    <a:pt x="0" y="0"/>
                  </a:moveTo>
                  <a:lnTo>
                    <a:pt x="340701" y="660273"/>
                  </a:lnTo>
                </a:path>
              </a:pathLst>
            </a:custGeom>
            <a:solidFill>
              <a:srgbClr val="FFFFFF"/>
            </a:solidFill>
            <a:ln w="8800" cap="flat">
              <a:noFill/>
              <a:bevel/>
              <a:tailEnd type="stealth" w="med" len="med"/>
            </a:ln>
          </p:spPr>
        </p:sp>
        <p:sp>
          <p:nvSpPr>
            <p:cNvPr id="643" name="ConnectLine"/>
            <p:cNvSpPr/>
            <p:nvPr/>
          </p:nvSpPr>
          <p:spPr>
            <a:xfrm>
              <a:off x="3040800" y="4625806"/>
              <a:ext cx="129501" cy="571729"/>
            </a:xfrm>
            <a:custGeom>
              <a:avLst/>
              <a:gdLst/>
              <a:ahLst/>
              <a:cxnLst/>
              <a:rect l="0" t="0" r="0" b="0"/>
              <a:pathLst>
                <a:path w="129501" h="571729" fill="none">
                  <a:moveTo>
                    <a:pt x="0" y="0"/>
                  </a:moveTo>
                  <a:lnTo>
                    <a:pt x="129501" y="-571729"/>
                  </a:lnTo>
                </a:path>
              </a:pathLst>
            </a:custGeom>
            <a:solidFill>
              <a:srgbClr val="FFFFFF"/>
            </a:solidFill>
            <a:ln w="8800" cap="flat">
              <a:noFill/>
              <a:bevel/>
              <a:tailEnd type="stealth" w="med" len="med"/>
            </a:ln>
          </p:spPr>
        </p:sp>
        <p:sp>
          <p:nvSpPr>
            <p:cNvPr id="644" name="ConnectLine"/>
            <p:cNvSpPr/>
            <p:nvPr/>
          </p:nvSpPr>
          <p:spPr>
            <a:xfrm>
              <a:off x="2677501" y="6143263"/>
              <a:ext cx="492800" cy="2089199"/>
            </a:xfrm>
            <a:custGeom>
              <a:avLst/>
              <a:gdLst/>
              <a:ahLst/>
              <a:cxnLst/>
              <a:rect l="0" t="0" r="0" b="0"/>
              <a:pathLst>
                <a:path w="492800" h="2089199" fill="none">
                  <a:moveTo>
                    <a:pt x="0" y="0"/>
                  </a:moveTo>
                  <a:lnTo>
                    <a:pt x="492800" y="-2089199"/>
                  </a:lnTo>
                </a:path>
              </a:pathLst>
            </a:custGeom>
            <a:solidFill>
              <a:srgbClr val="FFFFFF"/>
            </a:solidFill>
            <a:ln w="8800" cap="flat">
              <a:noFill/>
              <a:bevel/>
              <a:tailEnd type="stealth" w="med" len="med"/>
            </a:ln>
          </p:spPr>
        </p:sp>
        <p:sp>
          <p:nvSpPr>
            <p:cNvPr id="645" name="ConnectLine"/>
            <p:cNvSpPr/>
            <p:nvPr/>
          </p:nvSpPr>
          <p:spPr>
            <a:xfrm>
              <a:off x="4730400" y="5653351"/>
              <a:ext cx="200200" cy="1599277"/>
            </a:xfrm>
            <a:custGeom>
              <a:avLst/>
              <a:gdLst/>
              <a:ahLst/>
              <a:cxnLst/>
              <a:rect l="0" t="0" r="0" b="0"/>
              <a:pathLst>
                <a:path w="200200" h="1599277" fill="none">
                  <a:moveTo>
                    <a:pt x="0" y="0"/>
                  </a:moveTo>
                  <a:lnTo>
                    <a:pt x="-200200" y="-1599277"/>
                  </a:lnTo>
                </a:path>
              </a:pathLst>
            </a:custGeom>
            <a:solidFill>
              <a:srgbClr val="FFFFFF"/>
            </a:solidFill>
            <a:ln w="8800" cap="flat">
              <a:noFill/>
              <a:bevel/>
              <a:tailEnd type="stealth" w="med" len="med"/>
            </a:ln>
          </p:spPr>
        </p:sp>
        <p:sp>
          <p:nvSpPr>
            <p:cNvPr id="646" name="ConnectLine"/>
            <p:cNvSpPr/>
            <p:nvPr/>
          </p:nvSpPr>
          <p:spPr>
            <a:xfrm>
              <a:off x="4695200" y="4106604"/>
              <a:ext cx="165000" cy="52527"/>
            </a:xfrm>
            <a:custGeom>
              <a:avLst/>
              <a:gdLst/>
              <a:ahLst/>
              <a:cxnLst/>
              <a:rect l="0" t="0" r="0" b="0"/>
              <a:pathLst>
                <a:path w="165000" h="52527" fill="none">
                  <a:moveTo>
                    <a:pt x="0" y="0"/>
                  </a:moveTo>
                  <a:lnTo>
                    <a:pt x="-165000" y="-52527"/>
                  </a:lnTo>
                </a:path>
              </a:pathLst>
            </a:custGeom>
            <a:solidFill>
              <a:srgbClr val="FFFFFF"/>
            </a:solidFill>
            <a:ln w="8800" cap="flat">
              <a:noFill/>
              <a:bevel/>
              <a:tailEnd type="stealth" w="med" len="med"/>
            </a:ln>
          </p:spPr>
        </p:sp>
        <p:sp>
          <p:nvSpPr>
            <p:cNvPr id="647" name="ConnectLine"/>
            <p:cNvSpPr/>
            <p:nvPr/>
          </p:nvSpPr>
          <p:spPr>
            <a:xfrm>
              <a:off x="4698504" y="2488887"/>
              <a:ext cx="168300" cy="1565186"/>
            </a:xfrm>
            <a:custGeom>
              <a:avLst/>
              <a:gdLst/>
              <a:ahLst/>
              <a:cxnLst/>
              <a:rect l="0" t="0" r="0" b="0"/>
              <a:pathLst>
                <a:path w="168300" h="1565186" fill="none">
                  <a:moveTo>
                    <a:pt x="0" y="0"/>
                  </a:moveTo>
                  <a:lnTo>
                    <a:pt x="-168300" y="1565186"/>
                  </a:lnTo>
                </a:path>
              </a:pathLst>
            </a:custGeom>
            <a:solidFill>
              <a:srgbClr val="FFFFFF"/>
            </a:solidFill>
            <a:ln w="8800" cap="flat">
              <a:noFill/>
              <a:bevel/>
              <a:tailEnd type="stealth" w="med" len="med"/>
            </a:ln>
          </p:spPr>
        </p:sp>
        <p:grpSp>
          <p:nvGrpSpPr>
            <p:cNvPr id="648" name="Main Topic"/>
            <p:cNvGrpSpPr/>
            <p:nvPr/>
          </p:nvGrpSpPr>
          <p:grpSpPr>
            <a:xfrm>
              <a:off x="2123101" y="3212872"/>
              <a:ext cx="554400" cy="299200"/>
              <a:chOff x="2123101" y="3212872"/>
              <a:chExt cx="554400" cy="299200"/>
            </a:xfrm>
          </p:grpSpPr>
          <p:sp>
            <p:nvSpPr>
              <p:cNvPr id="649" name="Rectangle balloon"/>
              <p:cNvSpPr/>
              <p:nvPr/>
            </p:nvSpPr>
            <p:spPr>
              <a:xfrm>
                <a:off x="2123101" y="3212872"/>
                <a:ext cx="554400" cy="299200"/>
              </a:xfrm>
              <a:custGeom>
                <a:avLst/>
                <a:gdLst/>
                <a:ahLst/>
                <a:cxnLst/>
                <a:rect l="0" t="0" r="0" b="0"/>
                <a:pathLst>
                  <a:path w="554400" h="299200">
                    <a:moveTo>
                      <a:pt x="53856" y="0"/>
                    </a:moveTo>
                    <a:lnTo>
                      <a:pt x="500544" y="0"/>
                    </a:lnTo>
                    <a:cubicBezTo>
                      <a:pt x="530289" y="0"/>
                      <a:pt x="554400" y="24111"/>
                      <a:pt x="554400" y="53856"/>
                    </a:cubicBezTo>
                    <a:lnTo>
                      <a:pt x="554400" y="245344"/>
                    </a:lnTo>
                    <a:cubicBezTo>
                      <a:pt x="554400" y="275089"/>
                      <a:pt x="530289" y="299200"/>
                      <a:pt x="500544" y="299200"/>
                    </a:cubicBezTo>
                    <a:lnTo>
                      <a:pt x="53856" y="299200"/>
                    </a:lnTo>
                    <a:cubicBezTo>
                      <a:pt x="24111" y="299200"/>
                      <a:pt x="0" y="275089"/>
                      <a:pt x="0" y="245344"/>
                    </a:cubicBezTo>
                    <a:lnTo>
                      <a:pt x="0" y="53856"/>
                    </a:lnTo>
                    <a:cubicBezTo>
                      <a:pt x="0" y="24111"/>
                      <a:pt x="24111" y="0"/>
                      <a:pt x="5385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6400" cap="flat">
                <a:solidFill>
                  <a:srgbClr val="82A0B9"/>
                </a:solidFill>
                <a:bevel/>
              </a:ln>
            </p:spPr>
          </p:sp>
          <p:sp>
            <p:nvSpPr>
              <p:cNvPr id="4509" name="Text 4509"/>
              <p:cNvSpPr txBox="1"/>
              <p:nvPr/>
            </p:nvSpPr>
            <p:spPr>
              <a:xfrm>
                <a:off x="2202301" y="3292072"/>
                <a:ext cx="484000" cy="140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90">
                    <a:solidFill>
                      <a:srgbClr val="61788B"/>
                    </a:solidFill>
                    <a:latin typeface="Tahoma"/>
                  </a:rPr>
                  <a:t>Leisure</a:t>
                </a:r>
              </a:p>
            </p:txBody>
          </p:sp>
        </p:grpSp>
        <p:grpSp>
          <p:nvGrpSpPr>
            <p:cNvPr id="652" name="Sub Topic"/>
            <p:cNvGrpSpPr/>
            <p:nvPr/>
          </p:nvGrpSpPr>
          <p:grpSpPr>
            <a:xfrm>
              <a:off x="1075901" y="3001672"/>
              <a:ext cx="800800" cy="158400"/>
              <a:chOff x="1075901" y="3001672"/>
              <a:chExt cx="800800" cy="158400"/>
            </a:xfrm>
          </p:grpSpPr>
          <p:sp>
            <p:nvSpPr>
              <p:cNvPr id="653" name="Rectangle balloon"/>
              <p:cNvSpPr/>
              <p:nvPr/>
            </p:nvSpPr>
            <p:spPr>
              <a:xfrm>
                <a:off x="1075901" y="3001672"/>
                <a:ext cx="800800" cy="158400"/>
              </a:xfrm>
              <a:custGeom>
                <a:avLst/>
                <a:gdLst/>
                <a:ahLst/>
                <a:cxnLst/>
                <a:rect l="0" t="0" r="0" b="0"/>
                <a:pathLst>
                  <a:path w="800800" h="158400" fill="none">
                    <a:moveTo>
                      <a:pt x="0" y="158400"/>
                    </a:moveTo>
                    <a:lnTo>
                      <a:pt x="800800" y="158400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sp>
            <p:nvSpPr>
              <p:cNvPr id="4510" name="Text 4510"/>
              <p:cNvSpPr txBox="1"/>
              <p:nvPr/>
            </p:nvSpPr>
            <p:spPr>
              <a:xfrm>
                <a:off x="1111101" y="3028072"/>
                <a:ext cx="7920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How to relax?</a:t>
                </a:r>
              </a:p>
            </p:txBody>
          </p:sp>
        </p:grpSp>
        <p:grpSp>
          <p:nvGrpSpPr>
            <p:cNvPr id="656" name="Sub Topic"/>
            <p:cNvGrpSpPr/>
            <p:nvPr/>
          </p:nvGrpSpPr>
          <p:grpSpPr>
            <a:xfrm>
              <a:off x="1375101" y="3283272"/>
              <a:ext cx="501600" cy="158400"/>
              <a:chOff x="1375101" y="3283272"/>
              <a:chExt cx="501600" cy="158400"/>
            </a:xfrm>
          </p:grpSpPr>
          <p:sp>
            <p:nvSpPr>
              <p:cNvPr id="657" name="Rectangle balloon"/>
              <p:cNvSpPr/>
              <p:nvPr/>
            </p:nvSpPr>
            <p:spPr>
              <a:xfrm>
                <a:off x="1375101" y="3283272"/>
                <a:ext cx="501600" cy="158400"/>
              </a:xfrm>
              <a:custGeom>
                <a:avLst/>
                <a:gdLst/>
                <a:ahLst/>
                <a:cxnLst/>
                <a:rect l="0" t="0" r="0" b="0"/>
                <a:pathLst>
                  <a:path w="501600" h="158400" fill="none">
                    <a:moveTo>
                      <a:pt x="0" y="158400"/>
                    </a:moveTo>
                    <a:lnTo>
                      <a:pt x="501600" y="158400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sp>
            <p:nvSpPr>
              <p:cNvPr id="4511" name="Text 4511"/>
              <p:cNvSpPr txBox="1"/>
              <p:nvPr/>
            </p:nvSpPr>
            <p:spPr>
              <a:xfrm>
                <a:off x="1410301" y="3309672"/>
                <a:ext cx="5016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Holidays</a:t>
                </a:r>
              </a:p>
            </p:txBody>
          </p:sp>
        </p:grpSp>
        <p:grpSp>
          <p:nvGrpSpPr>
            <p:cNvPr id="660" name="Sub Topic"/>
            <p:cNvGrpSpPr/>
            <p:nvPr/>
          </p:nvGrpSpPr>
          <p:grpSpPr>
            <a:xfrm>
              <a:off x="1375101" y="3564872"/>
              <a:ext cx="501600" cy="158400"/>
              <a:chOff x="1375101" y="3564872"/>
              <a:chExt cx="501600" cy="158400"/>
            </a:xfrm>
          </p:grpSpPr>
          <p:sp>
            <p:nvSpPr>
              <p:cNvPr id="661" name="Rectangle balloon"/>
              <p:cNvSpPr/>
              <p:nvPr/>
            </p:nvSpPr>
            <p:spPr>
              <a:xfrm>
                <a:off x="1375101" y="3564872"/>
                <a:ext cx="501600" cy="158400"/>
              </a:xfrm>
              <a:custGeom>
                <a:avLst/>
                <a:gdLst/>
                <a:ahLst/>
                <a:cxnLst/>
                <a:rect l="0" t="0" r="0" b="0"/>
                <a:pathLst>
                  <a:path w="501600" h="158400" fill="none">
                    <a:moveTo>
                      <a:pt x="0" y="158400"/>
                    </a:moveTo>
                    <a:lnTo>
                      <a:pt x="501600" y="158400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BE9C50"/>
                </a:solidFill>
                <a:bevel/>
              </a:ln>
            </p:spPr>
          </p:sp>
          <p:sp>
            <p:nvSpPr>
              <p:cNvPr id="4512" name="Text 4512"/>
              <p:cNvSpPr txBox="1"/>
              <p:nvPr/>
            </p:nvSpPr>
            <p:spPr>
              <a:xfrm>
                <a:off x="1410301" y="3591272"/>
                <a:ext cx="5016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01">
                    <a:solidFill>
                      <a:srgbClr val="8F753A"/>
                    </a:solidFill>
                    <a:latin typeface="Tahoma"/>
                  </a:rPr>
                  <a:t>Hobbies</a:t>
                </a:r>
              </a:p>
            </p:txBody>
          </p:sp>
        </p:grpSp>
        <p:sp>
          <p:nvSpPr>
            <p:cNvPr id="664" name="Display"/>
            <p:cNvSpPr/>
            <p:nvPr/>
          </p:nvSpPr>
          <p:spPr>
            <a:xfrm flipH="1">
              <a:off x="116402" y="1117152"/>
              <a:ext cx="2748398" cy="1766257"/>
            </a:xfrm>
            <a:custGeom>
              <a:avLst/>
              <a:gdLst>
                <a:gd name="connsiteX0" fmla="*/ 1374199 w 2748398"/>
                <a:gd name="connsiteY0" fmla="*/ 1766257 h 1766257"/>
                <a:gd name="connsiteX1" fmla="*/ 1374199 w 2748398"/>
                <a:gd name="connsiteY1" fmla="*/ 0 h 1766257"/>
                <a:gd name="connsiteX2" fmla="*/ 2748398 w 2748398"/>
                <a:gd name="connsiteY2" fmla="*/ 883124 h 1766257"/>
                <a:gd name="connsiteX3" fmla="*/ 0 w 2748398"/>
                <a:gd name="connsiteY3" fmla="*/ 883124 h 1766257"/>
                <a:gd name="connsiteX4" fmla="*/ 1374199 w 2748398"/>
                <a:gd name="connsiteY4" fmla="*/ 883124 h 1766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0" t="0" r="0" b="0"/>
              <a:pathLst>
                <a:path w="2748398" h="1766257">
                  <a:moveTo>
                    <a:pt x="1103907" y="0"/>
                  </a:moveTo>
                  <a:lnTo>
                    <a:pt x="2306841" y="0"/>
                  </a:lnTo>
                  <a:cubicBezTo>
                    <a:pt x="2584808" y="208481"/>
                    <a:pt x="2748399" y="535666"/>
                    <a:pt x="2748399" y="883128"/>
                  </a:cubicBezTo>
                  <a:cubicBezTo>
                    <a:pt x="2748399" y="1230591"/>
                    <a:pt x="2584808" y="1557776"/>
                    <a:pt x="2306841" y="1766257"/>
                  </a:cubicBezTo>
                  <a:lnTo>
                    <a:pt x="1103907" y="1766257"/>
                  </a:lnTo>
                  <a:cubicBezTo>
                    <a:pt x="632992" y="1630676"/>
                    <a:pt x="235642" y="1312794"/>
                    <a:pt x="0" y="883124"/>
                  </a:cubicBezTo>
                  <a:cubicBezTo>
                    <a:pt x="235643" y="453457"/>
                    <a:pt x="632993" y="135578"/>
                    <a:pt x="1103907" y="0"/>
                  </a:cubicBezTo>
                  <a:close/>
                </a:path>
              </a:pathLst>
            </a:custGeom>
            <a:noFill/>
            <a:ln w="8800" cap="flat">
              <a:solidFill>
                <a:srgbClr val="698056"/>
              </a:solidFill>
              <a:bevel/>
            </a:ln>
            <a:effectLst>
              <a:outerShdw dist="24890" dir="2700000" algn="tl">
                <a:srgbClr val="789263">
                  <a:alpha val="20000"/>
                </a:srgbClr>
              </a:outerShdw>
            </a:effectLst>
          </p:spPr>
        </p:sp>
      </p:grpSp>
      <p:sp>
        <p:nvSpPr>
          <p:cNvPr id="531" name="TextBox 2"/>
          <p:cNvSpPr txBox="1"/>
          <p:nvPr/>
        </p:nvSpPr>
        <p:spPr>
          <a:xfrm>
            <a:off x="-607829" y="-267000"/>
            <a:ext cx="4833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rgbClr val="FF0000"/>
                </a:solidFill>
              </a:rPr>
              <a:t>Created by </a:t>
            </a:r>
            <a:r>
              <a:rPr lang="en-US" sz="1200" dirty="0" smtClean="0">
                <a:solidFill>
                  <a:srgbClr val="FF0000"/>
                </a:solidFill>
                <a:hlinkClick r:id="rId2"/>
              </a:rPr>
              <a:t>Edraw – All-in-one Diagramming Software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13" name="Group4513"/>
          <p:cNvGrpSpPr/>
          <p:nvPr/>
        </p:nvGrpSpPr>
        <p:grpSpPr>
          <a:xfrm>
            <a:off x="-664000" y="-275800"/>
            <a:ext cx="10472000" cy="7409600"/>
            <a:chOff x="-664000" y="-275800"/>
            <a:chExt cx="10472000" cy="7409600"/>
          </a:xfrm>
        </p:grpSpPr>
        <p:grpSp>
          <p:nvGrpSpPr>
            <p:cNvPr id="4525" name="Background"/>
            <p:cNvGrpSpPr/>
            <p:nvPr/>
          </p:nvGrpSpPr>
          <p:grpSpPr>
            <a:xfrm>
              <a:off x="-655200" y="-267000"/>
              <a:ext cx="10454400" cy="7392000"/>
              <a:chOff x="-655200" y="-267000"/>
              <a:chExt cx="10454400" cy="7392000"/>
            </a:xfrm>
          </p:grpSpPr>
          <p:sp>
            <p:nvSpPr>
              <p:cNvPr id="2" name="Freeform 1"/>
              <p:cNvSpPr/>
              <p:nvPr/>
            </p:nvSpPr>
            <p:spPr>
              <a:xfrm>
                <a:off x="-655200" y="-267000"/>
                <a:ext cx="10454400" cy="7392000"/>
              </a:xfrm>
              <a:custGeom>
                <a:avLst/>
                <a:gdLst/>
                <a:ahLst/>
                <a:cxnLst/>
                <a:rect l="0" t="0" r="0" b="0"/>
                <a:pathLst>
                  <a:path w="10454400" h="7392000">
                    <a:moveTo>
                      <a:pt x="0" y="0"/>
                    </a:moveTo>
                    <a:lnTo>
                      <a:pt x="10454400" y="0"/>
                    </a:lnTo>
                    <a:lnTo>
                      <a:pt x="10454400" y="7392000"/>
                    </a:lnTo>
                    <a:lnTo>
                      <a:pt x="0" y="7392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8800" cap="flat">
                <a:noFill/>
                <a:bevel/>
              </a:ln>
            </p:spPr>
          </p:sp>
          <p:sp>
            <p:nvSpPr>
              <p:cNvPr id="3" name="Freeform 2"/>
              <p:cNvSpPr/>
              <p:nvPr/>
            </p:nvSpPr>
            <p:spPr>
              <a:xfrm>
                <a:off x="-655200" y="-267000"/>
                <a:ext cx="10454400" cy="7392000"/>
              </a:xfrm>
              <a:custGeom>
                <a:avLst/>
                <a:gdLst/>
                <a:ahLst/>
                <a:cxnLst/>
                <a:rect l="0" t="0" r="0" b="0"/>
                <a:pathLst>
                  <a:path w="10454400" h="7392000">
                    <a:moveTo>
                      <a:pt x="0" y="0"/>
                    </a:moveTo>
                    <a:lnTo>
                      <a:pt x="10454400" y="0"/>
                    </a:lnTo>
                    <a:lnTo>
                      <a:pt x="10454400" y="7392000"/>
                    </a:lnTo>
                    <a:lnTo>
                      <a:pt x="0" y="7392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CF4E1">
                      <a:alpha val="55000"/>
                    </a:srgbClr>
                  </a:gs>
                  <a:gs pos="48000">
                    <a:srgbClr val="FCF4E1">
                      <a:alpha val="63000"/>
                    </a:srgbClr>
                  </a:gs>
                  <a:gs pos="100000">
                    <a:srgbClr val="B8C8D2"/>
                  </a:gs>
                </a:gsLst>
                <a:lin ang="3600000" scaled="0"/>
              </a:gradFill>
              <a:ln w="8800" cap="flat">
                <a:noFill/>
                <a:bevel/>
              </a:ln>
            </p:spPr>
          </p:sp>
          <p:grpSp>
            <p:nvGrpSpPr>
              <p:cNvPr id="4" name="Group 3"/>
              <p:cNvGrpSpPr/>
              <p:nvPr/>
            </p:nvGrpSpPr>
            <p:grpSpPr>
              <a:xfrm>
                <a:off x="6706000" y="-57454"/>
                <a:ext cx="3093200" cy="2231900"/>
                <a:chOff x="6706000" y="-57454"/>
                <a:chExt cx="3093200" cy="2231900"/>
              </a:xfrm>
            </p:grpSpPr>
            <p:sp>
              <p:nvSpPr>
                <p:cNvPr id="5" name="Freeform 4"/>
                <p:cNvSpPr/>
                <p:nvPr/>
              </p:nvSpPr>
              <p:spPr>
                <a:xfrm>
                  <a:off x="7326400" y="438644"/>
                  <a:ext cx="1432746" cy="1735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32746" h="1735800">
                      <a:moveTo>
                        <a:pt x="915200" y="2200"/>
                      </a:moveTo>
                      <a:cubicBezTo>
                        <a:pt x="915200" y="2200"/>
                        <a:pt x="815281" y="-19433"/>
                        <a:pt x="601149" y="253366"/>
                      </a:cubicBezTo>
                      <a:cubicBezTo>
                        <a:pt x="363549" y="499767"/>
                        <a:pt x="208082" y="590701"/>
                        <a:pt x="67650" y="664401"/>
                      </a:cubicBezTo>
                      <a:cubicBezTo>
                        <a:pt x="67650" y="664401"/>
                        <a:pt x="14483" y="793100"/>
                        <a:pt x="32083" y="901639"/>
                      </a:cubicBezTo>
                      <a:cubicBezTo>
                        <a:pt x="49683" y="1010170"/>
                        <a:pt x="-55917" y="1033639"/>
                        <a:pt x="40883" y="1321100"/>
                      </a:cubicBezTo>
                      <a:cubicBezTo>
                        <a:pt x="137683" y="1608570"/>
                        <a:pt x="360617" y="1652570"/>
                        <a:pt x="425149" y="1623239"/>
                      </a:cubicBezTo>
                      <a:cubicBezTo>
                        <a:pt x="489683" y="1593900"/>
                        <a:pt x="568882" y="1599770"/>
                        <a:pt x="601149" y="1611500"/>
                      </a:cubicBezTo>
                      <a:cubicBezTo>
                        <a:pt x="633416" y="1623239"/>
                        <a:pt x="686215" y="1596839"/>
                        <a:pt x="727280" y="1526439"/>
                      </a:cubicBezTo>
                      <a:cubicBezTo>
                        <a:pt x="768347" y="1456039"/>
                        <a:pt x="718481" y="1614439"/>
                        <a:pt x="777147" y="1655500"/>
                      </a:cubicBezTo>
                      <a:cubicBezTo>
                        <a:pt x="835814" y="1696570"/>
                        <a:pt x="956085" y="1761109"/>
                        <a:pt x="1032346" y="1725900"/>
                      </a:cubicBezTo>
                      <a:cubicBezTo>
                        <a:pt x="1108615" y="1690700"/>
                        <a:pt x="1064615" y="1632039"/>
                        <a:pt x="1217146" y="1502970"/>
                      </a:cubicBezTo>
                      <a:cubicBezTo>
                        <a:pt x="1369676" y="1373900"/>
                        <a:pt x="1401946" y="1370970"/>
                        <a:pt x="1425600" y="1306439"/>
                      </a:cubicBezTo>
                      <a:cubicBezTo>
                        <a:pt x="1425600" y="1306439"/>
                        <a:pt x="1485546" y="1073230"/>
                        <a:pt x="1255285" y="842968"/>
                      </a:cubicBezTo>
                      <a:cubicBezTo>
                        <a:pt x="1255285" y="842968"/>
                        <a:pt x="985415" y="502701"/>
                        <a:pt x="1017685" y="133100"/>
                      </a:cubicBezTo>
                      <a:cubicBezTo>
                        <a:pt x="1017685" y="133100"/>
                        <a:pt x="1029776" y="-20167"/>
                        <a:pt x="915200" y="22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EDCBDF">
                        <a:alpha val="86000"/>
                      </a:srgbClr>
                    </a:gs>
                    <a:gs pos="43000">
                      <a:srgbClr val="EFD0E2">
                        <a:alpha val="48000"/>
                      </a:srgbClr>
                    </a:gs>
                    <a:gs pos="69000">
                      <a:srgbClr val="F2DCE9">
                        <a:alpha val="37000"/>
                      </a:srgbClr>
                    </a:gs>
                    <a:gs pos="86000">
                      <a:srgbClr val="EBC5DB">
                        <a:alpha val="15000"/>
                      </a:srgbClr>
                    </a:gs>
                    <a:gs pos="100000">
                      <a:srgbClr val="EDCBDF">
                        <a:alpha val="26000"/>
                      </a:srgbClr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6" name="Freeform 5"/>
                <p:cNvSpPr/>
                <p:nvPr/>
              </p:nvSpPr>
              <p:spPr>
                <a:xfrm>
                  <a:off x="7913245" y="114146"/>
                  <a:ext cx="1115946" cy="9036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15946" h="903654">
                      <a:moveTo>
                        <a:pt x="369600" y="328534"/>
                      </a:moveTo>
                      <a:cubicBezTo>
                        <a:pt x="369600" y="328534"/>
                        <a:pt x="785763" y="231734"/>
                        <a:pt x="1111546" y="903654"/>
                      </a:cubicBezTo>
                      <a:cubicBezTo>
                        <a:pt x="1111546" y="903654"/>
                        <a:pt x="1172961" y="460534"/>
                        <a:pt x="844432" y="322850"/>
                      </a:cubicBezTo>
                      <a:cubicBezTo>
                        <a:pt x="844432" y="322850"/>
                        <a:pt x="776965" y="293333"/>
                        <a:pt x="750565" y="237601"/>
                      </a:cubicBezTo>
                      <a:cubicBezTo>
                        <a:pt x="724165" y="181867"/>
                        <a:pt x="486565" y="90934"/>
                        <a:pt x="342832" y="99733"/>
                      </a:cubicBezTo>
                      <a:cubicBezTo>
                        <a:pt x="199100" y="108534"/>
                        <a:pt x="166833" y="-8800"/>
                        <a:pt x="102300" y="0"/>
                      </a:cubicBezTo>
                      <a:cubicBezTo>
                        <a:pt x="37767" y="8800"/>
                        <a:pt x="8433" y="46933"/>
                        <a:pt x="0" y="73333"/>
                      </a:cubicBezTo>
                      <a:cubicBezTo>
                        <a:pt x="0" y="73333"/>
                        <a:pt x="178566" y="152534"/>
                        <a:pt x="234300" y="266933"/>
                      </a:cubicBezTo>
                      <a:cubicBezTo>
                        <a:pt x="234300" y="266933"/>
                        <a:pt x="273166" y="349067"/>
                        <a:pt x="369600" y="3285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3DFEB">
                        <a:alpha val="23000"/>
                      </a:srgbClr>
                    </a:gs>
                    <a:gs pos="49000">
                      <a:srgbClr val="EECEE1">
                        <a:alpha val="77000"/>
                      </a:srgbClr>
                    </a:gs>
                    <a:gs pos="100000">
                      <a:srgbClr val="EBC5DB">
                        <a:alpha val="13000"/>
                      </a:srgbClr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7" name="Freeform 6"/>
                <p:cNvSpPr/>
                <p:nvPr/>
              </p:nvSpPr>
              <p:spPr>
                <a:xfrm>
                  <a:off x="6706000" y="818146"/>
                  <a:ext cx="165550" cy="327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5550" h="327800">
                      <a:moveTo>
                        <a:pt x="145017" y="0"/>
                      </a:moveTo>
                      <a:cubicBezTo>
                        <a:pt x="145017" y="0"/>
                        <a:pt x="58483" y="165733"/>
                        <a:pt x="27683" y="196533"/>
                      </a:cubicBezTo>
                      <a:cubicBezTo>
                        <a:pt x="-3117" y="227333"/>
                        <a:pt x="-19249" y="258133"/>
                        <a:pt x="39417" y="302133"/>
                      </a:cubicBezTo>
                      <a:cubicBezTo>
                        <a:pt x="98083" y="346134"/>
                        <a:pt x="151250" y="320100"/>
                        <a:pt x="151250" y="319733"/>
                      </a:cubicBezTo>
                      <a:cubicBezTo>
                        <a:pt x="151250" y="319733"/>
                        <a:pt x="145016" y="228800"/>
                        <a:pt x="159683" y="152533"/>
                      </a:cubicBezTo>
                      <a:cubicBezTo>
                        <a:pt x="174350" y="76267"/>
                        <a:pt x="157483" y="20533"/>
                        <a:pt x="145017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8EDF4">
                        <a:alpha val="52000"/>
                      </a:srgbClr>
                    </a:gs>
                    <a:gs pos="100000">
                      <a:srgbClr val="F0D4E4"/>
                    </a:gs>
                  </a:gsLst>
                  <a:lin ang="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8" name="Freeform 7"/>
                <p:cNvSpPr/>
                <p:nvPr/>
              </p:nvSpPr>
              <p:spPr>
                <a:xfrm>
                  <a:off x="8282850" y="429301"/>
                  <a:ext cx="778248" cy="15152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8248" h="1515254">
                      <a:moveTo>
                        <a:pt x="0" y="13383"/>
                      </a:moveTo>
                      <a:cubicBezTo>
                        <a:pt x="0" y="13383"/>
                        <a:pt x="55550" y="54633"/>
                        <a:pt x="32083" y="189567"/>
                      </a:cubicBezTo>
                      <a:cubicBezTo>
                        <a:pt x="8616" y="324501"/>
                        <a:pt x="111870" y="665006"/>
                        <a:pt x="199869" y="760981"/>
                      </a:cubicBezTo>
                      <a:cubicBezTo>
                        <a:pt x="287869" y="858607"/>
                        <a:pt x="344775" y="923490"/>
                        <a:pt x="382909" y="990959"/>
                      </a:cubicBezTo>
                      <a:cubicBezTo>
                        <a:pt x="421042" y="1058420"/>
                        <a:pt x="457232" y="1113385"/>
                        <a:pt x="457232" y="1236585"/>
                      </a:cubicBezTo>
                      <a:cubicBezTo>
                        <a:pt x="457232" y="1359785"/>
                        <a:pt x="521766" y="1383254"/>
                        <a:pt x="545231" y="1412585"/>
                      </a:cubicBezTo>
                      <a:cubicBezTo>
                        <a:pt x="568698" y="1441915"/>
                        <a:pt x="627364" y="1515254"/>
                        <a:pt x="697765" y="1515254"/>
                      </a:cubicBezTo>
                      <a:cubicBezTo>
                        <a:pt x="768164" y="1515254"/>
                        <a:pt x="732964" y="1421385"/>
                        <a:pt x="768164" y="1350985"/>
                      </a:cubicBezTo>
                      <a:cubicBezTo>
                        <a:pt x="803362" y="1280585"/>
                        <a:pt x="732964" y="1189654"/>
                        <a:pt x="750564" y="1098715"/>
                      </a:cubicBezTo>
                      <a:cubicBezTo>
                        <a:pt x="768164" y="1007785"/>
                        <a:pt x="802008" y="800741"/>
                        <a:pt x="741764" y="588318"/>
                      </a:cubicBezTo>
                      <a:cubicBezTo>
                        <a:pt x="668614" y="330368"/>
                        <a:pt x="436880" y="92767"/>
                        <a:pt x="272615" y="37033"/>
                      </a:cubicBezTo>
                      <a:cubicBezTo>
                        <a:pt x="108350" y="-18700"/>
                        <a:pt x="26032" y="1650"/>
                        <a:pt x="0" y="1338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E2BFD3">
                        <a:alpha val="67000"/>
                      </a:srgbClr>
                    </a:gs>
                    <a:gs pos="23000">
                      <a:srgbClr val="F5E3EE">
                        <a:alpha val="74000"/>
                      </a:srgbClr>
                    </a:gs>
                    <a:gs pos="45000">
                      <a:srgbClr val="F2DBE8">
                        <a:alpha val="51000"/>
                      </a:srgbClr>
                    </a:gs>
                    <a:gs pos="74000">
                      <a:srgbClr val="F3DEEA">
                        <a:alpha val="76000"/>
                      </a:srgbClr>
                    </a:gs>
                    <a:gs pos="100000">
                      <a:srgbClr val="F0D4E4">
                        <a:alpha val="10000"/>
                      </a:srgbClr>
                    </a:gs>
                  </a:gsLst>
                  <a:lin ang="60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533" name="Freeform 4532"/>
                <p:cNvSpPr/>
                <p:nvPr/>
              </p:nvSpPr>
              <p:spPr>
                <a:xfrm>
                  <a:off x="6847349" y="158146"/>
                  <a:ext cx="1388200" cy="10791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88200" h="1079100">
                      <a:moveTo>
                        <a:pt x="1388200" y="284900"/>
                      </a:moveTo>
                      <a:cubicBezTo>
                        <a:pt x="1388200" y="284900"/>
                        <a:pt x="1333526" y="280317"/>
                        <a:pt x="1123795" y="536984"/>
                      </a:cubicBezTo>
                      <a:cubicBezTo>
                        <a:pt x="914065" y="793651"/>
                        <a:pt x="640383" y="910105"/>
                        <a:pt x="546699" y="944900"/>
                      </a:cubicBezTo>
                      <a:cubicBezTo>
                        <a:pt x="473480" y="972092"/>
                        <a:pt x="423132" y="1029600"/>
                        <a:pt x="396730" y="1047200"/>
                      </a:cubicBezTo>
                      <a:cubicBezTo>
                        <a:pt x="370332" y="1064800"/>
                        <a:pt x="203132" y="1129330"/>
                        <a:pt x="97900" y="1003200"/>
                      </a:cubicBezTo>
                      <a:cubicBezTo>
                        <a:pt x="97900" y="1003200"/>
                        <a:pt x="21266" y="1029600"/>
                        <a:pt x="9900" y="979730"/>
                      </a:cubicBezTo>
                      <a:cubicBezTo>
                        <a:pt x="9900" y="979730"/>
                        <a:pt x="-13200" y="944530"/>
                        <a:pt x="9900" y="836001"/>
                      </a:cubicBezTo>
                      <a:cubicBezTo>
                        <a:pt x="33000" y="727467"/>
                        <a:pt x="-49134" y="598400"/>
                        <a:pt x="97533" y="425334"/>
                      </a:cubicBezTo>
                      <a:cubicBezTo>
                        <a:pt x="244199" y="252267"/>
                        <a:pt x="569800" y="26400"/>
                        <a:pt x="877799" y="0"/>
                      </a:cubicBezTo>
                      <a:cubicBezTo>
                        <a:pt x="877799" y="0"/>
                        <a:pt x="1226861" y="-5867"/>
                        <a:pt x="1320730" y="211201"/>
                      </a:cubicBezTo>
                      <a:cubicBezTo>
                        <a:pt x="1320730" y="211201"/>
                        <a:pt x="1341261" y="264734"/>
                        <a:pt x="1388200" y="2849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0D4E4">
                        <a:alpha val="38000"/>
                      </a:srgbClr>
                    </a:gs>
                    <a:gs pos="29000">
                      <a:srgbClr val="F5E2ED">
                        <a:alpha val="70000"/>
                      </a:srgbClr>
                    </a:gs>
                    <a:gs pos="83000">
                      <a:srgbClr val="EBC5DB">
                        <a:alpha val="53000"/>
                      </a:srgbClr>
                    </a:gs>
                    <a:gs pos="100000">
                      <a:srgbClr val="EBC5DB">
                        <a:alpha val="11000"/>
                      </a:srgbClr>
                    </a:gs>
                  </a:gsLst>
                  <a:lin ang="36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534" name="Freeform 4533"/>
                <p:cNvSpPr/>
                <p:nvPr/>
              </p:nvSpPr>
              <p:spPr>
                <a:xfrm>
                  <a:off x="7901389" y="214061"/>
                  <a:ext cx="746794" cy="3989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6794" h="398935">
                      <a:moveTo>
                        <a:pt x="128289" y="45226"/>
                      </a:moveTo>
                      <a:cubicBezTo>
                        <a:pt x="128289" y="45226"/>
                        <a:pt x="78952" y="37003"/>
                        <a:pt x="70729" y="32891"/>
                      </a:cubicBezTo>
                      <a:cubicBezTo>
                        <a:pt x="62505" y="28780"/>
                        <a:pt x="-11500" y="82228"/>
                        <a:pt x="835" y="86340"/>
                      </a:cubicBezTo>
                      <a:cubicBezTo>
                        <a:pt x="13170" y="90451"/>
                        <a:pt x="81008" y="207625"/>
                        <a:pt x="70729" y="217905"/>
                      </a:cubicBezTo>
                      <a:cubicBezTo>
                        <a:pt x="60450" y="228183"/>
                        <a:pt x="74840" y="341246"/>
                        <a:pt x="148845" y="341246"/>
                      </a:cubicBezTo>
                      <a:cubicBezTo>
                        <a:pt x="222849" y="341246"/>
                        <a:pt x="325633" y="328911"/>
                        <a:pt x="350302" y="353580"/>
                      </a:cubicBezTo>
                      <a:cubicBezTo>
                        <a:pt x="374971" y="378250"/>
                        <a:pt x="481866" y="423474"/>
                        <a:pt x="510646" y="382361"/>
                      </a:cubicBezTo>
                      <a:cubicBezTo>
                        <a:pt x="539427" y="341246"/>
                        <a:pt x="695660" y="300133"/>
                        <a:pt x="732661" y="300133"/>
                      </a:cubicBezTo>
                      <a:cubicBezTo>
                        <a:pt x="769660" y="300133"/>
                        <a:pt x="724439" y="300133"/>
                        <a:pt x="662768" y="217905"/>
                      </a:cubicBezTo>
                      <a:cubicBezTo>
                        <a:pt x="601097" y="135677"/>
                        <a:pt x="609317" y="78116"/>
                        <a:pt x="510646" y="78116"/>
                      </a:cubicBezTo>
                      <a:cubicBezTo>
                        <a:pt x="411974" y="78116"/>
                        <a:pt x="220795" y="-14390"/>
                        <a:pt x="189959" y="0"/>
                      </a:cubicBezTo>
                      <a:cubicBezTo>
                        <a:pt x="159123" y="14390"/>
                        <a:pt x="128289" y="45226"/>
                        <a:pt x="128289" y="45226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3DBE8">
                        <a:alpha val="11000"/>
                      </a:srgbClr>
                    </a:gs>
                    <a:gs pos="0">
                      <a:srgbClr val="E5CDD9"/>
                    </a:gs>
                  </a:gsLst>
                  <a:path path="shap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grpSp>
              <p:nvGrpSpPr>
                <p:cNvPr id="4535" name="Group 4534"/>
                <p:cNvGrpSpPr/>
                <p:nvPr/>
              </p:nvGrpSpPr>
              <p:grpSpPr>
                <a:xfrm>
                  <a:off x="8156349" y="-57454"/>
                  <a:ext cx="1642846" cy="502701"/>
                  <a:chOff x="8156349" y="-57454"/>
                  <a:chExt cx="1642846" cy="502701"/>
                </a:xfrm>
              </p:grpSpPr>
              <p:sp>
                <p:nvSpPr>
                  <p:cNvPr id="4536" name="Freeform 4535"/>
                  <p:cNvSpPr/>
                  <p:nvPr/>
                </p:nvSpPr>
                <p:spPr>
                  <a:xfrm>
                    <a:off x="8156349" y="-57454"/>
                    <a:ext cx="1642846" cy="5027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42846" h="502701">
                        <a:moveTo>
                          <a:pt x="1642846" y="1467"/>
                        </a:moveTo>
                        <a:cubicBezTo>
                          <a:pt x="1642846" y="1467"/>
                          <a:pt x="1434400" y="-19067"/>
                          <a:pt x="1199730" y="80667"/>
                        </a:cubicBezTo>
                        <a:cubicBezTo>
                          <a:pt x="965070" y="180400"/>
                          <a:pt x="833065" y="221467"/>
                          <a:pt x="739200" y="156934"/>
                        </a:cubicBezTo>
                        <a:cubicBezTo>
                          <a:pt x="645334" y="92400"/>
                          <a:pt x="510400" y="-7333"/>
                          <a:pt x="349066" y="63067"/>
                        </a:cubicBezTo>
                        <a:cubicBezTo>
                          <a:pt x="187733" y="133467"/>
                          <a:pt x="0" y="438534"/>
                          <a:pt x="0" y="438534"/>
                        </a:cubicBezTo>
                        <a:cubicBezTo>
                          <a:pt x="0" y="438534"/>
                          <a:pt x="52799" y="517737"/>
                          <a:pt x="126132" y="500134"/>
                        </a:cubicBezTo>
                        <a:cubicBezTo>
                          <a:pt x="126132" y="500134"/>
                          <a:pt x="164266" y="294800"/>
                          <a:pt x="401865" y="151067"/>
                        </a:cubicBezTo>
                        <a:cubicBezTo>
                          <a:pt x="401865" y="151067"/>
                          <a:pt x="500130" y="85067"/>
                          <a:pt x="648266" y="233200"/>
                        </a:cubicBezTo>
                        <a:cubicBezTo>
                          <a:pt x="648266" y="233200"/>
                          <a:pt x="806665" y="379867"/>
                          <a:pt x="1079461" y="262534"/>
                        </a:cubicBezTo>
                        <a:cubicBezTo>
                          <a:pt x="1352261" y="145200"/>
                          <a:pt x="1496000" y="86533"/>
                          <a:pt x="1639730" y="133467"/>
                        </a:cubicBezTo>
                        <a:lnTo>
                          <a:pt x="1642846" y="1467"/>
                        </a:lnTo>
                        <a:close/>
                      </a:path>
                    </a:pathLst>
                  </a:custGeom>
                  <a:solidFill>
                    <a:srgbClr val="E2D9D6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37" name="Freeform 4536"/>
                  <p:cNvSpPr/>
                  <p:nvPr/>
                </p:nvSpPr>
                <p:spPr>
                  <a:xfrm>
                    <a:off x="8156349" y="-57454"/>
                    <a:ext cx="1642846" cy="4565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42846" h="456500">
                        <a:moveTo>
                          <a:pt x="1642846" y="1467"/>
                        </a:moveTo>
                        <a:cubicBezTo>
                          <a:pt x="1642846" y="1467"/>
                          <a:pt x="1434400" y="-19067"/>
                          <a:pt x="1199730" y="80667"/>
                        </a:cubicBezTo>
                        <a:cubicBezTo>
                          <a:pt x="965070" y="180400"/>
                          <a:pt x="833065" y="221467"/>
                          <a:pt x="739200" y="156933"/>
                        </a:cubicBezTo>
                        <a:cubicBezTo>
                          <a:pt x="645334" y="92400"/>
                          <a:pt x="510400" y="-7334"/>
                          <a:pt x="349066" y="63066"/>
                        </a:cubicBezTo>
                        <a:cubicBezTo>
                          <a:pt x="187733" y="133467"/>
                          <a:pt x="0" y="438533"/>
                          <a:pt x="0" y="438533"/>
                        </a:cubicBezTo>
                        <a:cubicBezTo>
                          <a:pt x="0" y="438533"/>
                          <a:pt x="7629" y="456500"/>
                          <a:pt x="21709" y="456500"/>
                        </a:cubicBezTo>
                        <a:cubicBezTo>
                          <a:pt x="21709" y="456500"/>
                          <a:pt x="129069" y="224400"/>
                          <a:pt x="366668" y="80667"/>
                        </a:cubicBezTo>
                        <a:cubicBezTo>
                          <a:pt x="366668" y="80667"/>
                          <a:pt x="514215" y="26400"/>
                          <a:pt x="662349" y="174533"/>
                        </a:cubicBezTo>
                        <a:cubicBezTo>
                          <a:pt x="662349" y="174533"/>
                          <a:pt x="835411" y="298908"/>
                          <a:pt x="1108219" y="181574"/>
                        </a:cubicBezTo>
                        <a:cubicBezTo>
                          <a:pt x="1381019" y="64241"/>
                          <a:pt x="1496009" y="45466"/>
                          <a:pt x="1639730" y="92400"/>
                        </a:cubicBezTo>
                        <a:lnTo>
                          <a:pt x="1642846" y="1467"/>
                        </a:lnTo>
                        <a:close/>
                      </a:path>
                    </a:pathLst>
                  </a:custGeom>
                  <a:solidFill>
                    <a:srgbClr val="F8F2F1">
                      <a:alpha val="42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</p:grpSp>
        </p:grpSp>
        <p:sp>
          <p:nvSpPr>
            <p:cNvPr id="4514" name="Text 4514"/>
            <p:cNvSpPr txBox="1"/>
            <p:nvPr/>
          </p:nvSpPr>
          <p:spPr>
            <a:xfrm>
              <a:off x="1905600" y="-161400"/>
              <a:ext cx="4752000" cy="5984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2136">
                  <a:solidFill>
                    <a:srgbClr val="566A47"/>
                  </a:solidFill>
                  <a:latin typeface="Arial"/>
                </a:rPr>
                <a:t>Importance of Good Nutrition</a:t>
              </a:r>
            </a:p>
          </p:txBody>
        </p:sp>
        <p:grpSp>
          <p:nvGrpSpPr>
            <p:cNvPr id="4488" name="List"/>
            <p:cNvGrpSpPr/>
            <p:nvPr/>
          </p:nvGrpSpPr>
          <p:grpSpPr>
            <a:xfrm>
              <a:off x="1896800" y="545272"/>
              <a:ext cx="4769600" cy="560532"/>
              <a:chOff x="1896800" y="545272"/>
              <a:chExt cx="4769600" cy="560532"/>
            </a:xfrm>
          </p:grpSpPr>
          <p:grpSp>
            <p:nvGrpSpPr>
              <p:cNvPr id="4489" name="Group 4488"/>
              <p:cNvGrpSpPr/>
              <p:nvPr/>
            </p:nvGrpSpPr>
            <p:grpSpPr>
              <a:xfrm>
                <a:off x="1896800" y="545272"/>
                <a:ext cx="4769600" cy="560532"/>
                <a:chOff x="1896800" y="545272"/>
                <a:chExt cx="4769600" cy="560532"/>
              </a:xfrm>
            </p:grpSpPr>
            <p:sp>
              <p:nvSpPr>
                <p:cNvPr id="4490" name="Freeform 4489"/>
                <p:cNvSpPr/>
                <p:nvPr/>
              </p:nvSpPr>
              <p:spPr>
                <a:xfrm>
                  <a:off x="1896800" y="545272"/>
                  <a:ext cx="4769600" cy="5605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69600" h="560532">
                      <a:moveTo>
                        <a:pt x="0" y="0"/>
                      </a:moveTo>
                      <a:lnTo>
                        <a:pt x="4769600" y="0"/>
                      </a:lnTo>
                      <a:lnTo>
                        <a:pt x="4769600" y="560532"/>
                      </a:lnTo>
                      <a:lnTo>
                        <a:pt x="0" y="5605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00AEEE"/>
                  </a:solidFill>
                  <a:bevel/>
                </a:ln>
              </p:spPr>
            </p:sp>
            <p:sp>
              <p:nvSpPr>
                <p:cNvPr id="4491" name="Freeform 4490"/>
                <p:cNvSpPr/>
                <p:nvPr/>
              </p:nvSpPr>
              <p:spPr>
                <a:xfrm>
                  <a:off x="1896800" y="545272"/>
                  <a:ext cx="560532" cy="5605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532" h="560532" stroke="0">
                      <a:moveTo>
                        <a:pt x="0" y="0"/>
                      </a:moveTo>
                      <a:cubicBezTo>
                        <a:pt x="308292" y="0"/>
                        <a:pt x="560532" y="252239"/>
                        <a:pt x="560532" y="560532"/>
                      </a:cubicBezTo>
                      <a:lnTo>
                        <a:pt x="0" y="5605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AEEE"/>
                </a:solidFill>
                <a:ln w="8800" cap="flat">
                  <a:noFill/>
                  <a:bevel/>
                </a:ln>
              </p:spPr>
            </p:sp>
            <p:sp>
              <p:nvSpPr>
                <p:cNvPr id="4492" name="Freeform 4491"/>
                <p:cNvSpPr/>
                <p:nvPr/>
              </p:nvSpPr>
              <p:spPr>
                <a:xfrm>
                  <a:off x="1896800" y="657378"/>
                  <a:ext cx="448425" cy="4484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8425" h="448425" stroke="0">
                      <a:moveTo>
                        <a:pt x="0" y="0"/>
                      </a:moveTo>
                      <a:cubicBezTo>
                        <a:pt x="246634" y="0"/>
                        <a:pt x="448425" y="201791"/>
                        <a:pt x="448425" y="448425"/>
                      </a:cubicBezTo>
                      <a:lnTo>
                        <a:pt x="0" y="4484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CDAF7"/>
                </a:solidFill>
                <a:ln w="8800" cap="flat">
                  <a:solidFill>
                    <a:srgbClr val="00AEEE"/>
                  </a:solidFill>
                  <a:bevel/>
                </a:ln>
              </p:spPr>
            </p:sp>
            <p:sp>
              <p:nvSpPr>
                <p:cNvPr id="9" name="Text 4515"/>
                <p:cNvSpPr txBox="1"/>
                <p:nvPr/>
              </p:nvSpPr>
              <p:spPr>
                <a:xfrm>
                  <a:off x="2457325" y="545272"/>
                  <a:ext cx="4209066" cy="560532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l"/>
                  <a:r>
                    <a:rPr sz="1424">
                      <a:solidFill>
                        <a:srgbClr val="333333"/>
                      </a:solidFill>
                      <a:latin typeface="Helvetica"/>
                    </a:rPr>
                    <a:t>Give you vitality and energy</a:t>
                  </a:r>
                  <a:r>
                    <a:rPr sz="1424">
                      <a:solidFill>
                        <a:srgbClr val="454545"/>
                      </a:solidFill>
                      <a:latin typeface="Arial"/>
                    </a:rPr>
                    <a:t>.</a:t>
                  </a:r>
                </a:p>
              </p:txBody>
            </p:sp>
            <p:sp>
              <p:nvSpPr>
                <p:cNvPr id="10" name="Text 4516"/>
                <p:cNvSpPr txBox="1"/>
                <p:nvPr/>
              </p:nvSpPr>
              <p:spPr>
                <a:xfrm>
                  <a:off x="1896800" y="738095"/>
                  <a:ext cx="367709" cy="367709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l"/>
                  <a:r>
                    <a:rPr sz="1424">
                      <a:solidFill>
                        <a:srgbClr val="454545"/>
                      </a:solidFill>
                      <a:latin typeface="Arial"/>
                    </a:rPr>
                    <a:t>1</a:t>
                  </a:r>
                </a:p>
              </p:txBody>
            </p:sp>
          </p:grpSp>
          <p:grpSp>
            <p:nvGrpSpPr>
              <p:cNvPr id="4493" name="Group 4492"/>
              <p:cNvGrpSpPr/>
              <p:nvPr/>
            </p:nvGrpSpPr>
            <p:grpSpPr>
              <a:xfrm>
                <a:off x="1896800" y="1237802"/>
                <a:ext cx="4769600" cy="560532"/>
                <a:chOff x="1896800" y="1237802"/>
                <a:chExt cx="4769600" cy="560532"/>
              </a:xfrm>
            </p:grpSpPr>
            <p:sp>
              <p:nvSpPr>
                <p:cNvPr id="4494" name="Freeform 4493"/>
                <p:cNvSpPr/>
                <p:nvPr/>
              </p:nvSpPr>
              <p:spPr>
                <a:xfrm>
                  <a:off x="1896800" y="1237802"/>
                  <a:ext cx="4769600" cy="5605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69600" h="560532">
                      <a:moveTo>
                        <a:pt x="0" y="0"/>
                      </a:moveTo>
                      <a:lnTo>
                        <a:pt x="4769600" y="0"/>
                      </a:lnTo>
                      <a:lnTo>
                        <a:pt x="4769600" y="560532"/>
                      </a:lnTo>
                      <a:lnTo>
                        <a:pt x="0" y="5605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F79646"/>
                  </a:solidFill>
                  <a:bevel/>
                </a:ln>
              </p:spPr>
            </p:sp>
            <p:sp>
              <p:nvSpPr>
                <p:cNvPr id="4495" name="Freeform 4494"/>
                <p:cNvSpPr/>
                <p:nvPr/>
              </p:nvSpPr>
              <p:spPr>
                <a:xfrm>
                  <a:off x="1896800" y="1237802"/>
                  <a:ext cx="560532" cy="5605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532" h="560532" stroke="0">
                      <a:moveTo>
                        <a:pt x="0" y="0"/>
                      </a:moveTo>
                      <a:cubicBezTo>
                        <a:pt x="308292" y="0"/>
                        <a:pt x="560532" y="252239"/>
                        <a:pt x="560532" y="560532"/>
                      </a:cubicBezTo>
                      <a:lnTo>
                        <a:pt x="0" y="5605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79646"/>
                </a:solidFill>
                <a:ln w="8800" cap="flat">
                  <a:noFill/>
                  <a:bevel/>
                </a:ln>
              </p:spPr>
            </p:sp>
            <p:sp>
              <p:nvSpPr>
                <p:cNvPr id="4496" name="Freeform 4495"/>
                <p:cNvSpPr/>
                <p:nvPr/>
              </p:nvSpPr>
              <p:spPr>
                <a:xfrm>
                  <a:off x="1896800" y="1349908"/>
                  <a:ext cx="448425" cy="4484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8425" h="448425" stroke="0">
                      <a:moveTo>
                        <a:pt x="0" y="0"/>
                      </a:moveTo>
                      <a:cubicBezTo>
                        <a:pt x="246634" y="0"/>
                        <a:pt x="448425" y="201791"/>
                        <a:pt x="448425" y="448425"/>
                      </a:cubicBezTo>
                      <a:lnTo>
                        <a:pt x="0" y="4484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BD0AC"/>
                </a:solidFill>
                <a:ln w="8800" cap="flat">
                  <a:solidFill>
                    <a:srgbClr val="F79646"/>
                  </a:solidFill>
                  <a:bevel/>
                </a:ln>
              </p:spPr>
            </p:sp>
            <p:sp>
              <p:nvSpPr>
                <p:cNvPr id="11" name="Text 4517"/>
                <p:cNvSpPr txBox="1"/>
                <p:nvPr/>
              </p:nvSpPr>
              <p:spPr>
                <a:xfrm>
                  <a:off x="2457325" y="1237802"/>
                  <a:ext cx="4209066" cy="560532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l"/>
                  <a:r>
                    <a:rPr sz="1424">
                      <a:solidFill>
                        <a:srgbClr val="333333"/>
                      </a:solidFill>
                      <a:latin typeface="Helvetica"/>
                    </a:rPr>
                    <a:t>Help you stay fit.</a:t>
                  </a:r>
                </a:p>
              </p:txBody>
            </p:sp>
            <p:sp>
              <p:nvSpPr>
                <p:cNvPr id="12" name="Text 4518"/>
                <p:cNvSpPr txBox="1"/>
                <p:nvPr/>
              </p:nvSpPr>
              <p:spPr>
                <a:xfrm>
                  <a:off x="1896800" y="1430625"/>
                  <a:ext cx="367709" cy="367709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l"/>
                  <a:r>
                    <a:rPr sz="1424">
                      <a:solidFill>
                        <a:srgbClr val="454545"/>
                      </a:solidFill>
                      <a:latin typeface="Arial"/>
                    </a:rPr>
                    <a:t>2</a:t>
                  </a:r>
                </a:p>
              </p:txBody>
            </p:sp>
          </p:grpSp>
          <p:grpSp>
            <p:nvGrpSpPr>
              <p:cNvPr id="4497" name="Group 4496"/>
              <p:cNvGrpSpPr/>
              <p:nvPr/>
            </p:nvGrpSpPr>
            <p:grpSpPr>
              <a:xfrm>
                <a:off x="1896800" y="1930335"/>
                <a:ext cx="4769600" cy="560532"/>
                <a:chOff x="1896800" y="1930335"/>
                <a:chExt cx="4769600" cy="560532"/>
              </a:xfrm>
            </p:grpSpPr>
            <p:sp>
              <p:nvSpPr>
                <p:cNvPr id="4498" name="Freeform 4497"/>
                <p:cNvSpPr/>
                <p:nvPr/>
              </p:nvSpPr>
              <p:spPr>
                <a:xfrm>
                  <a:off x="1896800" y="1930335"/>
                  <a:ext cx="4769600" cy="5605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69600" h="560532">
                      <a:moveTo>
                        <a:pt x="0" y="0"/>
                      </a:moveTo>
                      <a:lnTo>
                        <a:pt x="4769600" y="0"/>
                      </a:lnTo>
                      <a:lnTo>
                        <a:pt x="4769600" y="560532"/>
                      </a:lnTo>
                      <a:lnTo>
                        <a:pt x="0" y="5605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F08080"/>
                  </a:solidFill>
                  <a:bevel/>
                </a:ln>
              </p:spPr>
            </p:sp>
            <p:sp>
              <p:nvSpPr>
                <p:cNvPr id="4499" name="Freeform 4498"/>
                <p:cNvSpPr/>
                <p:nvPr/>
              </p:nvSpPr>
              <p:spPr>
                <a:xfrm>
                  <a:off x="1896800" y="1930335"/>
                  <a:ext cx="560532" cy="5605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532" h="560532" stroke="0">
                      <a:moveTo>
                        <a:pt x="0" y="0"/>
                      </a:moveTo>
                      <a:cubicBezTo>
                        <a:pt x="308292" y="0"/>
                        <a:pt x="560532" y="252239"/>
                        <a:pt x="560532" y="560532"/>
                      </a:cubicBezTo>
                      <a:lnTo>
                        <a:pt x="0" y="5605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08080"/>
                </a:solidFill>
                <a:ln w="8800" cap="flat">
                  <a:noFill/>
                  <a:bevel/>
                </a:ln>
              </p:spPr>
            </p:sp>
            <p:sp>
              <p:nvSpPr>
                <p:cNvPr id="4500" name="Freeform 4499"/>
                <p:cNvSpPr/>
                <p:nvPr/>
              </p:nvSpPr>
              <p:spPr>
                <a:xfrm>
                  <a:off x="1896800" y="2042442"/>
                  <a:ext cx="448425" cy="4484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8425" h="448425" stroke="0">
                      <a:moveTo>
                        <a:pt x="0" y="0"/>
                      </a:moveTo>
                      <a:cubicBezTo>
                        <a:pt x="246634" y="0"/>
                        <a:pt x="448425" y="201791"/>
                        <a:pt x="448425" y="448425"/>
                      </a:cubicBezTo>
                      <a:lnTo>
                        <a:pt x="0" y="4484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8C6C6"/>
                </a:solidFill>
                <a:ln w="8800" cap="flat">
                  <a:solidFill>
                    <a:srgbClr val="F08080"/>
                  </a:solidFill>
                  <a:bevel/>
                </a:ln>
              </p:spPr>
            </p:sp>
            <p:sp>
              <p:nvSpPr>
                <p:cNvPr id="13" name="Text 4519"/>
                <p:cNvSpPr txBox="1"/>
                <p:nvPr/>
              </p:nvSpPr>
              <p:spPr>
                <a:xfrm>
                  <a:off x="2457325" y="1930335"/>
                  <a:ext cx="4209066" cy="560532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l"/>
                  <a:r>
                    <a:rPr sz="1424">
                      <a:solidFill>
                        <a:srgbClr val="333333"/>
                      </a:solidFill>
                      <a:latin typeface="Helvetica"/>
                    </a:rPr>
                    <a:t>Boost your immune system.</a:t>
                  </a:r>
                </a:p>
              </p:txBody>
            </p:sp>
            <p:sp>
              <p:nvSpPr>
                <p:cNvPr id="14" name="Text 4520"/>
                <p:cNvSpPr txBox="1"/>
                <p:nvPr/>
              </p:nvSpPr>
              <p:spPr>
                <a:xfrm>
                  <a:off x="1896800" y="2123158"/>
                  <a:ext cx="367709" cy="367709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l"/>
                  <a:r>
                    <a:rPr sz="1424">
                      <a:solidFill>
                        <a:srgbClr val="454545"/>
                      </a:solidFill>
                      <a:latin typeface="Arial"/>
                    </a:rPr>
                    <a:t>3</a:t>
                  </a:r>
                </a:p>
              </p:txBody>
            </p:sp>
          </p:grpSp>
          <p:grpSp>
            <p:nvGrpSpPr>
              <p:cNvPr id="4501" name="Group 4500"/>
              <p:cNvGrpSpPr/>
              <p:nvPr/>
            </p:nvGrpSpPr>
            <p:grpSpPr>
              <a:xfrm>
                <a:off x="1896800" y="2622869"/>
                <a:ext cx="4769600" cy="560532"/>
                <a:chOff x="1896800" y="2622869"/>
                <a:chExt cx="4769600" cy="560532"/>
              </a:xfrm>
            </p:grpSpPr>
            <p:sp>
              <p:nvSpPr>
                <p:cNvPr id="4502" name="Freeform 4501"/>
                <p:cNvSpPr/>
                <p:nvPr/>
              </p:nvSpPr>
              <p:spPr>
                <a:xfrm>
                  <a:off x="1896800" y="2622869"/>
                  <a:ext cx="4769600" cy="5605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69600" h="560532">
                      <a:moveTo>
                        <a:pt x="0" y="0"/>
                      </a:moveTo>
                      <a:lnTo>
                        <a:pt x="4769600" y="0"/>
                      </a:lnTo>
                      <a:lnTo>
                        <a:pt x="4769600" y="560532"/>
                      </a:lnTo>
                      <a:lnTo>
                        <a:pt x="0" y="5605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5F9EA0"/>
                  </a:solidFill>
                  <a:bevel/>
                </a:ln>
              </p:spPr>
            </p:sp>
            <p:sp>
              <p:nvSpPr>
                <p:cNvPr id="4503" name="Freeform 4502"/>
                <p:cNvSpPr/>
                <p:nvPr/>
              </p:nvSpPr>
              <p:spPr>
                <a:xfrm>
                  <a:off x="1896800" y="2622869"/>
                  <a:ext cx="560532" cy="5605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532" h="560532" stroke="0">
                      <a:moveTo>
                        <a:pt x="0" y="0"/>
                      </a:moveTo>
                      <a:cubicBezTo>
                        <a:pt x="308292" y="0"/>
                        <a:pt x="560532" y="252239"/>
                        <a:pt x="560532" y="560532"/>
                      </a:cubicBezTo>
                      <a:lnTo>
                        <a:pt x="0" y="5605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F9EA0"/>
                </a:solidFill>
                <a:ln w="8800" cap="flat">
                  <a:noFill/>
                  <a:bevel/>
                </a:ln>
              </p:spPr>
            </p:sp>
            <p:sp>
              <p:nvSpPr>
                <p:cNvPr id="4504" name="Freeform 4503"/>
                <p:cNvSpPr/>
                <p:nvPr/>
              </p:nvSpPr>
              <p:spPr>
                <a:xfrm>
                  <a:off x="1896800" y="2734976"/>
                  <a:ext cx="448425" cy="4484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8425" h="448425" stroke="0">
                      <a:moveTo>
                        <a:pt x="0" y="0"/>
                      </a:moveTo>
                      <a:cubicBezTo>
                        <a:pt x="246634" y="0"/>
                        <a:pt x="448425" y="201791"/>
                        <a:pt x="448425" y="448425"/>
                      </a:cubicBezTo>
                      <a:lnTo>
                        <a:pt x="0" y="4484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7D3D4"/>
                </a:solidFill>
                <a:ln w="8800" cap="flat">
                  <a:solidFill>
                    <a:srgbClr val="5F9EA0"/>
                  </a:solidFill>
                  <a:bevel/>
                </a:ln>
              </p:spPr>
            </p:sp>
            <p:sp>
              <p:nvSpPr>
                <p:cNvPr id="15" name="Text 4521"/>
                <p:cNvSpPr txBox="1"/>
                <p:nvPr/>
              </p:nvSpPr>
              <p:spPr>
                <a:xfrm>
                  <a:off x="2457325" y="2622869"/>
                  <a:ext cx="4209066" cy="560532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l"/>
                  <a:r>
                    <a:rPr sz="1424">
                      <a:solidFill>
                        <a:srgbClr val="333333"/>
                      </a:solidFill>
                      <a:latin typeface="Helvetica"/>
                    </a:rPr>
                    <a:t>Power your brain.</a:t>
                  </a:r>
                </a:p>
              </p:txBody>
            </p:sp>
            <p:sp>
              <p:nvSpPr>
                <p:cNvPr id="16" name="Text 4522"/>
                <p:cNvSpPr txBox="1"/>
                <p:nvPr/>
              </p:nvSpPr>
              <p:spPr>
                <a:xfrm>
                  <a:off x="1896800" y="2815692"/>
                  <a:ext cx="367709" cy="367709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l"/>
                  <a:r>
                    <a:rPr sz="1424">
                      <a:solidFill>
                        <a:srgbClr val="454545"/>
                      </a:solidFill>
                      <a:latin typeface="Arial"/>
                    </a:rPr>
                    <a:t>4</a:t>
                  </a:r>
                </a:p>
              </p:txBody>
            </p:sp>
          </p:grpSp>
          <p:grpSp>
            <p:nvGrpSpPr>
              <p:cNvPr id="4508" name="Group 4507"/>
              <p:cNvGrpSpPr/>
              <p:nvPr/>
            </p:nvGrpSpPr>
            <p:grpSpPr>
              <a:xfrm>
                <a:off x="1896800" y="3315394"/>
                <a:ext cx="4769600" cy="560532"/>
                <a:chOff x="1896800" y="3315394"/>
                <a:chExt cx="4769600" cy="560532"/>
              </a:xfrm>
            </p:grpSpPr>
            <p:sp>
              <p:nvSpPr>
                <p:cNvPr id="4505" name="Freeform 4504"/>
                <p:cNvSpPr/>
                <p:nvPr/>
              </p:nvSpPr>
              <p:spPr>
                <a:xfrm>
                  <a:off x="1896800" y="3315394"/>
                  <a:ext cx="4769600" cy="5605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69600" h="560532">
                      <a:moveTo>
                        <a:pt x="0" y="0"/>
                      </a:moveTo>
                      <a:lnTo>
                        <a:pt x="4769600" y="0"/>
                      </a:lnTo>
                      <a:lnTo>
                        <a:pt x="4769600" y="560532"/>
                      </a:lnTo>
                      <a:lnTo>
                        <a:pt x="0" y="5605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763C30"/>
                  </a:solidFill>
                  <a:bevel/>
                </a:ln>
              </p:spPr>
            </p:sp>
            <p:sp>
              <p:nvSpPr>
                <p:cNvPr id="4506" name="Freeform 4505"/>
                <p:cNvSpPr/>
                <p:nvPr/>
              </p:nvSpPr>
              <p:spPr>
                <a:xfrm>
                  <a:off x="1896800" y="3315394"/>
                  <a:ext cx="560532" cy="5605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532" h="560532" stroke="0">
                      <a:moveTo>
                        <a:pt x="0" y="0"/>
                      </a:moveTo>
                      <a:cubicBezTo>
                        <a:pt x="308292" y="0"/>
                        <a:pt x="560532" y="252239"/>
                        <a:pt x="560532" y="560532"/>
                      </a:cubicBezTo>
                      <a:lnTo>
                        <a:pt x="0" y="5605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63C30"/>
                </a:solidFill>
                <a:ln w="8800" cap="flat">
                  <a:noFill/>
                  <a:bevel/>
                </a:ln>
              </p:spPr>
            </p:sp>
            <p:sp>
              <p:nvSpPr>
                <p:cNvPr id="4507" name="Freeform 4506"/>
                <p:cNvSpPr/>
                <p:nvPr/>
              </p:nvSpPr>
              <p:spPr>
                <a:xfrm>
                  <a:off x="1896800" y="3427501"/>
                  <a:ext cx="448425" cy="4484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8425" h="448425" stroke="0">
                      <a:moveTo>
                        <a:pt x="0" y="0"/>
                      </a:moveTo>
                      <a:cubicBezTo>
                        <a:pt x="246634" y="0"/>
                        <a:pt x="448425" y="201791"/>
                        <a:pt x="448425" y="448425"/>
                      </a:cubicBezTo>
                      <a:lnTo>
                        <a:pt x="0" y="4484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0C7C6"/>
                </a:solidFill>
                <a:ln w="8800" cap="flat">
                  <a:solidFill>
                    <a:srgbClr val="763C30"/>
                  </a:solidFill>
                  <a:bevel/>
                </a:ln>
              </p:spPr>
            </p:sp>
            <p:sp>
              <p:nvSpPr>
                <p:cNvPr id="17" name="Text 4523"/>
                <p:cNvSpPr txBox="1"/>
                <p:nvPr/>
              </p:nvSpPr>
              <p:spPr>
                <a:xfrm>
                  <a:off x="2457325" y="3315394"/>
                  <a:ext cx="4209066" cy="560532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l"/>
                  <a:r>
                    <a:rPr sz="1424">
                      <a:solidFill>
                        <a:srgbClr val="333333"/>
                      </a:solidFill>
                      <a:latin typeface="Helvetica"/>
                    </a:rPr>
                    <a:t>Beat tiredness and fatigue</a:t>
                  </a:r>
                </a:p>
              </p:txBody>
            </p:sp>
            <p:sp>
              <p:nvSpPr>
                <p:cNvPr id="18" name="Text 4524"/>
                <p:cNvSpPr txBox="1"/>
                <p:nvPr/>
              </p:nvSpPr>
              <p:spPr>
                <a:xfrm>
                  <a:off x="1896800" y="3508217"/>
                  <a:ext cx="367709" cy="367709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l"/>
                  <a:r>
                    <a:rPr sz="1424">
                      <a:solidFill>
                        <a:srgbClr val="454545"/>
                      </a:solidFill>
                      <a:latin typeface="Arial"/>
                    </a:rPr>
                    <a:t>5</a:t>
                  </a:r>
                </a:p>
              </p:txBody>
            </p:sp>
          </p:grpSp>
          <p:grpSp>
            <p:nvGrpSpPr>
              <p:cNvPr id="4512" name="Group 4511"/>
              <p:cNvGrpSpPr/>
              <p:nvPr/>
            </p:nvGrpSpPr>
            <p:grpSpPr>
              <a:xfrm>
                <a:off x="1896800" y="4007927"/>
                <a:ext cx="4769600" cy="560532"/>
                <a:chOff x="1896800" y="4007927"/>
                <a:chExt cx="4769600" cy="560532"/>
              </a:xfrm>
            </p:grpSpPr>
            <p:sp>
              <p:nvSpPr>
                <p:cNvPr id="4509" name="Freeform 4508"/>
                <p:cNvSpPr/>
                <p:nvPr/>
              </p:nvSpPr>
              <p:spPr>
                <a:xfrm>
                  <a:off x="1896800" y="4007927"/>
                  <a:ext cx="4769600" cy="5605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69600" h="560532">
                      <a:moveTo>
                        <a:pt x="0" y="0"/>
                      </a:moveTo>
                      <a:lnTo>
                        <a:pt x="4769600" y="0"/>
                      </a:lnTo>
                      <a:lnTo>
                        <a:pt x="4769600" y="560532"/>
                      </a:lnTo>
                      <a:lnTo>
                        <a:pt x="0" y="5605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BF793E"/>
                  </a:solidFill>
                  <a:bevel/>
                </a:ln>
              </p:spPr>
            </p:sp>
            <p:sp>
              <p:nvSpPr>
                <p:cNvPr id="4510" name="Freeform 4509"/>
                <p:cNvSpPr/>
                <p:nvPr/>
              </p:nvSpPr>
              <p:spPr>
                <a:xfrm>
                  <a:off x="1896800" y="4007927"/>
                  <a:ext cx="560532" cy="5605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532" h="560532" stroke="0">
                      <a:moveTo>
                        <a:pt x="0" y="0"/>
                      </a:moveTo>
                      <a:cubicBezTo>
                        <a:pt x="308292" y="0"/>
                        <a:pt x="560532" y="252239"/>
                        <a:pt x="560532" y="560532"/>
                      </a:cubicBezTo>
                      <a:lnTo>
                        <a:pt x="0" y="5605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F793E"/>
                </a:solidFill>
                <a:ln w="8800" cap="flat">
                  <a:noFill/>
                  <a:bevel/>
                </a:ln>
              </p:spPr>
            </p:sp>
            <p:sp>
              <p:nvSpPr>
                <p:cNvPr id="4511" name="Freeform 4510"/>
                <p:cNvSpPr/>
                <p:nvPr/>
              </p:nvSpPr>
              <p:spPr>
                <a:xfrm>
                  <a:off x="1896800" y="4120034"/>
                  <a:ext cx="448425" cy="4484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8425" h="448425" stroke="0">
                      <a:moveTo>
                        <a:pt x="0" y="0"/>
                      </a:moveTo>
                      <a:cubicBezTo>
                        <a:pt x="246634" y="0"/>
                        <a:pt x="448425" y="201791"/>
                        <a:pt x="448425" y="448425"/>
                      </a:cubicBezTo>
                      <a:lnTo>
                        <a:pt x="0" y="4484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5D1C7"/>
                </a:solidFill>
                <a:ln w="8800" cap="flat">
                  <a:solidFill>
                    <a:srgbClr val="BF793E"/>
                  </a:solidFill>
                  <a:bevel/>
                </a:ln>
              </p:spPr>
            </p:sp>
            <p:sp>
              <p:nvSpPr>
                <p:cNvPr id="19" name="Text 4525"/>
                <p:cNvSpPr txBox="1"/>
                <p:nvPr/>
              </p:nvSpPr>
              <p:spPr>
                <a:xfrm>
                  <a:off x="2457325" y="4007927"/>
                  <a:ext cx="4209066" cy="560532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l"/>
                  <a:r>
                    <a:rPr sz="1424">
                      <a:solidFill>
                        <a:srgbClr val="333333"/>
                      </a:solidFill>
                      <a:latin typeface="Helvetica"/>
                    </a:rPr>
                    <a:t>Protect teeth and gums healthy.</a:t>
                  </a:r>
                </a:p>
              </p:txBody>
            </p:sp>
            <p:sp>
              <p:nvSpPr>
                <p:cNvPr id="4526" name="Text 4526"/>
                <p:cNvSpPr txBox="1"/>
                <p:nvPr/>
              </p:nvSpPr>
              <p:spPr>
                <a:xfrm>
                  <a:off x="1896800" y="4200750"/>
                  <a:ext cx="367709" cy="367709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l"/>
                  <a:r>
                    <a:rPr sz="1424">
                      <a:solidFill>
                        <a:srgbClr val="454545"/>
                      </a:solidFill>
                      <a:latin typeface="Arial"/>
                    </a:rPr>
                    <a:t>6</a:t>
                  </a:r>
                </a:p>
              </p:txBody>
            </p:sp>
          </p:grpSp>
          <p:grpSp>
            <p:nvGrpSpPr>
              <p:cNvPr id="4516" name="Group 4515"/>
              <p:cNvGrpSpPr/>
              <p:nvPr/>
            </p:nvGrpSpPr>
            <p:grpSpPr>
              <a:xfrm>
                <a:off x="1896800" y="4700461"/>
                <a:ext cx="4769600" cy="560532"/>
                <a:chOff x="1896800" y="4700461"/>
                <a:chExt cx="4769600" cy="560532"/>
              </a:xfrm>
            </p:grpSpPr>
            <p:sp>
              <p:nvSpPr>
                <p:cNvPr id="20" name="Freeform 19"/>
                <p:cNvSpPr/>
                <p:nvPr/>
              </p:nvSpPr>
              <p:spPr>
                <a:xfrm>
                  <a:off x="1896800" y="4700461"/>
                  <a:ext cx="4769600" cy="5605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69600" h="560532">
                      <a:moveTo>
                        <a:pt x="0" y="0"/>
                      </a:moveTo>
                      <a:lnTo>
                        <a:pt x="4769600" y="0"/>
                      </a:lnTo>
                      <a:lnTo>
                        <a:pt x="4769600" y="560532"/>
                      </a:lnTo>
                      <a:lnTo>
                        <a:pt x="0" y="5605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CAD4CC"/>
                  </a:solidFill>
                  <a:bevel/>
                </a:ln>
              </p:spPr>
            </p:sp>
            <p:sp>
              <p:nvSpPr>
                <p:cNvPr id="21" name="Freeform 20"/>
                <p:cNvSpPr/>
                <p:nvPr/>
              </p:nvSpPr>
              <p:spPr>
                <a:xfrm>
                  <a:off x="1896800" y="4700461"/>
                  <a:ext cx="560532" cy="5605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532" h="560532" stroke="0">
                      <a:moveTo>
                        <a:pt x="0" y="0"/>
                      </a:moveTo>
                      <a:cubicBezTo>
                        <a:pt x="308292" y="0"/>
                        <a:pt x="560532" y="252239"/>
                        <a:pt x="560532" y="560532"/>
                      </a:cubicBezTo>
                      <a:lnTo>
                        <a:pt x="0" y="5605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AD4CC"/>
                </a:solidFill>
                <a:ln w="8800" cap="flat">
                  <a:noFill/>
                  <a:bevel/>
                </a:ln>
              </p:spPr>
            </p:sp>
            <p:sp>
              <p:nvSpPr>
                <p:cNvPr id="4515" name="Freeform 4514"/>
                <p:cNvSpPr/>
                <p:nvPr/>
              </p:nvSpPr>
              <p:spPr>
                <a:xfrm>
                  <a:off x="1896800" y="4812568"/>
                  <a:ext cx="448425" cy="4484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8425" h="448425" stroke="0">
                      <a:moveTo>
                        <a:pt x="0" y="0"/>
                      </a:moveTo>
                      <a:cubicBezTo>
                        <a:pt x="246634" y="0"/>
                        <a:pt x="448425" y="201791"/>
                        <a:pt x="448425" y="448425"/>
                      </a:cubicBezTo>
                      <a:lnTo>
                        <a:pt x="0" y="4484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9EDEA"/>
                </a:solidFill>
                <a:ln w="8800" cap="flat">
                  <a:solidFill>
                    <a:srgbClr val="CAD4CC"/>
                  </a:solidFill>
                  <a:bevel/>
                </a:ln>
              </p:spPr>
            </p:sp>
            <p:sp>
              <p:nvSpPr>
                <p:cNvPr id="4527" name="Text 4527"/>
                <p:cNvSpPr txBox="1"/>
                <p:nvPr/>
              </p:nvSpPr>
              <p:spPr>
                <a:xfrm>
                  <a:off x="2457325" y="4700461"/>
                  <a:ext cx="4209066" cy="560532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l"/>
                  <a:r>
                    <a:rPr sz="1424">
                      <a:solidFill>
                        <a:srgbClr val="333333"/>
                      </a:solidFill>
                      <a:latin typeface="Helvetica"/>
                    </a:rPr>
                    <a:t>Enhance ability to concentrate.</a:t>
                  </a:r>
                </a:p>
              </p:txBody>
            </p:sp>
            <p:sp>
              <p:nvSpPr>
                <p:cNvPr id="4528" name="Text 4528"/>
                <p:cNvSpPr txBox="1"/>
                <p:nvPr/>
              </p:nvSpPr>
              <p:spPr>
                <a:xfrm>
                  <a:off x="1896800" y="4893284"/>
                  <a:ext cx="367709" cy="367709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l"/>
                  <a:r>
                    <a:rPr sz="1424">
                      <a:solidFill>
                        <a:srgbClr val="454545"/>
                      </a:solidFill>
                      <a:latin typeface="Arial"/>
                    </a:rPr>
                    <a:t>7</a:t>
                  </a:r>
                </a:p>
              </p:txBody>
            </p:sp>
          </p:grpSp>
          <p:grpSp>
            <p:nvGrpSpPr>
              <p:cNvPr id="4520" name="Group 4519"/>
              <p:cNvGrpSpPr/>
              <p:nvPr/>
            </p:nvGrpSpPr>
            <p:grpSpPr>
              <a:xfrm>
                <a:off x="1896800" y="5392995"/>
                <a:ext cx="4769600" cy="560532"/>
                <a:chOff x="1896800" y="5392995"/>
                <a:chExt cx="4769600" cy="560532"/>
              </a:xfrm>
            </p:grpSpPr>
            <p:sp>
              <p:nvSpPr>
                <p:cNvPr id="4517" name="Freeform 4516"/>
                <p:cNvSpPr/>
                <p:nvPr/>
              </p:nvSpPr>
              <p:spPr>
                <a:xfrm>
                  <a:off x="1896800" y="5392995"/>
                  <a:ext cx="4769600" cy="5605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69600" h="560532">
                      <a:moveTo>
                        <a:pt x="0" y="0"/>
                      </a:moveTo>
                      <a:lnTo>
                        <a:pt x="4769600" y="0"/>
                      </a:lnTo>
                      <a:lnTo>
                        <a:pt x="4769600" y="560532"/>
                      </a:lnTo>
                      <a:lnTo>
                        <a:pt x="0" y="5605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E6609D"/>
                  </a:solidFill>
                  <a:bevel/>
                </a:ln>
              </p:spPr>
            </p:sp>
            <p:sp>
              <p:nvSpPr>
                <p:cNvPr id="4518" name="Freeform 4517"/>
                <p:cNvSpPr/>
                <p:nvPr/>
              </p:nvSpPr>
              <p:spPr>
                <a:xfrm>
                  <a:off x="1896800" y="5392995"/>
                  <a:ext cx="560532" cy="5605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532" h="560532" stroke="0">
                      <a:moveTo>
                        <a:pt x="0" y="0"/>
                      </a:moveTo>
                      <a:cubicBezTo>
                        <a:pt x="308292" y="0"/>
                        <a:pt x="560532" y="252239"/>
                        <a:pt x="560532" y="560532"/>
                      </a:cubicBezTo>
                      <a:lnTo>
                        <a:pt x="0" y="5605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6609D"/>
                </a:solidFill>
                <a:ln w="8800" cap="flat">
                  <a:noFill/>
                  <a:bevel/>
                </a:ln>
              </p:spPr>
            </p:sp>
            <p:sp>
              <p:nvSpPr>
                <p:cNvPr id="4519" name="Freeform 4518"/>
                <p:cNvSpPr/>
                <p:nvPr/>
              </p:nvSpPr>
              <p:spPr>
                <a:xfrm>
                  <a:off x="1896800" y="5505101"/>
                  <a:ext cx="448425" cy="4484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8425" h="448425" stroke="0">
                      <a:moveTo>
                        <a:pt x="0" y="0"/>
                      </a:moveTo>
                      <a:cubicBezTo>
                        <a:pt x="246634" y="0"/>
                        <a:pt x="448425" y="201791"/>
                        <a:pt x="448425" y="448425"/>
                      </a:cubicBezTo>
                      <a:lnTo>
                        <a:pt x="0" y="4484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4CCDA"/>
                </a:solidFill>
                <a:ln w="8800" cap="flat">
                  <a:solidFill>
                    <a:srgbClr val="E6609D"/>
                  </a:solidFill>
                  <a:bevel/>
                </a:ln>
              </p:spPr>
            </p:sp>
            <p:sp>
              <p:nvSpPr>
                <p:cNvPr id="4529" name="Text 4529"/>
                <p:cNvSpPr txBox="1"/>
                <p:nvPr/>
              </p:nvSpPr>
              <p:spPr>
                <a:xfrm>
                  <a:off x="2457325" y="5392995"/>
                  <a:ext cx="4209066" cy="560532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l"/>
                  <a:r>
                    <a:rPr sz="1424">
                      <a:solidFill>
                        <a:srgbClr val="333333"/>
                      </a:solidFill>
                      <a:latin typeface="Helvetica"/>
                    </a:rPr>
                    <a:t>Ward off serious illnesses like heart disease, certain cancers, and so on</a:t>
                  </a:r>
                  <a:r>
                    <a:rPr sz="1424">
                      <a:solidFill>
                        <a:srgbClr val="454545"/>
                      </a:solidFill>
                      <a:latin typeface="Arial"/>
                    </a:rPr>
                    <a:t>.</a:t>
                  </a:r>
                </a:p>
              </p:txBody>
            </p:sp>
            <p:sp>
              <p:nvSpPr>
                <p:cNvPr id="4530" name="Text 4530"/>
                <p:cNvSpPr txBox="1"/>
                <p:nvPr/>
              </p:nvSpPr>
              <p:spPr>
                <a:xfrm>
                  <a:off x="1896800" y="5585818"/>
                  <a:ext cx="367709" cy="367709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l"/>
                  <a:r>
                    <a:rPr sz="1424">
                      <a:solidFill>
                        <a:srgbClr val="454545"/>
                      </a:solidFill>
                      <a:latin typeface="Arial"/>
                    </a:rPr>
                    <a:t>8</a:t>
                  </a:r>
                </a:p>
              </p:txBody>
            </p:sp>
          </p:grpSp>
          <p:grpSp>
            <p:nvGrpSpPr>
              <p:cNvPr id="4524" name="Group 4523"/>
              <p:cNvGrpSpPr/>
              <p:nvPr/>
            </p:nvGrpSpPr>
            <p:grpSpPr>
              <a:xfrm>
                <a:off x="1896800" y="6085528"/>
                <a:ext cx="4769600" cy="560532"/>
                <a:chOff x="1896800" y="6085528"/>
                <a:chExt cx="4769600" cy="560532"/>
              </a:xfrm>
            </p:grpSpPr>
            <p:sp>
              <p:nvSpPr>
                <p:cNvPr id="4521" name="Freeform 4520"/>
                <p:cNvSpPr/>
                <p:nvPr/>
              </p:nvSpPr>
              <p:spPr>
                <a:xfrm>
                  <a:off x="1896800" y="6085528"/>
                  <a:ext cx="4769600" cy="5605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69600" h="560532">
                      <a:moveTo>
                        <a:pt x="0" y="0"/>
                      </a:moveTo>
                      <a:lnTo>
                        <a:pt x="4769600" y="0"/>
                      </a:lnTo>
                      <a:lnTo>
                        <a:pt x="4769600" y="560532"/>
                      </a:lnTo>
                      <a:lnTo>
                        <a:pt x="0" y="5605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50BEC1"/>
                  </a:solidFill>
                  <a:bevel/>
                </a:ln>
              </p:spPr>
            </p:sp>
            <p:sp>
              <p:nvSpPr>
                <p:cNvPr id="4522" name="Freeform 4521"/>
                <p:cNvSpPr/>
                <p:nvPr/>
              </p:nvSpPr>
              <p:spPr>
                <a:xfrm>
                  <a:off x="1896800" y="6085528"/>
                  <a:ext cx="560532" cy="5605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532" h="560532" stroke="0">
                      <a:moveTo>
                        <a:pt x="0" y="0"/>
                      </a:moveTo>
                      <a:cubicBezTo>
                        <a:pt x="308292" y="0"/>
                        <a:pt x="560532" y="252239"/>
                        <a:pt x="560532" y="560532"/>
                      </a:cubicBezTo>
                      <a:lnTo>
                        <a:pt x="0" y="5605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0BEC1"/>
                </a:solidFill>
                <a:ln w="8800" cap="flat">
                  <a:noFill/>
                  <a:bevel/>
                </a:ln>
              </p:spPr>
            </p:sp>
            <p:sp>
              <p:nvSpPr>
                <p:cNvPr id="4523" name="Freeform 4522"/>
                <p:cNvSpPr/>
                <p:nvPr/>
              </p:nvSpPr>
              <p:spPr>
                <a:xfrm>
                  <a:off x="1896800" y="6197635"/>
                  <a:ext cx="448425" cy="4484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8425" h="448425" stroke="0">
                      <a:moveTo>
                        <a:pt x="0" y="0"/>
                      </a:moveTo>
                      <a:cubicBezTo>
                        <a:pt x="246634" y="0"/>
                        <a:pt x="448425" y="201791"/>
                        <a:pt x="448425" y="448425"/>
                      </a:cubicBezTo>
                      <a:lnTo>
                        <a:pt x="0" y="4484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9E5E6"/>
                </a:solidFill>
                <a:ln w="8800" cap="flat">
                  <a:solidFill>
                    <a:srgbClr val="50BEC1"/>
                  </a:solidFill>
                  <a:bevel/>
                </a:ln>
              </p:spPr>
            </p:sp>
            <p:sp>
              <p:nvSpPr>
                <p:cNvPr id="4531" name="Text 4531"/>
                <p:cNvSpPr txBox="1"/>
                <p:nvPr/>
              </p:nvSpPr>
              <p:spPr>
                <a:xfrm>
                  <a:off x="2457325" y="6085528"/>
                  <a:ext cx="4209066" cy="560532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l"/>
                  <a:r>
                    <a:rPr sz="1424">
                      <a:solidFill>
                        <a:srgbClr val="333333"/>
                      </a:solidFill>
                      <a:latin typeface="Helvetica"/>
                    </a:rPr>
                    <a:t>And more.</a:t>
                  </a:r>
                </a:p>
              </p:txBody>
            </p:sp>
            <p:sp>
              <p:nvSpPr>
                <p:cNvPr id="4532" name="Text 4532"/>
                <p:cNvSpPr txBox="1"/>
                <p:nvPr/>
              </p:nvSpPr>
              <p:spPr>
                <a:xfrm>
                  <a:off x="1896800" y="6278351"/>
                  <a:ext cx="367709" cy="367709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l"/>
                  <a:r>
                    <a:rPr sz="1424">
                      <a:solidFill>
                        <a:srgbClr val="454545"/>
                      </a:solidFill>
                      <a:latin typeface="Arial"/>
                    </a:rPr>
                    <a:t>9</a:t>
                  </a:r>
                </a:p>
              </p:txBody>
            </p:sp>
          </p:grpSp>
        </p:grpSp>
      </p:grpSp>
      <p:sp>
        <p:nvSpPr>
          <p:cNvPr id="72" name="TextBox 2"/>
          <p:cNvSpPr txBox="1"/>
          <p:nvPr/>
        </p:nvSpPr>
        <p:spPr>
          <a:xfrm>
            <a:off x="-607829" y="-267000"/>
            <a:ext cx="4833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rgbClr val="FF0000"/>
                </a:solidFill>
              </a:rPr>
              <a:t>Created by </a:t>
            </a:r>
            <a:r>
              <a:rPr lang="en-US" sz="1200" dirty="0" smtClean="0">
                <a:solidFill>
                  <a:srgbClr val="FF0000"/>
                </a:solidFill>
                <a:hlinkClick r:id="rId2"/>
              </a:rPr>
              <a:t>Edraw – All-in-one Diagramming Software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33" name="Group4533"/>
          <p:cNvGrpSpPr/>
          <p:nvPr/>
        </p:nvGrpSpPr>
        <p:grpSpPr>
          <a:xfrm>
            <a:off x="123826" y="95250"/>
            <a:ext cx="8807362" cy="6702376"/>
            <a:chOff x="-275700" y="-6300"/>
            <a:chExt cx="9695400" cy="6870600"/>
          </a:xfrm>
        </p:grpSpPr>
        <p:grpSp>
          <p:nvGrpSpPr>
            <p:cNvPr id="4696" name="Percentage Pie"/>
            <p:cNvGrpSpPr/>
            <p:nvPr/>
          </p:nvGrpSpPr>
          <p:grpSpPr>
            <a:xfrm>
              <a:off x="-152773" y="2637827"/>
              <a:ext cx="2481600" cy="2481600"/>
              <a:chOff x="-152773" y="2637827"/>
              <a:chExt cx="2481600" cy="2481600"/>
            </a:xfrm>
          </p:grpSpPr>
          <p:sp>
            <p:nvSpPr>
              <p:cNvPr id="4697" name="Freeform 4696"/>
              <p:cNvSpPr/>
              <p:nvPr/>
            </p:nvSpPr>
            <p:spPr>
              <a:xfrm>
                <a:off x="-152773" y="2637827"/>
                <a:ext cx="2481600" cy="2481600"/>
              </a:xfrm>
              <a:custGeom>
                <a:avLst/>
                <a:gdLst>
                  <a:gd name="connsiteX0" fmla="*/ 505134 w 2481600"/>
                  <a:gd name="connsiteY0" fmla="*/ 2239987 h 2481600"/>
                  <a:gd name="rtl" fmla="*/ 322009 w 2481600"/>
                  <a:gd name="rtt" fmla="*/ 1039755 h 2481600"/>
                  <a:gd name="rtr" fmla="*/ 788409 w 2481600"/>
                  <a:gd name="rtb" fmla="*/ 1215755 h 24816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2481600" h="2481600">
                    <a:moveTo>
                      <a:pt x="505131" y="2239987"/>
                    </a:moveTo>
                    <a:arcTo wR="1240800" hR="1240800" stAng="7581780" swAng="7560000"/>
                    <a:lnTo>
                      <a:pt x="1240800" y="1240800"/>
                    </a:lnTo>
                    <a:close/>
                  </a:path>
                </a:pathLst>
              </a:custGeom>
              <a:solidFill>
                <a:srgbClr val="8ACF57"/>
              </a:solidFill>
              <a:ln w="8800" cap="flat">
                <a:solidFill>
                  <a:srgbClr val="82CC4C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262626"/>
                    </a:solidFill>
                    <a:latin typeface="Arial"/>
                  </a:rPr>
                  <a:t>35%</a:t>
                </a:r>
              </a:p>
            </p:txBody>
          </p:sp>
          <p:sp>
            <p:nvSpPr>
              <p:cNvPr id="4698" name="Freeform 4697"/>
              <p:cNvSpPr/>
              <p:nvPr/>
            </p:nvSpPr>
            <p:spPr>
              <a:xfrm>
                <a:off x="-152773" y="2637827"/>
                <a:ext cx="2481600" cy="2481600"/>
              </a:xfrm>
              <a:custGeom>
                <a:avLst/>
                <a:gdLst>
                  <a:gd name="connsiteX0" fmla="*/ 864853 w 2481600"/>
                  <a:gd name="connsiteY0" fmla="*/ 58324 h 2481600"/>
                  <a:gd name="rtl" fmla="*/ 1419572 w 2481600"/>
                  <a:gd name="rtt" fmla="*/ 593254 h 2481600"/>
                  <a:gd name="rtr" fmla="*/ 1885972 w 2481600"/>
                  <a:gd name="rtb" fmla="*/ 769254 h 24816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2481600" h="2481600">
                    <a:moveTo>
                      <a:pt x="864856" y="58323"/>
                    </a:moveTo>
                    <a:arcTo wR="1240800" hR="1240800" stAng="15141780" swAng="6480000"/>
                    <a:lnTo>
                      <a:pt x="1240800" y="1240800"/>
                    </a:lnTo>
                    <a:close/>
                  </a:path>
                </a:pathLst>
              </a:custGeom>
              <a:solidFill>
                <a:srgbClr val="E0E0E0"/>
              </a:solidFill>
              <a:ln w="8800" cap="flat">
                <a:solidFill>
                  <a:srgbClr val="D4D4D4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 dirty="0">
                    <a:solidFill>
                      <a:srgbClr val="262626"/>
                    </a:solidFill>
                    <a:latin typeface="Arial"/>
                  </a:rPr>
                  <a:t>30%</a:t>
                </a:r>
              </a:p>
            </p:txBody>
          </p:sp>
          <p:sp>
            <p:nvSpPr>
              <p:cNvPr id="4699" name="Freeform 4698"/>
              <p:cNvSpPr/>
              <p:nvPr/>
            </p:nvSpPr>
            <p:spPr>
              <a:xfrm>
                <a:off x="-152773" y="2637827"/>
                <a:ext cx="2481600" cy="2481600"/>
              </a:xfrm>
              <a:custGeom>
                <a:avLst/>
                <a:gdLst>
                  <a:gd name="connsiteX0" fmla="*/ 2481574 w 2481600"/>
                  <a:gd name="connsiteY0" fmla="*/ 1248658 h 2481600"/>
                  <a:gd name="rtl" fmla="*/ 1624700 w 2481600"/>
                  <a:gd name="rtt" fmla="*/ 1472170 h 2481600"/>
                  <a:gd name="rtr" fmla="*/ 2091100 w 2481600"/>
                  <a:gd name="rtb" fmla="*/ 1648170 h 24816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2481600" h="2481600">
                    <a:moveTo>
                      <a:pt x="2481575" y="1248661"/>
                    </a:moveTo>
                    <a:arcTo wR="1240800" hR="1240800" stAng="21621780" swAng="3240000"/>
                    <a:lnTo>
                      <a:pt x="1240800" y="1240800"/>
                    </a:lnTo>
                    <a:close/>
                  </a:path>
                </a:pathLst>
              </a:custGeom>
              <a:solidFill>
                <a:srgbClr val="FFDEAD"/>
              </a:solidFill>
              <a:ln w="8800" cap="flat">
                <a:solidFill>
                  <a:srgbClr val="FFD598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262626"/>
                    </a:solidFill>
                    <a:latin typeface="Arial"/>
                  </a:rPr>
                  <a:t>15%</a:t>
                </a:r>
              </a:p>
            </p:txBody>
          </p:sp>
          <p:sp>
            <p:nvSpPr>
              <p:cNvPr id="4700" name="Freeform 4699"/>
              <p:cNvSpPr/>
              <p:nvPr/>
            </p:nvSpPr>
            <p:spPr>
              <a:xfrm>
                <a:off x="-152773" y="2637827"/>
                <a:ext cx="2481600" cy="2481600"/>
              </a:xfrm>
              <a:custGeom>
                <a:avLst/>
                <a:gdLst>
                  <a:gd name="connsiteX0" fmla="*/ 1963755 w 2481600"/>
                  <a:gd name="connsiteY0" fmla="*/ 2249227 h 2481600"/>
                  <a:gd name="rtl" fmla="*/ 1003200 w 2481600"/>
                  <a:gd name="rtt" fmla="*/ 1847630 h 2481600"/>
                  <a:gd name="rtr" fmla="*/ 1469600 w 2481600"/>
                  <a:gd name="rtb" fmla="*/ 2023630 h 24816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2481600" h="2481600">
                    <a:moveTo>
                      <a:pt x="1963750" y="2249228"/>
                    </a:moveTo>
                    <a:arcTo wR="1240800" hR="1240800" stAng="24861780" swAng="4320000"/>
                    <a:lnTo>
                      <a:pt x="1240800" y="1240800"/>
                    </a:lnTo>
                    <a:close/>
                  </a:path>
                </a:pathLst>
              </a:custGeom>
              <a:solidFill>
                <a:srgbClr val="00BFFF"/>
              </a:solidFill>
              <a:ln w="8800" cap="flat">
                <a:solidFill>
                  <a:srgbClr val="00B5F2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262626"/>
                    </a:solidFill>
                    <a:latin typeface="Arial"/>
                  </a:rPr>
                  <a:t>20%</a:t>
                </a:r>
              </a:p>
            </p:txBody>
          </p:sp>
          <p:grpSp>
            <p:nvGrpSpPr>
              <p:cNvPr id="4701" name="Group 4700"/>
              <p:cNvGrpSpPr/>
              <p:nvPr/>
            </p:nvGrpSpPr>
            <p:grpSpPr>
              <a:xfrm>
                <a:off x="-267173" y="5295427"/>
                <a:ext cx="193600" cy="193600"/>
                <a:chOff x="-267173" y="5295427"/>
                <a:chExt cx="193600" cy="193600"/>
              </a:xfrm>
            </p:grpSpPr>
            <p:sp>
              <p:nvSpPr>
                <p:cNvPr id="4702" name="Freeform 4701"/>
                <p:cNvSpPr/>
                <p:nvPr/>
              </p:nvSpPr>
              <p:spPr>
                <a:xfrm>
                  <a:off x="-267173" y="5295427"/>
                  <a:ext cx="193600" cy="193600"/>
                </a:xfrm>
                <a:custGeom>
                  <a:avLst/>
                  <a:gdLst>
                    <a:gd name="rtl" fmla="*/ 238700 w 193600"/>
                    <a:gd name="rtr" fmla="*/ 599500 w 193600"/>
                  </a:gdLst>
                  <a:ahLst/>
                  <a:cxnLst/>
                  <a:rect l="rtl" t="t" r="rtr" b="b"/>
                  <a:pathLst>
                    <a:path w="193600" h="193600">
                      <a:moveTo>
                        <a:pt x="0" y="96800"/>
                      </a:moveTo>
                      <a:cubicBezTo>
                        <a:pt x="0" y="43339"/>
                        <a:pt x="43339" y="0"/>
                        <a:pt x="96800" y="0"/>
                      </a:cubicBezTo>
                      <a:cubicBezTo>
                        <a:pt x="150261" y="0"/>
                        <a:pt x="193600" y="43339"/>
                        <a:pt x="193600" y="96800"/>
                      </a:cubicBezTo>
                      <a:cubicBezTo>
                        <a:pt x="193600" y="150261"/>
                        <a:pt x="150261" y="193600"/>
                        <a:pt x="96800" y="193600"/>
                      </a:cubicBezTo>
                      <a:cubicBezTo>
                        <a:pt x="43339" y="193600"/>
                        <a:pt x="0" y="150261"/>
                        <a:pt x="0" y="96800"/>
                      </a:cubicBezTo>
                      <a:close/>
                    </a:path>
                  </a:pathLst>
                </a:custGeom>
                <a:solidFill>
                  <a:srgbClr val="8ACF57"/>
                </a:solidFill>
                <a:ln w="8800" cap="flat">
                  <a:solidFill>
                    <a:srgbClr val="82CC4C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246">
                      <a:solidFill>
                        <a:srgbClr val="404040"/>
                      </a:solidFill>
                      <a:latin typeface="Arial"/>
                    </a:rPr>
                    <a:t>Fat </a:t>
                  </a:r>
                </a:p>
              </p:txBody>
            </p:sp>
            <p:sp>
              <p:nvSpPr>
                <p:cNvPr id="4703" name="Freeform 4702"/>
                <p:cNvSpPr/>
                <p:nvPr/>
              </p:nvSpPr>
              <p:spPr>
                <a:xfrm>
                  <a:off x="278427" y="5295427"/>
                  <a:ext cx="193600" cy="193600"/>
                </a:xfrm>
                <a:custGeom>
                  <a:avLst/>
                  <a:gdLst>
                    <a:gd name="rtl" fmla="*/ 231462 w 193600"/>
                    <a:gd name="rtr" fmla="*/ 1357862 w 193600"/>
                  </a:gdLst>
                  <a:ahLst/>
                  <a:cxnLst/>
                  <a:rect l="rtl" t="t" r="rtr" b="b"/>
                  <a:pathLst>
                    <a:path w="193600" h="193600">
                      <a:moveTo>
                        <a:pt x="0" y="96800"/>
                      </a:moveTo>
                      <a:cubicBezTo>
                        <a:pt x="0" y="43339"/>
                        <a:pt x="43339" y="0"/>
                        <a:pt x="96800" y="0"/>
                      </a:cubicBezTo>
                      <a:cubicBezTo>
                        <a:pt x="150261" y="0"/>
                        <a:pt x="193600" y="43339"/>
                        <a:pt x="193600" y="96800"/>
                      </a:cubicBezTo>
                      <a:cubicBezTo>
                        <a:pt x="193600" y="150261"/>
                        <a:pt x="150261" y="193600"/>
                        <a:pt x="96800" y="193600"/>
                      </a:cubicBezTo>
                      <a:cubicBezTo>
                        <a:pt x="43339" y="193600"/>
                        <a:pt x="0" y="150261"/>
                        <a:pt x="0" y="96800"/>
                      </a:cubicBezTo>
                      <a:close/>
                    </a:path>
                  </a:pathLst>
                </a:custGeom>
                <a:solidFill>
                  <a:srgbClr val="E0E0E0"/>
                </a:solidFill>
                <a:ln w="8800" cap="flat">
                  <a:solidFill>
                    <a:srgbClr val="D4D4D4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246">
                      <a:solidFill>
                        <a:srgbClr val="404040"/>
                      </a:solidFill>
                      <a:latin typeface="Arial"/>
                    </a:rPr>
                    <a:t>Carbohydrate</a:t>
                  </a:r>
                </a:p>
              </p:txBody>
            </p:sp>
            <p:sp>
              <p:nvSpPr>
                <p:cNvPr id="4704" name="Freeform 4703"/>
                <p:cNvSpPr/>
                <p:nvPr/>
              </p:nvSpPr>
              <p:spPr>
                <a:xfrm>
                  <a:off x="1598427" y="5295427"/>
                  <a:ext cx="193600" cy="193600"/>
                </a:xfrm>
                <a:custGeom>
                  <a:avLst/>
                  <a:gdLst>
                    <a:gd name="rtl" fmla="*/ 233674 w 193600"/>
                    <a:gd name="rtr" fmla="*/ 884874 w 193600"/>
                  </a:gdLst>
                  <a:ahLst/>
                  <a:cxnLst/>
                  <a:rect l="rtl" t="t" r="rtr" b="b"/>
                  <a:pathLst>
                    <a:path w="193600" h="193600">
                      <a:moveTo>
                        <a:pt x="0" y="96800"/>
                      </a:moveTo>
                      <a:cubicBezTo>
                        <a:pt x="0" y="43339"/>
                        <a:pt x="43339" y="0"/>
                        <a:pt x="96800" y="0"/>
                      </a:cubicBezTo>
                      <a:cubicBezTo>
                        <a:pt x="150261" y="0"/>
                        <a:pt x="193600" y="43339"/>
                        <a:pt x="193600" y="96800"/>
                      </a:cubicBezTo>
                      <a:cubicBezTo>
                        <a:pt x="193600" y="150261"/>
                        <a:pt x="150261" y="193600"/>
                        <a:pt x="96800" y="193600"/>
                      </a:cubicBezTo>
                      <a:cubicBezTo>
                        <a:pt x="43339" y="193600"/>
                        <a:pt x="0" y="150261"/>
                        <a:pt x="0" y="96800"/>
                      </a:cubicBezTo>
                      <a:close/>
                    </a:path>
                  </a:pathLst>
                </a:custGeom>
                <a:solidFill>
                  <a:srgbClr val="FFDEAD"/>
                </a:solidFill>
                <a:ln w="8800" cap="flat">
                  <a:solidFill>
                    <a:srgbClr val="FFD598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246">
                      <a:solidFill>
                        <a:srgbClr val="404040"/>
                      </a:solidFill>
                      <a:latin typeface="Arial"/>
                    </a:rPr>
                    <a:t>Protein</a:t>
                  </a:r>
                </a:p>
              </p:txBody>
            </p:sp>
            <p:sp>
              <p:nvSpPr>
                <p:cNvPr id="4705" name="Freeform 4704"/>
                <p:cNvSpPr/>
                <p:nvPr/>
              </p:nvSpPr>
              <p:spPr>
                <a:xfrm>
                  <a:off x="2434427" y="5295427"/>
                  <a:ext cx="193600" cy="193600"/>
                </a:xfrm>
                <a:custGeom>
                  <a:avLst/>
                  <a:gdLst>
                    <a:gd name="rtl" fmla="*/ 234560 w 193600"/>
                    <a:gd name="rtr" fmla="*/ 797760 w 193600"/>
                  </a:gdLst>
                  <a:ahLst/>
                  <a:cxnLst/>
                  <a:rect l="rtl" t="t" r="rtr" b="b"/>
                  <a:pathLst>
                    <a:path w="193600" h="193600">
                      <a:moveTo>
                        <a:pt x="0" y="96800"/>
                      </a:moveTo>
                      <a:cubicBezTo>
                        <a:pt x="0" y="43339"/>
                        <a:pt x="43339" y="0"/>
                        <a:pt x="96800" y="0"/>
                      </a:cubicBezTo>
                      <a:cubicBezTo>
                        <a:pt x="150261" y="0"/>
                        <a:pt x="193600" y="43339"/>
                        <a:pt x="193600" y="96800"/>
                      </a:cubicBezTo>
                      <a:cubicBezTo>
                        <a:pt x="193600" y="150261"/>
                        <a:pt x="150261" y="193600"/>
                        <a:pt x="96800" y="193600"/>
                      </a:cubicBezTo>
                      <a:cubicBezTo>
                        <a:pt x="43339" y="193600"/>
                        <a:pt x="0" y="150261"/>
                        <a:pt x="0" y="96800"/>
                      </a:cubicBezTo>
                      <a:close/>
                    </a:path>
                  </a:pathLst>
                </a:custGeom>
                <a:solidFill>
                  <a:srgbClr val="00BFFF"/>
                </a:solidFill>
                <a:ln w="8800" cap="flat">
                  <a:solidFill>
                    <a:srgbClr val="00B5F2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246">
                      <a:solidFill>
                        <a:srgbClr val="404040"/>
                      </a:solidFill>
                      <a:latin typeface="Arial"/>
                    </a:rPr>
                    <a:t>Sugar</a:t>
                  </a:r>
                </a:p>
              </p:txBody>
            </p:sp>
          </p:grpSp>
        </p:grpSp>
        <p:sp>
          <p:nvSpPr>
            <p:cNvPr id="4706" name="Fat arrow"/>
            <p:cNvSpPr/>
            <p:nvPr/>
          </p:nvSpPr>
          <p:spPr>
            <a:xfrm>
              <a:off x="2845828" y="3588229"/>
              <a:ext cx="1236400" cy="1133370"/>
            </a:xfrm>
            <a:custGeom>
              <a:avLst/>
              <a:gdLst>
                <a:gd name="rtt" fmla="*/ 306009 h 1133370"/>
                <a:gd name="rtr" fmla="*/ 1088032 w 1236400"/>
                <a:gd name="rtb" fmla="*/ 827357 h 1133370"/>
              </a:gdLst>
              <a:ahLst/>
              <a:cxnLst/>
              <a:rect l="l" t="rtt" r="rtr" b="rtb"/>
              <a:pathLst>
                <a:path w="1236400" h="1133370">
                  <a:moveTo>
                    <a:pt x="0" y="0"/>
                  </a:moveTo>
                  <a:cubicBezTo>
                    <a:pt x="0" y="0"/>
                    <a:pt x="247280" y="204006"/>
                    <a:pt x="494560" y="276541"/>
                  </a:cubicBezTo>
                  <a:cubicBezTo>
                    <a:pt x="741839" y="340010"/>
                    <a:pt x="783877" y="276541"/>
                    <a:pt x="783877" y="294675"/>
                  </a:cubicBezTo>
                  <a:lnTo>
                    <a:pt x="783877" y="147338"/>
                  </a:lnTo>
                  <a:lnTo>
                    <a:pt x="1236400" y="566683"/>
                  </a:lnTo>
                  <a:lnTo>
                    <a:pt x="783877" y="986031"/>
                  </a:lnTo>
                  <a:lnTo>
                    <a:pt x="783877" y="838691"/>
                  </a:lnTo>
                  <a:cubicBezTo>
                    <a:pt x="783877" y="856824"/>
                    <a:pt x="741839" y="793356"/>
                    <a:pt x="494560" y="856824"/>
                  </a:cubicBezTo>
                  <a:cubicBezTo>
                    <a:pt x="247280" y="929359"/>
                    <a:pt x="0" y="1133370"/>
                    <a:pt x="0" y="113337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B4F0"/>
            </a:solidFill>
            <a:ln w="8800" cap="flat">
              <a:solidFill>
                <a:srgbClr val="00B4F0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46">
                  <a:solidFill>
                    <a:srgbClr val="FFFFFF"/>
                  </a:solidFill>
                  <a:latin typeface="Arial"/>
                </a:rPr>
                <a:t>Eliminate Sugars</a:t>
              </a:r>
            </a:p>
          </p:txBody>
        </p:sp>
        <p:grpSp>
          <p:nvGrpSpPr>
            <p:cNvPr id="4707" name="Percentage Pie"/>
            <p:cNvGrpSpPr/>
            <p:nvPr/>
          </p:nvGrpSpPr>
          <p:grpSpPr>
            <a:xfrm>
              <a:off x="4432027" y="2800627"/>
              <a:ext cx="2156000" cy="2156000"/>
              <a:chOff x="4432027" y="2800627"/>
              <a:chExt cx="2156000" cy="2156000"/>
            </a:xfrm>
          </p:grpSpPr>
          <p:sp>
            <p:nvSpPr>
              <p:cNvPr id="4708" name="Freeform 4707"/>
              <p:cNvSpPr/>
              <p:nvPr/>
            </p:nvSpPr>
            <p:spPr>
              <a:xfrm>
                <a:off x="4432027" y="2800627"/>
                <a:ext cx="2156000" cy="2156000"/>
              </a:xfrm>
              <a:custGeom>
                <a:avLst/>
                <a:gdLst>
                  <a:gd name="connsiteX0" fmla="*/ 1800955 w 2156000"/>
                  <a:gd name="connsiteY0" fmla="*/ 278364 h 2156000"/>
                  <a:gd name="rtl" fmla="*/ 1447714 w 2156000"/>
                  <a:gd name="rtt" fmla="*/ 959640 h 2156000"/>
                  <a:gd name="rtr" fmla="*/ 1914114 w 2156000"/>
                  <a:gd name="rtb" fmla="*/ 1135640 h 21560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2156000" h="2156000">
                    <a:moveTo>
                      <a:pt x="1800957" y="278364"/>
                    </a:moveTo>
                    <a:arcTo wR="1078000" hR="1078000" stAng="-2872980" swAng="5400000"/>
                    <a:lnTo>
                      <a:pt x="1078000" y="1078000"/>
                    </a:lnTo>
                    <a:close/>
                  </a:path>
                </a:pathLst>
              </a:custGeom>
              <a:solidFill>
                <a:srgbClr val="8ACF57"/>
              </a:solidFill>
              <a:ln w="8800" cap="flat">
                <a:solidFill>
                  <a:srgbClr val="82CC4C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262626"/>
                    </a:solidFill>
                    <a:latin typeface="Arial"/>
                  </a:rPr>
                  <a:t>25%</a:t>
                </a:r>
              </a:p>
            </p:txBody>
          </p:sp>
          <p:sp>
            <p:nvSpPr>
              <p:cNvPr id="4709" name="Freeform 4708"/>
              <p:cNvSpPr/>
              <p:nvPr/>
            </p:nvSpPr>
            <p:spPr>
              <a:xfrm>
                <a:off x="4432027" y="2800627"/>
                <a:ext cx="2156000" cy="2156000"/>
              </a:xfrm>
              <a:custGeom>
                <a:avLst/>
                <a:gdLst>
                  <a:gd name="connsiteX0" fmla="*/ 1877638 w 2156000"/>
                  <a:gd name="connsiteY0" fmla="*/ 1800955 h 2156000"/>
                  <a:gd name="rtl" fmla="*/ 374878 w 2156000"/>
                  <a:gd name="rtt" fmla="*/ 1368946 h 2156000"/>
                  <a:gd name="rtr" fmla="*/ 841278 w 2156000"/>
                  <a:gd name="rtb" fmla="*/ 1544946 h 21560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2156000" h="2156000">
                    <a:moveTo>
                      <a:pt x="1877635" y="1800957"/>
                    </a:moveTo>
                    <a:arcTo wR="1078000" hR="1078000" stAng="2527020" swAng="11880000"/>
                    <a:lnTo>
                      <a:pt x="1078000" y="1078000"/>
                    </a:lnTo>
                    <a:close/>
                  </a:path>
                </a:pathLst>
              </a:custGeom>
              <a:solidFill>
                <a:srgbClr val="E0E0E0"/>
              </a:solidFill>
              <a:ln w="8800" cap="flat">
                <a:solidFill>
                  <a:srgbClr val="D4D4D4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262626"/>
                    </a:solidFill>
                    <a:latin typeface="Arial"/>
                  </a:rPr>
                  <a:t>55%</a:t>
                </a:r>
              </a:p>
            </p:txBody>
          </p:sp>
          <p:sp>
            <p:nvSpPr>
              <p:cNvPr id="4710" name="Freeform 4709"/>
              <p:cNvSpPr/>
              <p:nvPr/>
            </p:nvSpPr>
            <p:spPr>
              <a:xfrm>
                <a:off x="4432027" y="2800627"/>
                <a:ext cx="2156000" cy="2156000"/>
              </a:xfrm>
              <a:custGeom>
                <a:avLst/>
                <a:gdLst>
                  <a:gd name="connsiteX0" fmla="*/ 540908 w 2156000"/>
                  <a:gd name="connsiteY0" fmla="*/ 143326 h 2156000"/>
                  <a:gd name="rtl" fmla="*/ 909128 w 2156000"/>
                  <a:gd name="rtt" fmla="*/ 389757 h 2156000"/>
                  <a:gd name="rtr" fmla="*/ 1375528 w 2156000"/>
                  <a:gd name="rtb" fmla="*/ 565757 h 21560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2156000" h="2156000">
                    <a:moveTo>
                      <a:pt x="540907" y="143326"/>
                    </a:moveTo>
                    <a:arcTo wR="1078000" hR="1078000" stAng="14407020" swAng="4320000"/>
                    <a:lnTo>
                      <a:pt x="1078000" y="1078000"/>
                    </a:lnTo>
                    <a:close/>
                  </a:path>
                </a:pathLst>
              </a:custGeom>
              <a:solidFill>
                <a:srgbClr val="FFDEAD"/>
              </a:solidFill>
              <a:ln w="8800" cap="flat">
                <a:solidFill>
                  <a:srgbClr val="FFD598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262626"/>
                    </a:solidFill>
                    <a:latin typeface="Arial"/>
                  </a:rPr>
                  <a:t>20%</a:t>
                </a:r>
              </a:p>
            </p:txBody>
          </p:sp>
          <p:grpSp>
            <p:nvGrpSpPr>
              <p:cNvPr id="4711" name="Group 4710"/>
              <p:cNvGrpSpPr/>
              <p:nvPr/>
            </p:nvGrpSpPr>
            <p:grpSpPr>
              <a:xfrm>
                <a:off x="4242827" y="5132627"/>
                <a:ext cx="167200" cy="167200"/>
                <a:chOff x="4242827" y="5132627"/>
                <a:chExt cx="167200" cy="167200"/>
              </a:xfrm>
            </p:grpSpPr>
            <p:sp>
              <p:nvSpPr>
                <p:cNvPr id="4712" name="Freeform 4711"/>
                <p:cNvSpPr/>
                <p:nvPr/>
              </p:nvSpPr>
              <p:spPr>
                <a:xfrm>
                  <a:off x="4242827" y="5132627"/>
                  <a:ext cx="167200" cy="167200"/>
                </a:xfrm>
                <a:custGeom>
                  <a:avLst/>
                  <a:gdLst>
                    <a:gd name="rtl" fmla="*/ 212300 w 167200"/>
                    <a:gd name="rtt" fmla="*/ -13200 h 167200"/>
                    <a:gd name="rtr" fmla="*/ 573100 w 167200"/>
                    <a:gd name="rtb" fmla="*/ 180400 h 167200"/>
                  </a:gdLst>
                  <a:ahLst/>
                  <a:cxnLst/>
                  <a:rect l="rtl" t="rtt" r="rtr" b="rtb"/>
                  <a:pathLst>
                    <a:path w="167200" h="167200">
                      <a:moveTo>
                        <a:pt x="0" y="83600"/>
                      </a:moveTo>
                      <a:cubicBezTo>
                        <a:pt x="0" y="37429"/>
                        <a:pt x="37429" y="0"/>
                        <a:pt x="83600" y="0"/>
                      </a:cubicBezTo>
                      <a:cubicBezTo>
                        <a:pt x="129771" y="0"/>
                        <a:pt x="167200" y="37429"/>
                        <a:pt x="167200" y="83600"/>
                      </a:cubicBezTo>
                      <a:cubicBezTo>
                        <a:pt x="167200" y="129771"/>
                        <a:pt x="129771" y="167200"/>
                        <a:pt x="83600" y="167200"/>
                      </a:cubicBezTo>
                      <a:cubicBezTo>
                        <a:pt x="37429" y="167200"/>
                        <a:pt x="0" y="129771"/>
                        <a:pt x="0" y="83600"/>
                      </a:cubicBezTo>
                      <a:close/>
                    </a:path>
                  </a:pathLst>
                </a:custGeom>
                <a:solidFill>
                  <a:srgbClr val="8ACF57"/>
                </a:solidFill>
                <a:ln w="8800" cap="flat">
                  <a:solidFill>
                    <a:srgbClr val="82CC4C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246">
                      <a:solidFill>
                        <a:srgbClr val="404040"/>
                      </a:solidFill>
                      <a:latin typeface="Arial"/>
                    </a:rPr>
                    <a:t>Fat</a:t>
                  </a:r>
                </a:p>
              </p:txBody>
            </p:sp>
            <p:sp>
              <p:nvSpPr>
                <p:cNvPr id="4713" name="Freeform 4712"/>
                <p:cNvSpPr/>
                <p:nvPr/>
              </p:nvSpPr>
              <p:spPr>
                <a:xfrm>
                  <a:off x="4762027" y="5132627"/>
                  <a:ext cx="167200" cy="167200"/>
                </a:xfrm>
                <a:custGeom>
                  <a:avLst/>
                  <a:gdLst>
                    <a:gd name="rtl" fmla="*/ 205062 w 167200"/>
                    <a:gd name="rtt" fmla="*/ -13200 h 167200"/>
                    <a:gd name="rtr" fmla="*/ 1331462 w 167200"/>
                    <a:gd name="rtb" fmla="*/ 180400 h 167200"/>
                  </a:gdLst>
                  <a:ahLst/>
                  <a:cxnLst/>
                  <a:rect l="rtl" t="rtt" r="rtr" b="rtb"/>
                  <a:pathLst>
                    <a:path w="167200" h="167200">
                      <a:moveTo>
                        <a:pt x="0" y="83600"/>
                      </a:moveTo>
                      <a:cubicBezTo>
                        <a:pt x="0" y="37429"/>
                        <a:pt x="37429" y="0"/>
                        <a:pt x="83600" y="0"/>
                      </a:cubicBezTo>
                      <a:cubicBezTo>
                        <a:pt x="129771" y="0"/>
                        <a:pt x="167200" y="37429"/>
                        <a:pt x="167200" y="83600"/>
                      </a:cubicBezTo>
                      <a:cubicBezTo>
                        <a:pt x="167200" y="129771"/>
                        <a:pt x="129771" y="167200"/>
                        <a:pt x="83600" y="167200"/>
                      </a:cubicBezTo>
                      <a:cubicBezTo>
                        <a:pt x="37429" y="167200"/>
                        <a:pt x="0" y="129771"/>
                        <a:pt x="0" y="83600"/>
                      </a:cubicBezTo>
                      <a:close/>
                    </a:path>
                  </a:pathLst>
                </a:custGeom>
                <a:solidFill>
                  <a:srgbClr val="E0E0E0"/>
                </a:solidFill>
                <a:ln w="8800" cap="flat">
                  <a:solidFill>
                    <a:srgbClr val="D4D4D4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246">
                      <a:solidFill>
                        <a:srgbClr val="404040"/>
                      </a:solidFill>
                      <a:latin typeface="Arial"/>
                    </a:rPr>
                    <a:t>Carbohydrate</a:t>
                  </a:r>
                </a:p>
              </p:txBody>
            </p:sp>
            <p:sp>
              <p:nvSpPr>
                <p:cNvPr id="4714" name="Freeform 4713"/>
                <p:cNvSpPr/>
                <p:nvPr/>
              </p:nvSpPr>
              <p:spPr>
                <a:xfrm>
                  <a:off x="6046827" y="5132627"/>
                  <a:ext cx="167200" cy="167200"/>
                </a:xfrm>
                <a:custGeom>
                  <a:avLst/>
                  <a:gdLst>
                    <a:gd name="rtl" fmla="*/ 207274 w 167200"/>
                    <a:gd name="rtt" fmla="*/ -13200 h 167200"/>
                    <a:gd name="rtr" fmla="*/ 858474 w 167200"/>
                    <a:gd name="rtb" fmla="*/ 180400 h 167200"/>
                  </a:gdLst>
                  <a:ahLst/>
                  <a:cxnLst/>
                  <a:rect l="rtl" t="rtt" r="rtr" b="rtb"/>
                  <a:pathLst>
                    <a:path w="167200" h="167200">
                      <a:moveTo>
                        <a:pt x="0" y="83600"/>
                      </a:moveTo>
                      <a:cubicBezTo>
                        <a:pt x="0" y="37429"/>
                        <a:pt x="37429" y="0"/>
                        <a:pt x="83600" y="0"/>
                      </a:cubicBezTo>
                      <a:cubicBezTo>
                        <a:pt x="129771" y="0"/>
                        <a:pt x="167200" y="37429"/>
                        <a:pt x="167200" y="83600"/>
                      </a:cubicBezTo>
                      <a:cubicBezTo>
                        <a:pt x="167200" y="129771"/>
                        <a:pt x="129771" y="167200"/>
                        <a:pt x="83600" y="167200"/>
                      </a:cubicBezTo>
                      <a:cubicBezTo>
                        <a:pt x="37429" y="167200"/>
                        <a:pt x="0" y="129771"/>
                        <a:pt x="0" y="83600"/>
                      </a:cubicBezTo>
                      <a:close/>
                    </a:path>
                  </a:pathLst>
                </a:custGeom>
                <a:solidFill>
                  <a:srgbClr val="FFDEAD"/>
                </a:solidFill>
                <a:ln w="8800" cap="flat">
                  <a:solidFill>
                    <a:srgbClr val="FFD598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246">
                      <a:solidFill>
                        <a:srgbClr val="404040"/>
                      </a:solidFill>
                      <a:latin typeface="Arial"/>
                    </a:rPr>
                    <a:t>Protein</a:t>
                  </a:r>
                </a:p>
              </p:txBody>
            </p:sp>
          </p:grpSp>
        </p:grpSp>
        <p:grpSp>
          <p:nvGrpSpPr>
            <p:cNvPr id="4715" name="Line Text 2"/>
            <p:cNvGrpSpPr/>
            <p:nvPr/>
          </p:nvGrpSpPr>
          <p:grpSpPr>
            <a:xfrm>
              <a:off x="6816827" y="3372810"/>
              <a:ext cx="721600" cy="430834"/>
              <a:chOff x="6816827" y="3372810"/>
              <a:chExt cx="721600" cy="430834"/>
            </a:xfrm>
          </p:grpSpPr>
          <p:sp>
            <p:nvSpPr>
              <p:cNvPr id="4716" name="Freeform 4715"/>
              <p:cNvSpPr/>
              <p:nvPr/>
            </p:nvSpPr>
            <p:spPr>
              <a:xfrm>
                <a:off x="6816827" y="3372810"/>
                <a:ext cx="721600" cy="430834"/>
              </a:xfrm>
              <a:custGeom>
                <a:avLst/>
                <a:gdLst/>
                <a:ahLst/>
                <a:cxnLst/>
                <a:rect l="0" t="0" r="0" b="0"/>
                <a:pathLst>
                  <a:path w="721600" h="430834" fill="none">
                    <a:moveTo>
                      <a:pt x="721600" y="215417"/>
                    </a:moveTo>
                    <a:lnTo>
                      <a:pt x="0" y="215417"/>
                    </a:lnTo>
                    <a:lnTo>
                      <a:pt x="-369600" y="642033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0E7C67"/>
                </a:solidFill>
                <a:bevel/>
              </a:ln>
            </p:spPr>
          </p:sp>
          <p:sp>
            <p:nvSpPr>
              <p:cNvPr id="4534" name="Text 4534"/>
              <p:cNvSpPr txBox="1"/>
              <p:nvPr/>
            </p:nvSpPr>
            <p:spPr>
              <a:xfrm>
                <a:off x="6816827" y="3337610"/>
                <a:ext cx="721600" cy="215417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 b="1">
                    <a:solidFill>
                      <a:srgbClr val="766E43"/>
                    </a:solidFill>
                    <a:latin typeface="Arial"/>
                  </a:rPr>
                  <a:t>Fat</a:t>
                </a:r>
              </a:p>
            </p:txBody>
          </p:sp>
          <p:sp>
            <p:nvSpPr>
              <p:cNvPr id="4535" name="Text 4535"/>
              <p:cNvSpPr txBox="1"/>
              <p:nvPr/>
            </p:nvSpPr>
            <p:spPr>
              <a:xfrm>
                <a:off x="6816827" y="3623427"/>
                <a:ext cx="721600" cy="215417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404040"/>
                    </a:solidFill>
                    <a:latin typeface="Arial"/>
                  </a:rPr>
                  <a:t>20-25%</a:t>
                </a:r>
              </a:p>
            </p:txBody>
          </p:sp>
          <p:grpSp>
            <p:nvGrpSpPr>
              <p:cNvPr id="4719" name="Group 4718"/>
              <p:cNvGrpSpPr/>
              <p:nvPr/>
            </p:nvGrpSpPr>
            <p:grpSpPr>
              <a:xfrm>
                <a:off x="6341627" y="3909243"/>
                <a:ext cx="211200" cy="211200"/>
                <a:chOff x="6341627" y="3909243"/>
                <a:chExt cx="211200" cy="211200"/>
              </a:xfrm>
            </p:grpSpPr>
            <p:sp>
              <p:nvSpPr>
                <p:cNvPr id="4720" name="Freeform 4719"/>
                <p:cNvSpPr/>
                <p:nvPr/>
              </p:nvSpPr>
              <p:spPr>
                <a:xfrm>
                  <a:off x="6341627" y="3909243"/>
                  <a:ext cx="211200" cy="211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1200" h="211200" stroke="0">
                      <a:moveTo>
                        <a:pt x="0" y="105600"/>
                      </a:moveTo>
                      <a:cubicBezTo>
                        <a:pt x="0" y="47279"/>
                        <a:pt x="47279" y="0"/>
                        <a:pt x="105600" y="0"/>
                      </a:cubicBezTo>
                      <a:cubicBezTo>
                        <a:pt x="163921" y="0"/>
                        <a:pt x="211200" y="47279"/>
                        <a:pt x="211200" y="105600"/>
                      </a:cubicBezTo>
                      <a:cubicBezTo>
                        <a:pt x="211200" y="163921"/>
                        <a:pt x="163921" y="211200"/>
                        <a:pt x="105600" y="211200"/>
                      </a:cubicBezTo>
                      <a:cubicBezTo>
                        <a:pt x="47279" y="211200"/>
                        <a:pt x="0" y="163921"/>
                        <a:pt x="0" y="105600"/>
                      </a:cubicBezTo>
                      <a:close/>
                    </a:path>
                  </a:pathLst>
                </a:custGeom>
                <a:solidFill>
                  <a:srgbClr val="99DFF9">
                    <a:alpha val="80000"/>
                  </a:srgbClr>
                </a:solidFill>
                <a:ln w="8800" cap="flat">
                  <a:solidFill>
                    <a:srgbClr val="1BBC9D"/>
                  </a:solidFill>
                  <a:bevel/>
                </a:ln>
              </p:spPr>
            </p:sp>
            <p:sp>
              <p:nvSpPr>
                <p:cNvPr id="4721" name="Freeform 4720"/>
                <p:cNvSpPr/>
                <p:nvPr/>
              </p:nvSpPr>
              <p:spPr>
                <a:xfrm>
                  <a:off x="6383867" y="3951483"/>
                  <a:ext cx="126720" cy="1267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720" h="126720" stroke="0">
                      <a:moveTo>
                        <a:pt x="0" y="63360"/>
                      </a:moveTo>
                      <a:cubicBezTo>
                        <a:pt x="0" y="28367"/>
                        <a:pt x="28367" y="0"/>
                        <a:pt x="63360" y="0"/>
                      </a:cubicBezTo>
                      <a:cubicBezTo>
                        <a:pt x="98352" y="0"/>
                        <a:pt x="126720" y="28367"/>
                        <a:pt x="126720" y="63360"/>
                      </a:cubicBezTo>
                      <a:cubicBezTo>
                        <a:pt x="126720" y="98352"/>
                        <a:pt x="98352" y="126720"/>
                        <a:pt x="63360" y="126720"/>
                      </a:cubicBezTo>
                      <a:cubicBezTo>
                        <a:pt x="28367" y="126720"/>
                        <a:pt x="0" y="98352"/>
                        <a:pt x="0" y="6336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AEEE">
                        <a:alpha val="80000"/>
                      </a:srgbClr>
                    </a:gs>
                    <a:gs pos="69020">
                      <a:srgbClr val="00AEEE">
                        <a:alpha val="80000"/>
                      </a:srgbClr>
                    </a:gs>
                    <a:gs pos="0">
                      <a:srgbClr val="B2E7FA">
                        <a:alpha val="8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8800" cap="flat">
                  <a:solidFill>
                    <a:srgbClr val="1BBC9D"/>
                  </a:solidFill>
                  <a:bevel/>
                </a:ln>
              </p:spPr>
            </p:sp>
          </p:grpSp>
        </p:grpSp>
        <p:grpSp>
          <p:nvGrpSpPr>
            <p:cNvPr id="4722" name="Line Text 2"/>
            <p:cNvGrpSpPr/>
            <p:nvPr/>
          </p:nvGrpSpPr>
          <p:grpSpPr>
            <a:xfrm flipV="1">
              <a:off x="6552827" y="4576397"/>
              <a:ext cx="1249600" cy="404801"/>
              <a:chOff x="6552827" y="4576397"/>
              <a:chExt cx="1249600" cy="404801"/>
            </a:xfrm>
          </p:grpSpPr>
          <p:sp>
            <p:nvSpPr>
              <p:cNvPr id="4723" name="Freeform 4722"/>
              <p:cNvSpPr/>
              <p:nvPr/>
            </p:nvSpPr>
            <p:spPr>
              <a:xfrm>
                <a:off x="6552827" y="4576397"/>
                <a:ext cx="1249600" cy="404801"/>
              </a:xfrm>
              <a:custGeom>
                <a:avLst/>
                <a:gdLst/>
                <a:ahLst/>
                <a:cxnLst/>
                <a:rect l="0" t="0" r="0" b="0"/>
                <a:pathLst>
                  <a:path w="1249600" h="404801" fill="none">
                    <a:moveTo>
                      <a:pt x="1249600" y="202400"/>
                    </a:moveTo>
                    <a:lnTo>
                      <a:pt x="0" y="202400"/>
                    </a:lnTo>
                    <a:lnTo>
                      <a:pt x="-589600" y="444401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0E7C67"/>
                </a:solidFill>
                <a:bevel/>
              </a:ln>
            </p:spPr>
          </p:sp>
          <p:sp>
            <p:nvSpPr>
              <p:cNvPr id="4536" name="Text 4536"/>
              <p:cNvSpPr txBox="1"/>
              <p:nvPr/>
            </p:nvSpPr>
            <p:spPr>
              <a:xfrm flipV="1">
                <a:off x="6552827" y="4541197"/>
                <a:ext cx="1249600" cy="20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404040"/>
                    </a:solidFill>
                    <a:latin typeface="Arial"/>
                  </a:rPr>
                  <a:t>50-65%</a:t>
                </a:r>
              </a:p>
            </p:txBody>
          </p:sp>
          <p:sp>
            <p:nvSpPr>
              <p:cNvPr id="4537" name="Text 4537"/>
              <p:cNvSpPr txBox="1"/>
              <p:nvPr/>
            </p:nvSpPr>
            <p:spPr>
              <a:xfrm flipV="1">
                <a:off x="6552827" y="4813997"/>
                <a:ext cx="1249600" cy="20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 b="1">
                    <a:solidFill>
                      <a:srgbClr val="766E43"/>
                    </a:solidFill>
                    <a:latin typeface="Arial"/>
                  </a:rPr>
                  <a:t>Carbohydrate</a:t>
                </a:r>
              </a:p>
            </p:txBody>
          </p:sp>
          <p:grpSp>
            <p:nvGrpSpPr>
              <p:cNvPr id="4726" name="Group 4725"/>
              <p:cNvGrpSpPr/>
              <p:nvPr/>
            </p:nvGrpSpPr>
            <p:grpSpPr>
              <a:xfrm>
                <a:off x="5857627" y="4915198"/>
                <a:ext cx="211200" cy="211200"/>
                <a:chOff x="5857627" y="4915198"/>
                <a:chExt cx="211200" cy="211200"/>
              </a:xfrm>
            </p:grpSpPr>
            <p:sp>
              <p:nvSpPr>
                <p:cNvPr id="4727" name="Freeform 4726"/>
                <p:cNvSpPr/>
                <p:nvPr/>
              </p:nvSpPr>
              <p:spPr>
                <a:xfrm>
                  <a:off x="5857627" y="4915198"/>
                  <a:ext cx="211200" cy="211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1200" h="211200" stroke="0">
                      <a:moveTo>
                        <a:pt x="0" y="105600"/>
                      </a:moveTo>
                      <a:cubicBezTo>
                        <a:pt x="0" y="47279"/>
                        <a:pt x="47279" y="0"/>
                        <a:pt x="105600" y="0"/>
                      </a:cubicBezTo>
                      <a:cubicBezTo>
                        <a:pt x="163921" y="0"/>
                        <a:pt x="211200" y="47279"/>
                        <a:pt x="211200" y="105600"/>
                      </a:cubicBezTo>
                      <a:cubicBezTo>
                        <a:pt x="211200" y="163921"/>
                        <a:pt x="163921" y="211200"/>
                        <a:pt x="105600" y="211200"/>
                      </a:cubicBezTo>
                      <a:cubicBezTo>
                        <a:pt x="47279" y="211200"/>
                        <a:pt x="0" y="163921"/>
                        <a:pt x="0" y="105600"/>
                      </a:cubicBezTo>
                      <a:close/>
                    </a:path>
                  </a:pathLst>
                </a:custGeom>
                <a:solidFill>
                  <a:srgbClr val="99DFF9">
                    <a:alpha val="80000"/>
                  </a:srgbClr>
                </a:solidFill>
                <a:ln w="8800" cap="flat">
                  <a:solidFill>
                    <a:srgbClr val="1BBC9D"/>
                  </a:solidFill>
                  <a:bevel/>
                </a:ln>
              </p:spPr>
            </p:sp>
            <p:sp>
              <p:nvSpPr>
                <p:cNvPr id="4728" name="Freeform 4727"/>
                <p:cNvSpPr/>
                <p:nvPr/>
              </p:nvSpPr>
              <p:spPr>
                <a:xfrm>
                  <a:off x="5899867" y="4957438"/>
                  <a:ext cx="126720" cy="1267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720" h="126720" stroke="0">
                      <a:moveTo>
                        <a:pt x="0" y="63360"/>
                      </a:moveTo>
                      <a:cubicBezTo>
                        <a:pt x="0" y="28367"/>
                        <a:pt x="28367" y="0"/>
                        <a:pt x="63360" y="0"/>
                      </a:cubicBezTo>
                      <a:cubicBezTo>
                        <a:pt x="98352" y="0"/>
                        <a:pt x="126720" y="28367"/>
                        <a:pt x="126720" y="63360"/>
                      </a:cubicBezTo>
                      <a:cubicBezTo>
                        <a:pt x="126720" y="98352"/>
                        <a:pt x="98352" y="126720"/>
                        <a:pt x="63360" y="126720"/>
                      </a:cubicBezTo>
                      <a:cubicBezTo>
                        <a:pt x="28367" y="126720"/>
                        <a:pt x="0" y="98352"/>
                        <a:pt x="0" y="6336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AEEE">
                        <a:alpha val="80000"/>
                      </a:srgbClr>
                    </a:gs>
                    <a:gs pos="69020">
                      <a:srgbClr val="00AEEE">
                        <a:alpha val="80000"/>
                      </a:srgbClr>
                    </a:gs>
                    <a:gs pos="0">
                      <a:srgbClr val="B2E7FA">
                        <a:alpha val="8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8800" cap="flat">
                  <a:solidFill>
                    <a:srgbClr val="1BBC9D"/>
                  </a:solidFill>
                  <a:bevel/>
                </a:ln>
              </p:spPr>
            </p:sp>
          </p:grpSp>
        </p:grpSp>
        <p:grpSp>
          <p:nvGrpSpPr>
            <p:cNvPr id="4729" name="Line Text 2"/>
            <p:cNvGrpSpPr/>
            <p:nvPr/>
          </p:nvGrpSpPr>
          <p:grpSpPr>
            <a:xfrm>
              <a:off x="6456027" y="2589427"/>
              <a:ext cx="880000" cy="422400"/>
              <a:chOff x="6456027" y="2589427"/>
              <a:chExt cx="880000" cy="422400"/>
            </a:xfrm>
          </p:grpSpPr>
          <p:sp>
            <p:nvSpPr>
              <p:cNvPr id="4730" name="Freeform 4729"/>
              <p:cNvSpPr/>
              <p:nvPr/>
            </p:nvSpPr>
            <p:spPr>
              <a:xfrm>
                <a:off x="6456027" y="2589427"/>
                <a:ext cx="880000" cy="422400"/>
              </a:xfrm>
              <a:custGeom>
                <a:avLst/>
                <a:gdLst/>
                <a:ahLst/>
                <a:cxnLst/>
                <a:rect l="0" t="0" r="0" b="0"/>
                <a:pathLst>
                  <a:path w="880000" h="422400" fill="none">
                    <a:moveTo>
                      <a:pt x="880000" y="211200"/>
                    </a:moveTo>
                    <a:lnTo>
                      <a:pt x="0" y="211200"/>
                    </a:lnTo>
                    <a:lnTo>
                      <a:pt x="-607200" y="646800"/>
                    </a:lnTo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0E7C67"/>
                </a:solidFill>
                <a:bevel/>
              </a:ln>
            </p:spPr>
          </p:sp>
          <p:sp>
            <p:nvSpPr>
              <p:cNvPr id="4538" name="Text 4538"/>
              <p:cNvSpPr txBox="1"/>
              <p:nvPr/>
            </p:nvSpPr>
            <p:spPr>
              <a:xfrm>
                <a:off x="6456027" y="2554227"/>
                <a:ext cx="880000" cy="211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 b="1">
                    <a:solidFill>
                      <a:srgbClr val="766E43"/>
                    </a:solidFill>
                    <a:latin typeface="Arial"/>
                  </a:rPr>
                  <a:t>Protein</a:t>
                </a:r>
              </a:p>
            </p:txBody>
          </p:sp>
          <p:sp>
            <p:nvSpPr>
              <p:cNvPr id="4539" name="Text 4539"/>
              <p:cNvSpPr txBox="1"/>
              <p:nvPr/>
            </p:nvSpPr>
            <p:spPr>
              <a:xfrm>
                <a:off x="6456027" y="2835827"/>
                <a:ext cx="880000" cy="211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404040"/>
                    </a:solidFill>
                    <a:latin typeface="Arial"/>
                  </a:rPr>
                  <a:t>15-25%</a:t>
                </a:r>
              </a:p>
            </p:txBody>
          </p:sp>
          <p:grpSp>
            <p:nvGrpSpPr>
              <p:cNvPr id="4733" name="Group 4732"/>
              <p:cNvGrpSpPr/>
              <p:nvPr/>
            </p:nvGrpSpPr>
            <p:grpSpPr>
              <a:xfrm>
                <a:off x="5743227" y="3130627"/>
                <a:ext cx="211200" cy="211200"/>
                <a:chOff x="5743227" y="3130627"/>
                <a:chExt cx="211200" cy="211200"/>
              </a:xfrm>
            </p:grpSpPr>
            <p:sp>
              <p:nvSpPr>
                <p:cNvPr id="4734" name="Freeform 4733"/>
                <p:cNvSpPr/>
                <p:nvPr/>
              </p:nvSpPr>
              <p:spPr>
                <a:xfrm>
                  <a:off x="5743227" y="3130627"/>
                  <a:ext cx="211200" cy="211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1200" h="211200" stroke="0">
                      <a:moveTo>
                        <a:pt x="0" y="105600"/>
                      </a:moveTo>
                      <a:cubicBezTo>
                        <a:pt x="0" y="47279"/>
                        <a:pt x="47279" y="0"/>
                        <a:pt x="105600" y="0"/>
                      </a:cubicBezTo>
                      <a:cubicBezTo>
                        <a:pt x="163921" y="0"/>
                        <a:pt x="211200" y="47279"/>
                        <a:pt x="211200" y="105600"/>
                      </a:cubicBezTo>
                      <a:cubicBezTo>
                        <a:pt x="211200" y="163921"/>
                        <a:pt x="163921" y="211200"/>
                        <a:pt x="105600" y="211200"/>
                      </a:cubicBezTo>
                      <a:cubicBezTo>
                        <a:pt x="47279" y="211200"/>
                        <a:pt x="0" y="163921"/>
                        <a:pt x="0" y="105600"/>
                      </a:cubicBezTo>
                      <a:close/>
                    </a:path>
                  </a:pathLst>
                </a:custGeom>
                <a:solidFill>
                  <a:srgbClr val="99DFF9">
                    <a:alpha val="80000"/>
                  </a:srgbClr>
                </a:solidFill>
                <a:ln w="8800" cap="flat">
                  <a:solidFill>
                    <a:srgbClr val="1BBC9D"/>
                  </a:solidFill>
                  <a:bevel/>
                </a:ln>
              </p:spPr>
            </p:sp>
            <p:sp>
              <p:nvSpPr>
                <p:cNvPr id="4735" name="Freeform 4734"/>
                <p:cNvSpPr/>
                <p:nvPr/>
              </p:nvSpPr>
              <p:spPr>
                <a:xfrm>
                  <a:off x="5785467" y="3172867"/>
                  <a:ext cx="126720" cy="1267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720" h="126720" stroke="0">
                      <a:moveTo>
                        <a:pt x="0" y="63360"/>
                      </a:moveTo>
                      <a:cubicBezTo>
                        <a:pt x="0" y="28367"/>
                        <a:pt x="28367" y="0"/>
                        <a:pt x="63360" y="0"/>
                      </a:cubicBezTo>
                      <a:cubicBezTo>
                        <a:pt x="98352" y="0"/>
                        <a:pt x="126720" y="28367"/>
                        <a:pt x="126720" y="63360"/>
                      </a:cubicBezTo>
                      <a:cubicBezTo>
                        <a:pt x="126720" y="98352"/>
                        <a:pt x="98352" y="126720"/>
                        <a:pt x="63360" y="126720"/>
                      </a:cubicBezTo>
                      <a:cubicBezTo>
                        <a:pt x="28367" y="126720"/>
                        <a:pt x="0" y="98352"/>
                        <a:pt x="0" y="6336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AEEE">
                        <a:alpha val="80000"/>
                      </a:srgbClr>
                    </a:gs>
                    <a:gs pos="69020">
                      <a:srgbClr val="00AEEE">
                        <a:alpha val="80000"/>
                      </a:srgbClr>
                    </a:gs>
                    <a:gs pos="0">
                      <a:srgbClr val="B2E7FA">
                        <a:alpha val="8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8800" cap="flat">
                  <a:solidFill>
                    <a:srgbClr val="1BBC9D"/>
                  </a:solidFill>
                  <a:bevel/>
                </a:ln>
              </p:spPr>
            </p:sp>
          </p:grpSp>
        </p:grpSp>
        <p:sp>
          <p:nvSpPr>
            <p:cNvPr id="4540" name="Text 4540"/>
            <p:cNvSpPr txBox="1"/>
            <p:nvPr/>
          </p:nvSpPr>
          <p:spPr>
            <a:xfrm>
              <a:off x="-55973" y="1845827"/>
              <a:ext cx="2288000" cy="4928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602" dirty="0">
                  <a:solidFill>
                    <a:srgbClr val="236EA1"/>
                  </a:solidFill>
                  <a:latin typeface="Arial"/>
                </a:rPr>
                <a:t>Typical American Diet</a:t>
              </a:r>
            </a:p>
          </p:txBody>
        </p:sp>
        <p:sp>
          <p:nvSpPr>
            <p:cNvPr id="4541" name="Text 4541"/>
            <p:cNvSpPr txBox="1"/>
            <p:nvPr/>
          </p:nvSpPr>
          <p:spPr>
            <a:xfrm>
              <a:off x="4454027" y="1863427"/>
              <a:ext cx="2112000" cy="4576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602">
                  <a:solidFill>
                    <a:srgbClr val="236EA1"/>
                  </a:solidFill>
                  <a:latin typeface="Arial"/>
                </a:rPr>
                <a:t>Well Balanced Diet</a:t>
              </a:r>
            </a:p>
          </p:txBody>
        </p:sp>
        <p:sp>
          <p:nvSpPr>
            <p:cNvPr id="4738" name="Freeform 4737"/>
            <p:cNvSpPr/>
            <p:nvPr/>
          </p:nvSpPr>
          <p:spPr>
            <a:xfrm>
              <a:off x="32027" y="429714"/>
              <a:ext cx="6864000" cy="438625"/>
            </a:xfrm>
            <a:custGeom>
              <a:avLst/>
              <a:gdLst/>
              <a:ahLst/>
              <a:cxnLst/>
              <a:rect l="0" t="0" r="0" b="0"/>
              <a:pathLst>
                <a:path w="6864000" h="438625">
                  <a:moveTo>
                    <a:pt x="0" y="183805"/>
                  </a:moveTo>
                  <a:cubicBezTo>
                    <a:pt x="0" y="122711"/>
                    <a:pt x="8418" y="74671"/>
                    <a:pt x="25979" y="39685"/>
                  </a:cubicBezTo>
                  <a:cubicBezTo>
                    <a:pt x="39375" y="13315"/>
                    <a:pt x="56616" y="0"/>
                    <a:pt x="77767" y="0"/>
                  </a:cubicBezTo>
                  <a:cubicBezTo>
                    <a:pt x="98918" y="0"/>
                    <a:pt x="115454" y="12010"/>
                    <a:pt x="127376" y="35508"/>
                  </a:cubicBezTo>
                  <a:cubicBezTo>
                    <a:pt x="140066" y="60703"/>
                    <a:pt x="146795" y="92686"/>
                    <a:pt x="147501" y="131587"/>
                  </a:cubicBezTo>
                  <a:lnTo>
                    <a:pt x="122119" y="131587"/>
                  </a:lnTo>
                  <a:cubicBezTo>
                    <a:pt x="120710" y="102476"/>
                    <a:pt x="116159" y="80153"/>
                    <a:pt x="108404" y="64749"/>
                  </a:cubicBezTo>
                  <a:cubicBezTo>
                    <a:pt x="99943" y="48170"/>
                    <a:pt x="89752" y="39816"/>
                    <a:pt x="77767" y="39685"/>
                  </a:cubicBezTo>
                  <a:cubicBezTo>
                    <a:pt x="65076" y="39816"/>
                    <a:pt x="53860" y="49606"/>
                    <a:pt x="43990" y="68927"/>
                  </a:cubicBezTo>
                  <a:cubicBezTo>
                    <a:pt x="31299" y="94121"/>
                    <a:pt x="24954" y="132370"/>
                    <a:pt x="24954" y="183805"/>
                  </a:cubicBezTo>
                  <a:cubicBezTo>
                    <a:pt x="24954" y="235499"/>
                    <a:pt x="31299" y="273749"/>
                    <a:pt x="43990" y="298683"/>
                  </a:cubicBezTo>
                  <a:cubicBezTo>
                    <a:pt x="53155" y="316958"/>
                    <a:pt x="64435" y="325966"/>
                    <a:pt x="77767" y="325836"/>
                  </a:cubicBezTo>
                  <a:cubicBezTo>
                    <a:pt x="91868" y="325966"/>
                    <a:pt x="102764" y="318264"/>
                    <a:pt x="110519" y="302860"/>
                  </a:cubicBezTo>
                  <a:cubicBezTo>
                    <a:pt x="120389" y="283540"/>
                    <a:pt x="125260" y="255604"/>
                    <a:pt x="125260" y="219313"/>
                  </a:cubicBezTo>
                  <a:lnTo>
                    <a:pt x="150641" y="219313"/>
                  </a:lnTo>
                  <a:cubicBezTo>
                    <a:pt x="150000" y="266830"/>
                    <a:pt x="142950" y="303643"/>
                    <a:pt x="129490" y="330013"/>
                  </a:cubicBezTo>
                  <a:cubicBezTo>
                    <a:pt x="117569" y="353772"/>
                    <a:pt x="100328" y="365651"/>
                    <a:pt x="77767" y="365521"/>
                  </a:cubicBezTo>
                  <a:cubicBezTo>
                    <a:pt x="56616" y="365651"/>
                    <a:pt x="39375" y="352466"/>
                    <a:pt x="25979" y="325836"/>
                  </a:cubicBezTo>
                  <a:cubicBezTo>
                    <a:pt x="8418" y="291111"/>
                    <a:pt x="0" y="243855"/>
                    <a:pt x="0" y="183805"/>
                  </a:cubicBezTo>
                  <a:close/>
                </a:path>
                <a:path w="6864000" h="438625">
                  <a:moveTo>
                    <a:pt x="176023" y="244377"/>
                  </a:moveTo>
                  <a:cubicBezTo>
                    <a:pt x="176023" y="208347"/>
                    <a:pt x="182047" y="178322"/>
                    <a:pt x="193969" y="154563"/>
                  </a:cubicBezTo>
                  <a:cubicBezTo>
                    <a:pt x="204545" y="133807"/>
                    <a:pt x="217555" y="123364"/>
                    <a:pt x="233065" y="123233"/>
                  </a:cubicBezTo>
                  <a:cubicBezTo>
                    <a:pt x="248576" y="123364"/>
                    <a:pt x="261587" y="133807"/>
                    <a:pt x="272163" y="154563"/>
                  </a:cubicBezTo>
                  <a:cubicBezTo>
                    <a:pt x="284148" y="178322"/>
                    <a:pt x="290109" y="208347"/>
                    <a:pt x="290109" y="244377"/>
                  </a:cubicBezTo>
                  <a:cubicBezTo>
                    <a:pt x="290109" y="280668"/>
                    <a:pt x="284148" y="310693"/>
                    <a:pt x="272163" y="334191"/>
                  </a:cubicBezTo>
                  <a:cubicBezTo>
                    <a:pt x="261587" y="355208"/>
                    <a:pt x="248576" y="365651"/>
                    <a:pt x="233065" y="365521"/>
                  </a:cubicBezTo>
                  <a:cubicBezTo>
                    <a:pt x="217555" y="365651"/>
                    <a:pt x="204545" y="355208"/>
                    <a:pt x="193969" y="334191"/>
                  </a:cubicBezTo>
                  <a:cubicBezTo>
                    <a:pt x="182047" y="310693"/>
                    <a:pt x="176023" y="280668"/>
                    <a:pt x="176023" y="244377"/>
                  </a:cubicBezTo>
                  <a:close/>
                </a:path>
                <a:path w="6864000" h="438625">
                  <a:moveTo>
                    <a:pt x="233065" y="160829"/>
                  </a:moveTo>
                  <a:cubicBezTo>
                    <a:pt x="224605" y="160960"/>
                    <a:pt x="217555" y="166573"/>
                    <a:pt x="211915" y="177539"/>
                  </a:cubicBezTo>
                  <a:cubicBezTo>
                    <a:pt x="203454" y="194379"/>
                    <a:pt x="199224" y="216702"/>
                    <a:pt x="199224" y="244377"/>
                  </a:cubicBezTo>
                  <a:cubicBezTo>
                    <a:pt x="199224" y="272313"/>
                    <a:pt x="203134" y="293983"/>
                    <a:pt x="210889" y="309126"/>
                  </a:cubicBezTo>
                  <a:cubicBezTo>
                    <a:pt x="217235" y="321789"/>
                    <a:pt x="224605" y="328055"/>
                    <a:pt x="233065" y="327924"/>
                  </a:cubicBezTo>
                  <a:cubicBezTo>
                    <a:pt x="241527" y="328055"/>
                    <a:pt x="248961" y="321789"/>
                    <a:pt x="255242" y="309126"/>
                  </a:cubicBezTo>
                  <a:cubicBezTo>
                    <a:pt x="262998" y="293983"/>
                    <a:pt x="266843" y="272313"/>
                    <a:pt x="266843" y="244377"/>
                  </a:cubicBezTo>
                  <a:cubicBezTo>
                    <a:pt x="266843" y="216702"/>
                    <a:pt x="262613" y="194379"/>
                    <a:pt x="254153" y="177539"/>
                  </a:cubicBezTo>
                  <a:cubicBezTo>
                    <a:pt x="248576" y="166573"/>
                    <a:pt x="241527" y="160960"/>
                    <a:pt x="233065" y="160829"/>
                  </a:cubicBezTo>
                  <a:close/>
                </a:path>
                <a:path w="6864000" h="438625">
                  <a:moveTo>
                    <a:pt x="338628" y="361344"/>
                  </a:moveTo>
                  <a:lnTo>
                    <a:pt x="317541" y="361344"/>
                  </a:lnTo>
                  <a:lnTo>
                    <a:pt x="317541" y="127410"/>
                  </a:lnTo>
                  <a:lnTo>
                    <a:pt x="338628" y="127410"/>
                  </a:lnTo>
                  <a:lnTo>
                    <a:pt x="338628" y="162918"/>
                  </a:lnTo>
                  <a:cubicBezTo>
                    <a:pt x="347858" y="136548"/>
                    <a:pt x="358433" y="123364"/>
                    <a:pt x="370354" y="123233"/>
                  </a:cubicBezTo>
                  <a:cubicBezTo>
                    <a:pt x="383750" y="123364"/>
                    <a:pt x="393941" y="130282"/>
                    <a:pt x="400991" y="144119"/>
                  </a:cubicBezTo>
                  <a:cubicBezTo>
                    <a:pt x="404517" y="151169"/>
                    <a:pt x="407336" y="158871"/>
                    <a:pt x="409452" y="167095"/>
                  </a:cubicBezTo>
                  <a:cubicBezTo>
                    <a:pt x="418617" y="137984"/>
                    <a:pt x="431307" y="123364"/>
                    <a:pt x="447459" y="123233"/>
                  </a:cubicBezTo>
                  <a:cubicBezTo>
                    <a:pt x="458740" y="123364"/>
                    <a:pt x="467584" y="129629"/>
                    <a:pt x="473866" y="142031"/>
                  </a:cubicBezTo>
                  <a:cubicBezTo>
                    <a:pt x="480916" y="156130"/>
                    <a:pt x="484441" y="171403"/>
                    <a:pt x="484441" y="187982"/>
                  </a:cubicBezTo>
                  <a:lnTo>
                    <a:pt x="484441" y="361344"/>
                  </a:lnTo>
                  <a:lnTo>
                    <a:pt x="463290" y="361344"/>
                  </a:lnTo>
                  <a:lnTo>
                    <a:pt x="463290" y="196337"/>
                  </a:lnTo>
                  <a:cubicBezTo>
                    <a:pt x="463290" y="188112"/>
                    <a:pt x="461880" y="181194"/>
                    <a:pt x="459060" y="175450"/>
                  </a:cubicBezTo>
                  <a:cubicBezTo>
                    <a:pt x="454830" y="167226"/>
                    <a:pt x="449895" y="163048"/>
                    <a:pt x="444254" y="162918"/>
                  </a:cubicBezTo>
                  <a:cubicBezTo>
                    <a:pt x="434448" y="163048"/>
                    <a:pt x="426372" y="169315"/>
                    <a:pt x="419962" y="181716"/>
                  </a:cubicBezTo>
                  <a:cubicBezTo>
                    <a:pt x="414387" y="192943"/>
                    <a:pt x="411566" y="203386"/>
                    <a:pt x="411566" y="213046"/>
                  </a:cubicBezTo>
                  <a:lnTo>
                    <a:pt x="411566" y="361344"/>
                  </a:lnTo>
                  <a:lnTo>
                    <a:pt x="390416" y="361344"/>
                  </a:lnTo>
                  <a:lnTo>
                    <a:pt x="390416" y="198426"/>
                  </a:lnTo>
                  <a:cubicBezTo>
                    <a:pt x="390416" y="190201"/>
                    <a:pt x="388301" y="181847"/>
                    <a:pt x="384071" y="173361"/>
                  </a:cubicBezTo>
                  <a:cubicBezTo>
                    <a:pt x="380610" y="166573"/>
                    <a:pt x="375289" y="163048"/>
                    <a:pt x="368240" y="162918"/>
                  </a:cubicBezTo>
                  <a:cubicBezTo>
                    <a:pt x="360548" y="163048"/>
                    <a:pt x="353818" y="168662"/>
                    <a:pt x="348178" y="179627"/>
                  </a:cubicBezTo>
                  <a:cubicBezTo>
                    <a:pt x="341832" y="192290"/>
                    <a:pt x="338628" y="204170"/>
                    <a:pt x="338628" y="215135"/>
                  </a:cubicBezTo>
                  <a:close/>
                </a:path>
                <a:path w="6864000" h="438625">
                  <a:moveTo>
                    <a:pt x="535075" y="438625"/>
                  </a:moveTo>
                  <a:lnTo>
                    <a:pt x="513988" y="438625"/>
                  </a:lnTo>
                  <a:lnTo>
                    <a:pt x="513988" y="127410"/>
                  </a:lnTo>
                  <a:lnTo>
                    <a:pt x="535075" y="127410"/>
                  </a:lnTo>
                  <a:lnTo>
                    <a:pt x="535075" y="154563"/>
                  </a:lnTo>
                  <a:cubicBezTo>
                    <a:pt x="543536" y="133807"/>
                    <a:pt x="554495" y="123364"/>
                    <a:pt x="567827" y="123233"/>
                  </a:cubicBezTo>
                  <a:cubicBezTo>
                    <a:pt x="582632" y="123364"/>
                    <a:pt x="594618" y="132370"/>
                    <a:pt x="603783" y="150386"/>
                  </a:cubicBezTo>
                  <a:cubicBezTo>
                    <a:pt x="615064" y="172839"/>
                    <a:pt x="620640" y="204170"/>
                    <a:pt x="620640" y="244377"/>
                  </a:cubicBezTo>
                  <a:cubicBezTo>
                    <a:pt x="620640" y="286281"/>
                    <a:pt x="615064" y="318264"/>
                    <a:pt x="603783" y="340456"/>
                  </a:cubicBezTo>
                  <a:cubicBezTo>
                    <a:pt x="594618" y="358733"/>
                    <a:pt x="582632" y="367609"/>
                    <a:pt x="567827" y="367609"/>
                  </a:cubicBezTo>
                  <a:cubicBezTo>
                    <a:pt x="553085" y="367609"/>
                    <a:pt x="542125" y="356644"/>
                    <a:pt x="535075" y="334191"/>
                  </a:cubicBezTo>
                  <a:close/>
                </a:path>
                <a:path w="6864000" h="438625">
                  <a:moveTo>
                    <a:pt x="567827" y="160829"/>
                  </a:moveTo>
                  <a:cubicBezTo>
                    <a:pt x="559431" y="160960"/>
                    <a:pt x="552060" y="167226"/>
                    <a:pt x="545650" y="179627"/>
                  </a:cubicBezTo>
                  <a:cubicBezTo>
                    <a:pt x="538600" y="193726"/>
                    <a:pt x="535075" y="210435"/>
                    <a:pt x="535075" y="229756"/>
                  </a:cubicBezTo>
                  <a:lnTo>
                    <a:pt x="535075" y="258997"/>
                  </a:lnTo>
                  <a:cubicBezTo>
                    <a:pt x="535075" y="278579"/>
                    <a:pt x="538985" y="296072"/>
                    <a:pt x="546740" y="311215"/>
                  </a:cubicBezTo>
                  <a:cubicBezTo>
                    <a:pt x="553085" y="323878"/>
                    <a:pt x="560136" y="330143"/>
                    <a:pt x="567827" y="330013"/>
                  </a:cubicBezTo>
                  <a:cubicBezTo>
                    <a:pt x="574877" y="330143"/>
                    <a:pt x="580902" y="325313"/>
                    <a:pt x="585837" y="315392"/>
                  </a:cubicBezTo>
                  <a:cubicBezTo>
                    <a:pt x="593593" y="300249"/>
                    <a:pt x="597438" y="276491"/>
                    <a:pt x="597438" y="244377"/>
                  </a:cubicBezTo>
                  <a:cubicBezTo>
                    <a:pt x="597438" y="213829"/>
                    <a:pt x="593913" y="191638"/>
                    <a:pt x="586862" y="177539"/>
                  </a:cubicBezTo>
                  <a:cubicBezTo>
                    <a:pt x="581222" y="166573"/>
                    <a:pt x="574877" y="160960"/>
                    <a:pt x="567827" y="160829"/>
                  </a:cubicBezTo>
                  <a:close/>
                </a:path>
                <a:path w="6864000" h="438625">
                  <a:moveTo>
                    <a:pt x="649098" y="196337"/>
                  </a:moveTo>
                  <a:cubicBezTo>
                    <a:pt x="651277" y="177016"/>
                    <a:pt x="655827" y="160307"/>
                    <a:pt x="662878" y="146208"/>
                  </a:cubicBezTo>
                  <a:cubicBezTo>
                    <a:pt x="670633" y="131065"/>
                    <a:pt x="681914" y="123364"/>
                    <a:pt x="696655" y="123233"/>
                  </a:cubicBezTo>
                  <a:cubicBezTo>
                    <a:pt x="714281" y="123364"/>
                    <a:pt x="726971" y="131065"/>
                    <a:pt x="734663" y="146208"/>
                  </a:cubicBezTo>
                  <a:cubicBezTo>
                    <a:pt x="741712" y="160307"/>
                    <a:pt x="745238" y="176233"/>
                    <a:pt x="745238" y="194249"/>
                  </a:cubicBezTo>
                  <a:lnTo>
                    <a:pt x="745238" y="325836"/>
                  </a:lnTo>
                  <a:cubicBezTo>
                    <a:pt x="745238" y="341240"/>
                    <a:pt x="748058" y="353119"/>
                    <a:pt x="753698" y="361344"/>
                  </a:cubicBezTo>
                  <a:lnTo>
                    <a:pt x="728317" y="361344"/>
                  </a:lnTo>
                  <a:cubicBezTo>
                    <a:pt x="725497" y="355861"/>
                    <a:pt x="724087" y="346853"/>
                    <a:pt x="724087" y="334191"/>
                  </a:cubicBezTo>
                  <a:cubicBezTo>
                    <a:pt x="713576" y="355208"/>
                    <a:pt x="700180" y="365651"/>
                    <a:pt x="683964" y="365521"/>
                  </a:cubicBezTo>
                  <a:cubicBezTo>
                    <a:pt x="670633" y="365651"/>
                    <a:pt x="660378" y="358733"/>
                    <a:pt x="653328" y="344634"/>
                  </a:cubicBezTo>
                  <a:cubicBezTo>
                    <a:pt x="647046" y="332233"/>
                    <a:pt x="643841" y="317611"/>
                    <a:pt x="643841" y="300772"/>
                  </a:cubicBezTo>
                  <a:cubicBezTo>
                    <a:pt x="643841" y="281451"/>
                    <a:pt x="647046" y="265394"/>
                    <a:pt x="653328" y="252732"/>
                  </a:cubicBezTo>
                  <a:cubicBezTo>
                    <a:pt x="660378" y="238894"/>
                    <a:pt x="670248" y="229887"/>
                    <a:pt x="682939" y="225578"/>
                  </a:cubicBezTo>
                  <a:cubicBezTo>
                    <a:pt x="691399" y="222967"/>
                    <a:pt x="698770" y="219313"/>
                    <a:pt x="705115" y="215135"/>
                  </a:cubicBezTo>
                  <a:cubicBezTo>
                    <a:pt x="714281" y="211088"/>
                    <a:pt x="720626" y="206911"/>
                    <a:pt x="724087" y="202603"/>
                  </a:cubicBezTo>
                  <a:cubicBezTo>
                    <a:pt x="724087" y="191638"/>
                    <a:pt x="722036" y="181847"/>
                    <a:pt x="717805" y="173361"/>
                  </a:cubicBezTo>
                  <a:cubicBezTo>
                    <a:pt x="713576" y="165137"/>
                    <a:pt x="707615" y="160960"/>
                    <a:pt x="699795" y="160829"/>
                  </a:cubicBezTo>
                  <a:cubicBezTo>
                    <a:pt x="689990" y="160960"/>
                    <a:pt x="682939" y="165137"/>
                    <a:pt x="678709" y="173361"/>
                  </a:cubicBezTo>
                  <a:cubicBezTo>
                    <a:pt x="675888" y="179106"/>
                    <a:pt x="673774" y="186677"/>
                    <a:pt x="672363" y="196337"/>
                  </a:cubicBezTo>
                  <a:lnTo>
                    <a:pt x="649098" y="196337"/>
                  </a:lnTo>
                  <a:close/>
                </a:path>
                <a:path w="6864000" h="438625">
                  <a:moveTo>
                    <a:pt x="724087" y="242288"/>
                  </a:moveTo>
                  <a:cubicBezTo>
                    <a:pt x="719921" y="245160"/>
                    <a:pt x="716075" y="247248"/>
                    <a:pt x="712486" y="248554"/>
                  </a:cubicBezTo>
                  <a:cubicBezTo>
                    <a:pt x="700564" y="254298"/>
                    <a:pt x="691399" y="258475"/>
                    <a:pt x="685054" y="261086"/>
                  </a:cubicBezTo>
                  <a:cubicBezTo>
                    <a:pt x="679414" y="263959"/>
                    <a:pt x="675184" y="268136"/>
                    <a:pt x="672363" y="273618"/>
                  </a:cubicBezTo>
                  <a:cubicBezTo>
                    <a:pt x="668902" y="280668"/>
                    <a:pt x="667108" y="288370"/>
                    <a:pt x="667108" y="296594"/>
                  </a:cubicBezTo>
                  <a:cubicBezTo>
                    <a:pt x="667108" y="306515"/>
                    <a:pt x="668902" y="314870"/>
                    <a:pt x="672363" y="321658"/>
                  </a:cubicBezTo>
                  <a:cubicBezTo>
                    <a:pt x="674479" y="325966"/>
                    <a:pt x="679029" y="328055"/>
                    <a:pt x="686080" y="327924"/>
                  </a:cubicBezTo>
                  <a:cubicBezTo>
                    <a:pt x="698065" y="328055"/>
                    <a:pt x="707935" y="320353"/>
                    <a:pt x="715691" y="304949"/>
                  </a:cubicBezTo>
                  <a:cubicBezTo>
                    <a:pt x="720626" y="295288"/>
                    <a:pt x="723446" y="288370"/>
                    <a:pt x="724087" y="284062"/>
                  </a:cubicBezTo>
                  <a:close/>
                </a:path>
                <a:path w="6864000" h="438625">
                  <a:moveTo>
                    <a:pt x="810677" y="156651"/>
                  </a:moveTo>
                  <a:cubicBezTo>
                    <a:pt x="821958" y="134460"/>
                    <a:pt x="837148" y="123364"/>
                    <a:pt x="856120" y="123233"/>
                  </a:cubicBezTo>
                  <a:lnTo>
                    <a:pt x="856120" y="169184"/>
                  </a:lnTo>
                  <a:cubicBezTo>
                    <a:pt x="853300" y="167878"/>
                    <a:pt x="849454" y="167226"/>
                    <a:pt x="844519" y="167095"/>
                  </a:cubicBezTo>
                  <a:cubicBezTo>
                    <a:pt x="833943" y="167226"/>
                    <a:pt x="824073" y="176233"/>
                    <a:pt x="814907" y="194249"/>
                  </a:cubicBezTo>
                  <a:cubicBezTo>
                    <a:pt x="807216" y="209652"/>
                    <a:pt x="801897" y="225709"/>
                    <a:pt x="799077" y="242288"/>
                  </a:cubicBezTo>
                  <a:lnTo>
                    <a:pt x="799077" y="361344"/>
                  </a:lnTo>
                  <a:lnTo>
                    <a:pt x="777926" y="361344"/>
                  </a:lnTo>
                  <a:lnTo>
                    <a:pt x="777926" y="127410"/>
                  </a:lnTo>
                  <a:lnTo>
                    <a:pt x="799077" y="127410"/>
                  </a:lnTo>
                  <a:lnTo>
                    <a:pt x="799077" y="185894"/>
                  </a:lnTo>
                  <a:cubicBezTo>
                    <a:pt x="802601" y="174928"/>
                    <a:pt x="806447" y="165137"/>
                    <a:pt x="810677" y="156651"/>
                  </a:cubicBezTo>
                  <a:close/>
                </a:path>
                <a:path w="6864000" h="438625">
                  <a:moveTo>
                    <a:pt x="875091" y="6266"/>
                  </a:moveTo>
                  <a:lnTo>
                    <a:pt x="896174" y="6266"/>
                  </a:lnTo>
                  <a:lnTo>
                    <a:pt x="896174" y="60572"/>
                  </a:lnTo>
                  <a:lnTo>
                    <a:pt x="875091" y="60572"/>
                  </a:lnTo>
                  <a:close/>
                </a:path>
                <a:path w="6864000" h="438625">
                  <a:moveTo>
                    <a:pt x="875091" y="127410"/>
                  </a:moveTo>
                  <a:lnTo>
                    <a:pt x="896174" y="127410"/>
                  </a:lnTo>
                  <a:lnTo>
                    <a:pt x="896174" y="361344"/>
                  </a:lnTo>
                  <a:lnTo>
                    <a:pt x="875091" y="361344"/>
                  </a:lnTo>
                  <a:close/>
                </a:path>
                <a:path w="6864000" h="438625">
                  <a:moveTo>
                    <a:pt x="930019" y="194249"/>
                  </a:moveTo>
                  <a:cubicBezTo>
                    <a:pt x="930019" y="176233"/>
                    <a:pt x="933222" y="160960"/>
                    <a:pt x="939506" y="148297"/>
                  </a:cubicBezTo>
                  <a:cubicBezTo>
                    <a:pt x="947962" y="131718"/>
                    <a:pt x="959948" y="123364"/>
                    <a:pt x="975401" y="123233"/>
                  </a:cubicBezTo>
                  <a:cubicBezTo>
                    <a:pt x="992323" y="123364"/>
                    <a:pt x="1004687" y="131065"/>
                    <a:pt x="1012378" y="146208"/>
                  </a:cubicBezTo>
                  <a:cubicBezTo>
                    <a:pt x="1019427" y="160307"/>
                    <a:pt x="1022956" y="175580"/>
                    <a:pt x="1022956" y="192159"/>
                  </a:cubicBezTo>
                  <a:lnTo>
                    <a:pt x="1001801" y="192159"/>
                  </a:lnTo>
                  <a:cubicBezTo>
                    <a:pt x="1001167" y="182500"/>
                    <a:pt x="999750" y="175580"/>
                    <a:pt x="997638" y="171273"/>
                  </a:cubicBezTo>
                  <a:cubicBezTo>
                    <a:pt x="993406" y="163048"/>
                    <a:pt x="985653" y="158871"/>
                    <a:pt x="974371" y="158741"/>
                  </a:cubicBezTo>
                  <a:cubicBezTo>
                    <a:pt x="967322" y="158871"/>
                    <a:pt x="961682" y="163048"/>
                    <a:pt x="957449" y="171273"/>
                  </a:cubicBezTo>
                  <a:cubicBezTo>
                    <a:pt x="953990" y="178322"/>
                    <a:pt x="952195" y="186024"/>
                    <a:pt x="952195" y="194249"/>
                  </a:cubicBezTo>
                  <a:cubicBezTo>
                    <a:pt x="952195" y="199992"/>
                    <a:pt x="953286" y="204823"/>
                    <a:pt x="955337" y="208869"/>
                  </a:cubicBezTo>
                  <a:cubicBezTo>
                    <a:pt x="958153" y="214613"/>
                    <a:pt x="967006" y="220879"/>
                    <a:pt x="981746" y="227667"/>
                  </a:cubicBezTo>
                  <a:cubicBezTo>
                    <a:pt x="990977" y="231975"/>
                    <a:pt x="998730" y="236152"/>
                    <a:pt x="1005013" y="240200"/>
                  </a:cubicBezTo>
                  <a:cubicBezTo>
                    <a:pt x="1010654" y="244507"/>
                    <a:pt x="1014878" y="249337"/>
                    <a:pt x="1017702" y="254820"/>
                  </a:cubicBezTo>
                  <a:cubicBezTo>
                    <a:pt x="1023343" y="266047"/>
                    <a:pt x="1026159" y="279362"/>
                    <a:pt x="1026159" y="294505"/>
                  </a:cubicBezTo>
                  <a:cubicBezTo>
                    <a:pt x="1026159" y="311346"/>
                    <a:pt x="1022639" y="326619"/>
                    <a:pt x="1015582" y="340456"/>
                  </a:cubicBezTo>
                  <a:cubicBezTo>
                    <a:pt x="1007125" y="357297"/>
                    <a:pt x="994110" y="365651"/>
                    <a:pt x="976492" y="365521"/>
                  </a:cubicBezTo>
                  <a:cubicBezTo>
                    <a:pt x="958927" y="365651"/>
                    <a:pt x="945850" y="357297"/>
                    <a:pt x="937394" y="340456"/>
                  </a:cubicBezTo>
                  <a:cubicBezTo>
                    <a:pt x="930336" y="326619"/>
                    <a:pt x="926816" y="309257"/>
                    <a:pt x="926816" y="288240"/>
                  </a:cubicBezTo>
                  <a:lnTo>
                    <a:pt x="947962" y="288240"/>
                  </a:lnTo>
                  <a:cubicBezTo>
                    <a:pt x="948675" y="300902"/>
                    <a:pt x="950400" y="309910"/>
                    <a:pt x="953225" y="315392"/>
                  </a:cubicBezTo>
                  <a:cubicBezTo>
                    <a:pt x="958223" y="325313"/>
                    <a:pt x="965589" y="330143"/>
                    <a:pt x="975401" y="330013"/>
                  </a:cubicBezTo>
                  <a:cubicBezTo>
                    <a:pt x="987448" y="330143"/>
                    <a:pt x="995526" y="325966"/>
                    <a:pt x="999750" y="317481"/>
                  </a:cubicBezTo>
                  <a:cubicBezTo>
                    <a:pt x="1002575" y="311998"/>
                    <a:pt x="1003922" y="305079"/>
                    <a:pt x="1003922" y="296594"/>
                  </a:cubicBezTo>
                  <a:cubicBezTo>
                    <a:pt x="1003922" y="291111"/>
                    <a:pt x="1002188" y="284845"/>
                    <a:pt x="998668" y="277796"/>
                  </a:cubicBezTo>
                  <a:cubicBezTo>
                    <a:pt x="995843" y="272313"/>
                    <a:pt x="991294" y="268136"/>
                    <a:pt x="984949" y="265264"/>
                  </a:cubicBezTo>
                  <a:cubicBezTo>
                    <a:pt x="972259" y="259781"/>
                    <a:pt x="962773" y="254951"/>
                    <a:pt x="956428" y="250642"/>
                  </a:cubicBezTo>
                  <a:cubicBezTo>
                    <a:pt x="948737" y="246596"/>
                    <a:pt x="943096" y="240983"/>
                    <a:pt x="939506" y="233933"/>
                  </a:cubicBezTo>
                  <a:cubicBezTo>
                    <a:pt x="933222" y="221532"/>
                    <a:pt x="930019" y="208347"/>
                    <a:pt x="930019" y="194249"/>
                  </a:cubicBezTo>
                  <a:close/>
                </a:path>
                <a:path w="6864000" h="438625">
                  <a:moveTo>
                    <a:pt x="1050386" y="244377"/>
                  </a:moveTo>
                  <a:cubicBezTo>
                    <a:pt x="1050386" y="208347"/>
                    <a:pt x="1056414" y="178322"/>
                    <a:pt x="1068338" y="154563"/>
                  </a:cubicBezTo>
                  <a:cubicBezTo>
                    <a:pt x="1078906" y="133807"/>
                    <a:pt x="1091922" y="123364"/>
                    <a:pt x="1107427" y="123233"/>
                  </a:cubicBezTo>
                  <a:cubicBezTo>
                    <a:pt x="1122942" y="123364"/>
                    <a:pt x="1135957" y="133807"/>
                    <a:pt x="1146526" y="154563"/>
                  </a:cubicBezTo>
                  <a:cubicBezTo>
                    <a:pt x="1158511" y="178322"/>
                    <a:pt x="1164478" y="208347"/>
                    <a:pt x="1164478" y="244377"/>
                  </a:cubicBezTo>
                  <a:cubicBezTo>
                    <a:pt x="1164478" y="280668"/>
                    <a:pt x="1158511" y="310693"/>
                    <a:pt x="1146526" y="334191"/>
                  </a:cubicBezTo>
                  <a:cubicBezTo>
                    <a:pt x="1135957" y="355208"/>
                    <a:pt x="1122942" y="365651"/>
                    <a:pt x="1107427" y="365521"/>
                  </a:cubicBezTo>
                  <a:cubicBezTo>
                    <a:pt x="1091922" y="365651"/>
                    <a:pt x="1078906" y="355208"/>
                    <a:pt x="1068338" y="334191"/>
                  </a:cubicBezTo>
                  <a:cubicBezTo>
                    <a:pt x="1056414" y="310693"/>
                    <a:pt x="1050386" y="280668"/>
                    <a:pt x="1050386" y="244377"/>
                  </a:cubicBezTo>
                  <a:close/>
                </a:path>
                <a:path w="6864000" h="438625">
                  <a:moveTo>
                    <a:pt x="1107427" y="160829"/>
                  </a:moveTo>
                  <a:cubicBezTo>
                    <a:pt x="1098970" y="160960"/>
                    <a:pt x="1091922" y="166573"/>
                    <a:pt x="1086281" y="177539"/>
                  </a:cubicBezTo>
                  <a:cubicBezTo>
                    <a:pt x="1077824" y="194379"/>
                    <a:pt x="1073591" y="216702"/>
                    <a:pt x="1073591" y="244377"/>
                  </a:cubicBezTo>
                  <a:cubicBezTo>
                    <a:pt x="1073591" y="272313"/>
                    <a:pt x="1077498" y="293983"/>
                    <a:pt x="1085251" y="309126"/>
                  </a:cubicBezTo>
                  <a:cubicBezTo>
                    <a:pt x="1091596" y="321789"/>
                    <a:pt x="1098970" y="328055"/>
                    <a:pt x="1107427" y="327924"/>
                  </a:cubicBezTo>
                  <a:cubicBezTo>
                    <a:pt x="1115893" y="328055"/>
                    <a:pt x="1123329" y="321789"/>
                    <a:pt x="1129603" y="309126"/>
                  </a:cubicBezTo>
                  <a:cubicBezTo>
                    <a:pt x="1137365" y="293983"/>
                    <a:pt x="1141210" y="272313"/>
                    <a:pt x="1141210" y="244377"/>
                  </a:cubicBezTo>
                  <a:cubicBezTo>
                    <a:pt x="1141210" y="216702"/>
                    <a:pt x="1136978" y="194379"/>
                    <a:pt x="1128521" y="177539"/>
                  </a:cubicBezTo>
                  <a:cubicBezTo>
                    <a:pt x="1122942" y="166573"/>
                    <a:pt x="1115893" y="160960"/>
                    <a:pt x="1107427" y="160829"/>
                  </a:cubicBezTo>
                  <a:close/>
                </a:path>
                <a:path w="6864000" h="438625">
                  <a:moveTo>
                    <a:pt x="1212992" y="361344"/>
                  </a:moveTo>
                  <a:lnTo>
                    <a:pt x="1191907" y="361344"/>
                  </a:lnTo>
                  <a:lnTo>
                    <a:pt x="1191907" y="127410"/>
                  </a:lnTo>
                  <a:lnTo>
                    <a:pt x="1212992" y="127410"/>
                  </a:lnTo>
                  <a:lnTo>
                    <a:pt x="1212992" y="169184"/>
                  </a:lnTo>
                  <a:cubicBezTo>
                    <a:pt x="1225682" y="138637"/>
                    <a:pt x="1239075" y="123364"/>
                    <a:pt x="1253182" y="123233"/>
                  </a:cubicBezTo>
                  <a:cubicBezTo>
                    <a:pt x="1267279" y="123364"/>
                    <a:pt x="1278499" y="131718"/>
                    <a:pt x="1286956" y="148297"/>
                  </a:cubicBezTo>
                  <a:cubicBezTo>
                    <a:pt x="1292597" y="159524"/>
                    <a:pt x="1295422" y="172839"/>
                    <a:pt x="1295422" y="187982"/>
                  </a:cubicBezTo>
                  <a:lnTo>
                    <a:pt x="1295422" y="361344"/>
                  </a:lnTo>
                  <a:lnTo>
                    <a:pt x="1274266" y="361344"/>
                  </a:lnTo>
                  <a:lnTo>
                    <a:pt x="1274266" y="200514"/>
                  </a:lnTo>
                  <a:cubicBezTo>
                    <a:pt x="1274266" y="188112"/>
                    <a:pt x="1272154" y="177669"/>
                    <a:pt x="1267922" y="169184"/>
                  </a:cubicBezTo>
                  <a:cubicBezTo>
                    <a:pt x="1263759" y="160960"/>
                    <a:pt x="1257793" y="156783"/>
                    <a:pt x="1249978" y="156651"/>
                  </a:cubicBezTo>
                  <a:cubicBezTo>
                    <a:pt x="1242921" y="156783"/>
                    <a:pt x="1235942" y="163701"/>
                    <a:pt x="1228885" y="177539"/>
                  </a:cubicBezTo>
                  <a:cubicBezTo>
                    <a:pt x="1218316" y="198556"/>
                    <a:pt x="1212992" y="220879"/>
                    <a:pt x="1212992" y="244377"/>
                  </a:cubicBezTo>
                  <a:close/>
                </a:path>
                <a:path w="6864000" h="438625">
                  <a:moveTo>
                    <a:pt x="1407454" y="4177"/>
                  </a:moveTo>
                  <a:lnTo>
                    <a:pt x="1428539" y="4177"/>
                  </a:lnTo>
                  <a:lnTo>
                    <a:pt x="1428539" y="154563"/>
                  </a:lnTo>
                  <a:cubicBezTo>
                    <a:pt x="1437770" y="132370"/>
                    <a:pt x="1449052" y="121275"/>
                    <a:pt x="1462384" y="121144"/>
                  </a:cubicBezTo>
                  <a:cubicBezTo>
                    <a:pt x="1476482" y="121275"/>
                    <a:pt x="1488080" y="130282"/>
                    <a:pt x="1497250" y="148297"/>
                  </a:cubicBezTo>
                  <a:cubicBezTo>
                    <a:pt x="1508531" y="170751"/>
                    <a:pt x="1514102" y="202734"/>
                    <a:pt x="1514102" y="244377"/>
                  </a:cubicBezTo>
                  <a:cubicBezTo>
                    <a:pt x="1514102" y="284845"/>
                    <a:pt x="1508531" y="316175"/>
                    <a:pt x="1497250" y="338368"/>
                  </a:cubicBezTo>
                  <a:cubicBezTo>
                    <a:pt x="1488080" y="356644"/>
                    <a:pt x="1476094" y="365651"/>
                    <a:pt x="1461293" y="365521"/>
                  </a:cubicBezTo>
                  <a:cubicBezTo>
                    <a:pt x="1445849" y="365651"/>
                    <a:pt x="1434946" y="354556"/>
                    <a:pt x="1428539" y="332101"/>
                  </a:cubicBezTo>
                  <a:lnTo>
                    <a:pt x="1428539" y="361344"/>
                  </a:lnTo>
                  <a:lnTo>
                    <a:pt x="1407454" y="361344"/>
                  </a:lnTo>
                  <a:close/>
                </a:path>
                <a:path w="6864000" h="438625">
                  <a:moveTo>
                    <a:pt x="1461293" y="158741"/>
                  </a:moveTo>
                  <a:cubicBezTo>
                    <a:pt x="1452898" y="158871"/>
                    <a:pt x="1445136" y="165790"/>
                    <a:pt x="1438087" y="179627"/>
                  </a:cubicBezTo>
                  <a:cubicBezTo>
                    <a:pt x="1431742" y="192290"/>
                    <a:pt x="1428539" y="209652"/>
                    <a:pt x="1428539" y="231845"/>
                  </a:cubicBezTo>
                  <a:lnTo>
                    <a:pt x="1428539" y="256909"/>
                  </a:lnTo>
                  <a:cubicBezTo>
                    <a:pt x="1428539" y="277926"/>
                    <a:pt x="1432068" y="295288"/>
                    <a:pt x="1439117" y="309126"/>
                  </a:cubicBezTo>
                  <a:cubicBezTo>
                    <a:pt x="1445523" y="321789"/>
                    <a:pt x="1452898" y="328055"/>
                    <a:pt x="1461293" y="327924"/>
                  </a:cubicBezTo>
                  <a:cubicBezTo>
                    <a:pt x="1468342" y="328055"/>
                    <a:pt x="1474370" y="323225"/>
                    <a:pt x="1479306" y="313304"/>
                  </a:cubicBezTo>
                  <a:cubicBezTo>
                    <a:pt x="1487059" y="298161"/>
                    <a:pt x="1490905" y="275185"/>
                    <a:pt x="1490905" y="244377"/>
                  </a:cubicBezTo>
                  <a:cubicBezTo>
                    <a:pt x="1490905" y="212524"/>
                    <a:pt x="1487376" y="189548"/>
                    <a:pt x="1480327" y="175450"/>
                  </a:cubicBezTo>
                  <a:cubicBezTo>
                    <a:pt x="1474686" y="164484"/>
                    <a:pt x="1468342" y="158871"/>
                    <a:pt x="1461293" y="158741"/>
                  </a:cubicBezTo>
                  <a:close/>
                </a:path>
                <a:path w="6864000" h="438625">
                  <a:moveTo>
                    <a:pt x="1540449" y="244377"/>
                  </a:moveTo>
                  <a:cubicBezTo>
                    <a:pt x="1540449" y="206911"/>
                    <a:pt x="1546477" y="176233"/>
                    <a:pt x="1558454" y="152474"/>
                  </a:cubicBezTo>
                  <a:cubicBezTo>
                    <a:pt x="1568327" y="133154"/>
                    <a:pt x="1580955" y="123364"/>
                    <a:pt x="1596470" y="123233"/>
                  </a:cubicBezTo>
                  <a:cubicBezTo>
                    <a:pt x="1611271" y="123364"/>
                    <a:pt x="1623961" y="133807"/>
                    <a:pt x="1634477" y="154563"/>
                  </a:cubicBezTo>
                  <a:cubicBezTo>
                    <a:pt x="1644342" y="174145"/>
                    <a:pt x="1649278" y="204170"/>
                    <a:pt x="1649278" y="244377"/>
                  </a:cubicBezTo>
                  <a:lnTo>
                    <a:pt x="1563716" y="244377"/>
                  </a:lnTo>
                  <a:cubicBezTo>
                    <a:pt x="1563716" y="273749"/>
                    <a:pt x="1567236" y="295288"/>
                    <a:pt x="1574285" y="309126"/>
                  </a:cubicBezTo>
                  <a:cubicBezTo>
                    <a:pt x="1580638" y="321789"/>
                    <a:pt x="1588708" y="328055"/>
                    <a:pt x="1598582" y="327924"/>
                  </a:cubicBezTo>
                  <a:cubicBezTo>
                    <a:pt x="1608455" y="328055"/>
                    <a:pt x="1615504" y="323878"/>
                    <a:pt x="1619666" y="315392"/>
                  </a:cubicBezTo>
                  <a:cubicBezTo>
                    <a:pt x="1624665" y="305732"/>
                    <a:pt x="1627102" y="294635"/>
                    <a:pt x="1627102" y="281973"/>
                  </a:cubicBezTo>
                  <a:lnTo>
                    <a:pt x="1650308" y="281973"/>
                  </a:lnTo>
                  <a:cubicBezTo>
                    <a:pt x="1647483" y="307168"/>
                    <a:pt x="1642934" y="325966"/>
                    <a:pt x="1636589" y="338368"/>
                  </a:cubicBezTo>
                  <a:cubicBezTo>
                    <a:pt x="1627490" y="356644"/>
                    <a:pt x="1614800" y="365651"/>
                    <a:pt x="1598582" y="365521"/>
                  </a:cubicBezTo>
                  <a:cubicBezTo>
                    <a:pt x="1581659" y="365651"/>
                    <a:pt x="1567940" y="355208"/>
                    <a:pt x="1557371" y="334191"/>
                  </a:cubicBezTo>
                  <a:cubicBezTo>
                    <a:pt x="1546090" y="311998"/>
                    <a:pt x="1540449" y="282103"/>
                    <a:pt x="1540449" y="244377"/>
                  </a:cubicBezTo>
                  <a:close/>
                </a:path>
                <a:path w="6864000" h="438625">
                  <a:moveTo>
                    <a:pt x="1595378" y="158741"/>
                  </a:moveTo>
                  <a:cubicBezTo>
                    <a:pt x="1586983" y="158871"/>
                    <a:pt x="1579926" y="164484"/>
                    <a:pt x="1574285" y="175450"/>
                  </a:cubicBezTo>
                  <a:cubicBezTo>
                    <a:pt x="1569357" y="185371"/>
                    <a:pt x="1566145" y="197120"/>
                    <a:pt x="1564737" y="210958"/>
                  </a:cubicBezTo>
                  <a:lnTo>
                    <a:pt x="1624990" y="210958"/>
                  </a:lnTo>
                  <a:cubicBezTo>
                    <a:pt x="1624990" y="197120"/>
                    <a:pt x="1622166" y="184588"/>
                    <a:pt x="1616525" y="173361"/>
                  </a:cubicBezTo>
                  <a:cubicBezTo>
                    <a:pt x="1611658" y="163701"/>
                    <a:pt x="1604610" y="158871"/>
                    <a:pt x="1595378" y="158741"/>
                  </a:cubicBezTo>
                  <a:close/>
                </a:path>
                <a:path w="6864000" h="438625">
                  <a:moveTo>
                    <a:pt x="1688377" y="45951"/>
                  </a:moveTo>
                  <a:lnTo>
                    <a:pt x="1709523" y="45951"/>
                  </a:lnTo>
                  <a:lnTo>
                    <a:pt x="1709523" y="127410"/>
                  </a:lnTo>
                  <a:lnTo>
                    <a:pt x="1745418" y="127410"/>
                  </a:lnTo>
                  <a:lnTo>
                    <a:pt x="1745418" y="160829"/>
                  </a:lnTo>
                  <a:lnTo>
                    <a:pt x="1709523" y="160829"/>
                  </a:lnTo>
                  <a:lnTo>
                    <a:pt x="1709523" y="296594"/>
                  </a:lnTo>
                  <a:cubicBezTo>
                    <a:pt x="1709523" y="305079"/>
                    <a:pt x="1711318" y="312781"/>
                    <a:pt x="1714786" y="319569"/>
                  </a:cubicBezTo>
                  <a:cubicBezTo>
                    <a:pt x="1717602" y="325313"/>
                    <a:pt x="1722213" y="328055"/>
                    <a:pt x="1728496" y="327924"/>
                  </a:cubicBezTo>
                  <a:cubicBezTo>
                    <a:pt x="1738370" y="328055"/>
                    <a:pt x="1747214" y="323225"/>
                    <a:pt x="1754905" y="313304"/>
                  </a:cubicBezTo>
                  <a:lnTo>
                    <a:pt x="1754905" y="352989"/>
                  </a:lnTo>
                  <a:cubicBezTo>
                    <a:pt x="1747214" y="361474"/>
                    <a:pt x="1738757" y="365651"/>
                    <a:pt x="1729587" y="365521"/>
                  </a:cubicBezTo>
                  <a:cubicBezTo>
                    <a:pt x="1715490" y="365651"/>
                    <a:pt x="1705299" y="359385"/>
                    <a:pt x="1698954" y="346723"/>
                  </a:cubicBezTo>
                  <a:cubicBezTo>
                    <a:pt x="1691897" y="332885"/>
                    <a:pt x="1688377" y="317611"/>
                    <a:pt x="1688377" y="300772"/>
                  </a:cubicBezTo>
                  <a:lnTo>
                    <a:pt x="1688377" y="160829"/>
                  </a:lnTo>
                  <a:lnTo>
                    <a:pt x="1663059" y="160829"/>
                  </a:lnTo>
                  <a:lnTo>
                    <a:pt x="1663059" y="127410"/>
                  </a:lnTo>
                  <a:lnTo>
                    <a:pt x="1688377" y="127410"/>
                  </a:lnTo>
                  <a:close/>
                </a:path>
                <a:path w="6864000" h="438625">
                  <a:moveTo>
                    <a:pt x="1762402" y="127410"/>
                  </a:moveTo>
                  <a:lnTo>
                    <a:pt x="1784578" y="127410"/>
                  </a:lnTo>
                  <a:lnTo>
                    <a:pt x="1808875" y="302860"/>
                  </a:lnTo>
                  <a:lnTo>
                    <a:pt x="1834193" y="127410"/>
                  </a:lnTo>
                  <a:lnTo>
                    <a:pt x="1857451" y="127410"/>
                  </a:lnTo>
                  <a:lnTo>
                    <a:pt x="1882769" y="302860"/>
                  </a:lnTo>
                  <a:lnTo>
                    <a:pt x="1907066" y="127410"/>
                  </a:lnTo>
                  <a:lnTo>
                    <a:pt x="1929242" y="127410"/>
                  </a:lnTo>
                  <a:lnTo>
                    <a:pt x="1893346" y="365521"/>
                  </a:lnTo>
                  <a:lnTo>
                    <a:pt x="1873282" y="365521"/>
                  </a:lnTo>
                  <a:lnTo>
                    <a:pt x="1845791" y="175450"/>
                  </a:lnTo>
                  <a:lnTo>
                    <a:pt x="1818362" y="365521"/>
                  </a:lnTo>
                  <a:lnTo>
                    <a:pt x="1798298" y="365521"/>
                  </a:lnTo>
                  <a:close/>
                </a:path>
                <a:path w="6864000" h="438625">
                  <a:moveTo>
                    <a:pt x="1946164" y="244377"/>
                  </a:moveTo>
                  <a:cubicBezTo>
                    <a:pt x="1946164" y="206911"/>
                    <a:pt x="1952183" y="176233"/>
                    <a:pt x="1964169" y="152474"/>
                  </a:cubicBezTo>
                  <a:cubicBezTo>
                    <a:pt x="1974042" y="133154"/>
                    <a:pt x="1986670" y="123364"/>
                    <a:pt x="2002176" y="123233"/>
                  </a:cubicBezTo>
                  <a:cubicBezTo>
                    <a:pt x="2016986" y="123364"/>
                    <a:pt x="2029676" y="133807"/>
                    <a:pt x="2040183" y="154563"/>
                  </a:cubicBezTo>
                  <a:cubicBezTo>
                    <a:pt x="2050057" y="174145"/>
                    <a:pt x="2054994" y="204170"/>
                    <a:pt x="2054994" y="244377"/>
                  </a:cubicBezTo>
                  <a:lnTo>
                    <a:pt x="1969422" y="244377"/>
                  </a:lnTo>
                  <a:cubicBezTo>
                    <a:pt x="1969422" y="273749"/>
                    <a:pt x="1972951" y="295288"/>
                    <a:pt x="1980000" y="309126"/>
                  </a:cubicBezTo>
                  <a:cubicBezTo>
                    <a:pt x="1986345" y="321789"/>
                    <a:pt x="1994423" y="328055"/>
                    <a:pt x="2004297" y="327924"/>
                  </a:cubicBezTo>
                  <a:cubicBezTo>
                    <a:pt x="2014162" y="328055"/>
                    <a:pt x="2021210" y="323878"/>
                    <a:pt x="2025382" y="315392"/>
                  </a:cubicBezTo>
                  <a:cubicBezTo>
                    <a:pt x="2030380" y="305732"/>
                    <a:pt x="2032818" y="294635"/>
                    <a:pt x="2032818" y="281973"/>
                  </a:cubicBezTo>
                  <a:lnTo>
                    <a:pt x="2056014" y="281973"/>
                  </a:lnTo>
                  <a:cubicBezTo>
                    <a:pt x="2053198" y="307168"/>
                    <a:pt x="2048649" y="325966"/>
                    <a:pt x="2042304" y="338368"/>
                  </a:cubicBezTo>
                  <a:cubicBezTo>
                    <a:pt x="2033196" y="356644"/>
                    <a:pt x="2020506" y="365651"/>
                    <a:pt x="2004297" y="365521"/>
                  </a:cubicBezTo>
                  <a:cubicBezTo>
                    <a:pt x="1987374" y="365651"/>
                    <a:pt x="1973655" y="355208"/>
                    <a:pt x="1963078" y="334191"/>
                  </a:cubicBezTo>
                  <a:cubicBezTo>
                    <a:pt x="1951805" y="311998"/>
                    <a:pt x="1946164" y="282103"/>
                    <a:pt x="1946164" y="244377"/>
                  </a:cubicBezTo>
                  <a:close/>
                </a:path>
                <a:path w="6864000" h="438625">
                  <a:moveTo>
                    <a:pt x="2001085" y="158741"/>
                  </a:moveTo>
                  <a:cubicBezTo>
                    <a:pt x="1992690" y="158871"/>
                    <a:pt x="1985641" y="164484"/>
                    <a:pt x="1980000" y="175450"/>
                  </a:cubicBezTo>
                  <a:cubicBezTo>
                    <a:pt x="1975063" y="185371"/>
                    <a:pt x="1971860" y="197120"/>
                    <a:pt x="1970452" y="210958"/>
                  </a:cubicBezTo>
                  <a:lnTo>
                    <a:pt x="2030697" y="210958"/>
                  </a:lnTo>
                  <a:cubicBezTo>
                    <a:pt x="2030697" y="197120"/>
                    <a:pt x="2027881" y="184588"/>
                    <a:pt x="2022240" y="173361"/>
                  </a:cubicBezTo>
                  <a:cubicBezTo>
                    <a:pt x="2017365" y="163701"/>
                    <a:pt x="2010316" y="158871"/>
                    <a:pt x="2001085" y="158741"/>
                  </a:cubicBezTo>
                  <a:close/>
                </a:path>
                <a:path w="6864000" h="438625">
                  <a:moveTo>
                    <a:pt x="2081394" y="244377"/>
                  </a:moveTo>
                  <a:cubicBezTo>
                    <a:pt x="2081394" y="206911"/>
                    <a:pt x="2087422" y="176233"/>
                    <a:pt x="2099407" y="152474"/>
                  </a:cubicBezTo>
                  <a:cubicBezTo>
                    <a:pt x="2109281" y="133154"/>
                    <a:pt x="2121909" y="123364"/>
                    <a:pt x="2137414" y="123233"/>
                  </a:cubicBezTo>
                  <a:cubicBezTo>
                    <a:pt x="2152225" y="123364"/>
                    <a:pt x="2164914" y="133807"/>
                    <a:pt x="2175422" y="154563"/>
                  </a:cubicBezTo>
                  <a:cubicBezTo>
                    <a:pt x="2185295" y="174145"/>
                    <a:pt x="2190232" y="204170"/>
                    <a:pt x="2190232" y="244377"/>
                  </a:cubicBezTo>
                  <a:lnTo>
                    <a:pt x="2104661" y="244377"/>
                  </a:lnTo>
                  <a:cubicBezTo>
                    <a:pt x="2104661" y="273749"/>
                    <a:pt x="2108190" y="295288"/>
                    <a:pt x="2115238" y="309126"/>
                  </a:cubicBezTo>
                  <a:cubicBezTo>
                    <a:pt x="2121583" y="321789"/>
                    <a:pt x="2129662" y="328055"/>
                    <a:pt x="2139526" y="327924"/>
                  </a:cubicBezTo>
                  <a:cubicBezTo>
                    <a:pt x="2149400" y="328055"/>
                    <a:pt x="2156449" y="323878"/>
                    <a:pt x="2160620" y="315392"/>
                  </a:cubicBezTo>
                  <a:cubicBezTo>
                    <a:pt x="2165618" y="305732"/>
                    <a:pt x="2168056" y="294635"/>
                    <a:pt x="2168056" y="281973"/>
                  </a:cubicBezTo>
                  <a:lnTo>
                    <a:pt x="2191253" y="281973"/>
                  </a:lnTo>
                  <a:cubicBezTo>
                    <a:pt x="2188437" y="307168"/>
                    <a:pt x="2183887" y="325966"/>
                    <a:pt x="2177542" y="338368"/>
                  </a:cubicBezTo>
                  <a:cubicBezTo>
                    <a:pt x="2168434" y="356644"/>
                    <a:pt x="2155745" y="365651"/>
                    <a:pt x="2139526" y="365521"/>
                  </a:cubicBezTo>
                  <a:cubicBezTo>
                    <a:pt x="2122613" y="365651"/>
                    <a:pt x="2108894" y="355208"/>
                    <a:pt x="2098316" y="334191"/>
                  </a:cubicBezTo>
                  <a:cubicBezTo>
                    <a:pt x="2087034" y="311998"/>
                    <a:pt x="2081394" y="282103"/>
                    <a:pt x="2081394" y="244377"/>
                  </a:cubicBezTo>
                  <a:close/>
                </a:path>
                <a:path w="6864000" h="438625">
                  <a:moveTo>
                    <a:pt x="2136323" y="158741"/>
                  </a:moveTo>
                  <a:cubicBezTo>
                    <a:pt x="2127928" y="158871"/>
                    <a:pt x="2120879" y="164484"/>
                    <a:pt x="2115238" y="175450"/>
                  </a:cubicBezTo>
                  <a:cubicBezTo>
                    <a:pt x="2110302" y="185371"/>
                    <a:pt x="2107098" y="197120"/>
                    <a:pt x="2105690" y="210958"/>
                  </a:cubicBezTo>
                  <a:lnTo>
                    <a:pt x="2165935" y="210958"/>
                  </a:lnTo>
                  <a:cubicBezTo>
                    <a:pt x="2165935" y="197120"/>
                    <a:pt x="2163119" y="184588"/>
                    <a:pt x="2157478" y="173361"/>
                  </a:cubicBezTo>
                  <a:cubicBezTo>
                    <a:pt x="2152603" y="163701"/>
                    <a:pt x="2145554" y="158871"/>
                    <a:pt x="2136323" y="158741"/>
                  </a:cubicBezTo>
                  <a:close/>
                </a:path>
                <a:path w="6864000" h="438625">
                  <a:moveTo>
                    <a:pt x="2240929" y="361344"/>
                  </a:moveTo>
                  <a:lnTo>
                    <a:pt x="2219844" y="361344"/>
                  </a:lnTo>
                  <a:lnTo>
                    <a:pt x="2219844" y="127410"/>
                  </a:lnTo>
                  <a:lnTo>
                    <a:pt x="2240929" y="127410"/>
                  </a:lnTo>
                  <a:lnTo>
                    <a:pt x="2240929" y="169184"/>
                  </a:lnTo>
                  <a:cubicBezTo>
                    <a:pt x="2253618" y="138637"/>
                    <a:pt x="2267012" y="123364"/>
                    <a:pt x="2281110" y="123233"/>
                  </a:cubicBezTo>
                  <a:cubicBezTo>
                    <a:pt x="2295216" y="123364"/>
                    <a:pt x="2306427" y="131718"/>
                    <a:pt x="2314893" y="148297"/>
                  </a:cubicBezTo>
                  <a:cubicBezTo>
                    <a:pt x="2320534" y="159524"/>
                    <a:pt x="2323350" y="172839"/>
                    <a:pt x="2323350" y="187982"/>
                  </a:cubicBezTo>
                  <a:lnTo>
                    <a:pt x="2323350" y="361344"/>
                  </a:lnTo>
                  <a:lnTo>
                    <a:pt x="2302203" y="361344"/>
                  </a:lnTo>
                  <a:lnTo>
                    <a:pt x="2302203" y="200514"/>
                  </a:lnTo>
                  <a:cubicBezTo>
                    <a:pt x="2302203" y="188112"/>
                    <a:pt x="2300082" y="177669"/>
                    <a:pt x="2295858" y="169184"/>
                  </a:cubicBezTo>
                  <a:cubicBezTo>
                    <a:pt x="2291687" y="160960"/>
                    <a:pt x="2285730" y="156783"/>
                    <a:pt x="2277906" y="156651"/>
                  </a:cubicBezTo>
                  <a:cubicBezTo>
                    <a:pt x="2270858" y="156783"/>
                    <a:pt x="2263870" y="163701"/>
                    <a:pt x="2256822" y="177539"/>
                  </a:cubicBezTo>
                  <a:cubicBezTo>
                    <a:pt x="2246244" y="198556"/>
                    <a:pt x="2240929" y="220879"/>
                    <a:pt x="2240929" y="244377"/>
                  </a:cubicBezTo>
                  <a:close/>
                </a:path>
                <a:path w="6864000" h="438625">
                  <a:moveTo>
                    <a:pt x="2429038" y="4177"/>
                  </a:moveTo>
                  <a:lnTo>
                    <a:pt x="2573762" y="4177"/>
                  </a:lnTo>
                  <a:lnTo>
                    <a:pt x="2573762" y="43863"/>
                  </a:lnTo>
                  <a:lnTo>
                    <a:pt x="2513518" y="43863"/>
                  </a:lnTo>
                  <a:lnTo>
                    <a:pt x="2513518" y="361344"/>
                  </a:lnTo>
                  <a:lnTo>
                    <a:pt x="2489230" y="361344"/>
                  </a:lnTo>
                  <a:lnTo>
                    <a:pt x="2489230" y="43863"/>
                  </a:lnTo>
                  <a:lnTo>
                    <a:pt x="2429038" y="43863"/>
                  </a:lnTo>
                  <a:close/>
                </a:path>
                <a:path w="6864000" h="438625">
                  <a:moveTo>
                    <a:pt x="2583249" y="125322"/>
                  </a:moveTo>
                  <a:lnTo>
                    <a:pt x="2606454" y="125322"/>
                  </a:lnTo>
                  <a:lnTo>
                    <a:pt x="2644461" y="311215"/>
                  </a:lnTo>
                  <a:lnTo>
                    <a:pt x="2682530" y="125322"/>
                  </a:lnTo>
                  <a:lnTo>
                    <a:pt x="2705736" y="125322"/>
                  </a:lnTo>
                  <a:lnTo>
                    <a:pt x="2652918" y="375964"/>
                  </a:lnTo>
                  <a:cubicBezTo>
                    <a:pt x="2648694" y="396851"/>
                    <a:pt x="2644523" y="411472"/>
                    <a:pt x="2640290" y="419827"/>
                  </a:cubicBezTo>
                  <a:cubicBezTo>
                    <a:pt x="2634650" y="431054"/>
                    <a:pt x="2627601" y="436536"/>
                    <a:pt x="2619144" y="436536"/>
                  </a:cubicBezTo>
                  <a:cubicBezTo>
                    <a:pt x="2609270" y="436536"/>
                    <a:pt x="2602925" y="433795"/>
                    <a:pt x="2600110" y="428182"/>
                  </a:cubicBezTo>
                  <a:lnTo>
                    <a:pt x="2600110" y="388496"/>
                  </a:lnTo>
                  <a:cubicBezTo>
                    <a:pt x="2605750" y="394110"/>
                    <a:pt x="2611770" y="396851"/>
                    <a:pt x="2618053" y="396851"/>
                  </a:cubicBezTo>
                  <a:cubicBezTo>
                    <a:pt x="2621643" y="396851"/>
                    <a:pt x="2624785" y="394110"/>
                    <a:pt x="2627601" y="388496"/>
                  </a:cubicBezTo>
                  <a:cubicBezTo>
                    <a:pt x="2630425" y="383014"/>
                    <a:pt x="2632538" y="375311"/>
                    <a:pt x="2633946" y="365521"/>
                  </a:cubicBezTo>
                  <a:close/>
                </a:path>
                <a:path w="6864000" h="438625">
                  <a:moveTo>
                    <a:pt x="2744764" y="438625"/>
                  </a:moveTo>
                  <a:lnTo>
                    <a:pt x="2723679" y="438625"/>
                  </a:lnTo>
                  <a:lnTo>
                    <a:pt x="2723679" y="127410"/>
                  </a:lnTo>
                  <a:lnTo>
                    <a:pt x="2744764" y="127410"/>
                  </a:lnTo>
                  <a:lnTo>
                    <a:pt x="2744764" y="154563"/>
                  </a:lnTo>
                  <a:cubicBezTo>
                    <a:pt x="2753230" y="133807"/>
                    <a:pt x="2764186" y="123364"/>
                    <a:pt x="2777518" y="123233"/>
                  </a:cubicBezTo>
                  <a:cubicBezTo>
                    <a:pt x="2792328" y="123364"/>
                    <a:pt x="2804314" y="132370"/>
                    <a:pt x="2813475" y="150386"/>
                  </a:cubicBezTo>
                  <a:cubicBezTo>
                    <a:pt x="2824756" y="172839"/>
                    <a:pt x="2830335" y="204170"/>
                    <a:pt x="2830335" y="244377"/>
                  </a:cubicBezTo>
                  <a:cubicBezTo>
                    <a:pt x="2830335" y="286281"/>
                    <a:pt x="2824756" y="318264"/>
                    <a:pt x="2813475" y="340456"/>
                  </a:cubicBezTo>
                  <a:cubicBezTo>
                    <a:pt x="2804314" y="358733"/>
                    <a:pt x="2792328" y="367609"/>
                    <a:pt x="2777518" y="367609"/>
                  </a:cubicBezTo>
                  <a:cubicBezTo>
                    <a:pt x="2762778" y="367609"/>
                    <a:pt x="2751813" y="356644"/>
                    <a:pt x="2744764" y="334191"/>
                  </a:cubicBezTo>
                  <a:close/>
                </a:path>
                <a:path w="6864000" h="438625">
                  <a:moveTo>
                    <a:pt x="2777518" y="160829"/>
                  </a:moveTo>
                  <a:cubicBezTo>
                    <a:pt x="2769122" y="160960"/>
                    <a:pt x="2761748" y="167226"/>
                    <a:pt x="2755342" y="179627"/>
                  </a:cubicBezTo>
                  <a:cubicBezTo>
                    <a:pt x="2748293" y="193726"/>
                    <a:pt x="2744764" y="210435"/>
                    <a:pt x="2744764" y="229756"/>
                  </a:cubicBezTo>
                  <a:lnTo>
                    <a:pt x="2744764" y="258997"/>
                  </a:lnTo>
                  <a:cubicBezTo>
                    <a:pt x="2744764" y="278579"/>
                    <a:pt x="2748680" y="296072"/>
                    <a:pt x="2756433" y="311215"/>
                  </a:cubicBezTo>
                  <a:cubicBezTo>
                    <a:pt x="2762778" y="323878"/>
                    <a:pt x="2769826" y="330143"/>
                    <a:pt x="2777518" y="330013"/>
                  </a:cubicBezTo>
                  <a:cubicBezTo>
                    <a:pt x="2784566" y="330143"/>
                    <a:pt x="2790594" y="325313"/>
                    <a:pt x="2795531" y="315392"/>
                  </a:cubicBezTo>
                  <a:cubicBezTo>
                    <a:pt x="2803284" y="300249"/>
                    <a:pt x="2807130" y="276491"/>
                    <a:pt x="2807130" y="244377"/>
                  </a:cubicBezTo>
                  <a:cubicBezTo>
                    <a:pt x="2807130" y="213829"/>
                    <a:pt x="2803601" y="191638"/>
                    <a:pt x="2796552" y="177539"/>
                  </a:cubicBezTo>
                  <a:cubicBezTo>
                    <a:pt x="2790911" y="166573"/>
                    <a:pt x="2784566" y="160960"/>
                    <a:pt x="2777518" y="160829"/>
                  </a:cubicBezTo>
                  <a:close/>
                </a:path>
                <a:path w="6864000" h="438625">
                  <a:moveTo>
                    <a:pt x="2861998" y="6266"/>
                  </a:moveTo>
                  <a:lnTo>
                    <a:pt x="2883082" y="6266"/>
                  </a:lnTo>
                  <a:lnTo>
                    <a:pt x="2883082" y="60572"/>
                  </a:lnTo>
                  <a:lnTo>
                    <a:pt x="2861998" y="60572"/>
                  </a:lnTo>
                  <a:close/>
                </a:path>
                <a:path w="6864000" h="438625">
                  <a:moveTo>
                    <a:pt x="2861998" y="127410"/>
                  </a:moveTo>
                  <a:lnTo>
                    <a:pt x="2883082" y="127410"/>
                  </a:lnTo>
                  <a:lnTo>
                    <a:pt x="2883082" y="361344"/>
                  </a:lnTo>
                  <a:lnTo>
                    <a:pt x="2861998" y="361344"/>
                  </a:lnTo>
                  <a:close/>
                </a:path>
                <a:path w="6864000" h="438625">
                  <a:moveTo>
                    <a:pt x="2913715" y="246465"/>
                  </a:moveTo>
                  <a:cubicBezTo>
                    <a:pt x="2913715" y="209000"/>
                    <a:pt x="2919356" y="179106"/>
                    <a:pt x="2930638" y="156651"/>
                  </a:cubicBezTo>
                  <a:cubicBezTo>
                    <a:pt x="2941215" y="135896"/>
                    <a:pt x="2954222" y="125452"/>
                    <a:pt x="2969736" y="125322"/>
                  </a:cubicBezTo>
                  <a:cubicBezTo>
                    <a:pt x="2986658" y="125452"/>
                    <a:pt x="2999286" y="133807"/>
                    <a:pt x="3007743" y="150386"/>
                  </a:cubicBezTo>
                  <a:cubicBezTo>
                    <a:pt x="3015496" y="165790"/>
                    <a:pt x="3020046" y="184588"/>
                    <a:pt x="3021462" y="206781"/>
                  </a:cubicBezTo>
                  <a:lnTo>
                    <a:pt x="2998257" y="206781"/>
                  </a:lnTo>
                  <a:cubicBezTo>
                    <a:pt x="2997553" y="195815"/>
                    <a:pt x="2994728" y="185371"/>
                    <a:pt x="2989800" y="175450"/>
                  </a:cubicBezTo>
                  <a:cubicBezTo>
                    <a:pt x="2985567" y="167226"/>
                    <a:pt x="2979222" y="163048"/>
                    <a:pt x="2970757" y="162918"/>
                  </a:cubicBezTo>
                  <a:cubicBezTo>
                    <a:pt x="2962361" y="163048"/>
                    <a:pt x="2955313" y="168662"/>
                    <a:pt x="2949672" y="179627"/>
                  </a:cubicBezTo>
                  <a:cubicBezTo>
                    <a:pt x="2941215" y="196467"/>
                    <a:pt x="2936982" y="219313"/>
                    <a:pt x="2936982" y="248554"/>
                  </a:cubicBezTo>
                  <a:cubicBezTo>
                    <a:pt x="2936982" y="276491"/>
                    <a:pt x="2940889" y="298161"/>
                    <a:pt x="2948581" y="313304"/>
                  </a:cubicBezTo>
                  <a:cubicBezTo>
                    <a:pt x="2954222" y="324530"/>
                    <a:pt x="2961279" y="330143"/>
                    <a:pt x="2969736" y="330013"/>
                  </a:cubicBezTo>
                  <a:cubicBezTo>
                    <a:pt x="2979610" y="330143"/>
                    <a:pt x="2987362" y="324530"/>
                    <a:pt x="2992942" y="313304"/>
                  </a:cubicBezTo>
                  <a:cubicBezTo>
                    <a:pt x="2998574" y="302338"/>
                    <a:pt x="3001398" y="287717"/>
                    <a:pt x="3001398" y="269441"/>
                  </a:cubicBezTo>
                  <a:lnTo>
                    <a:pt x="3024666" y="269441"/>
                  </a:lnTo>
                  <a:cubicBezTo>
                    <a:pt x="3023961" y="298814"/>
                    <a:pt x="3019025" y="322442"/>
                    <a:pt x="3009855" y="340456"/>
                  </a:cubicBezTo>
                  <a:cubicBezTo>
                    <a:pt x="3000756" y="358733"/>
                    <a:pt x="2987362" y="367609"/>
                    <a:pt x="2969736" y="367609"/>
                  </a:cubicBezTo>
                  <a:cubicBezTo>
                    <a:pt x="2954996" y="367609"/>
                    <a:pt x="2942623" y="357950"/>
                    <a:pt x="2932750" y="338368"/>
                  </a:cubicBezTo>
                  <a:cubicBezTo>
                    <a:pt x="2920060" y="313434"/>
                    <a:pt x="2913715" y="282756"/>
                    <a:pt x="2913715" y="246465"/>
                  </a:cubicBezTo>
                  <a:close/>
                </a:path>
                <a:path w="6864000" h="438625">
                  <a:moveTo>
                    <a:pt x="3051075" y="196337"/>
                  </a:moveTo>
                  <a:cubicBezTo>
                    <a:pt x="3053248" y="177016"/>
                    <a:pt x="3057798" y="160307"/>
                    <a:pt x="3064847" y="146208"/>
                  </a:cubicBezTo>
                  <a:cubicBezTo>
                    <a:pt x="3072608" y="131065"/>
                    <a:pt x="3083889" y="123364"/>
                    <a:pt x="3098630" y="123233"/>
                  </a:cubicBezTo>
                  <a:cubicBezTo>
                    <a:pt x="3116256" y="123364"/>
                    <a:pt x="3128946" y="131065"/>
                    <a:pt x="3136637" y="146208"/>
                  </a:cubicBezTo>
                  <a:cubicBezTo>
                    <a:pt x="3143686" y="160307"/>
                    <a:pt x="3147214" y="176233"/>
                    <a:pt x="3147214" y="194249"/>
                  </a:cubicBezTo>
                  <a:lnTo>
                    <a:pt x="3147214" y="325836"/>
                  </a:lnTo>
                  <a:cubicBezTo>
                    <a:pt x="3147214" y="341240"/>
                    <a:pt x="3150030" y="353119"/>
                    <a:pt x="3155671" y="361344"/>
                  </a:cubicBezTo>
                  <a:lnTo>
                    <a:pt x="3130292" y="361344"/>
                  </a:lnTo>
                  <a:cubicBezTo>
                    <a:pt x="3127467" y="355861"/>
                    <a:pt x="3126059" y="346853"/>
                    <a:pt x="3126059" y="334191"/>
                  </a:cubicBezTo>
                  <a:cubicBezTo>
                    <a:pt x="3115552" y="355208"/>
                    <a:pt x="3102150" y="365651"/>
                    <a:pt x="3085940" y="365521"/>
                  </a:cubicBezTo>
                  <a:cubicBezTo>
                    <a:pt x="3072608" y="365651"/>
                    <a:pt x="3062347" y="358733"/>
                    <a:pt x="3055298" y="344634"/>
                  </a:cubicBezTo>
                  <a:cubicBezTo>
                    <a:pt x="3049015" y="332233"/>
                    <a:pt x="3045812" y="317611"/>
                    <a:pt x="3045812" y="300772"/>
                  </a:cubicBezTo>
                  <a:cubicBezTo>
                    <a:pt x="3045812" y="281451"/>
                    <a:pt x="3049015" y="265394"/>
                    <a:pt x="3055298" y="252732"/>
                  </a:cubicBezTo>
                  <a:cubicBezTo>
                    <a:pt x="3062347" y="238894"/>
                    <a:pt x="3072221" y="229887"/>
                    <a:pt x="3084911" y="225578"/>
                  </a:cubicBezTo>
                  <a:cubicBezTo>
                    <a:pt x="3093376" y="222967"/>
                    <a:pt x="3100742" y="219313"/>
                    <a:pt x="3107086" y="215135"/>
                  </a:cubicBezTo>
                  <a:cubicBezTo>
                    <a:pt x="3116256" y="211088"/>
                    <a:pt x="3122601" y="206911"/>
                    <a:pt x="3126059" y="202603"/>
                  </a:cubicBezTo>
                  <a:cubicBezTo>
                    <a:pt x="3126059" y="191638"/>
                    <a:pt x="3124009" y="181847"/>
                    <a:pt x="3119776" y="173361"/>
                  </a:cubicBezTo>
                  <a:cubicBezTo>
                    <a:pt x="3115552" y="165137"/>
                    <a:pt x="3109586" y="160960"/>
                    <a:pt x="3101771" y="160829"/>
                  </a:cubicBezTo>
                  <a:cubicBezTo>
                    <a:pt x="3091959" y="160960"/>
                    <a:pt x="3084911" y="165137"/>
                    <a:pt x="3080678" y="173361"/>
                  </a:cubicBezTo>
                  <a:cubicBezTo>
                    <a:pt x="3077861" y="179106"/>
                    <a:pt x="3075750" y="186677"/>
                    <a:pt x="3074333" y="196337"/>
                  </a:cubicBezTo>
                  <a:lnTo>
                    <a:pt x="3051075" y="196337"/>
                  </a:lnTo>
                  <a:close/>
                </a:path>
                <a:path w="6864000" h="438625">
                  <a:moveTo>
                    <a:pt x="3126059" y="242288"/>
                  </a:moveTo>
                  <a:cubicBezTo>
                    <a:pt x="3121897" y="245160"/>
                    <a:pt x="3118051" y="247248"/>
                    <a:pt x="3114461" y="248554"/>
                  </a:cubicBezTo>
                  <a:cubicBezTo>
                    <a:pt x="3102537" y="254298"/>
                    <a:pt x="3093376" y="258475"/>
                    <a:pt x="3087022" y="261086"/>
                  </a:cubicBezTo>
                  <a:cubicBezTo>
                    <a:pt x="3081390" y="263959"/>
                    <a:pt x="3077158" y="268136"/>
                    <a:pt x="3074333" y="273618"/>
                  </a:cubicBezTo>
                  <a:cubicBezTo>
                    <a:pt x="3070875" y="280668"/>
                    <a:pt x="3069079" y="288370"/>
                    <a:pt x="3069079" y="296594"/>
                  </a:cubicBezTo>
                  <a:cubicBezTo>
                    <a:pt x="3069079" y="306515"/>
                    <a:pt x="3070875" y="314870"/>
                    <a:pt x="3074333" y="321658"/>
                  </a:cubicBezTo>
                  <a:cubicBezTo>
                    <a:pt x="3076453" y="325966"/>
                    <a:pt x="3081003" y="328055"/>
                    <a:pt x="3088052" y="327924"/>
                  </a:cubicBezTo>
                  <a:cubicBezTo>
                    <a:pt x="3100038" y="328055"/>
                    <a:pt x="3109911" y="320353"/>
                    <a:pt x="3117664" y="304949"/>
                  </a:cubicBezTo>
                  <a:cubicBezTo>
                    <a:pt x="3122601" y="295288"/>
                    <a:pt x="3125417" y="288370"/>
                    <a:pt x="3126059" y="284062"/>
                  </a:cubicBezTo>
                  <a:close/>
                </a:path>
                <a:path w="6864000" h="438625">
                  <a:moveTo>
                    <a:pt x="3183101" y="4177"/>
                  </a:moveTo>
                  <a:lnTo>
                    <a:pt x="3204186" y="4177"/>
                  </a:lnTo>
                  <a:lnTo>
                    <a:pt x="3204186" y="361344"/>
                  </a:lnTo>
                  <a:lnTo>
                    <a:pt x="3183101" y="361344"/>
                  </a:lnTo>
                  <a:close/>
                </a:path>
                <a:path w="6864000" h="438625">
                  <a:moveTo>
                    <a:pt x="3307761" y="361344"/>
                  </a:moveTo>
                  <a:lnTo>
                    <a:pt x="3379614" y="0"/>
                  </a:lnTo>
                  <a:lnTo>
                    <a:pt x="3400698" y="0"/>
                  </a:lnTo>
                  <a:lnTo>
                    <a:pt x="3472550" y="361344"/>
                  </a:lnTo>
                  <a:lnTo>
                    <a:pt x="3447171" y="361344"/>
                  </a:lnTo>
                  <a:lnTo>
                    <a:pt x="3424995" y="252732"/>
                  </a:lnTo>
                  <a:lnTo>
                    <a:pt x="3355325" y="252732"/>
                  </a:lnTo>
                  <a:lnTo>
                    <a:pt x="3333150" y="361344"/>
                  </a:lnTo>
                  <a:close/>
                </a:path>
                <a:path w="6864000" h="438625">
                  <a:moveTo>
                    <a:pt x="3390191" y="68927"/>
                  </a:moveTo>
                  <a:lnTo>
                    <a:pt x="3362691" y="213046"/>
                  </a:lnTo>
                  <a:lnTo>
                    <a:pt x="3417621" y="213046"/>
                  </a:lnTo>
                  <a:close/>
                </a:path>
                <a:path w="6864000" h="438625">
                  <a:moveTo>
                    <a:pt x="3512670" y="361344"/>
                  </a:moveTo>
                  <a:lnTo>
                    <a:pt x="3491585" y="361344"/>
                  </a:lnTo>
                  <a:lnTo>
                    <a:pt x="3491585" y="127410"/>
                  </a:lnTo>
                  <a:lnTo>
                    <a:pt x="3512670" y="127410"/>
                  </a:lnTo>
                  <a:lnTo>
                    <a:pt x="3512670" y="162918"/>
                  </a:lnTo>
                  <a:cubicBezTo>
                    <a:pt x="3521901" y="136548"/>
                    <a:pt x="3532478" y="123364"/>
                    <a:pt x="3544402" y="123233"/>
                  </a:cubicBezTo>
                  <a:cubicBezTo>
                    <a:pt x="3557796" y="123364"/>
                    <a:pt x="3567986" y="130282"/>
                    <a:pt x="3575035" y="144119"/>
                  </a:cubicBezTo>
                  <a:cubicBezTo>
                    <a:pt x="3578564" y="151169"/>
                    <a:pt x="3581380" y="158871"/>
                    <a:pt x="3583492" y="167095"/>
                  </a:cubicBezTo>
                  <a:cubicBezTo>
                    <a:pt x="3592661" y="137984"/>
                    <a:pt x="3605351" y="123364"/>
                    <a:pt x="3621508" y="123233"/>
                  </a:cubicBezTo>
                  <a:cubicBezTo>
                    <a:pt x="3632781" y="123364"/>
                    <a:pt x="3641625" y="129629"/>
                    <a:pt x="3647908" y="142031"/>
                  </a:cubicBezTo>
                  <a:cubicBezTo>
                    <a:pt x="3654957" y="156130"/>
                    <a:pt x="3658486" y="171403"/>
                    <a:pt x="3658486" y="187982"/>
                  </a:cubicBezTo>
                  <a:lnTo>
                    <a:pt x="3658486" y="361344"/>
                  </a:lnTo>
                  <a:lnTo>
                    <a:pt x="3637330" y="361344"/>
                  </a:lnTo>
                  <a:lnTo>
                    <a:pt x="3637330" y="196337"/>
                  </a:lnTo>
                  <a:cubicBezTo>
                    <a:pt x="3637330" y="188112"/>
                    <a:pt x="3635922" y="181194"/>
                    <a:pt x="3633106" y="175450"/>
                  </a:cubicBezTo>
                  <a:cubicBezTo>
                    <a:pt x="3628874" y="167226"/>
                    <a:pt x="3623937" y="163048"/>
                    <a:pt x="3618296" y="162918"/>
                  </a:cubicBezTo>
                  <a:cubicBezTo>
                    <a:pt x="3608493" y="163048"/>
                    <a:pt x="3600414" y="169315"/>
                    <a:pt x="3594008" y="181716"/>
                  </a:cubicBezTo>
                  <a:cubicBezTo>
                    <a:pt x="3588429" y="192943"/>
                    <a:pt x="3585613" y="203386"/>
                    <a:pt x="3585613" y="213046"/>
                  </a:cubicBezTo>
                  <a:lnTo>
                    <a:pt x="3585613" y="361344"/>
                  </a:lnTo>
                  <a:lnTo>
                    <a:pt x="3564458" y="361344"/>
                  </a:lnTo>
                  <a:lnTo>
                    <a:pt x="3564458" y="198426"/>
                  </a:lnTo>
                  <a:cubicBezTo>
                    <a:pt x="3564458" y="190201"/>
                    <a:pt x="3562346" y="181847"/>
                    <a:pt x="3558113" y="173361"/>
                  </a:cubicBezTo>
                  <a:cubicBezTo>
                    <a:pt x="3554654" y="166573"/>
                    <a:pt x="3549330" y="163048"/>
                    <a:pt x="3542282" y="162918"/>
                  </a:cubicBezTo>
                  <a:cubicBezTo>
                    <a:pt x="3534590" y="163048"/>
                    <a:pt x="3527858" y="168662"/>
                    <a:pt x="3522226" y="179627"/>
                  </a:cubicBezTo>
                  <a:cubicBezTo>
                    <a:pt x="3515873" y="192290"/>
                    <a:pt x="3512670" y="204170"/>
                    <a:pt x="3512670" y="215135"/>
                  </a:cubicBezTo>
                  <a:close/>
                </a:path>
                <a:path w="6864000" h="438625">
                  <a:moveTo>
                    <a:pt x="3686945" y="244377"/>
                  </a:moveTo>
                  <a:cubicBezTo>
                    <a:pt x="3686945" y="206911"/>
                    <a:pt x="3692964" y="176233"/>
                    <a:pt x="3704950" y="152474"/>
                  </a:cubicBezTo>
                  <a:cubicBezTo>
                    <a:pt x="3714823" y="133154"/>
                    <a:pt x="3727451" y="123364"/>
                    <a:pt x="3742957" y="123233"/>
                  </a:cubicBezTo>
                  <a:cubicBezTo>
                    <a:pt x="3757767" y="123364"/>
                    <a:pt x="3770457" y="133807"/>
                    <a:pt x="3780964" y="154563"/>
                  </a:cubicBezTo>
                  <a:cubicBezTo>
                    <a:pt x="3790838" y="174145"/>
                    <a:pt x="3795775" y="204170"/>
                    <a:pt x="3795775" y="244377"/>
                  </a:cubicBezTo>
                  <a:lnTo>
                    <a:pt x="3710212" y="244377"/>
                  </a:lnTo>
                  <a:cubicBezTo>
                    <a:pt x="3710212" y="273749"/>
                    <a:pt x="3713732" y="295288"/>
                    <a:pt x="3720781" y="309126"/>
                  </a:cubicBezTo>
                  <a:cubicBezTo>
                    <a:pt x="3727125" y="321789"/>
                    <a:pt x="3735204" y="328055"/>
                    <a:pt x="3745078" y="327924"/>
                  </a:cubicBezTo>
                  <a:cubicBezTo>
                    <a:pt x="3754942" y="328055"/>
                    <a:pt x="3762000" y="323878"/>
                    <a:pt x="3766162" y="315392"/>
                  </a:cubicBezTo>
                  <a:cubicBezTo>
                    <a:pt x="3771161" y="305732"/>
                    <a:pt x="3773598" y="294635"/>
                    <a:pt x="3773598" y="281973"/>
                  </a:cubicBezTo>
                  <a:lnTo>
                    <a:pt x="3796795" y="281973"/>
                  </a:lnTo>
                  <a:cubicBezTo>
                    <a:pt x="3793979" y="307168"/>
                    <a:pt x="3789430" y="325966"/>
                    <a:pt x="3783085" y="338368"/>
                  </a:cubicBezTo>
                  <a:cubicBezTo>
                    <a:pt x="3773986" y="356644"/>
                    <a:pt x="3761296" y="365651"/>
                    <a:pt x="3745078" y="365521"/>
                  </a:cubicBezTo>
                  <a:cubicBezTo>
                    <a:pt x="3728155" y="365651"/>
                    <a:pt x="3714436" y="355208"/>
                    <a:pt x="3703867" y="334191"/>
                  </a:cubicBezTo>
                  <a:cubicBezTo>
                    <a:pt x="3692586" y="311998"/>
                    <a:pt x="3686945" y="282103"/>
                    <a:pt x="3686945" y="244377"/>
                  </a:cubicBezTo>
                  <a:close/>
                </a:path>
                <a:path w="6864000" h="438625">
                  <a:moveTo>
                    <a:pt x="3741875" y="158741"/>
                  </a:moveTo>
                  <a:cubicBezTo>
                    <a:pt x="3733479" y="158871"/>
                    <a:pt x="3726422" y="164484"/>
                    <a:pt x="3720781" y="175450"/>
                  </a:cubicBezTo>
                  <a:cubicBezTo>
                    <a:pt x="3715853" y="185371"/>
                    <a:pt x="3712641" y="197120"/>
                    <a:pt x="3711233" y="210958"/>
                  </a:cubicBezTo>
                  <a:lnTo>
                    <a:pt x="3771486" y="210958"/>
                  </a:lnTo>
                  <a:cubicBezTo>
                    <a:pt x="3771486" y="197120"/>
                    <a:pt x="3768661" y="184588"/>
                    <a:pt x="3763021" y="173361"/>
                  </a:cubicBezTo>
                  <a:cubicBezTo>
                    <a:pt x="3758154" y="163701"/>
                    <a:pt x="3751097" y="158871"/>
                    <a:pt x="3741875" y="158741"/>
                  </a:cubicBezTo>
                  <a:close/>
                </a:path>
                <a:path w="6864000" h="438625">
                  <a:moveTo>
                    <a:pt x="3857049" y="156651"/>
                  </a:moveTo>
                  <a:cubicBezTo>
                    <a:pt x="3868330" y="134460"/>
                    <a:pt x="3883519" y="123364"/>
                    <a:pt x="3902492" y="123233"/>
                  </a:cubicBezTo>
                  <a:lnTo>
                    <a:pt x="3902492" y="169184"/>
                  </a:lnTo>
                  <a:cubicBezTo>
                    <a:pt x="3899667" y="167878"/>
                    <a:pt x="3895822" y="167226"/>
                    <a:pt x="3890885" y="167095"/>
                  </a:cubicBezTo>
                  <a:cubicBezTo>
                    <a:pt x="3880316" y="167226"/>
                    <a:pt x="3870442" y="176233"/>
                    <a:pt x="3861282" y="194249"/>
                  </a:cubicBezTo>
                  <a:cubicBezTo>
                    <a:pt x="3853590" y="209652"/>
                    <a:pt x="3848266" y="225709"/>
                    <a:pt x="3845450" y="242288"/>
                  </a:cubicBezTo>
                  <a:lnTo>
                    <a:pt x="3845450" y="361344"/>
                  </a:lnTo>
                  <a:lnTo>
                    <a:pt x="3824295" y="361344"/>
                  </a:lnTo>
                  <a:lnTo>
                    <a:pt x="3824295" y="127410"/>
                  </a:lnTo>
                  <a:lnTo>
                    <a:pt x="3845450" y="127410"/>
                  </a:lnTo>
                  <a:lnTo>
                    <a:pt x="3845450" y="185894"/>
                  </a:lnTo>
                  <a:cubicBezTo>
                    <a:pt x="3848970" y="174928"/>
                    <a:pt x="3852816" y="165137"/>
                    <a:pt x="3857049" y="156651"/>
                  </a:cubicBezTo>
                  <a:close/>
                </a:path>
                <a:path w="6864000" h="438625">
                  <a:moveTo>
                    <a:pt x="3921465" y="6266"/>
                  </a:moveTo>
                  <a:lnTo>
                    <a:pt x="3942550" y="6266"/>
                  </a:lnTo>
                  <a:lnTo>
                    <a:pt x="3942550" y="60572"/>
                  </a:lnTo>
                  <a:lnTo>
                    <a:pt x="3921465" y="60572"/>
                  </a:lnTo>
                  <a:close/>
                </a:path>
                <a:path w="6864000" h="438625">
                  <a:moveTo>
                    <a:pt x="3921465" y="127410"/>
                  </a:moveTo>
                  <a:lnTo>
                    <a:pt x="3942550" y="127410"/>
                  </a:lnTo>
                  <a:lnTo>
                    <a:pt x="3942550" y="361344"/>
                  </a:lnTo>
                  <a:lnTo>
                    <a:pt x="3921465" y="361344"/>
                  </a:lnTo>
                  <a:close/>
                </a:path>
                <a:path w="6864000" h="438625">
                  <a:moveTo>
                    <a:pt x="3973182" y="246465"/>
                  </a:moveTo>
                  <a:cubicBezTo>
                    <a:pt x="3973182" y="209000"/>
                    <a:pt x="3978823" y="179106"/>
                    <a:pt x="3990105" y="156651"/>
                  </a:cubicBezTo>
                  <a:cubicBezTo>
                    <a:pt x="4000682" y="135896"/>
                    <a:pt x="4013689" y="125452"/>
                    <a:pt x="4029203" y="125322"/>
                  </a:cubicBezTo>
                  <a:cubicBezTo>
                    <a:pt x="4046125" y="125452"/>
                    <a:pt x="4058753" y="133807"/>
                    <a:pt x="4067211" y="150386"/>
                  </a:cubicBezTo>
                  <a:cubicBezTo>
                    <a:pt x="4074963" y="165790"/>
                    <a:pt x="4079513" y="184588"/>
                    <a:pt x="4080930" y="206781"/>
                  </a:cubicBezTo>
                  <a:lnTo>
                    <a:pt x="4057724" y="206781"/>
                  </a:lnTo>
                  <a:cubicBezTo>
                    <a:pt x="4057020" y="195815"/>
                    <a:pt x="4054195" y="185371"/>
                    <a:pt x="4049267" y="175450"/>
                  </a:cubicBezTo>
                  <a:cubicBezTo>
                    <a:pt x="4045034" y="167226"/>
                    <a:pt x="4038689" y="163048"/>
                    <a:pt x="4030233" y="162918"/>
                  </a:cubicBezTo>
                  <a:cubicBezTo>
                    <a:pt x="4021829" y="163048"/>
                    <a:pt x="4014780" y="168662"/>
                    <a:pt x="4009139" y="179627"/>
                  </a:cubicBezTo>
                  <a:cubicBezTo>
                    <a:pt x="4000682" y="196467"/>
                    <a:pt x="3996450" y="219313"/>
                    <a:pt x="3996450" y="248554"/>
                  </a:cubicBezTo>
                  <a:cubicBezTo>
                    <a:pt x="3996450" y="276491"/>
                    <a:pt x="4000357" y="298161"/>
                    <a:pt x="4008048" y="313304"/>
                  </a:cubicBezTo>
                  <a:cubicBezTo>
                    <a:pt x="4013689" y="324530"/>
                    <a:pt x="4020747" y="330143"/>
                    <a:pt x="4029203" y="330013"/>
                  </a:cubicBezTo>
                  <a:cubicBezTo>
                    <a:pt x="4039077" y="330143"/>
                    <a:pt x="4046830" y="324530"/>
                    <a:pt x="4052409" y="313304"/>
                  </a:cubicBezTo>
                  <a:cubicBezTo>
                    <a:pt x="4058041" y="302338"/>
                    <a:pt x="4060866" y="287717"/>
                    <a:pt x="4060866" y="269441"/>
                  </a:cubicBezTo>
                  <a:lnTo>
                    <a:pt x="4084133" y="269441"/>
                  </a:lnTo>
                  <a:cubicBezTo>
                    <a:pt x="4083429" y="298814"/>
                    <a:pt x="4078492" y="322442"/>
                    <a:pt x="4069322" y="340456"/>
                  </a:cubicBezTo>
                  <a:cubicBezTo>
                    <a:pt x="4060223" y="358733"/>
                    <a:pt x="4046830" y="367609"/>
                    <a:pt x="4029203" y="367609"/>
                  </a:cubicBezTo>
                  <a:cubicBezTo>
                    <a:pt x="4014463" y="367609"/>
                    <a:pt x="4002090" y="357950"/>
                    <a:pt x="3992217" y="338368"/>
                  </a:cubicBezTo>
                  <a:cubicBezTo>
                    <a:pt x="3979527" y="313434"/>
                    <a:pt x="3973182" y="282756"/>
                    <a:pt x="3973182" y="246465"/>
                  </a:cubicBezTo>
                  <a:close/>
                </a:path>
                <a:path w="6864000" h="438625">
                  <a:moveTo>
                    <a:pt x="4110542" y="196337"/>
                  </a:moveTo>
                  <a:cubicBezTo>
                    <a:pt x="4112715" y="177016"/>
                    <a:pt x="4117265" y="160307"/>
                    <a:pt x="4124322" y="146208"/>
                  </a:cubicBezTo>
                  <a:cubicBezTo>
                    <a:pt x="4132075" y="131065"/>
                    <a:pt x="4143357" y="123364"/>
                    <a:pt x="4158097" y="123233"/>
                  </a:cubicBezTo>
                  <a:cubicBezTo>
                    <a:pt x="4175723" y="123364"/>
                    <a:pt x="4188413" y="131065"/>
                    <a:pt x="4196104" y="146208"/>
                  </a:cubicBezTo>
                  <a:cubicBezTo>
                    <a:pt x="4203153" y="160307"/>
                    <a:pt x="4206682" y="176233"/>
                    <a:pt x="4206682" y="194249"/>
                  </a:cubicBezTo>
                  <a:lnTo>
                    <a:pt x="4206682" y="325836"/>
                  </a:lnTo>
                  <a:cubicBezTo>
                    <a:pt x="4206682" y="341240"/>
                    <a:pt x="4209498" y="353119"/>
                    <a:pt x="4215139" y="361344"/>
                  </a:cubicBezTo>
                  <a:lnTo>
                    <a:pt x="4189759" y="361344"/>
                  </a:lnTo>
                  <a:cubicBezTo>
                    <a:pt x="4186934" y="355861"/>
                    <a:pt x="4185526" y="346853"/>
                    <a:pt x="4185526" y="334191"/>
                  </a:cubicBezTo>
                  <a:cubicBezTo>
                    <a:pt x="4175019" y="355208"/>
                    <a:pt x="4161617" y="365651"/>
                    <a:pt x="4145407" y="365521"/>
                  </a:cubicBezTo>
                  <a:cubicBezTo>
                    <a:pt x="4132075" y="365651"/>
                    <a:pt x="4121814" y="358733"/>
                    <a:pt x="4114766" y="344634"/>
                  </a:cubicBezTo>
                  <a:cubicBezTo>
                    <a:pt x="4108491" y="332233"/>
                    <a:pt x="4105279" y="317611"/>
                    <a:pt x="4105279" y="300772"/>
                  </a:cubicBezTo>
                  <a:cubicBezTo>
                    <a:pt x="4105279" y="281451"/>
                    <a:pt x="4108491" y="265394"/>
                    <a:pt x="4114766" y="252732"/>
                  </a:cubicBezTo>
                  <a:cubicBezTo>
                    <a:pt x="4121814" y="238894"/>
                    <a:pt x="4131688" y="229887"/>
                    <a:pt x="4144378" y="225578"/>
                  </a:cubicBezTo>
                  <a:cubicBezTo>
                    <a:pt x="4152843" y="222967"/>
                    <a:pt x="4160209" y="219313"/>
                    <a:pt x="4166553" y="215135"/>
                  </a:cubicBezTo>
                  <a:cubicBezTo>
                    <a:pt x="4175723" y="211088"/>
                    <a:pt x="4182068" y="206911"/>
                    <a:pt x="4185526" y="202603"/>
                  </a:cubicBezTo>
                  <a:cubicBezTo>
                    <a:pt x="4185526" y="191638"/>
                    <a:pt x="4183476" y="181847"/>
                    <a:pt x="4179243" y="173361"/>
                  </a:cubicBezTo>
                  <a:cubicBezTo>
                    <a:pt x="4175019" y="165137"/>
                    <a:pt x="4169053" y="160960"/>
                    <a:pt x="4161239" y="160829"/>
                  </a:cubicBezTo>
                  <a:cubicBezTo>
                    <a:pt x="4151426" y="160960"/>
                    <a:pt x="4144378" y="165137"/>
                    <a:pt x="4140145" y="173361"/>
                  </a:cubicBezTo>
                  <a:cubicBezTo>
                    <a:pt x="4137329" y="179106"/>
                    <a:pt x="4135217" y="186677"/>
                    <a:pt x="4133800" y="196337"/>
                  </a:cubicBezTo>
                  <a:lnTo>
                    <a:pt x="4110542" y="196337"/>
                  </a:lnTo>
                  <a:close/>
                </a:path>
                <a:path w="6864000" h="438625">
                  <a:moveTo>
                    <a:pt x="4185526" y="242288"/>
                  </a:moveTo>
                  <a:cubicBezTo>
                    <a:pt x="4181364" y="245160"/>
                    <a:pt x="4177518" y="247248"/>
                    <a:pt x="4173928" y="248554"/>
                  </a:cubicBezTo>
                  <a:cubicBezTo>
                    <a:pt x="4162004" y="254298"/>
                    <a:pt x="4152843" y="258475"/>
                    <a:pt x="4146498" y="261086"/>
                  </a:cubicBezTo>
                  <a:cubicBezTo>
                    <a:pt x="4140858" y="263959"/>
                    <a:pt x="4136625" y="268136"/>
                    <a:pt x="4133800" y="273618"/>
                  </a:cubicBezTo>
                  <a:cubicBezTo>
                    <a:pt x="4130342" y="280668"/>
                    <a:pt x="4128547" y="288370"/>
                    <a:pt x="4128547" y="296594"/>
                  </a:cubicBezTo>
                  <a:cubicBezTo>
                    <a:pt x="4128547" y="306515"/>
                    <a:pt x="4130342" y="314870"/>
                    <a:pt x="4133800" y="321658"/>
                  </a:cubicBezTo>
                  <a:cubicBezTo>
                    <a:pt x="4135921" y="325966"/>
                    <a:pt x="4140470" y="328055"/>
                    <a:pt x="4147519" y="327924"/>
                  </a:cubicBezTo>
                  <a:cubicBezTo>
                    <a:pt x="4159505" y="328055"/>
                    <a:pt x="4169378" y="320353"/>
                    <a:pt x="4177131" y="304949"/>
                  </a:cubicBezTo>
                  <a:cubicBezTo>
                    <a:pt x="4182068" y="295288"/>
                    <a:pt x="4184884" y="288370"/>
                    <a:pt x="4185526" y="284062"/>
                  </a:cubicBezTo>
                  <a:close/>
                </a:path>
                <a:path w="6864000" h="438625">
                  <a:moveTo>
                    <a:pt x="4261541" y="361344"/>
                  </a:moveTo>
                  <a:lnTo>
                    <a:pt x="4240456" y="361344"/>
                  </a:lnTo>
                  <a:lnTo>
                    <a:pt x="4240456" y="127410"/>
                  </a:lnTo>
                  <a:lnTo>
                    <a:pt x="4261541" y="127410"/>
                  </a:lnTo>
                  <a:lnTo>
                    <a:pt x="4261541" y="169184"/>
                  </a:lnTo>
                  <a:cubicBezTo>
                    <a:pt x="4274230" y="138637"/>
                    <a:pt x="4287633" y="123364"/>
                    <a:pt x="4301730" y="123233"/>
                  </a:cubicBezTo>
                  <a:cubicBezTo>
                    <a:pt x="4315828" y="123364"/>
                    <a:pt x="4327048" y="131718"/>
                    <a:pt x="4335505" y="148297"/>
                  </a:cubicBezTo>
                  <a:cubicBezTo>
                    <a:pt x="4341146" y="159524"/>
                    <a:pt x="4343970" y="172839"/>
                    <a:pt x="4343970" y="187982"/>
                  </a:cubicBezTo>
                  <a:lnTo>
                    <a:pt x="4343970" y="361344"/>
                  </a:lnTo>
                  <a:lnTo>
                    <a:pt x="4322815" y="361344"/>
                  </a:lnTo>
                  <a:lnTo>
                    <a:pt x="4322815" y="200514"/>
                  </a:lnTo>
                  <a:cubicBezTo>
                    <a:pt x="4322815" y="188112"/>
                    <a:pt x="4320703" y="177669"/>
                    <a:pt x="4316470" y="169184"/>
                  </a:cubicBezTo>
                  <a:cubicBezTo>
                    <a:pt x="4312308" y="160960"/>
                    <a:pt x="4306342" y="156783"/>
                    <a:pt x="4298527" y="156651"/>
                  </a:cubicBezTo>
                  <a:cubicBezTo>
                    <a:pt x="4291478" y="156783"/>
                    <a:pt x="4284491" y="163701"/>
                    <a:pt x="4277434" y="177539"/>
                  </a:cubicBezTo>
                  <a:cubicBezTo>
                    <a:pt x="4266865" y="198556"/>
                    <a:pt x="4261541" y="220879"/>
                    <a:pt x="4261541" y="244377"/>
                  </a:cubicBezTo>
                  <a:close/>
                </a:path>
                <a:path w="6864000" h="438625">
                  <a:moveTo>
                    <a:pt x="4460236" y="4177"/>
                  </a:moveTo>
                  <a:lnTo>
                    <a:pt x="4523622" y="4177"/>
                  </a:lnTo>
                  <a:cubicBezTo>
                    <a:pt x="4544769" y="4308"/>
                    <a:pt x="4562721" y="18929"/>
                    <a:pt x="4577461" y="48040"/>
                  </a:cubicBezTo>
                  <a:cubicBezTo>
                    <a:pt x="4592966" y="78848"/>
                    <a:pt x="4600728" y="124799"/>
                    <a:pt x="4600728" y="185894"/>
                  </a:cubicBezTo>
                  <a:cubicBezTo>
                    <a:pt x="4600728" y="244507"/>
                    <a:pt x="4592650" y="289806"/>
                    <a:pt x="4576431" y="321658"/>
                  </a:cubicBezTo>
                  <a:cubicBezTo>
                    <a:pt x="4563037" y="348289"/>
                    <a:pt x="4545411" y="361474"/>
                    <a:pt x="4523622" y="361344"/>
                  </a:cubicBezTo>
                  <a:lnTo>
                    <a:pt x="4460236" y="361344"/>
                  </a:lnTo>
                  <a:close/>
                </a:path>
                <a:path w="6864000" h="438625">
                  <a:moveTo>
                    <a:pt x="4484524" y="43863"/>
                  </a:moveTo>
                  <a:lnTo>
                    <a:pt x="4484524" y="321658"/>
                  </a:lnTo>
                  <a:lnTo>
                    <a:pt x="4522531" y="321658"/>
                  </a:lnTo>
                  <a:cubicBezTo>
                    <a:pt x="4535925" y="321789"/>
                    <a:pt x="4546819" y="313434"/>
                    <a:pt x="4555285" y="296594"/>
                  </a:cubicBezTo>
                  <a:cubicBezTo>
                    <a:pt x="4568679" y="270224"/>
                    <a:pt x="4575349" y="233411"/>
                    <a:pt x="4575349" y="185894"/>
                  </a:cubicBezTo>
                  <a:cubicBezTo>
                    <a:pt x="4575349" y="135896"/>
                    <a:pt x="4568995" y="98299"/>
                    <a:pt x="4556306" y="73104"/>
                  </a:cubicBezTo>
                  <a:cubicBezTo>
                    <a:pt x="4546502" y="53784"/>
                    <a:pt x="4535221" y="43993"/>
                    <a:pt x="4522531" y="43863"/>
                  </a:cubicBezTo>
                  <a:close/>
                </a:path>
                <a:path w="6864000" h="438625">
                  <a:moveTo>
                    <a:pt x="4635593" y="6266"/>
                  </a:moveTo>
                  <a:lnTo>
                    <a:pt x="4656679" y="6266"/>
                  </a:lnTo>
                  <a:lnTo>
                    <a:pt x="4656679" y="60572"/>
                  </a:lnTo>
                  <a:lnTo>
                    <a:pt x="4635593" y="60572"/>
                  </a:lnTo>
                  <a:close/>
                </a:path>
                <a:path w="6864000" h="438625">
                  <a:moveTo>
                    <a:pt x="4635593" y="127410"/>
                  </a:moveTo>
                  <a:lnTo>
                    <a:pt x="4656679" y="127410"/>
                  </a:lnTo>
                  <a:lnTo>
                    <a:pt x="4656679" y="361344"/>
                  </a:lnTo>
                  <a:lnTo>
                    <a:pt x="4635593" y="361344"/>
                  </a:lnTo>
                  <a:close/>
                </a:path>
                <a:path w="6864000" h="438625">
                  <a:moveTo>
                    <a:pt x="4687320" y="244377"/>
                  </a:moveTo>
                  <a:cubicBezTo>
                    <a:pt x="4687320" y="206911"/>
                    <a:pt x="4693339" y="176233"/>
                    <a:pt x="4705325" y="152474"/>
                  </a:cubicBezTo>
                  <a:cubicBezTo>
                    <a:pt x="4715198" y="133154"/>
                    <a:pt x="4727826" y="123364"/>
                    <a:pt x="4743332" y="123233"/>
                  </a:cubicBezTo>
                  <a:cubicBezTo>
                    <a:pt x="4758142" y="123364"/>
                    <a:pt x="4770832" y="133807"/>
                    <a:pt x="4781339" y="154563"/>
                  </a:cubicBezTo>
                  <a:cubicBezTo>
                    <a:pt x="4791213" y="174145"/>
                    <a:pt x="4796150" y="204170"/>
                    <a:pt x="4796150" y="244377"/>
                  </a:cubicBezTo>
                  <a:lnTo>
                    <a:pt x="4710579" y="244377"/>
                  </a:lnTo>
                  <a:cubicBezTo>
                    <a:pt x="4710579" y="273749"/>
                    <a:pt x="4714107" y="295288"/>
                    <a:pt x="4721156" y="309126"/>
                  </a:cubicBezTo>
                  <a:cubicBezTo>
                    <a:pt x="4727501" y="321789"/>
                    <a:pt x="4735579" y="328055"/>
                    <a:pt x="4745453" y="327924"/>
                  </a:cubicBezTo>
                  <a:cubicBezTo>
                    <a:pt x="4755318" y="328055"/>
                    <a:pt x="4762366" y="323878"/>
                    <a:pt x="4766537" y="315392"/>
                  </a:cubicBezTo>
                  <a:cubicBezTo>
                    <a:pt x="4771536" y="305732"/>
                    <a:pt x="4773974" y="294635"/>
                    <a:pt x="4773974" y="281973"/>
                  </a:cubicBezTo>
                  <a:lnTo>
                    <a:pt x="4797170" y="281973"/>
                  </a:lnTo>
                  <a:cubicBezTo>
                    <a:pt x="4794354" y="307168"/>
                    <a:pt x="4789805" y="325966"/>
                    <a:pt x="4783460" y="338368"/>
                  </a:cubicBezTo>
                  <a:cubicBezTo>
                    <a:pt x="4774352" y="356644"/>
                    <a:pt x="4761663" y="365651"/>
                    <a:pt x="4745453" y="365521"/>
                  </a:cubicBezTo>
                  <a:cubicBezTo>
                    <a:pt x="4728530" y="365651"/>
                    <a:pt x="4714811" y="355208"/>
                    <a:pt x="4704234" y="334191"/>
                  </a:cubicBezTo>
                  <a:cubicBezTo>
                    <a:pt x="4692961" y="311998"/>
                    <a:pt x="4687320" y="282103"/>
                    <a:pt x="4687320" y="244377"/>
                  </a:cubicBezTo>
                  <a:close/>
                </a:path>
                <a:path w="6864000" h="438625">
                  <a:moveTo>
                    <a:pt x="4742241" y="158741"/>
                  </a:moveTo>
                  <a:cubicBezTo>
                    <a:pt x="4733846" y="158871"/>
                    <a:pt x="4726797" y="164484"/>
                    <a:pt x="4721156" y="175450"/>
                  </a:cubicBezTo>
                  <a:cubicBezTo>
                    <a:pt x="4716219" y="185371"/>
                    <a:pt x="4713016" y="197120"/>
                    <a:pt x="4711608" y="210958"/>
                  </a:cubicBezTo>
                  <a:lnTo>
                    <a:pt x="4771853" y="210958"/>
                  </a:lnTo>
                  <a:cubicBezTo>
                    <a:pt x="4771853" y="197120"/>
                    <a:pt x="4769037" y="184588"/>
                    <a:pt x="4763396" y="173361"/>
                  </a:cubicBezTo>
                  <a:cubicBezTo>
                    <a:pt x="4758521" y="163701"/>
                    <a:pt x="4751472" y="158871"/>
                    <a:pt x="4742241" y="158741"/>
                  </a:cubicBezTo>
                  <a:close/>
                </a:path>
                <a:path w="6864000" h="438625">
                  <a:moveTo>
                    <a:pt x="4835248" y="45951"/>
                  </a:moveTo>
                  <a:lnTo>
                    <a:pt x="4856394" y="45951"/>
                  </a:lnTo>
                  <a:lnTo>
                    <a:pt x="4856394" y="127410"/>
                  </a:lnTo>
                  <a:lnTo>
                    <a:pt x="4892290" y="127410"/>
                  </a:lnTo>
                  <a:lnTo>
                    <a:pt x="4892290" y="160829"/>
                  </a:lnTo>
                  <a:lnTo>
                    <a:pt x="4856394" y="160829"/>
                  </a:lnTo>
                  <a:lnTo>
                    <a:pt x="4856394" y="296594"/>
                  </a:lnTo>
                  <a:cubicBezTo>
                    <a:pt x="4856394" y="305079"/>
                    <a:pt x="4858190" y="312781"/>
                    <a:pt x="4861648" y="319569"/>
                  </a:cubicBezTo>
                  <a:cubicBezTo>
                    <a:pt x="4864473" y="325313"/>
                    <a:pt x="4869084" y="328055"/>
                    <a:pt x="4875367" y="327924"/>
                  </a:cubicBezTo>
                  <a:cubicBezTo>
                    <a:pt x="4885241" y="328055"/>
                    <a:pt x="4894085" y="323225"/>
                    <a:pt x="4901776" y="313304"/>
                  </a:cubicBezTo>
                  <a:lnTo>
                    <a:pt x="4901776" y="352989"/>
                  </a:lnTo>
                  <a:cubicBezTo>
                    <a:pt x="4894085" y="361474"/>
                    <a:pt x="4885619" y="365651"/>
                    <a:pt x="4876458" y="365521"/>
                  </a:cubicBezTo>
                  <a:cubicBezTo>
                    <a:pt x="4862352" y="365651"/>
                    <a:pt x="4852162" y="359385"/>
                    <a:pt x="4845817" y="346723"/>
                  </a:cubicBezTo>
                  <a:cubicBezTo>
                    <a:pt x="4838768" y="332885"/>
                    <a:pt x="4835248" y="317611"/>
                    <a:pt x="4835248" y="300772"/>
                  </a:cubicBezTo>
                  <a:lnTo>
                    <a:pt x="4835248" y="160829"/>
                  </a:lnTo>
                  <a:lnTo>
                    <a:pt x="4809930" y="160829"/>
                  </a:lnTo>
                  <a:lnTo>
                    <a:pt x="4809930" y="127410"/>
                  </a:lnTo>
                  <a:lnTo>
                    <a:pt x="4835248" y="127410"/>
                  </a:lnTo>
                  <a:close/>
                </a:path>
                <a:path w="6864000" h="438625">
                  <a:moveTo>
                    <a:pt x="5002210" y="196337"/>
                  </a:moveTo>
                  <a:cubicBezTo>
                    <a:pt x="5004384" y="177016"/>
                    <a:pt x="5008942" y="160307"/>
                    <a:pt x="5015991" y="146208"/>
                  </a:cubicBezTo>
                  <a:cubicBezTo>
                    <a:pt x="5023744" y="131065"/>
                    <a:pt x="5035025" y="123364"/>
                    <a:pt x="5049765" y="123233"/>
                  </a:cubicBezTo>
                  <a:cubicBezTo>
                    <a:pt x="5067392" y="123364"/>
                    <a:pt x="5080081" y="131065"/>
                    <a:pt x="5087773" y="146208"/>
                  </a:cubicBezTo>
                  <a:cubicBezTo>
                    <a:pt x="5094821" y="160307"/>
                    <a:pt x="5098350" y="176233"/>
                    <a:pt x="5098350" y="194249"/>
                  </a:cubicBezTo>
                  <a:lnTo>
                    <a:pt x="5098350" y="325836"/>
                  </a:lnTo>
                  <a:cubicBezTo>
                    <a:pt x="5098350" y="341240"/>
                    <a:pt x="5101166" y="353119"/>
                    <a:pt x="5106807" y="361344"/>
                  </a:cubicBezTo>
                  <a:lnTo>
                    <a:pt x="5081428" y="361344"/>
                  </a:lnTo>
                  <a:cubicBezTo>
                    <a:pt x="5078612" y="355861"/>
                    <a:pt x="5077195" y="346853"/>
                    <a:pt x="5077195" y="334191"/>
                  </a:cubicBezTo>
                  <a:cubicBezTo>
                    <a:pt x="5066688" y="355208"/>
                    <a:pt x="5053294" y="365651"/>
                    <a:pt x="5037076" y="365521"/>
                  </a:cubicBezTo>
                  <a:cubicBezTo>
                    <a:pt x="5023744" y="365651"/>
                    <a:pt x="5013492" y="358733"/>
                    <a:pt x="5006435" y="344634"/>
                  </a:cubicBezTo>
                  <a:cubicBezTo>
                    <a:pt x="5000160" y="332233"/>
                    <a:pt x="4996957" y="317611"/>
                    <a:pt x="4996957" y="300772"/>
                  </a:cubicBezTo>
                  <a:cubicBezTo>
                    <a:pt x="4996957" y="281451"/>
                    <a:pt x="5000160" y="265394"/>
                    <a:pt x="5006435" y="252732"/>
                  </a:cubicBezTo>
                  <a:cubicBezTo>
                    <a:pt x="5013492" y="238894"/>
                    <a:pt x="5023357" y="229887"/>
                    <a:pt x="5036047" y="225578"/>
                  </a:cubicBezTo>
                  <a:cubicBezTo>
                    <a:pt x="5044512" y="222967"/>
                    <a:pt x="5051878" y="219313"/>
                    <a:pt x="5058222" y="215135"/>
                  </a:cubicBezTo>
                  <a:cubicBezTo>
                    <a:pt x="5067392" y="211088"/>
                    <a:pt x="5073737" y="206911"/>
                    <a:pt x="5077195" y="202603"/>
                  </a:cubicBezTo>
                  <a:cubicBezTo>
                    <a:pt x="5077195" y="191638"/>
                    <a:pt x="5075145" y="181847"/>
                    <a:pt x="5070921" y="173361"/>
                  </a:cubicBezTo>
                  <a:cubicBezTo>
                    <a:pt x="5066688" y="165137"/>
                    <a:pt x="5060730" y="160960"/>
                    <a:pt x="5052907" y="160829"/>
                  </a:cubicBezTo>
                  <a:cubicBezTo>
                    <a:pt x="5043104" y="160960"/>
                    <a:pt x="5036047" y="165137"/>
                    <a:pt x="5031822" y="173361"/>
                  </a:cubicBezTo>
                  <a:cubicBezTo>
                    <a:pt x="5028998" y="179106"/>
                    <a:pt x="5026886" y="186677"/>
                    <a:pt x="5025478" y="196337"/>
                  </a:cubicBezTo>
                  <a:lnTo>
                    <a:pt x="5002210" y="196337"/>
                  </a:lnTo>
                  <a:close/>
                </a:path>
                <a:path w="6864000" h="438625">
                  <a:moveTo>
                    <a:pt x="5077195" y="242288"/>
                  </a:moveTo>
                  <a:cubicBezTo>
                    <a:pt x="5073033" y="245160"/>
                    <a:pt x="5069187" y="247248"/>
                    <a:pt x="5065597" y="248554"/>
                  </a:cubicBezTo>
                  <a:cubicBezTo>
                    <a:pt x="5053673" y="254298"/>
                    <a:pt x="5044512" y="258475"/>
                    <a:pt x="5038167" y="261086"/>
                  </a:cubicBezTo>
                  <a:cubicBezTo>
                    <a:pt x="5032526" y="263959"/>
                    <a:pt x="5028293" y="268136"/>
                    <a:pt x="5025478" y="273618"/>
                  </a:cubicBezTo>
                  <a:cubicBezTo>
                    <a:pt x="5022010" y="280668"/>
                    <a:pt x="5020215" y="288370"/>
                    <a:pt x="5020215" y="296594"/>
                  </a:cubicBezTo>
                  <a:cubicBezTo>
                    <a:pt x="5020215" y="306515"/>
                    <a:pt x="5022010" y="314870"/>
                    <a:pt x="5025478" y="321658"/>
                  </a:cubicBezTo>
                  <a:cubicBezTo>
                    <a:pt x="5027590" y="325966"/>
                    <a:pt x="5032139" y="328055"/>
                    <a:pt x="5039188" y="327924"/>
                  </a:cubicBezTo>
                  <a:cubicBezTo>
                    <a:pt x="5051174" y="328055"/>
                    <a:pt x="5061047" y="320353"/>
                    <a:pt x="5068800" y="304949"/>
                  </a:cubicBezTo>
                  <a:cubicBezTo>
                    <a:pt x="5073737" y="295288"/>
                    <a:pt x="5076553" y="288370"/>
                    <a:pt x="5077195" y="284062"/>
                  </a:cubicBezTo>
                  <a:close/>
                </a:path>
                <a:path w="6864000" h="438625">
                  <a:moveTo>
                    <a:pt x="5153209" y="361344"/>
                  </a:moveTo>
                  <a:lnTo>
                    <a:pt x="5132125" y="361344"/>
                  </a:lnTo>
                  <a:lnTo>
                    <a:pt x="5132125" y="127410"/>
                  </a:lnTo>
                  <a:lnTo>
                    <a:pt x="5153209" y="127410"/>
                  </a:lnTo>
                  <a:lnTo>
                    <a:pt x="5153209" y="169184"/>
                  </a:lnTo>
                  <a:cubicBezTo>
                    <a:pt x="5165899" y="138637"/>
                    <a:pt x="5179302" y="123364"/>
                    <a:pt x="5193399" y="123233"/>
                  </a:cubicBezTo>
                  <a:cubicBezTo>
                    <a:pt x="5207497" y="123364"/>
                    <a:pt x="5218717" y="131718"/>
                    <a:pt x="5227174" y="148297"/>
                  </a:cubicBezTo>
                  <a:cubicBezTo>
                    <a:pt x="5232814" y="159524"/>
                    <a:pt x="5235639" y="172839"/>
                    <a:pt x="5235639" y="187982"/>
                  </a:cubicBezTo>
                  <a:lnTo>
                    <a:pt x="5235639" y="361344"/>
                  </a:lnTo>
                  <a:lnTo>
                    <a:pt x="5214484" y="361344"/>
                  </a:lnTo>
                  <a:lnTo>
                    <a:pt x="5214484" y="200514"/>
                  </a:lnTo>
                  <a:cubicBezTo>
                    <a:pt x="5214484" y="188112"/>
                    <a:pt x="5212372" y="177669"/>
                    <a:pt x="5208139" y="169184"/>
                  </a:cubicBezTo>
                  <a:cubicBezTo>
                    <a:pt x="5203977" y="160960"/>
                    <a:pt x="5198010" y="156783"/>
                    <a:pt x="5190196" y="156651"/>
                  </a:cubicBezTo>
                  <a:cubicBezTo>
                    <a:pt x="5183147" y="156783"/>
                    <a:pt x="5176160" y="163701"/>
                    <a:pt x="5169111" y="177539"/>
                  </a:cubicBezTo>
                  <a:cubicBezTo>
                    <a:pt x="5158534" y="198556"/>
                    <a:pt x="5153209" y="220879"/>
                    <a:pt x="5153209" y="244377"/>
                  </a:cubicBezTo>
                  <a:close/>
                </a:path>
                <a:path w="6864000" h="438625">
                  <a:moveTo>
                    <a:pt x="5350814" y="4177"/>
                  </a:moveTo>
                  <a:lnTo>
                    <a:pt x="5371898" y="4177"/>
                  </a:lnTo>
                  <a:lnTo>
                    <a:pt x="5371898" y="361344"/>
                  </a:lnTo>
                  <a:lnTo>
                    <a:pt x="5350814" y="361344"/>
                  </a:lnTo>
                  <a:lnTo>
                    <a:pt x="5350814" y="332101"/>
                  </a:lnTo>
                  <a:cubicBezTo>
                    <a:pt x="5343061" y="354556"/>
                    <a:pt x="5332483" y="365651"/>
                    <a:pt x="5319090" y="365521"/>
                  </a:cubicBezTo>
                  <a:cubicBezTo>
                    <a:pt x="5304350" y="365651"/>
                    <a:pt x="5292742" y="357297"/>
                    <a:pt x="5284286" y="340456"/>
                  </a:cubicBezTo>
                  <a:cubicBezTo>
                    <a:pt x="5271596" y="315523"/>
                    <a:pt x="5265251" y="283540"/>
                    <a:pt x="5265251" y="244377"/>
                  </a:cubicBezTo>
                  <a:cubicBezTo>
                    <a:pt x="5265251" y="202734"/>
                    <a:pt x="5270892" y="170751"/>
                    <a:pt x="5282174" y="148297"/>
                  </a:cubicBezTo>
                  <a:cubicBezTo>
                    <a:pt x="5291335" y="130282"/>
                    <a:pt x="5302229" y="121275"/>
                    <a:pt x="5314857" y="121144"/>
                  </a:cubicBezTo>
                  <a:cubicBezTo>
                    <a:pt x="5330371" y="121275"/>
                    <a:pt x="5342357" y="133154"/>
                    <a:pt x="5350814" y="156651"/>
                  </a:cubicBezTo>
                  <a:close/>
                </a:path>
                <a:path w="6864000" h="438625">
                  <a:moveTo>
                    <a:pt x="5318060" y="158741"/>
                  </a:moveTo>
                  <a:cubicBezTo>
                    <a:pt x="5311011" y="158871"/>
                    <a:pt x="5304666" y="164484"/>
                    <a:pt x="5299025" y="175450"/>
                  </a:cubicBezTo>
                  <a:cubicBezTo>
                    <a:pt x="5291977" y="189548"/>
                    <a:pt x="5288448" y="212524"/>
                    <a:pt x="5288448" y="244377"/>
                  </a:cubicBezTo>
                  <a:cubicBezTo>
                    <a:pt x="5288448" y="275185"/>
                    <a:pt x="5292364" y="298161"/>
                    <a:pt x="5300117" y="313304"/>
                  </a:cubicBezTo>
                  <a:cubicBezTo>
                    <a:pt x="5305053" y="323225"/>
                    <a:pt x="5311011" y="328055"/>
                    <a:pt x="5318060" y="327924"/>
                  </a:cubicBezTo>
                  <a:cubicBezTo>
                    <a:pt x="5326525" y="328055"/>
                    <a:pt x="5333575" y="322442"/>
                    <a:pt x="5339145" y="311215"/>
                  </a:cubicBezTo>
                  <a:cubicBezTo>
                    <a:pt x="5346968" y="296072"/>
                    <a:pt x="5350814" y="273749"/>
                    <a:pt x="5350814" y="244377"/>
                  </a:cubicBezTo>
                  <a:cubicBezTo>
                    <a:pt x="5350814" y="215266"/>
                    <a:pt x="5346581" y="192290"/>
                    <a:pt x="5338124" y="175450"/>
                  </a:cubicBezTo>
                  <a:cubicBezTo>
                    <a:pt x="5332483" y="164484"/>
                    <a:pt x="5325813" y="158871"/>
                    <a:pt x="5318060" y="158741"/>
                  </a:cubicBezTo>
                  <a:close/>
                </a:path>
                <a:path w="6864000" h="438625">
                  <a:moveTo>
                    <a:pt x="5487011" y="4177"/>
                  </a:moveTo>
                  <a:lnTo>
                    <a:pt x="5511308" y="4177"/>
                  </a:lnTo>
                  <a:lnTo>
                    <a:pt x="5511308" y="154563"/>
                  </a:lnTo>
                  <a:lnTo>
                    <a:pt x="5597962" y="154563"/>
                  </a:lnTo>
                  <a:lnTo>
                    <a:pt x="5597962" y="4177"/>
                  </a:lnTo>
                  <a:lnTo>
                    <a:pt x="5622250" y="4177"/>
                  </a:lnTo>
                  <a:lnTo>
                    <a:pt x="5622250" y="361344"/>
                  </a:lnTo>
                  <a:lnTo>
                    <a:pt x="5597962" y="361344"/>
                  </a:lnTo>
                  <a:lnTo>
                    <a:pt x="5597962" y="194249"/>
                  </a:lnTo>
                  <a:lnTo>
                    <a:pt x="5511308" y="194249"/>
                  </a:lnTo>
                  <a:lnTo>
                    <a:pt x="5511308" y="361344"/>
                  </a:lnTo>
                  <a:lnTo>
                    <a:pt x="5487011" y="361344"/>
                  </a:lnTo>
                  <a:close/>
                </a:path>
                <a:path w="6864000" h="438625">
                  <a:moveTo>
                    <a:pt x="5653850" y="244377"/>
                  </a:moveTo>
                  <a:cubicBezTo>
                    <a:pt x="5653850" y="206911"/>
                    <a:pt x="5659870" y="176233"/>
                    <a:pt x="5671855" y="152474"/>
                  </a:cubicBezTo>
                  <a:cubicBezTo>
                    <a:pt x="5681729" y="133154"/>
                    <a:pt x="5694357" y="123364"/>
                    <a:pt x="5709863" y="123233"/>
                  </a:cubicBezTo>
                  <a:cubicBezTo>
                    <a:pt x="5724673" y="123364"/>
                    <a:pt x="5737363" y="133807"/>
                    <a:pt x="5747870" y="154563"/>
                  </a:cubicBezTo>
                  <a:cubicBezTo>
                    <a:pt x="5757743" y="174145"/>
                    <a:pt x="5762680" y="204170"/>
                    <a:pt x="5762680" y="244377"/>
                  </a:cubicBezTo>
                  <a:lnTo>
                    <a:pt x="5677118" y="244377"/>
                  </a:lnTo>
                  <a:cubicBezTo>
                    <a:pt x="5677118" y="273749"/>
                    <a:pt x="5680637" y="295288"/>
                    <a:pt x="5687686" y="309126"/>
                  </a:cubicBezTo>
                  <a:cubicBezTo>
                    <a:pt x="5694031" y="321789"/>
                    <a:pt x="5702109" y="328055"/>
                    <a:pt x="5711983" y="327924"/>
                  </a:cubicBezTo>
                  <a:cubicBezTo>
                    <a:pt x="5721848" y="328055"/>
                    <a:pt x="5728906" y="323878"/>
                    <a:pt x="5733068" y="315392"/>
                  </a:cubicBezTo>
                  <a:cubicBezTo>
                    <a:pt x="5738066" y="305732"/>
                    <a:pt x="5740504" y="294635"/>
                    <a:pt x="5740504" y="281973"/>
                  </a:cubicBezTo>
                  <a:lnTo>
                    <a:pt x="5763701" y="281973"/>
                  </a:lnTo>
                  <a:cubicBezTo>
                    <a:pt x="5760885" y="307168"/>
                    <a:pt x="5756335" y="325966"/>
                    <a:pt x="5749991" y="338368"/>
                  </a:cubicBezTo>
                  <a:cubicBezTo>
                    <a:pt x="5740891" y="356644"/>
                    <a:pt x="5728193" y="365651"/>
                    <a:pt x="5711983" y="365521"/>
                  </a:cubicBezTo>
                  <a:cubicBezTo>
                    <a:pt x="5695061" y="365651"/>
                    <a:pt x="5681342" y="355208"/>
                    <a:pt x="5670773" y="334191"/>
                  </a:cubicBezTo>
                  <a:cubicBezTo>
                    <a:pt x="5659491" y="311998"/>
                    <a:pt x="5653850" y="282103"/>
                    <a:pt x="5653850" y="244377"/>
                  </a:cubicBezTo>
                  <a:close/>
                </a:path>
                <a:path w="6864000" h="438625">
                  <a:moveTo>
                    <a:pt x="5708780" y="158741"/>
                  </a:moveTo>
                  <a:cubicBezTo>
                    <a:pt x="5700385" y="158871"/>
                    <a:pt x="5693327" y="164484"/>
                    <a:pt x="5687686" y="175450"/>
                  </a:cubicBezTo>
                  <a:cubicBezTo>
                    <a:pt x="5682758" y="185371"/>
                    <a:pt x="5679547" y="197120"/>
                    <a:pt x="5678138" y="210958"/>
                  </a:cubicBezTo>
                  <a:lnTo>
                    <a:pt x="5738383" y="210958"/>
                  </a:lnTo>
                  <a:cubicBezTo>
                    <a:pt x="5738383" y="197120"/>
                    <a:pt x="5735567" y="184588"/>
                    <a:pt x="5729926" y="173361"/>
                  </a:cubicBezTo>
                  <a:cubicBezTo>
                    <a:pt x="5725060" y="163701"/>
                    <a:pt x="5718002" y="158871"/>
                    <a:pt x="5708780" y="158741"/>
                  </a:cubicBezTo>
                  <a:close/>
                </a:path>
                <a:path w="6864000" h="438625">
                  <a:moveTo>
                    <a:pt x="5791201" y="196337"/>
                  </a:moveTo>
                  <a:cubicBezTo>
                    <a:pt x="5793383" y="177016"/>
                    <a:pt x="5797933" y="160307"/>
                    <a:pt x="5804981" y="146208"/>
                  </a:cubicBezTo>
                  <a:cubicBezTo>
                    <a:pt x="5812735" y="131065"/>
                    <a:pt x="5824016" y="123364"/>
                    <a:pt x="5838756" y="123233"/>
                  </a:cubicBezTo>
                  <a:cubicBezTo>
                    <a:pt x="5856382" y="123364"/>
                    <a:pt x="5869072" y="131065"/>
                    <a:pt x="5876763" y="146208"/>
                  </a:cubicBezTo>
                  <a:cubicBezTo>
                    <a:pt x="5883812" y="160307"/>
                    <a:pt x="5887341" y="176233"/>
                    <a:pt x="5887341" y="194249"/>
                  </a:cubicBezTo>
                  <a:lnTo>
                    <a:pt x="5887341" y="325836"/>
                  </a:lnTo>
                  <a:cubicBezTo>
                    <a:pt x="5887341" y="341240"/>
                    <a:pt x="5890165" y="353119"/>
                    <a:pt x="5895798" y="361344"/>
                  </a:cubicBezTo>
                  <a:lnTo>
                    <a:pt x="5870419" y="361344"/>
                  </a:lnTo>
                  <a:cubicBezTo>
                    <a:pt x="5867602" y="355861"/>
                    <a:pt x="5866194" y="346853"/>
                    <a:pt x="5866194" y="334191"/>
                  </a:cubicBezTo>
                  <a:cubicBezTo>
                    <a:pt x="5855679" y="355208"/>
                    <a:pt x="5842285" y="365651"/>
                    <a:pt x="5826066" y="365521"/>
                  </a:cubicBezTo>
                  <a:cubicBezTo>
                    <a:pt x="5812735" y="365651"/>
                    <a:pt x="5802482" y="358733"/>
                    <a:pt x="5795434" y="344634"/>
                  </a:cubicBezTo>
                  <a:cubicBezTo>
                    <a:pt x="5789150" y="332233"/>
                    <a:pt x="5785947" y="317611"/>
                    <a:pt x="5785947" y="300772"/>
                  </a:cubicBezTo>
                  <a:cubicBezTo>
                    <a:pt x="5785947" y="281451"/>
                    <a:pt x="5789150" y="265394"/>
                    <a:pt x="5795434" y="252732"/>
                  </a:cubicBezTo>
                  <a:cubicBezTo>
                    <a:pt x="5802482" y="238894"/>
                    <a:pt x="5812356" y="229887"/>
                    <a:pt x="5825046" y="225578"/>
                  </a:cubicBezTo>
                  <a:cubicBezTo>
                    <a:pt x="5833502" y="222967"/>
                    <a:pt x="5840877" y="219313"/>
                    <a:pt x="5847221" y="215135"/>
                  </a:cubicBezTo>
                  <a:cubicBezTo>
                    <a:pt x="5856382" y="211088"/>
                    <a:pt x="5862727" y="206911"/>
                    <a:pt x="5866194" y="202603"/>
                  </a:cubicBezTo>
                  <a:cubicBezTo>
                    <a:pt x="5866194" y="191638"/>
                    <a:pt x="5864144" y="181847"/>
                    <a:pt x="5859911" y="173361"/>
                  </a:cubicBezTo>
                  <a:cubicBezTo>
                    <a:pt x="5855679" y="165137"/>
                    <a:pt x="5849721" y="160960"/>
                    <a:pt x="5841898" y="160829"/>
                  </a:cubicBezTo>
                  <a:cubicBezTo>
                    <a:pt x="5832094" y="160960"/>
                    <a:pt x="5825046" y="165137"/>
                    <a:pt x="5820813" y="173361"/>
                  </a:cubicBezTo>
                  <a:cubicBezTo>
                    <a:pt x="5817988" y="179106"/>
                    <a:pt x="5815876" y="186677"/>
                    <a:pt x="5814468" y="196337"/>
                  </a:cubicBezTo>
                  <a:lnTo>
                    <a:pt x="5791201" y="196337"/>
                  </a:lnTo>
                  <a:close/>
                </a:path>
                <a:path w="6864000" h="438625">
                  <a:moveTo>
                    <a:pt x="5866194" y="242288"/>
                  </a:moveTo>
                  <a:cubicBezTo>
                    <a:pt x="5862023" y="245160"/>
                    <a:pt x="5858178" y="247248"/>
                    <a:pt x="5854587" y="248554"/>
                  </a:cubicBezTo>
                  <a:cubicBezTo>
                    <a:pt x="5842672" y="254298"/>
                    <a:pt x="5833502" y="258475"/>
                    <a:pt x="5827158" y="261086"/>
                  </a:cubicBezTo>
                  <a:cubicBezTo>
                    <a:pt x="5821517" y="263959"/>
                    <a:pt x="5817284" y="268136"/>
                    <a:pt x="5814468" y="273618"/>
                  </a:cubicBezTo>
                  <a:cubicBezTo>
                    <a:pt x="5811009" y="280668"/>
                    <a:pt x="5809214" y="288370"/>
                    <a:pt x="5809214" y="296594"/>
                  </a:cubicBezTo>
                  <a:cubicBezTo>
                    <a:pt x="5809214" y="306515"/>
                    <a:pt x="5811009" y="314870"/>
                    <a:pt x="5814468" y="321658"/>
                  </a:cubicBezTo>
                  <a:cubicBezTo>
                    <a:pt x="5816580" y="325966"/>
                    <a:pt x="5821130" y="328055"/>
                    <a:pt x="5828187" y="327924"/>
                  </a:cubicBezTo>
                  <a:cubicBezTo>
                    <a:pt x="5840173" y="328055"/>
                    <a:pt x="5850037" y="320353"/>
                    <a:pt x="5857791" y="304949"/>
                  </a:cubicBezTo>
                  <a:cubicBezTo>
                    <a:pt x="5862727" y="295288"/>
                    <a:pt x="5865552" y="288370"/>
                    <a:pt x="5866194" y="284062"/>
                  </a:cubicBezTo>
                  <a:close/>
                </a:path>
                <a:path w="6864000" h="438625">
                  <a:moveTo>
                    <a:pt x="5923236" y="4177"/>
                  </a:moveTo>
                  <a:lnTo>
                    <a:pt x="5944321" y="4177"/>
                  </a:lnTo>
                  <a:lnTo>
                    <a:pt x="5944321" y="361344"/>
                  </a:lnTo>
                  <a:lnTo>
                    <a:pt x="5923236" y="361344"/>
                  </a:lnTo>
                  <a:close/>
                </a:path>
                <a:path w="6864000" h="438625">
                  <a:moveTo>
                    <a:pt x="5987652" y="45951"/>
                  </a:moveTo>
                  <a:lnTo>
                    <a:pt x="6008798" y="45951"/>
                  </a:lnTo>
                  <a:lnTo>
                    <a:pt x="6008798" y="127410"/>
                  </a:lnTo>
                  <a:lnTo>
                    <a:pt x="6044693" y="127410"/>
                  </a:lnTo>
                  <a:lnTo>
                    <a:pt x="6044693" y="160829"/>
                  </a:lnTo>
                  <a:lnTo>
                    <a:pt x="6008798" y="160829"/>
                  </a:lnTo>
                  <a:lnTo>
                    <a:pt x="6008798" y="296594"/>
                  </a:lnTo>
                  <a:cubicBezTo>
                    <a:pt x="6008798" y="305079"/>
                    <a:pt x="6010593" y="312781"/>
                    <a:pt x="6014052" y="319569"/>
                  </a:cubicBezTo>
                  <a:cubicBezTo>
                    <a:pt x="6016877" y="325313"/>
                    <a:pt x="6021488" y="328055"/>
                    <a:pt x="6027771" y="327924"/>
                  </a:cubicBezTo>
                  <a:cubicBezTo>
                    <a:pt x="6037645" y="328055"/>
                    <a:pt x="6046489" y="323225"/>
                    <a:pt x="6054180" y="313304"/>
                  </a:cubicBezTo>
                  <a:lnTo>
                    <a:pt x="6054180" y="352989"/>
                  </a:lnTo>
                  <a:cubicBezTo>
                    <a:pt x="6046489" y="361474"/>
                    <a:pt x="6038023" y="365651"/>
                    <a:pt x="6028863" y="365521"/>
                  </a:cubicBezTo>
                  <a:cubicBezTo>
                    <a:pt x="6014756" y="365651"/>
                    <a:pt x="6004565" y="359385"/>
                    <a:pt x="5998221" y="346723"/>
                  </a:cubicBezTo>
                  <a:cubicBezTo>
                    <a:pt x="5991172" y="332885"/>
                    <a:pt x="5987652" y="317611"/>
                    <a:pt x="5987652" y="300772"/>
                  </a:cubicBezTo>
                  <a:lnTo>
                    <a:pt x="5987652" y="160829"/>
                  </a:lnTo>
                  <a:lnTo>
                    <a:pt x="5962335" y="160829"/>
                  </a:lnTo>
                  <a:lnTo>
                    <a:pt x="5962335" y="127410"/>
                  </a:lnTo>
                  <a:lnTo>
                    <a:pt x="5987652" y="127410"/>
                  </a:lnTo>
                  <a:close/>
                </a:path>
                <a:path w="6864000" h="438625">
                  <a:moveTo>
                    <a:pt x="6073276" y="4177"/>
                  </a:moveTo>
                  <a:lnTo>
                    <a:pt x="6094361" y="4177"/>
                  </a:lnTo>
                  <a:lnTo>
                    <a:pt x="6094361" y="169184"/>
                  </a:lnTo>
                  <a:cubicBezTo>
                    <a:pt x="6106417" y="138637"/>
                    <a:pt x="6119423" y="123364"/>
                    <a:pt x="6133459" y="123233"/>
                  </a:cubicBezTo>
                  <a:cubicBezTo>
                    <a:pt x="6148270" y="123364"/>
                    <a:pt x="6159164" y="130282"/>
                    <a:pt x="6166213" y="144119"/>
                  </a:cubicBezTo>
                  <a:cubicBezTo>
                    <a:pt x="6173262" y="158219"/>
                    <a:pt x="6176791" y="174928"/>
                    <a:pt x="6176791" y="194249"/>
                  </a:cubicBezTo>
                  <a:lnTo>
                    <a:pt x="6176791" y="361344"/>
                  </a:lnTo>
                  <a:lnTo>
                    <a:pt x="6155635" y="361344"/>
                  </a:lnTo>
                  <a:lnTo>
                    <a:pt x="6155635" y="204692"/>
                  </a:lnTo>
                  <a:cubicBezTo>
                    <a:pt x="6155635" y="189548"/>
                    <a:pt x="6153198" y="177016"/>
                    <a:pt x="6148270" y="167095"/>
                  </a:cubicBezTo>
                  <a:cubicBezTo>
                    <a:pt x="6144802" y="160307"/>
                    <a:pt x="6139875" y="156783"/>
                    <a:pt x="6133459" y="156651"/>
                  </a:cubicBezTo>
                  <a:cubicBezTo>
                    <a:pt x="6125768" y="156783"/>
                    <a:pt x="6118719" y="163048"/>
                    <a:pt x="6112375" y="175450"/>
                  </a:cubicBezTo>
                  <a:cubicBezTo>
                    <a:pt x="6104621" y="190854"/>
                    <a:pt x="6098593" y="212524"/>
                    <a:pt x="6094361" y="240200"/>
                  </a:cubicBezTo>
                  <a:lnTo>
                    <a:pt x="6094361" y="361344"/>
                  </a:lnTo>
                  <a:lnTo>
                    <a:pt x="6073276" y="361344"/>
                  </a:lnTo>
                  <a:close/>
                </a:path>
                <a:path w="6864000" h="438625">
                  <a:moveTo>
                    <a:pt x="6194795" y="125322"/>
                  </a:moveTo>
                  <a:lnTo>
                    <a:pt x="6218001" y="125322"/>
                  </a:lnTo>
                  <a:lnTo>
                    <a:pt x="6256008" y="311215"/>
                  </a:lnTo>
                  <a:lnTo>
                    <a:pt x="6294077" y="125322"/>
                  </a:lnTo>
                  <a:lnTo>
                    <a:pt x="6317282" y="125322"/>
                  </a:lnTo>
                  <a:lnTo>
                    <a:pt x="6264465" y="375964"/>
                  </a:lnTo>
                  <a:cubicBezTo>
                    <a:pt x="6260241" y="396851"/>
                    <a:pt x="6256070" y="411472"/>
                    <a:pt x="6251846" y="419827"/>
                  </a:cubicBezTo>
                  <a:cubicBezTo>
                    <a:pt x="6246205" y="431054"/>
                    <a:pt x="6239147" y="436536"/>
                    <a:pt x="6230691" y="436536"/>
                  </a:cubicBezTo>
                  <a:cubicBezTo>
                    <a:pt x="6220817" y="436536"/>
                    <a:pt x="6214472" y="433795"/>
                    <a:pt x="6211656" y="428182"/>
                  </a:cubicBezTo>
                  <a:lnTo>
                    <a:pt x="6211656" y="388496"/>
                  </a:lnTo>
                  <a:cubicBezTo>
                    <a:pt x="6217297" y="394110"/>
                    <a:pt x="6223316" y="396851"/>
                    <a:pt x="6229599" y="396851"/>
                  </a:cubicBezTo>
                  <a:cubicBezTo>
                    <a:pt x="6233190" y="396851"/>
                    <a:pt x="6236331" y="394110"/>
                    <a:pt x="6239147" y="388496"/>
                  </a:cubicBezTo>
                  <a:cubicBezTo>
                    <a:pt x="6241972" y="383014"/>
                    <a:pt x="6244084" y="375311"/>
                    <a:pt x="6245501" y="365521"/>
                  </a:cubicBezTo>
                  <a:close/>
                </a:path>
                <a:path w="6864000" h="438625">
                  <a:moveTo>
                    <a:pt x="6421879" y="4177"/>
                  </a:moveTo>
                  <a:lnTo>
                    <a:pt x="6485275" y="4177"/>
                  </a:lnTo>
                  <a:cubicBezTo>
                    <a:pt x="6506421" y="4308"/>
                    <a:pt x="6524364" y="18929"/>
                    <a:pt x="6539113" y="48040"/>
                  </a:cubicBezTo>
                  <a:cubicBezTo>
                    <a:pt x="6554619" y="78848"/>
                    <a:pt x="6562371" y="124799"/>
                    <a:pt x="6562371" y="185894"/>
                  </a:cubicBezTo>
                  <a:cubicBezTo>
                    <a:pt x="6562371" y="244507"/>
                    <a:pt x="6554302" y="289806"/>
                    <a:pt x="6538083" y="321658"/>
                  </a:cubicBezTo>
                  <a:cubicBezTo>
                    <a:pt x="6524690" y="348289"/>
                    <a:pt x="6507063" y="361474"/>
                    <a:pt x="6485275" y="361344"/>
                  </a:cubicBezTo>
                  <a:lnTo>
                    <a:pt x="6421879" y="361344"/>
                  </a:lnTo>
                  <a:close/>
                </a:path>
                <a:path w="6864000" h="438625">
                  <a:moveTo>
                    <a:pt x="6446176" y="43863"/>
                  </a:moveTo>
                  <a:lnTo>
                    <a:pt x="6446176" y="321658"/>
                  </a:lnTo>
                  <a:lnTo>
                    <a:pt x="6484183" y="321658"/>
                  </a:lnTo>
                  <a:cubicBezTo>
                    <a:pt x="6497577" y="321789"/>
                    <a:pt x="6508471" y="313434"/>
                    <a:pt x="6516937" y="296594"/>
                  </a:cubicBezTo>
                  <a:cubicBezTo>
                    <a:pt x="6530330" y="270224"/>
                    <a:pt x="6536992" y="233411"/>
                    <a:pt x="6536992" y="185894"/>
                  </a:cubicBezTo>
                  <a:cubicBezTo>
                    <a:pt x="6536992" y="135896"/>
                    <a:pt x="6530647" y="98299"/>
                    <a:pt x="6517958" y="73104"/>
                  </a:cubicBezTo>
                  <a:cubicBezTo>
                    <a:pt x="6508154" y="53784"/>
                    <a:pt x="6496873" y="43993"/>
                    <a:pt x="6484183" y="43863"/>
                  </a:cubicBezTo>
                  <a:close/>
                </a:path>
                <a:path w="6864000" h="438625">
                  <a:moveTo>
                    <a:pt x="6597246" y="6266"/>
                  </a:moveTo>
                  <a:lnTo>
                    <a:pt x="6618330" y="6266"/>
                  </a:lnTo>
                  <a:lnTo>
                    <a:pt x="6618330" y="60572"/>
                  </a:lnTo>
                  <a:lnTo>
                    <a:pt x="6597246" y="60572"/>
                  </a:lnTo>
                  <a:close/>
                </a:path>
                <a:path w="6864000" h="438625">
                  <a:moveTo>
                    <a:pt x="6597246" y="127410"/>
                  </a:moveTo>
                  <a:lnTo>
                    <a:pt x="6618330" y="127410"/>
                  </a:lnTo>
                  <a:lnTo>
                    <a:pt x="6618330" y="361344"/>
                  </a:lnTo>
                  <a:lnTo>
                    <a:pt x="6597246" y="361344"/>
                  </a:lnTo>
                  <a:close/>
                </a:path>
                <a:path w="6864000" h="438625">
                  <a:moveTo>
                    <a:pt x="6648963" y="244377"/>
                  </a:moveTo>
                  <a:cubicBezTo>
                    <a:pt x="6648963" y="206911"/>
                    <a:pt x="6654991" y="176233"/>
                    <a:pt x="6666977" y="152474"/>
                  </a:cubicBezTo>
                  <a:cubicBezTo>
                    <a:pt x="6676850" y="133154"/>
                    <a:pt x="6689470" y="123364"/>
                    <a:pt x="6704984" y="123233"/>
                  </a:cubicBezTo>
                  <a:cubicBezTo>
                    <a:pt x="6719786" y="123364"/>
                    <a:pt x="6732484" y="133807"/>
                    <a:pt x="6742991" y="154563"/>
                  </a:cubicBezTo>
                  <a:cubicBezTo>
                    <a:pt x="6752865" y="174145"/>
                    <a:pt x="6757793" y="204170"/>
                    <a:pt x="6757793" y="244377"/>
                  </a:cubicBezTo>
                  <a:lnTo>
                    <a:pt x="6672230" y="244377"/>
                  </a:lnTo>
                  <a:cubicBezTo>
                    <a:pt x="6672230" y="273749"/>
                    <a:pt x="6675759" y="295288"/>
                    <a:pt x="6682808" y="309126"/>
                  </a:cubicBezTo>
                  <a:cubicBezTo>
                    <a:pt x="6689153" y="321789"/>
                    <a:pt x="6697231" y="328055"/>
                    <a:pt x="6707096" y="327924"/>
                  </a:cubicBezTo>
                  <a:cubicBezTo>
                    <a:pt x="6716970" y="328055"/>
                    <a:pt x="6724019" y="323878"/>
                    <a:pt x="6728190" y="315392"/>
                  </a:cubicBezTo>
                  <a:cubicBezTo>
                    <a:pt x="6733188" y="305732"/>
                    <a:pt x="6735617" y="294635"/>
                    <a:pt x="6735617" y="281973"/>
                  </a:cubicBezTo>
                  <a:lnTo>
                    <a:pt x="6758822" y="281973"/>
                  </a:lnTo>
                  <a:cubicBezTo>
                    <a:pt x="6756007" y="307168"/>
                    <a:pt x="6751448" y="325966"/>
                    <a:pt x="6745103" y="338368"/>
                  </a:cubicBezTo>
                  <a:cubicBezTo>
                    <a:pt x="6736004" y="356644"/>
                    <a:pt x="6723314" y="365651"/>
                    <a:pt x="6707096" y="365521"/>
                  </a:cubicBezTo>
                  <a:cubicBezTo>
                    <a:pt x="6690174" y="365651"/>
                    <a:pt x="6676463" y="355208"/>
                    <a:pt x="6665886" y="334191"/>
                  </a:cubicBezTo>
                  <a:cubicBezTo>
                    <a:pt x="6654604" y="311998"/>
                    <a:pt x="6648963" y="282103"/>
                    <a:pt x="6648963" y="244377"/>
                  </a:cubicBezTo>
                  <a:close/>
                </a:path>
                <a:path w="6864000" h="438625">
                  <a:moveTo>
                    <a:pt x="6703893" y="158741"/>
                  </a:moveTo>
                  <a:cubicBezTo>
                    <a:pt x="6695498" y="158871"/>
                    <a:pt x="6688449" y="164484"/>
                    <a:pt x="6682808" y="175450"/>
                  </a:cubicBezTo>
                  <a:cubicBezTo>
                    <a:pt x="6677871" y="185371"/>
                    <a:pt x="6674668" y="197120"/>
                    <a:pt x="6673260" y="210958"/>
                  </a:cubicBezTo>
                  <a:lnTo>
                    <a:pt x="6733505" y="210958"/>
                  </a:lnTo>
                  <a:cubicBezTo>
                    <a:pt x="6733505" y="197120"/>
                    <a:pt x="6730689" y="184588"/>
                    <a:pt x="6725048" y="173361"/>
                  </a:cubicBezTo>
                  <a:cubicBezTo>
                    <a:pt x="6720173" y="163701"/>
                    <a:pt x="6713124" y="158871"/>
                    <a:pt x="6703893" y="158741"/>
                  </a:cubicBezTo>
                  <a:close/>
                </a:path>
                <a:path w="6864000" h="438625">
                  <a:moveTo>
                    <a:pt x="6796891" y="45951"/>
                  </a:moveTo>
                  <a:lnTo>
                    <a:pt x="6818047" y="45951"/>
                  </a:lnTo>
                  <a:lnTo>
                    <a:pt x="6818047" y="127410"/>
                  </a:lnTo>
                  <a:lnTo>
                    <a:pt x="6853942" y="127410"/>
                  </a:lnTo>
                  <a:lnTo>
                    <a:pt x="6853942" y="160829"/>
                  </a:lnTo>
                  <a:lnTo>
                    <a:pt x="6818047" y="160829"/>
                  </a:lnTo>
                  <a:lnTo>
                    <a:pt x="6818047" y="296594"/>
                  </a:lnTo>
                  <a:cubicBezTo>
                    <a:pt x="6818047" y="305079"/>
                    <a:pt x="6819842" y="312781"/>
                    <a:pt x="6823300" y="319569"/>
                  </a:cubicBezTo>
                  <a:cubicBezTo>
                    <a:pt x="6826125" y="325313"/>
                    <a:pt x="6830736" y="328055"/>
                    <a:pt x="6837019" y="327924"/>
                  </a:cubicBezTo>
                  <a:cubicBezTo>
                    <a:pt x="6846884" y="328055"/>
                    <a:pt x="6855728" y="323225"/>
                    <a:pt x="6864000" y="313304"/>
                  </a:cubicBezTo>
                  <a:lnTo>
                    <a:pt x="6864000" y="352989"/>
                  </a:lnTo>
                  <a:cubicBezTo>
                    <a:pt x="6855728" y="361474"/>
                    <a:pt x="6847271" y="365651"/>
                    <a:pt x="6838102" y="365521"/>
                  </a:cubicBezTo>
                  <a:cubicBezTo>
                    <a:pt x="6824004" y="365651"/>
                    <a:pt x="6813814" y="359385"/>
                    <a:pt x="6807469" y="346723"/>
                  </a:cubicBezTo>
                  <a:cubicBezTo>
                    <a:pt x="6800420" y="332885"/>
                    <a:pt x="6796891" y="317611"/>
                    <a:pt x="6796891" y="300772"/>
                  </a:cubicBezTo>
                  <a:lnTo>
                    <a:pt x="6796891" y="160829"/>
                  </a:lnTo>
                  <a:lnTo>
                    <a:pt x="6771574" y="160829"/>
                  </a:lnTo>
                  <a:lnTo>
                    <a:pt x="6771574" y="127410"/>
                  </a:lnTo>
                  <a:lnTo>
                    <a:pt x="6796891" y="127410"/>
                  </a:lnTo>
                  <a:close/>
                </a:path>
              </a:pathLst>
            </a:custGeom>
            <a:solidFill>
              <a:srgbClr val="789263"/>
            </a:solidFill>
            <a:ln w="8800" cap="flat">
              <a:solidFill>
                <a:srgbClr val="698056"/>
              </a:solidFill>
              <a:bevel/>
            </a:ln>
            <a:effectLst>
              <a:outerShdw dist="24890" dir="2700000" algn="tl">
                <a:srgbClr val="789263">
                  <a:alpha val="20000"/>
                </a:srgbClr>
              </a:outerShdw>
            </a:effectLst>
          </p:spPr>
        </p:sp>
        <p:grpSp>
          <p:nvGrpSpPr>
            <p:cNvPr id="4739" name="Food"/>
            <p:cNvGrpSpPr/>
            <p:nvPr/>
          </p:nvGrpSpPr>
          <p:grpSpPr>
            <a:xfrm>
              <a:off x="6940027" y="2227"/>
              <a:ext cx="1724800" cy="1293600"/>
              <a:chOff x="6940027" y="2227"/>
              <a:chExt cx="1724800" cy="1293600"/>
            </a:xfrm>
          </p:grpSpPr>
          <p:grpSp>
            <p:nvGrpSpPr>
              <p:cNvPr id="4740" name="Group 4739"/>
              <p:cNvGrpSpPr/>
              <p:nvPr/>
            </p:nvGrpSpPr>
            <p:grpSpPr>
              <a:xfrm>
                <a:off x="7013437" y="285432"/>
                <a:ext cx="524355" cy="413341"/>
                <a:chOff x="7013437" y="285432"/>
                <a:chExt cx="524355" cy="413341"/>
              </a:xfrm>
            </p:grpSpPr>
            <p:sp>
              <p:nvSpPr>
                <p:cNvPr id="4741" name="Freeform 4740"/>
                <p:cNvSpPr/>
                <p:nvPr/>
              </p:nvSpPr>
              <p:spPr>
                <a:xfrm>
                  <a:off x="7391533" y="300287"/>
                  <a:ext cx="98150" cy="1358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150" h="135816">
                      <a:moveTo>
                        <a:pt x="36182" y="0"/>
                      </a:moveTo>
                      <a:lnTo>
                        <a:pt x="98150" y="17606"/>
                      </a:lnTo>
                      <a:cubicBezTo>
                        <a:pt x="98150" y="17606"/>
                        <a:pt x="82598" y="67908"/>
                        <a:pt x="59390" y="103119"/>
                      </a:cubicBezTo>
                      <a:cubicBezTo>
                        <a:pt x="42426" y="128858"/>
                        <a:pt x="18131" y="135816"/>
                        <a:pt x="18131" y="135816"/>
                      </a:cubicBezTo>
                      <a:lnTo>
                        <a:pt x="0" y="118056"/>
                      </a:lnTo>
                      <a:cubicBezTo>
                        <a:pt x="0" y="118056"/>
                        <a:pt x="18131" y="128271"/>
                        <a:pt x="41339" y="105634"/>
                      </a:cubicBezTo>
                      <a:cubicBezTo>
                        <a:pt x="49075" y="98089"/>
                        <a:pt x="82598" y="30181"/>
                        <a:pt x="82598" y="30181"/>
                      </a:cubicBezTo>
                      <a:lnTo>
                        <a:pt x="28446" y="25151"/>
                      </a:lnTo>
                      <a:lnTo>
                        <a:pt x="36182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D0D0D"/>
                    </a:gs>
                    <a:gs pos="100000">
                      <a:srgbClr val="C06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42" name="Freeform 4741"/>
                <p:cNvSpPr/>
                <p:nvPr/>
              </p:nvSpPr>
              <p:spPr>
                <a:xfrm>
                  <a:off x="7230804" y="285234"/>
                  <a:ext cx="119354" cy="991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9354" h="99196">
                      <a:moveTo>
                        <a:pt x="0" y="49598"/>
                      </a:moveTo>
                      <a:cubicBezTo>
                        <a:pt x="0" y="22185"/>
                        <a:pt x="26573" y="0"/>
                        <a:pt x="59677" y="0"/>
                      </a:cubicBezTo>
                      <a:cubicBezTo>
                        <a:pt x="92594" y="0"/>
                        <a:pt x="119354" y="22185"/>
                        <a:pt x="119354" y="49598"/>
                      </a:cubicBezTo>
                      <a:cubicBezTo>
                        <a:pt x="119354" y="76919"/>
                        <a:pt x="92594" y="99196"/>
                        <a:pt x="59677" y="99196"/>
                      </a:cubicBezTo>
                      <a:cubicBezTo>
                        <a:pt x="26573" y="99196"/>
                        <a:pt x="0" y="76919"/>
                        <a:pt x="0" y="4959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A0A0"/>
                    </a:gs>
                    <a:gs pos="100000">
                      <a:srgbClr val="BF0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43" name="Freeform 4742"/>
                <p:cNvSpPr/>
                <p:nvPr/>
              </p:nvSpPr>
              <p:spPr>
                <a:xfrm>
                  <a:off x="7251538" y="296984"/>
                  <a:ext cx="65841" cy="467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841" h="46729">
                      <a:moveTo>
                        <a:pt x="0" y="23364"/>
                      </a:moveTo>
                      <a:cubicBezTo>
                        <a:pt x="0" y="10349"/>
                        <a:pt x="14718" y="0"/>
                        <a:pt x="32920" y="0"/>
                      </a:cubicBezTo>
                      <a:cubicBezTo>
                        <a:pt x="51029" y="0"/>
                        <a:pt x="65841" y="10349"/>
                        <a:pt x="65841" y="23364"/>
                      </a:cubicBezTo>
                      <a:cubicBezTo>
                        <a:pt x="65841" y="36106"/>
                        <a:pt x="51029" y="46729"/>
                        <a:pt x="32920" y="46729"/>
                      </a:cubicBezTo>
                      <a:cubicBezTo>
                        <a:pt x="14718" y="46729"/>
                        <a:pt x="0" y="36106"/>
                        <a:pt x="0" y="2336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44" name="Freeform 4743"/>
                <p:cNvSpPr/>
                <p:nvPr/>
              </p:nvSpPr>
              <p:spPr>
                <a:xfrm>
                  <a:off x="7170648" y="338602"/>
                  <a:ext cx="119354" cy="991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9354" h="99196">
                      <a:moveTo>
                        <a:pt x="0" y="49598"/>
                      </a:moveTo>
                      <a:cubicBezTo>
                        <a:pt x="0" y="22185"/>
                        <a:pt x="26573" y="0"/>
                        <a:pt x="59677" y="0"/>
                      </a:cubicBezTo>
                      <a:cubicBezTo>
                        <a:pt x="92594" y="0"/>
                        <a:pt x="119354" y="22185"/>
                        <a:pt x="119354" y="49598"/>
                      </a:cubicBezTo>
                      <a:cubicBezTo>
                        <a:pt x="119354" y="76919"/>
                        <a:pt x="92594" y="99196"/>
                        <a:pt x="59677" y="99196"/>
                      </a:cubicBezTo>
                      <a:cubicBezTo>
                        <a:pt x="26573" y="99196"/>
                        <a:pt x="0" y="76919"/>
                        <a:pt x="0" y="4959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FF"/>
                    </a:gs>
                    <a:gs pos="100000">
                      <a:srgbClr val="FF6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45" name="Freeform 4744"/>
                <p:cNvSpPr/>
                <p:nvPr/>
              </p:nvSpPr>
              <p:spPr>
                <a:xfrm>
                  <a:off x="7191381" y="350353"/>
                  <a:ext cx="65841" cy="467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841" h="46729">
                      <a:moveTo>
                        <a:pt x="0" y="23364"/>
                      </a:moveTo>
                      <a:cubicBezTo>
                        <a:pt x="0" y="10349"/>
                        <a:pt x="14718" y="0"/>
                        <a:pt x="32920" y="0"/>
                      </a:cubicBezTo>
                      <a:cubicBezTo>
                        <a:pt x="51029" y="0"/>
                        <a:pt x="65841" y="10349"/>
                        <a:pt x="65841" y="23364"/>
                      </a:cubicBezTo>
                      <a:cubicBezTo>
                        <a:pt x="65841" y="36106"/>
                        <a:pt x="51029" y="46729"/>
                        <a:pt x="32920" y="46729"/>
                      </a:cubicBezTo>
                      <a:cubicBezTo>
                        <a:pt x="14718" y="46729"/>
                        <a:pt x="0" y="36106"/>
                        <a:pt x="0" y="2336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46" name="Freeform 4745"/>
                <p:cNvSpPr/>
                <p:nvPr/>
              </p:nvSpPr>
              <p:spPr>
                <a:xfrm>
                  <a:off x="7294464" y="368745"/>
                  <a:ext cx="119354" cy="991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9354" h="99196">
                      <a:moveTo>
                        <a:pt x="0" y="49598"/>
                      </a:moveTo>
                      <a:cubicBezTo>
                        <a:pt x="0" y="22185"/>
                        <a:pt x="26573" y="0"/>
                        <a:pt x="59677" y="0"/>
                      </a:cubicBezTo>
                      <a:cubicBezTo>
                        <a:pt x="92594" y="0"/>
                        <a:pt x="119354" y="22185"/>
                        <a:pt x="119354" y="49598"/>
                      </a:cubicBezTo>
                      <a:cubicBezTo>
                        <a:pt x="119354" y="76919"/>
                        <a:pt x="92594" y="99196"/>
                        <a:pt x="59677" y="99196"/>
                      </a:cubicBezTo>
                      <a:cubicBezTo>
                        <a:pt x="26573" y="99196"/>
                        <a:pt x="0" y="76919"/>
                        <a:pt x="0" y="4959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FF"/>
                    </a:gs>
                    <a:gs pos="100000">
                      <a:srgbClr val="FF6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47" name="Freeform 4746"/>
                <p:cNvSpPr/>
                <p:nvPr/>
              </p:nvSpPr>
              <p:spPr>
                <a:xfrm>
                  <a:off x="7315198" y="380496"/>
                  <a:ext cx="65841" cy="467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841" h="46729">
                      <a:moveTo>
                        <a:pt x="0" y="23364"/>
                      </a:moveTo>
                      <a:cubicBezTo>
                        <a:pt x="0" y="10349"/>
                        <a:pt x="14718" y="0"/>
                        <a:pt x="32920" y="0"/>
                      </a:cubicBezTo>
                      <a:cubicBezTo>
                        <a:pt x="51029" y="0"/>
                        <a:pt x="65841" y="10349"/>
                        <a:pt x="65841" y="23364"/>
                      </a:cubicBezTo>
                      <a:cubicBezTo>
                        <a:pt x="65841" y="36106"/>
                        <a:pt x="51029" y="46729"/>
                        <a:pt x="32920" y="46729"/>
                      </a:cubicBezTo>
                      <a:cubicBezTo>
                        <a:pt x="14718" y="46729"/>
                        <a:pt x="0" y="36106"/>
                        <a:pt x="0" y="2336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48" name="Freeform 4747"/>
                <p:cNvSpPr/>
                <p:nvPr/>
              </p:nvSpPr>
              <p:spPr>
                <a:xfrm>
                  <a:off x="7361913" y="428947"/>
                  <a:ext cx="131006" cy="1088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006" h="108882">
                      <a:moveTo>
                        <a:pt x="0" y="54441"/>
                      </a:moveTo>
                      <a:cubicBezTo>
                        <a:pt x="0" y="24352"/>
                        <a:pt x="29168" y="0"/>
                        <a:pt x="65503" y="0"/>
                      </a:cubicBezTo>
                      <a:cubicBezTo>
                        <a:pt x="101634" y="0"/>
                        <a:pt x="131006" y="24352"/>
                        <a:pt x="131006" y="54441"/>
                      </a:cubicBezTo>
                      <a:cubicBezTo>
                        <a:pt x="131006" y="84430"/>
                        <a:pt x="101634" y="108882"/>
                        <a:pt x="65503" y="108882"/>
                      </a:cubicBezTo>
                      <a:cubicBezTo>
                        <a:pt x="29168" y="108882"/>
                        <a:pt x="0" y="84430"/>
                        <a:pt x="0" y="5444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A0A0"/>
                    </a:gs>
                    <a:gs pos="100000">
                      <a:srgbClr val="BF0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49" name="Freeform 4748"/>
                <p:cNvSpPr/>
                <p:nvPr/>
              </p:nvSpPr>
              <p:spPr>
                <a:xfrm>
                  <a:off x="7384673" y="441845"/>
                  <a:ext cx="72269" cy="512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269" h="51291">
                      <a:moveTo>
                        <a:pt x="0" y="25646"/>
                      </a:moveTo>
                      <a:cubicBezTo>
                        <a:pt x="0" y="11359"/>
                        <a:pt x="16155" y="0"/>
                        <a:pt x="36135" y="0"/>
                      </a:cubicBezTo>
                      <a:cubicBezTo>
                        <a:pt x="56011" y="0"/>
                        <a:pt x="72269" y="11359"/>
                        <a:pt x="72269" y="25646"/>
                      </a:cubicBezTo>
                      <a:cubicBezTo>
                        <a:pt x="72269" y="39632"/>
                        <a:pt x="56011" y="51291"/>
                        <a:pt x="36135" y="51291"/>
                      </a:cubicBezTo>
                      <a:cubicBezTo>
                        <a:pt x="16155" y="51291"/>
                        <a:pt x="0" y="39632"/>
                        <a:pt x="0" y="2564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50" name="Freeform 4749"/>
                <p:cNvSpPr/>
                <p:nvPr/>
              </p:nvSpPr>
              <p:spPr>
                <a:xfrm>
                  <a:off x="7226696" y="409221"/>
                  <a:ext cx="131006" cy="1088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006" h="108882">
                      <a:moveTo>
                        <a:pt x="0" y="54441"/>
                      </a:moveTo>
                      <a:cubicBezTo>
                        <a:pt x="0" y="24352"/>
                        <a:pt x="29168" y="0"/>
                        <a:pt x="65503" y="0"/>
                      </a:cubicBezTo>
                      <a:cubicBezTo>
                        <a:pt x="101634" y="0"/>
                        <a:pt x="131006" y="24352"/>
                        <a:pt x="131006" y="54441"/>
                      </a:cubicBezTo>
                      <a:cubicBezTo>
                        <a:pt x="131006" y="84430"/>
                        <a:pt x="101634" y="108882"/>
                        <a:pt x="65503" y="108882"/>
                      </a:cubicBezTo>
                      <a:cubicBezTo>
                        <a:pt x="29168" y="108882"/>
                        <a:pt x="0" y="84430"/>
                        <a:pt x="0" y="5444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FF"/>
                    </a:gs>
                    <a:gs pos="100000">
                      <a:srgbClr val="FF6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51" name="Freeform 4750"/>
                <p:cNvSpPr/>
                <p:nvPr/>
              </p:nvSpPr>
              <p:spPr>
                <a:xfrm>
                  <a:off x="7249454" y="422118"/>
                  <a:ext cx="72269" cy="512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269" h="51291">
                      <a:moveTo>
                        <a:pt x="0" y="25646"/>
                      </a:moveTo>
                      <a:cubicBezTo>
                        <a:pt x="0" y="11359"/>
                        <a:pt x="16155" y="0"/>
                        <a:pt x="36135" y="0"/>
                      </a:cubicBezTo>
                      <a:cubicBezTo>
                        <a:pt x="56011" y="0"/>
                        <a:pt x="72269" y="11359"/>
                        <a:pt x="72269" y="25646"/>
                      </a:cubicBezTo>
                      <a:cubicBezTo>
                        <a:pt x="72269" y="39632"/>
                        <a:pt x="56011" y="51291"/>
                        <a:pt x="36135" y="51291"/>
                      </a:cubicBezTo>
                      <a:cubicBezTo>
                        <a:pt x="16155" y="51291"/>
                        <a:pt x="0" y="39632"/>
                        <a:pt x="0" y="2564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52" name="Freeform 4751"/>
                <p:cNvSpPr/>
                <p:nvPr/>
              </p:nvSpPr>
              <p:spPr>
                <a:xfrm>
                  <a:off x="7231594" y="518517"/>
                  <a:ext cx="107292" cy="891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292" h="89172">
                      <a:moveTo>
                        <a:pt x="0" y="44586"/>
                      </a:moveTo>
                      <a:cubicBezTo>
                        <a:pt x="0" y="19944"/>
                        <a:pt x="23888" y="0"/>
                        <a:pt x="53646" y="0"/>
                      </a:cubicBezTo>
                      <a:cubicBezTo>
                        <a:pt x="83237" y="0"/>
                        <a:pt x="107292" y="19944"/>
                        <a:pt x="107292" y="44586"/>
                      </a:cubicBezTo>
                      <a:cubicBezTo>
                        <a:pt x="107292" y="69147"/>
                        <a:pt x="83237" y="89172"/>
                        <a:pt x="53646" y="89172"/>
                      </a:cubicBezTo>
                      <a:cubicBezTo>
                        <a:pt x="23888" y="89172"/>
                        <a:pt x="0" y="69147"/>
                        <a:pt x="0" y="4458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FF"/>
                    </a:gs>
                    <a:gs pos="100000">
                      <a:srgbClr val="FF6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53" name="Freeform 4752"/>
                <p:cNvSpPr/>
                <p:nvPr/>
              </p:nvSpPr>
              <p:spPr>
                <a:xfrm>
                  <a:off x="7246021" y="529079"/>
                  <a:ext cx="59187" cy="420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187" h="42007">
                      <a:moveTo>
                        <a:pt x="0" y="21003"/>
                      </a:moveTo>
                      <a:cubicBezTo>
                        <a:pt x="0" y="9303"/>
                        <a:pt x="13231" y="0"/>
                        <a:pt x="29594" y="0"/>
                      </a:cubicBezTo>
                      <a:cubicBezTo>
                        <a:pt x="45872" y="0"/>
                        <a:pt x="59187" y="9303"/>
                        <a:pt x="59187" y="21003"/>
                      </a:cubicBezTo>
                      <a:cubicBezTo>
                        <a:pt x="59187" y="32458"/>
                        <a:pt x="45872" y="42007"/>
                        <a:pt x="29594" y="42007"/>
                      </a:cubicBezTo>
                      <a:cubicBezTo>
                        <a:pt x="13231" y="42007"/>
                        <a:pt x="0" y="32458"/>
                        <a:pt x="0" y="2100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54" name="Freeform 4753"/>
                <p:cNvSpPr/>
                <p:nvPr/>
              </p:nvSpPr>
              <p:spPr>
                <a:xfrm>
                  <a:off x="7148860" y="471100"/>
                  <a:ext cx="59187" cy="420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187" h="42007">
                      <a:moveTo>
                        <a:pt x="0" y="21003"/>
                      </a:moveTo>
                      <a:cubicBezTo>
                        <a:pt x="0" y="9303"/>
                        <a:pt x="13231" y="0"/>
                        <a:pt x="29594" y="0"/>
                      </a:cubicBezTo>
                      <a:cubicBezTo>
                        <a:pt x="45872" y="0"/>
                        <a:pt x="59187" y="9303"/>
                        <a:pt x="59187" y="21003"/>
                      </a:cubicBezTo>
                      <a:cubicBezTo>
                        <a:pt x="59187" y="32458"/>
                        <a:pt x="45872" y="42007"/>
                        <a:pt x="29594" y="42007"/>
                      </a:cubicBezTo>
                      <a:cubicBezTo>
                        <a:pt x="13231" y="42007"/>
                        <a:pt x="0" y="32458"/>
                        <a:pt x="0" y="2100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55" name="Freeform 4754"/>
                <p:cNvSpPr/>
                <p:nvPr/>
              </p:nvSpPr>
              <p:spPr>
                <a:xfrm>
                  <a:off x="7052901" y="524686"/>
                  <a:ext cx="107292" cy="891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292" h="89172">
                      <a:moveTo>
                        <a:pt x="0" y="44586"/>
                      </a:moveTo>
                      <a:cubicBezTo>
                        <a:pt x="0" y="19943"/>
                        <a:pt x="23888" y="0"/>
                        <a:pt x="53646" y="0"/>
                      </a:cubicBezTo>
                      <a:cubicBezTo>
                        <a:pt x="83237" y="0"/>
                        <a:pt x="107292" y="19943"/>
                        <a:pt x="107292" y="44586"/>
                      </a:cubicBezTo>
                      <a:cubicBezTo>
                        <a:pt x="107292" y="69146"/>
                        <a:pt x="83237" y="89172"/>
                        <a:pt x="53646" y="89172"/>
                      </a:cubicBezTo>
                      <a:cubicBezTo>
                        <a:pt x="23888" y="89172"/>
                        <a:pt x="0" y="69146"/>
                        <a:pt x="0" y="4458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FF"/>
                    </a:gs>
                    <a:gs pos="100000">
                      <a:srgbClr val="FF6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56" name="Freeform 4755"/>
                <p:cNvSpPr/>
                <p:nvPr/>
              </p:nvSpPr>
              <p:spPr>
                <a:xfrm>
                  <a:off x="7071542" y="535250"/>
                  <a:ext cx="59187" cy="420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187" h="42007">
                      <a:moveTo>
                        <a:pt x="0" y="21003"/>
                      </a:moveTo>
                      <a:cubicBezTo>
                        <a:pt x="0" y="9303"/>
                        <a:pt x="13231" y="0"/>
                        <a:pt x="29594" y="0"/>
                      </a:cubicBezTo>
                      <a:cubicBezTo>
                        <a:pt x="45872" y="0"/>
                        <a:pt x="59187" y="9303"/>
                        <a:pt x="59187" y="21003"/>
                      </a:cubicBezTo>
                      <a:cubicBezTo>
                        <a:pt x="59187" y="32458"/>
                        <a:pt x="45872" y="42007"/>
                        <a:pt x="29594" y="42007"/>
                      </a:cubicBezTo>
                      <a:cubicBezTo>
                        <a:pt x="13231" y="42007"/>
                        <a:pt x="0" y="32458"/>
                        <a:pt x="0" y="2100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57" name="Freeform 4756"/>
                <p:cNvSpPr/>
                <p:nvPr/>
              </p:nvSpPr>
              <p:spPr>
                <a:xfrm>
                  <a:off x="7161122" y="524766"/>
                  <a:ext cx="107292" cy="891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292" h="89172">
                      <a:moveTo>
                        <a:pt x="0" y="44586"/>
                      </a:moveTo>
                      <a:cubicBezTo>
                        <a:pt x="0" y="19943"/>
                        <a:pt x="23888" y="0"/>
                        <a:pt x="53646" y="0"/>
                      </a:cubicBezTo>
                      <a:cubicBezTo>
                        <a:pt x="83237" y="0"/>
                        <a:pt x="107292" y="19943"/>
                        <a:pt x="107292" y="44586"/>
                      </a:cubicBezTo>
                      <a:cubicBezTo>
                        <a:pt x="107292" y="69146"/>
                        <a:pt x="83237" y="89172"/>
                        <a:pt x="53646" y="89172"/>
                      </a:cubicBezTo>
                      <a:cubicBezTo>
                        <a:pt x="23888" y="89172"/>
                        <a:pt x="0" y="69146"/>
                        <a:pt x="0" y="4458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A0FF"/>
                    </a:gs>
                    <a:gs pos="100000">
                      <a:srgbClr val="C000C0"/>
                    </a:gs>
                  </a:gsLst>
                  <a:lin ang="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58" name="Freeform 4757"/>
                <p:cNvSpPr/>
                <p:nvPr/>
              </p:nvSpPr>
              <p:spPr>
                <a:xfrm>
                  <a:off x="7179764" y="535330"/>
                  <a:ext cx="59187" cy="420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187" h="42007">
                      <a:moveTo>
                        <a:pt x="0" y="21003"/>
                      </a:moveTo>
                      <a:cubicBezTo>
                        <a:pt x="0" y="9303"/>
                        <a:pt x="13231" y="0"/>
                        <a:pt x="29594" y="0"/>
                      </a:cubicBezTo>
                      <a:cubicBezTo>
                        <a:pt x="45872" y="0"/>
                        <a:pt x="59187" y="9303"/>
                        <a:pt x="59187" y="21003"/>
                      </a:cubicBezTo>
                      <a:cubicBezTo>
                        <a:pt x="59187" y="32458"/>
                        <a:pt x="45872" y="42007"/>
                        <a:pt x="29594" y="42007"/>
                      </a:cubicBezTo>
                      <a:cubicBezTo>
                        <a:pt x="13231" y="42007"/>
                        <a:pt x="0" y="32458"/>
                        <a:pt x="0" y="2100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59" name="Freeform 4758"/>
                <p:cNvSpPr/>
                <p:nvPr/>
              </p:nvSpPr>
              <p:spPr>
                <a:xfrm>
                  <a:off x="7095396" y="577880"/>
                  <a:ext cx="93615" cy="778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3615" h="77805">
                      <a:moveTo>
                        <a:pt x="0" y="38902"/>
                      </a:moveTo>
                      <a:cubicBezTo>
                        <a:pt x="0" y="17401"/>
                        <a:pt x="20843" y="0"/>
                        <a:pt x="46808" y="0"/>
                      </a:cubicBezTo>
                      <a:cubicBezTo>
                        <a:pt x="72626" y="0"/>
                        <a:pt x="93615" y="17401"/>
                        <a:pt x="93615" y="38902"/>
                      </a:cubicBezTo>
                      <a:cubicBezTo>
                        <a:pt x="93615" y="60332"/>
                        <a:pt x="72626" y="77805"/>
                        <a:pt x="46808" y="77805"/>
                      </a:cubicBezTo>
                      <a:cubicBezTo>
                        <a:pt x="20843" y="77805"/>
                        <a:pt x="0" y="60332"/>
                        <a:pt x="0" y="3890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A0FF"/>
                    </a:gs>
                    <a:gs pos="100000">
                      <a:srgbClr val="C000C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60" name="Freeform 4759"/>
                <p:cNvSpPr/>
                <p:nvPr/>
              </p:nvSpPr>
              <p:spPr>
                <a:xfrm>
                  <a:off x="7111661" y="587096"/>
                  <a:ext cx="51642" cy="366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642" h="36652">
                      <a:moveTo>
                        <a:pt x="0" y="18326"/>
                      </a:moveTo>
                      <a:cubicBezTo>
                        <a:pt x="0" y="8117"/>
                        <a:pt x="11544" y="0"/>
                        <a:pt x="25821" y="0"/>
                      </a:cubicBezTo>
                      <a:cubicBezTo>
                        <a:pt x="40025" y="0"/>
                        <a:pt x="51642" y="8117"/>
                        <a:pt x="51642" y="18326"/>
                      </a:cubicBezTo>
                      <a:cubicBezTo>
                        <a:pt x="51642" y="28320"/>
                        <a:pt x="40025" y="36652"/>
                        <a:pt x="25821" y="36652"/>
                      </a:cubicBezTo>
                      <a:cubicBezTo>
                        <a:pt x="11544" y="36652"/>
                        <a:pt x="0" y="28320"/>
                        <a:pt x="0" y="1832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61" name="Freeform 4760"/>
                <p:cNvSpPr/>
                <p:nvPr/>
              </p:nvSpPr>
              <p:spPr>
                <a:xfrm>
                  <a:off x="7137156" y="410489"/>
                  <a:ext cx="91384" cy="759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384" h="75951">
                      <a:moveTo>
                        <a:pt x="0" y="37975"/>
                      </a:moveTo>
                      <a:cubicBezTo>
                        <a:pt x="0" y="16987"/>
                        <a:pt x="20346" y="0"/>
                        <a:pt x="45692" y="0"/>
                      </a:cubicBezTo>
                      <a:cubicBezTo>
                        <a:pt x="70895" y="0"/>
                        <a:pt x="91384" y="16987"/>
                        <a:pt x="91384" y="37975"/>
                      </a:cubicBezTo>
                      <a:cubicBezTo>
                        <a:pt x="91384" y="58894"/>
                        <a:pt x="70895" y="75951"/>
                        <a:pt x="45692" y="75951"/>
                      </a:cubicBezTo>
                      <a:cubicBezTo>
                        <a:pt x="20346" y="75951"/>
                        <a:pt x="0" y="58894"/>
                        <a:pt x="0" y="3797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A0FF"/>
                    </a:gs>
                    <a:gs pos="100000">
                      <a:srgbClr val="C000C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62" name="Freeform 4761"/>
                <p:cNvSpPr/>
                <p:nvPr/>
              </p:nvSpPr>
              <p:spPr>
                <a:xfrm>
                  <a:off x="7153033" y="419487"/>
                  <a:ext cx="50412" cy="357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412" h="35778">
                      <a:moveTo>
                        <a:pt x="0" y="17889"/>
                      </a:moveTo>
                      <a:cubicBezTo>
                        <a:pt x="0" y="7924"/>
                        <a:pt x="11269" y="0"/>
                        <a:pt x="25206" y="0"/>
                      </a:cubicBezTo>
                      <a:cubicBezTo>
                        <a:pt x="39071" y="0"/>
                        <a:pt x="50412" y="7924"/>
                        <a:pt x="50412" y="17889"/>
                      </a:cubicBezTo>
                      <a:cubicBezTo>
                        <a:pt x="50412" y="27645"/>
                        <a:pt x="39071" y="35778"/>
                        <a:pt x="25206" y="35778"/>
                      </a:cubicBezTo>
                      <a:cubicBezTo>
                        <a:pt x="11269" y="35778"/>
                        <a:pt x="0" y="27645"/>
                        <a:pt x="0" y="1788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63" name="Freeform 4762"/>
                <p:cNvSpPr/>
                <p:nvPr/>
              </p:nvSpPr>
              <p:spPr>
                <a:xfrm>
                  <a:off x="7337681" y="499564"/>
                  <a:ext cx="117655" cy="977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7655" h="97785">
                      <a:moveTo>
                        <a:pt x="0" y="48892"/>
                      </a:moveTo>
                      <a:cubicBezTo>
                        <a:pt x="0" y="21870"/>
                        <a:pt x="26195" y="0"/>
                        <a:pt x="58828" y="0"/>
                      </a:cubicBezTo>
                      <a:cubicBezTo>
                        <a:pt x="91276" y="0"/>
                        <a:pt x="117655" y="21870"/>
                        <a:pt x="117655" y="48892"/>
                      </a:cubicBezTo>
                      <a:cubicBezTo>
                        <a:pt x="117655" y="75825"/>
                        <a:pt x="91276" y="97785"/>
                        <a:pt x="58828" y="97785"/>
                      </a:cubicBezTo>
                      <a:cubicBezTo>
                        <a:pt x="26195" y="97785"/>
                        <a:pt x="0" y="75825"/>
                        <a:pt x="0" y="4889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A0FF"/>
                    </a:gs>
                    <a:gs pos="100000">
                      <a:srgbClr val="C000C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64" name="Freeform 4763"/>
                <p:cNvSpPr/>
                <p:nvPr/>
              </p:nvSpPr>
              <p:spPr>
                <a:xfrm>
                  <a:off x="7358122" y="511149"/>
                  <a:ext cx="64904" cy="460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904" h="46064">
                      <a:moveTo>
                        <a:pt x="0" y="23032"/>
                      </a:moveTo>
                      <a:cubicBezTo>
                        <a:pt x="0" y="10202"/>
                        <a:pt x="14508" y="0"/>
                        <a:pt x="32452" y="0"/>
                      </a:cubicBezTo>
                      <a:cubicBezTo>
                        <a:pt x="50303" y="0"/>
                        <a:pt x="64904" y="10202"/>
                        <a:pt x="64904" y="23032"/>
                      </a:cubicBezTo>
                      <a:cubicBezTo>
                        <a:pt x="64904" y="35592"/>
                        <a:pt x="50303" y="46064"/>
                        <a:pt x="32452" y="46064"/>
                      </a:cubicBezTo>
                      <a:cubicBezTo>
                        <a:pt x="14508" y="46064"/>
                        <a:pt x="0" y="35592"/>
                        <a:pt x="0" y="2303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65" name="Freeform 4764"/>
                <p:cNvSpPr/>
                <p:nvPr/>
              </p:nvSpPr>
              <p:spPr>
                <a:xfrm>
                  <a:off x="7123400" y="457816"/>
                  <a:ext cx="110028" cy="914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028" h="91446">
                      <a:moveTo>
                        <a:pt x="0" y="45723"/>
                      </a:moveTo>
                      <a:cubicBezTo>
                        <a:pt x="0" y="20452"/>
                        <a:pt x="24497" y="0"/>
                        <a:pt x="55014" y="0"/>
                      </a:cubicBezTo>
                      <a:cubicBezTo>
                        <a:pt x="85359" y="0"/>
                        <a:pt x="110028" y="20452"/>
                        <a:pt x="110028" y="45723"/>
                      </a:cubicBezTo>
                      <a:cubicBezTo>
                        <a:pt x="110028" y="70910"/>
                        <a:pt x="85359" y="91446"/>
                        <a:pt x="55014" y="91446"/>
                      </a:cubicBezTo>
                      <a:cubicBezTo>
                        <a:pt x="24497" y="91446"/>
                        <a:pt x="0" y="70910"/>
                        <a:pt x="0" y="457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A0A0"/>
                    </a:gs>
                    <a:gs pos="100000">
                      <a:srgbClr val="BF0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66" name="Freeform 4765"/>
                <p:cNvSpPr/>
                <p:nvPr/>
              </p:nvSpPr>
              <p:spPr>
                <a:xfrm>
                  <a:off x="7147400" y="467474"/>
                  <a:ext cx="51642" cy="366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642" h="36652">
                      <a:moveTo>
                        <a:pt x="0" y="18326"/>
                      </a:moveTo>
                      <a:cubicBezTo>
                        <a:pt x="0" y="8117"/>
                        <a:pt x="11544" y="0"/>
                        <a:pt x="25821" y="0"/>
                      </a:cubicBezTo>
                      <a:cubicBezTo>
                        <a:pt x="40025" y="0"/>
                        <a:pt x="51642" y="8117"/>
                        <a:pt x="51642" y="18326"/>
                      </a:cubicBezTo>
                      <a:cubicBezTo>
                        <a:pt x="51642" y="28320"/>
                        <a:pt x="40025" y="36652"/>
                        <a:pt x="25821" y="36652"/>
                      </a:cubicBezTo>
                      <a:cubicBezTo>
                        <a:pt x="11544" y="36652"/>
                        <a:pt x="0" y="28320"/>
                        <a:pt x="0" y="1832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67" name="Freeform 4766"/>
                <p:cNvSpPr/>
                <p:nvPr/>
              </p:nvSpPr>
              <p:spPr>
                <a:xfrm>
                  <a:off x="7013363" y="620872"/>
                  <a:ext cx="93615" cy="778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3615" h="77805">
                      <a:moveTo>
                        <a:pt x="0" y="38902"/>
                      </a:moveTo>
                      <a:cubicBezTo>
                        <a:pt x="0" y="17401"/>
                        <a:pt x="20843" y="0"/>
                        <a:pt x="46808" y="0"/>
                      </a:cubicBezTo>
                      <a:cubicBezTo>
                        <a:pt x="72626" y="0"/>
                        <a:pt x="93615" y="17401"/>
                        <a:pt x="93615" y="38902"/>
                      </a:cubicBezTo>
                      <a:cubicBezTo>
                        <a:pt x="93615" y="60332"/>
                        <a:pt x="72626" y="77805"/>
                        <a:pt x="46808" y="77805"/>
                      </a:cubicBezTo>
                      <a:cubicBezTo>
                        <a:pt x="20843" y="77805"/>
                        <a:pt x="0" y="60332"/>
                        <a:pt x="0" y="3890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FF"/>
                    </a:gs>
                    <a:gs pos="100000">
                      <a:srgbClr val="FF6000"/>
                    </a:gs>
                  </a:gsLst>
                  <a:lin ang="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68" name="Freeform 4767"/>
                <p:cNvSpPr/>
                <p:nvPr/>
              </p:nvSpPr>
              <p:spPr>
                <a:xfrm>
                  <a:off x="7029626" y="630090"/>
                  <a:ext cx="51642" cy="366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642" h="36652">
                      <a:moveTo>
                        <a:pt x="0" y="18326"/>
                      </a:moveTo>
                      <a:cubicBezTo>
                        <a:pt x="0" y="8117"/>
                        <a:pt x="11544" y="0"/>
                        <a:pt x="25821" y="0"/>
                      </a:cubicBezTo>
                      <a:cubicBezTo>
                        <a:pt x="40025" y="0"/>
                        <a:pt x="51642" y="8117"/>
                        <a:pt x="51642" y="18326"/>
                      </a:cubicBezTo>
                      <a:cubicBezTo>
                        <a:pt x="51642" y="28320"/>
                        <a:pt x="40025" y="36652"/>
                        <a:pt x="25821" y="36652"/>
                      </a:cubicBezTo>
                      <a:cubicBezTo>
                        <a:pt x="11544" y="36652"/>
                        <a:pt x="0" y="28320"/>
                        <a:pt x="0" y="1832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69" name="Freeform 4768"/>
                <p:cNvSpPr/>
                <p:nvPr/>
              </p:nvSpPr>
              <p:spPr>
                <a:xfrm>
                  <a:off x="7293710" y="585945"/>
                  <a:ext cx="59187" cy="420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187" h="42007">
                      <a:moveTo>
                        <a:pt x="0" y="21003"/>
                      </a:moveTo>
                      <a:cubicBezTo>
                        <a:pt x="0" y="9303"/>
                        <a:pt x="13231" y="0"/>
                        <a:pt x="29594" y="0"/>
                      </a:cubicBezTo>
                      <a:cubicBezTo>
                        <a:pt x="45872" y="0"/>
                        <a:pt x="59187" y="9303"/>
                        <a:pt x="59187" y="21003"/>
                      </a:cubicBezTo>
                      <a:cubicBezTo>
                        <a:pt x="59187" y="32458"/>
                        <a:pt x="45872" y="42007"/>
                        <a:pt x="29594" y="42007"/>
                      </a:cubicBezTo>
                      <a:cubicBezTo>
                        <a:pt x="13231" y="42007"/>
                        <a:pt x="0" y="32458"/>
                        <a:pt x="0" y="2100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70" name="Freeform 4769"/>
                <p:cNvSpPr/>
                <p:nvPr/>
              </p:nvSpPr>
              <p:spPr>
                <a:xfrm>
                  <a:off x="7268250" y="568834"/>
                  <a:ext cx="110028" cy="914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028" h="91446">
                      <a:moveTo>
                        <a:pt x="0" y="45723"/>
                      </a:moveTo>
                      <a:cubicBezTo>
                        <a:pt x="0" y="20452"/>
                        <a:pt x="24497" y="0"/>
                        <a:pt x="55014" y="0"/>
                      </a:cubicBezTo>
                      <a:cubicBezTo>
                        <a:pt x="85359" y="0"/>
                        <a:pt x="110028" y="20452"/>
                        <a:pt x="110028" y="45723"/>
                      </a:cubicBezTo>
                      <a:cubicBezTo>
                        <a:pt x="110028" y="70910"/>
                        <a:pt x="85359" y="91446"/>
                        <a:pt x="55014" y="91446"/>
                      </a:cubicBezTo>
                      <a:cubicBezTo>
                        <a:pt x="24497" y="91446"/>
                        <a:pt x="0" y="70910"/>
                        <a:pt x="0" y="457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A0A0"/>
                    </a:gs>
                    <a:gs pos="100000">
                      <a:srgbClr val="BF0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71" name="Freeform 4770"/>
                <p:cNvSpPr/>
                <p:nvPr/>
              </p:nvSpPr>
              <p:spPr>
                <a:xfrm>
                  <a:off x="7292249" y="578493"/>
                  <a:ext cx="51642" cy="366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642" h="36652">
                      <a:moveTo>
                        <a:pt x="0" y="18326"/>
                      </a:moveTo>
                      <a:cubicBezTo>
                        <a:pt x="0" y="8117"/>
                        <a:pt x="11544" y="0"/>
                        <a:pt x="25821" y="0"/>
                      </a:cubicBezTo>
                      <a:cubicBezTo>
                        <a:pt x="40025" y="0"/>
                        <a:pt x="51642" y="8117"/>
                        <a:pt x="51642" y="18326"/>
                      </a:cubicBezTo>
                      <a:cubicBezTo>
                        <a:pt x="51642" y="28320"/>
                        <a:pt x="40025" y="36652"/>
                        <a:pt x="25821" y="36652"/>
                      </a:cubicBezTo>
                      <a:cubicBezTo>
                        <a:pt x="11544" y="36652"/>
                        <a:pt x="0" y="28320"/>
                        <a:pt x="0" y="1832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72" name="Freeform 4771"/>
                <p:cNvSpPr/>
                <p:nvPr/>
              </p:nvSpPr>
              <p:spPr>
                <a:xfrm>
                  <a:off x="7418240" y="489470"/>
                  <a:ext cx="119354" cy="991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9354" h="99196">
                      <a:moveTo>
                        <a:pt x="0" y="49598"/>
                      </a:moveTo>
                      <a:cubicBezTo>
                        <a:pt x="0" y="22185"/>
                        <a:pt x="26573" y="0"/>
                        <a:pt x="59677" y="0"/>
                      </a:cubicBezTo>
                      <a:cubicBezTo>
                        <a:pt x="92594" y="0"/>
                        <a:pt x="119354" y="22185"/>
                        <a:pt x="119354" y="49598"/>
                      </a:cubicBezTo>
                      <a:cubicBezTo>
                        <a:pt x="119354" y="76919"/>
                        <a:pt x="92594" y="99196"/>
                        <a:pt x="59677" y="99196"/>
                      </a:cubicBezTo>
                      <a:cubicBezTo>
                        <a:pt x="26573" y="99196"/>
                        <a:pt x="0" y="76919"/>
                        <a:pt x="0" y="4959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FF"/>
                    </a:gs>
                    <a:gs pos="100000">
                      <a:srgbClr val="FF6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73" name="Freeform 4772"/>
                <p:cNvSpPr/>
                <p:nvPr/>
              </p:nvSpPr>
              <p:spPr>
                <a:xfrm>
                  <a:off x="7438973" y="501220"/>
                  <a:ext cx="65841" cy="467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841" h="46729">
                      <a:moveTo>
                        <a:pt x="0" y="23364"/>
                      </a:moveTo>
                      <a:cubicBezTo>
                        <a:pt x="0" y="10349"/>
                        <a:pt x="14718" y="0"/>
                        <a:pt x="32920" y="0"/>
                      </a:cubicBezTo>
                      <a:cubicBezTo>
                        <a:pt x="51029" y="0"/>
                        <a:pt x="65841" y="10349"/>
                        <a:pt x="65841" y="23364"/>
                      </a:cubicBezTo>
                      <a:cubicBezTo>
                        <a:pt x="65841" y="36106"/>
                        <a:pt x="51029" y="46729"/>
                        <a:pt x="32920" y="46729"/>
                      </a:cubicBezTo>
                      <a:cubicBezTo>
                        <a:pt x="14718" y="46729"/>
                        <a:pt x="0" y="36106"/>
                        <a:pt x="0" y="2336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74" name="Freeform 4773"/>
                <p:cNvSpPr/>
                <p:nvPr/>
              </p:nvSpPr>
              <p:spPr>
                <a:xfrm>
                  <a:off x="7162632" y="612986"/>
                  <a:ext cx="70949" cy="589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949" h="58966">
                      <a:moveTo>
                        <a:pt x="0" y="29483"/>
                      </a:moveTo>
                      <a:cubicBezTo>
                        <a:pt x="0" y="13188"/>
                        <a:pt x="15796" y="0"/>
                        <a:pt x="35474" y="0"/>
                      </a:cubicBezTo>
                      <a:cubicBezTo>
                        <a:pt x="55042" y="0"/>
                        <a:pt x="70949" y="13188"/>
                        <a:pt x="70949" y="29483"/>
                      </a:cubicBezTo>
                      <a:cubicBezTo>
                        <a:pt x="70949" y="45724"/>
                        <a:pt x="55042" y="58966"/>
                        <a:pt x="35474" y="58966"/>
                      </a:cubicBezTo>
                      <a:cubicBezTo>
                        <a:pt x="15796" y="58966"/>
                        <a:pt x="0" y="45724"/>
                        <a:pt x="0" y="2948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FF"/>
                    </a:gs>
                    <a:gs pos="100000">
                      <a:srgbClr val="FF6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75" name="Freeform 4774"/>
                <p:cNvSpPr/>
                <p:nvPr/>
              </p:nvSpPr>
              <p:spPr>
                <a:xfrm>
                  <a:off x="7174957" y="619972"/>
                  <a:ext cx="39138" cy="277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138" h="27778">
                      <a:moveTo>
                        <a:pt x="0" y="13889"/>
                      </a:moveTo>
                      <a:cubicBezTo>
                        <a:pt x="0" y="6152"/>
                        <a:pt x="8749" y="0"/>
                        <a:pt x="19569" y="0"/>
                      </a:cubicBezTo>
                      <a:cubicBezTo>
                        <a:pt x="30334" y="0"/>
                        <a:pt x="39138" y="6152"/>
                        <a:pt x="39138" y="13889"/>
                      </a:cubicBezTo>
                      <a:cubicBezTo>
                        <a:pt x="39138" y="21463"/>
                        <a:pt x="30334" y="27778"/>
                        <a:pt x="19569" y="27778"/>
                      </a:cubicBezTo>
                      <a:cubicBezTo>
                        <a:pt x="8749" y="27778"/>
                        <a:pt x="0" y="21463"/>
                        <a:pt x="0" y="1388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</p:grpSp>
          <p:grpSp>
            <p:nvGrpSpPr>
              <p:cNvPr id="4776" name="Group 4775"/>
              <p:cNvGrpSpPr/>
              <p:nvPr/>
            </p:nvGrpSpPr>
            <p:grpSpPr>
              <a:xfrm>
                <a:off x="7541806" y="2054"/>
                <a:ext cx="862400" cy="764374"/>
                <a:chOff x="7541806" y="2054"/>
                <a:chExt cx="862400" cy="764374"/>
              </a:xfrm>
            </p:grpSpPr>
            <p:sp>
              <p:nvSpPr>
                <p:cNvPr id="4777" name="Freeform 4776"/>
                <p:cNvSpPr/>
                <p:nvPr/>
              </p:nvSpPr>
              <p:spPr>
                <a:xfrm>
                  <a:off x="7541806" y="2054"/>
                  <a:ext cx="862400" cy="7643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2400" h="764374">
                      <a:moveTo>
                        <a:pt x="0" y="382187"/>
                      </a:moveTo>
                      <a:cubicBezTo>
                        <a:pt x="0" y="171112"/>
                        <a:pt x="193055" y="0"/>
                        <a:pt x="431200" y="0"/>
                      </a:cubicBezTo>
                      <a:cubicBezTo>
                        <a:pt x="669345" y="0"/>
                        <a:pt x="862400" y="171112"/>
                        <a:pt x="862400" y="382187"/>
                      </a:cubicBezTo>
                      <a:cubicBezTo>
                        <a:pt x="862400" y="593263"/>
                        <a:pt x="669345" y="764374"/>
                        <a:pt x="431200" y="764374"/>
                      </a:cubicBezTo>
                      <a:cubicBezTo>
                        <a:pt x="193055" y="764374"/>
                        <a:pt x="0" y="593263"/>
                        <a:pt x="0" y="38218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C000"/>
                    </a:gs>
                    <a:gs pos="100000">
                      <a:srgbClr val="FFFF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78" name="Freeform 4777"/>
                <p:cNvSpPr/>
                <p:nvPr/>
              </p:nvSpPr>
              <p:spPr>
                <a:xfrm>
                  <a:off x="7576501" y="5916"/>
                  <a:ext cx="442558" cy="7566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2558" h="756650">
                      <a:moveTo>
                        <a:pt x="396506" y="0"/>
                      </a:moveTo>
                      <a:cubicBezTo>
                        <a:pt x="396506" y="0"/>
                        <a:pt x="156950" y="58547"/>
                        <a:pt x="104083" y="143115"/>
                      </a:cubicBezTo>
                      <a:cubicBezTo>
                        <a:pt x="51628" y="227686"/>
                        <a:pt x="104083" y="224433"/>
                        <a:pt x="51215" y="309002"/>
                      </a:cubicBezTo>
                      <a:cubicBezTo>
                        <a:pt x="0" y="378324"/>
                        <a:pt x="-20176" y="437789"/>
                        <a:pt x="21477" y="474888"/>
                      </a:cubicBezTo>
                      <a:cubicBezTo>
                        <a:pt x="90865" y="536688"/>
                        <a:pt x="77649" y="474888"/>
                        <a:pt x="163559" y="637520"/>
                      </a:cubicBezTo>
                      <a:cubicBezTo>
                        <a:pt x="221279" y="756650"/>
                        <a:pt x="442558" y="756650"/>
                        <a:pt x="442558" y="756650"/>
                      </a:cubicBezTo>
                      <a:cubicBezTo>
                        <a:pt x="442558" y="756650"/>
                        <a:pt x="193296" y="683058"/>
                        <a:pt x="173471" y="582226"/>
                      </a:cubicBezTo>
                      <a:cubicBezTo>
                        <a:pt x="157328" y="500123"/>
                        <a:pt x="67736" y="416340"/>
                        <a:pt x="100778" y="341529"/>
                      </a:cubicBezTo>
                      <a:cubicBezTo>
                        <a:pt x="133820" y="266717"/>
                        <a:pt x="143734" y="250456"/>
                        <a:pt x="143734" y="175644"/>
                      </a:cubicBezTo>
                      <a:cubicBezTo>
                        <a:pt x="143734" y="100834"/>
                        <a:pt x="396506" y="0"/>
                        <a:pt x="39650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9B00"/>
                    </a:gs>
                    <a:gs pos="100000">
                      <a:srgbClr val="255423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79" name="Freeform 4778"/>
                <p:cNvSpPr/>
                <p:nvPr/>
              </p:nvSpPr>
              <p:spPr>
                <a:xfrm>
                  <a:off x="7806144" y="2053"/>
                  <a:ext cx="269294" cy="7411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9294" h="741198">
                      <a:moveTo>
                        <a:pt x="166863" y="0"/>
                      </a:moveTo>
                      <a:cubicBezTo>
                        <a:pt x="109039" y="87822"/>
                        <a:pt x="0" y="152874"/>
                        <a:pt x="0" y="247202"/>
                      </a:cubicBezTo>
                      <a:cubicBezTo>
                        <a:pt x="0" y="341528"/>
                        <a:pt x="80053" y="338655"/>
                        <a:pt x="89214" y="348034"/>
                      </a:cubicBezTo>
                      <a:cubicBezTo>
                        <a:pt x="171819" y="432603"/>
                        <a:pt x="99127" y="624510"/>
                        <a:pt x="166863" y="653784"/>
                      </a:cubicBezTo>
                      <a:cubicBezTo>
                        <a:pt x="234600" y="683058"/>
                        <a:pt x="269294" y="741198"/>
                        <a:pt x="269294" y="741198"/>
                      </a:cubicBezTo>
                      <a:cubicBezTo>
                        <a:pt x="221382" y="575721"/>
                        <a:pt x="175124" y="653784"/>
                        <a:pt x="151994" y="526930"/>
                      </a:cubicBezTo>
                      <a:cubicBezTo>
                        <a:pt x="134647" y="432581"/>
                        <a:pt x="181732" y="458624"/>
                        <a:pt x="166863" y="380560"/>
                      </a:cubicBezTo>
                      <a:cubicBezTo>
                        <a:pt x="151870" y="301844"/>
                        <a:pt x="30564" y="302802"/>
                        <a:pt x="46259" y="214675"/>
                      </a:cubicBezTo>
                      <a:cubicBezTo>
                        <a:pt x="61954" y="127666"/>
                        <a:pt x="134647" y="110590"/>
                        <a:pt x="142185" y="55295"/>
                      </a:cubicBezTo>
                      <a:cubicBezTo>
                        <a:pt x="151994" y="0"/>
                        <a:pt x="166863" y="0"/>
                        <a:pt x="166863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9B00"/>
                    </a:gs>
                    <a:gs pos="100000">
                      <a:srgbClr val="255423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80" name="Freeform 4779"/>
                <p:cNvSpPr/>
                <p:nvPr/>
              </p:nvSpPr>
              <p:spPr>
                <a:xfrm rot="-300000" flipH="1">
                  <a:off x="7969494" y="11538"/>
                  <a:ext cx="367260" cy="719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7260" h="719932">
                      <a:moveTo>
                        <a:pt x="329043" y="0"/>
                      </a:moveTo>
                      <a:cubicBezTo>
                        <a:pt x="329043" y="0"/>
                        <a:pt x="130246" y="55706"/>
                        <a:pt x="86374" y="136171"/>
                      </a:cubicBezTo>
                      <a:cubicBezTo>
                        <a:pt x="42844" y="216637"/>
                        <a:pt x="86374" y="213543"/>
                        <a:pt x="42502" y="294008"/>
                      </a:cubicBezTo>
                      <a:cubicBezTo>
                        <a:pt x="0" y="359966"/>
                        <a:pt x="-16743" y="416545"/>
                        <a:pt x="17823" y="451844"/>
                      </a:cubicBezTo>
                      <a:cubicBezTo>
                        <a:pt x="75405" y="510645"/>
                        <a:pt x="64438" y="451844"/>
                        <a:pt x="135730" y="606583"/>
                      </a:cubicBezTo>
                      <a:cubicBezTo>
                        <a:pt x="183630" y="719932"/>
                        <a:pt x="367260" y="719932"/>
                        <a:pt x="367260" y="719932"/>
                      </a:cubicBezTo>
                      <a:cubicBezTo>
                        <a:pt x="367260" y="719932"/>
                        <a:pt x="160408" y="649911"/>
                        <a:pt x="143956" y="553972"/>
                      </a:cubicBezTo>
                      <a:cubicBezTo>
                        <a:pt x="130559" y="475854"/>
                        <a:pt x="56211" y="396136"/>
                        <a:pt x="83632" y="324956"/>
                      </a:cubicBezTo>
                      <a:cubicBezTo>
                        <a:pt x="111052" y="253774"/>
                        <a:pt x="119279" y="238302"/>
                        <a:pt x="119279" y="167120"/>
                      </a:cubicBezTo>
                      <a:cubicBezTo>
                        <a:pt x="119279" y="95941"/>
                        <a:pt x="329043" y="0"/>
                        <a:pt x="329043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9B00"/>
                    </a:gs>
                    <a:gs pos="100000">
                      <a:srgbClr val="255423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81" name="Freeform 4780"/>
                <p:cNvSpPr/>
                <p:nvPr/>
              </p:nvSpPr>
              <p:spPr>
                <a:xfrm>
                  <a:off x="7741711" y="11812"/>
                  <a:ext cx="462590" cy="1723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2590" h="172391">
                      <a:moveTo>
                        <a:pt x="0" y="86195"/>
                      </a:moveTo>
                      <a:cubicBezTo>
                        <a:pt x="0" y="38591"/>
                        <a:pt x="103554" y="0"/>
                        <a:pt x="231295" y="0"/>
                      </a:cubicBezTo>
                      <a:cubicBezTo>
                        <a:pt x="359036" y="0"/>
                        <a:pt x="462590" y="38591"/>
                        <a:pt x="462590" y="86195"/>
                      </a:cubicBezTo>
                      <a:cubicBezTo>
                        <a:pt x="462590" y="133800"/>
                        <a:pt x="359036" y="172391"/>
                        <a:pt x="231295" y="172391"/>
                      </a:cubicBezTo>
                      <a:cubicBezTo>
                        <a:pt x="103554" y="172391"/>
                        <a:pt x="0" y="133800"/>
                        <a:pt x="0" y="8619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82" name="Freeform 4781"/>
                <p:cNvSpPr/>
                <p:nvPr/>
              </p:nvSpPr>
              <p:spPr>
                <a:xfrm>
                  <a:off x="7731799" y="585905"/>
                  <a:ext cx="462590" cy="1723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2590" h="172391">
                      <a:moveTo>
                        <a:pt x="0" y="86195"/>
                      </a:moveTo>
                      <a:cubicBezTo>
                        <a:pt x="0" y="38591"/>
                        <a:pt x="103554" y="0"/>
                        <a:pt x="231295" y="0"/>
                      </a:cubicBezTo>
                      <a:cubicBezTo>
                        <a:pt x="359036" y="0"/>
                        <a:pt x="462590" y="38591"/>
                        <a:pt x="462590" y="86195"/>
                      </a:cubicBezTo>
                      <a:cubicBezTo>
                        <a:pt x="462590" y="133800"/>
                        <a:pt x="359036" y="172391"/>
                        <a:pt x="231295" y="172391"/>
                      </a:cubicBezTo>
                      <a:cubicBezTo>
                        <a:pt x="103554" y="172391"/>
                        <a:pt x="0" y="133800"/>
                        <a:pt x="0" y="8619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</p:grpSp>
          <p:grpSp>
            <p:nvGrpSpPr>
              <p:cNvPr id="4783" name="Group 4782"/>
              <p:cNvGrpSpPr/>
              <p:nvPr/>
            </p:nvGrpSpPr>
            <p:grpSpPr>
              <a:xfrm>
                <a:off x="7254641" y="326347"/>
                <a:ext cx="492820" cy="453086"/>
                <a:chOff x="7254641" y="326347"/>
                <a:chExt cx="492820" cy="453086"/>
              </a:xfrm>
            </p:grpSpPr>
            <p:sp>
              <p:nvSpPr>
                <p:cNvPr id="4784" name="Freeform 4783"/>
                <p:cNvSpPr/>
                <p:nvPr/>
              </p:nvSpPr>
              <p:spPr>
                <a:xfrm>
                  <a:off x="7254641" y="423876"/>
                  <a:ext cx="492820" cy="3554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2820" h="355498">
                      <a:moveTo>
                        <a:pt x="0" y="177749"/>
                      </a:moveTo>
                      <a:cubicBezTo>
                        <a:pt x="0" y="79581"/>
                        <a:pt x="110322" y="0"/>
                        <a:pt x="246410" y="0"/>
                      </a:cubicBezTo>
                      <a:cubicBezTo>
                        <a:pt x="382498" y="0"/>
                        <a:pt x="492820" y="79581"/>
                        <a:pt x="492820" y="177749"/>
                      </a:cubicBezTo>
                      <a:cubicBezTo>
                        <a:pt x="492820" y="275917"/>
                        <a:pt x="382498" y="355498"/>
                        <a:pt x="246410" y="355498"/>
                      </a:cubicBezTo>
                      <a:cubicBezTo>
                        <a:pt x="110322" y="355498"/>
                        <a:pt x="0" y="275917"/>
                        <a:pt x="0" y="17774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7E5F"/>
                    </a:gs>
                    <a:gs pos="50000">
                      <a:srgbClr val="EC1C24"/>
                    </a:gs>
                    <a:gs pos="100000">
                      <a:srgbClr val="CF232A"/>
                    </a:gs>
                  </a:gsLst>
                  <a:lin ang="81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85" name="Freeform 4784"/>
                <p:cNvSpPr/>
                <p:nvPr/>
              </p:nvSpPr>
              <p:spPr>
                <a:xfrm>
                  <a:off x="7331567" y="488966"/>
                  <a:ext cx="164279" cy="1376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4279" h="137693">
                      <a:moveTo>
                        <a:pt x="0" y="68846"/>
                      </a:moveTo>
                      <a:cubicBezTo>
                        <a:pt x="0" y="30824"/>
                        <a:pt x="36775" y="0"/>
                        <a:pt x="82140" y="0"/>
                      </a:cubicBezTo>
                      <a:cubicBezTo>
                        <a:pt x="127504" y="0"/>
                        <a:pt x="164279" y="30824"/>
                        <a:pt x="164279" y="68846"/>
                      </a:cubicBezTo>
                      <a:cubicBezTo>
                        <a:pt x="164279" y="106869"/>
                        <a:pt x="127504" y="137693"/>
                        <a:pt x="82140" y="137693"/>
                      </a:cubicBezTo>
                      <a:cubicBezTo>
                        <a:pt x="36775" y="137693"/>
                        <a:pt x="0" y="106869"/>
                        <a:pt x="0" y="6884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35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86" name="Freeform 4785"/>
                <p:cNvSpPr/>
                <p:nvPr/>
              </p:nvSpPr>
              <p:spPr>
                <a:xfrm>
                  <a:off x="7467612" y="326239"/>
                  <a:ext cx="105242" cy="142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5242" h="142700">
                      <a:moveTo>
                        <a:pt x="30802" y="0"/>
                      </a:moveTo>
                      <a:lnTo>
                        <a:pt x="105242" y="27539"/>
                      </a:lnTo>
                      <a:cubicBezTo>
                        <a:pt x="105242" y="27539"/>
                        <a:pt x="77006" y="25035"/>
                        <a:pt x="53904" y="55077"/>
                      </a:cubicBezTo>
                      <a:cubicBezTo>
                        <a:pt x="30802" y="85119"/>
                        <a:pt x="30802" y="142700"/>
                        <a:pt x="30802" y="142700"/>
                      </a:cubicBezTo>
                      <a:lnTo>
                        <a:pt x="0" y="142700"/>
                      </a:lnTo>
                      <a:cubicBezTo>
                        <a:pt x="0" y="142700"/>
                        <a:pt x="17968" y="82616"/>
                        <a:pt x="23102" y="55077"/>
                      </a:cubicBezTo>
                      <a:cubicBezTo>
                        <a:pt x="28235" y="27539"/>
                        <a:pt x="30802" y="7511"/>
                        <a:pt x="30802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D0D0D"/>
                    </a:gs>
                    <a:gs pos="100000">
                      <a:srgbClr val="E0E0E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</p:grpSp>
          <p:grpSp>
            <p:nvGrpSpPr>
              <p:cNvPr id="4787" name="Group 4786"/>
              <p:cNvGrpSpPr/>
              <p:nvPr/>
            </p:nvGrpSpPr>
            <p:grpSpPr>
              <a:xfrm>
                <a:off x="7540764" y="530919"/>
                <a:ext cx="343102" cy="315462"/>
                <a:chOff x="7540764" y="530919"/>
                <a:chExt cx="343102" cy="315462"/>
              </a:xfrm>
            </p:grpSpPr>
            <p:sp>
              <p:nvSpPr>
                <p:cNvPr id="4788" name="Freeform 4787"/>
                <p:cNvSpPr/>
                <p:nvPr/>
              </p:nvSpPr>
              <p:spPr>
                <a:xfrm>
                  <a:off x="7540764" y="598891"/>
                  <a:ext cx="343102" cy="2474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3102" h="247489">
                      <a:moveTo>
                        <a:pt x="0" y="123745"/>
                      </a:moveTo>
                      <a:cubicBezTo>
                        <a:pt x="0" y="55402"/>
                        <a:pt x="76806" y="0"/>
                        <a:pt x="171552" y="0"/>
                      </a:cubicBezTo>
                      <a:cubicBezTo>
                        <a:pt x="266296" y="0"/>
                        <a:pt x="343102" y="55402"/>
                        <a:pt x="343102" y="123745"/>
                      </a:cubicBezTo>
                      <a:cubicBezTo>
                        <a:pt x="343102" y="192086"/>
                        <a:pt x="266296" y="247489"/>
                        <a:pt x="171552" y="247489"/>
                      </a:cubicBezTo>
                      <a:cubicBezTo>
                        <a:pt x="76806" y="247489"/>
                        <a:pt x="0" y="192086"/>
                        <a:pt x="0" y="12374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E7A3"/>
                    </a:gs>
                    <a:gs pos="50000">
                      <a:srgbClr val="FFCA05"/>
                    </a:gs>
                    <a:gs pos="100000">
                      <a:srgbClr val="FAAC18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89" name="Freeform 4788"/>
                <p:cNvSpPr/>
                <p:nvPr/>
              </p:nvSpPr>
              <p:spPr>
                <a:xfrm>
                  <a:off x="7594374" y="644206"/>
                  <a:ext cx="114367" cy="958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367" h="95858">
                      <a:moveTo>
                        <a:pt x="0" y="47929"/>
                      </a:moveTo>
                      <a:cubicBezTo>
                        <a:pt x="0" y="21459"/>
                        <a:pt x="25602" y="0"/>
                        <a:pt x="57184" y="0"/>
                      </a:cubicBezTo>
                      <a:cubicBezTo>
                        <a:pt x="88766" y="0"/>
                        <a:pt x="114367" y="21459"/>
                        <a:pt x="114367" y="47929"/>
                      </a:cubicBezTo>
                      <a:cubicBezTo>
                        <a:pt x="114367" y="74400"/>
                        <a:pt x="88766" y="95858"/>
                        <a:pt x="57184" y="95858"/>
                      </a:cubicBezTo>
                      <a:cubicBezTo>
                        <a:pt x="25602" y="95858"/>
                        <a:pt x="0" y="74400"/>
                        <a:pt x="0" y="4792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35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90" name="Freeform 4789"/>
                <p:cNvSpPr/>
                <p:nvPr/>
              </p:nvSpPr>
              <p:spPr>
                <a:xfrm>
                  <a:off x="7689084" y="530919"/>
                  <a:ext cx="73267" cy="993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267" h="99344">
                      <a:moveTo>
                        <a:pt x="21444" y="0"/>
                      </a:moveTo>
                      <a:lnTo>
                        <a:pt x="73267" y="19172"/>
                      </a:lnTo>
                      <a:cubicBezTo>
                        <a:pt x="73267" y="19172"/>
                        <a:pt x="53610" y="17429"/>
                        <a:pt x="37527" y="38343"/>
                      </a:cubicBezTo>
                      <a:cubicBezTo>
                        <a:pt x="21444" y="59258"/>
                        <a:pt x="21444" y="99344"/>
                        <a:pt x="21444" y="99344"/>
                      </a:cubicBezTo>
                      <a:lnTo>
                        <a:pt x="0" y="99344"/>
                      </a:lnTo>
                      <a:cubicBezTo>
                        <a:pt x="0" y="99344"/>
                        <a:pt x="12509" y="57515"/>
                        <a:pt x="16083" y="38343"/>
                      </a:cubicBezTo>
                      <a:cubicBezTo>
                        <a:pt x="19657" y="19172"/>
                        <a:pt x="21444" y="5229"/>
                        <a:pt x="2144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D0D0D"/>
                    </a:gs>
                    <a:gs pos="100000">
                      <a:srgbClr val="E0E0E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</p:grpSp>
          <p:grpSp>
            <p:nvGrpSpPr>
              <p:cNvPr id="4791" name="Group 4790"/>
              <p:cNvGrpSpPr/>
              <p:nvPr/>
            </p:nvGrpSpPr>
            <p:grpSpPr>
              <a:xfrm rot="60000">
                <a:off x="7491328" y="602411"/>
                <a:ext cx="1169608" cy="684469"/>
                <a:chOff x="7491328" y="602411"/>
                <a:chExt cx="1169608" cy="684469"/>
              </a:xfrm>
            </p:grpSpPr>
            <p:sp>
              <p:nvSpPr>
                <p:cNvPr id="4792" name="Freeform 4791"/>
                <p:cNvSpPr/>
                <p:nvPr/>
              </p:nvSpPr>
              <p:spPr>
                <a:xfrm>
                  <a:off x="8514160" y="604328"/>
                  <a:ext cx="22934" cy="1201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934" h="120150">
                      <a:moveTo>
                        <a:pt x="3604" y="120150"/>
                      </a:moveTo>
                      <a:cubicBezTo>
                        <a:pt x="3604" y="120150"/>
                        <a:pt x="-5133" y="95225"/>
                        <a:pt x="3604" y="56027"/>
                      </a:cubicBezTo>
                      <a:cubicBezTo>
                        <a:pt x="12341" y="16829"/>
                        <a:pt x="22934" y="0"/>
                        <a:pt x="22934" y="0"/>
                      </a:cubicBezTo>
                      <a:cubicBezTo>
                        <a:pt x="22934" y="0"/>
                        <a:pt x="12341" y="62844"/>
                        <a:pt x="12341" y="76478"/>
                      </a:cubicBezTo>
                      <a:cubicBezTo>
                        <a:pt x="12341" y="90112"/>
                        <a:pt x="8846" y="120150"/>
                        <a:pt x="3604" y="12015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28903"/>
                    </a:gs>
                    <a:gs pos="100000">
                      <a:srgbClr val="C06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93" name="Freeform 4792"/>
                <p:cNvSpPr/>
                <p:nvPr/>
              </p:nvSpPr>
              <p:spPr>
                <a:xfrm>
                  <a:off x="8516785" y="602411"/>
                  <a:ext cx="60610" cy="1271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610" h="127180">
                      <a:moveTo>
                        <a:pt x="983" y="127180"/>
                      </a:moveTo>
                      <a:cubicBezTo>
                        <a:pt x="983" y="127180"/>
                        <a:pt x="-7754" y="98847"/>
                        <a:pt x="21951" y="52832"/>
                      </a:cubicBezTo>
                      <a:cubicBezTo>
                        <a:pt x="51655" y="6817"/>
                        <a:pt x="60610" y="0"/>
                        <a:pt x="60610" y="0"/>
                      </a:cubicBezTo>
                      <a:cubicBezTo>
                        <a:pt x="60610" y="0"/>
                        <a:pt x="39424" y="52832"/>
                        <a:pt x="30305" y="73283"/>
                      </a:cubicBezTo>
                      <a:cubicBezTo>
                        <a:pt x="21951" y="93734"/>
                        <a:pt x="5815" y="122307"/>
                        <a:pt x="983" y="12718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28903"/>
                    </a:gs>
                    <a:gs pos="100000">
                      <a:srgbClr val="C06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94" name="Freeform 4793"/>
                <p:cNvSpPr/>
                <p:nvPr/>
              </p:nvSpPr>
              <p:spPr>
                <a:xfrm>
                  <a:off x="8522027" y="632449"/>
                  <a:ext cx="94355" cy="939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4355" h="93947">
                      <a:moveTo>
                        <a:pt x="0" y="93947"/>
                      </a:moveTo>
                      <a:cubicBezTo>
                        <a:pt x="0" y="85852"/>
                        <a:pt x="30687" y="31316"/>
                        <a:pt x="60392" y="12569"/>
                      </a:cubicBezTo>
                      <a:cubicBezTo>
                        <a:pt x="90096" y="-6178"/>
                        <a:pt x="94355" y="1091"/>
                        <a:pt x="94355" y="1091"/>
                      </a:cubicBezTo>
                      <a:cubicBezTo>
                        <a:pt x="94355" y="1091"/>
                        <a:pt x="42455" y="42793"/>
                        <a:pt x="27193" y="61992"/>
                      </a:cubicBezTo>
                      <a:cubicBezTo>
                        <a:pt x="11931" y="81191"/>
                        <a:pt x="0" y="97782"/>
                        <a:pt x="0" y="939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28903"/>
                    </a:gs>
                    <a:gs pos="100000">
                      <a:srgbClr val="C06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95" name="Freeform 4794"/>
                <p:cNvSpPr/>
                <p:nvPr/>
              </p:nvSpPr>
              <p:spPr>
                <a:xfrm rot="2700000">
                  <a:off x="8568514" y="627203"/>
                  <a:ext cx="11184" cy="1216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184" h="121668">
                      <a:moveTo>
                        <a:pt x="1758" y="121668"/>
                      </a:moveTo>
                      <a:cubicBezTo>
                        <a:pt x="1758" y="121668"/>
                        <a:pt x="-2503" y="96429"/>
                        <a:pt x="1758" y="56735"/>
                      </a:cubicBezTo>
                      <a:cubicBezTo>
                        <a:pt x="6018" y="17042"/>
                        <a:pt x="11184" y="0"/>
                        <a:pt x="11184" y="0"/>
                      </a:cubicBezTo>
                      <a:cubicBezTo>
                        <a:pt x="11184" y="0"/>
                        <a:pt x="6018" y="63638"/>
                        <a:pt x="6018" y="77445"/>
                      </a:cubicBezTo>
                      <a:cubicBezTo>
                        <a:pt x="6018" y="91251"/>
                        <a:pt x="4314" y="121668"/>
                        <a:pt x="1758" y="12166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28903"/>
                    </a:gs>
                    <a:gs pos="100000">
                      <a:srgbClr val="C06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96" name="Freeform 4795"/>
                <p:cNvSpPr/>
                <p:nvPr/>
              </p:nvSpPr>
              <p:spPr>
                <a:xfrm rot="2700000">
                  <a:off x="8558193" y="639576"/>
                  <a:ext cx="59863" cy="1287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863" h="128786">
                      <a:moveTo>
                        <a:pt x="971" y="128786"/>
                      </a:moveTo>
                      <a:cubicBezTo>
                        <a:pt x="971" y="128786"/>
                        <a:pt x="-7658" y="100096"/>
                        <a:pt x="21680" y="53499"/>
                      </a:cubicBezTo>
                      <a:cubicBezTo>
                        <a:pt x="51019" y="6903"/>
                        <a:pt x="59863" y="0"/>
                        <a:pt x="59863" y="0"/>
                      </a:cubicBezTo>
                      <a:cubicBezTo>
                        <a:pt x="59863" y="0"/>
                        <a:pt x="38938" y="53499"/>
                        <a:pt x="29932" y="74209"/>
                      </a:cubicBezTo>
                      <a:cubicBezTo>
                        <a:pt x="21680" y="94919"/>
                        <a:pt x="5744" y="123851"/>
                        <a:pt x="971" y="12878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28903"/>
                    </a:gs>
                    <a:gs pos="100000">
                      <a:srgbClr val="C06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97" name="Freeform 4796"/>
                <p:cNvSpPr/>
                <p:nvPr/>
              </p:nvSpPr>
              <p:spPr>
                <a:xfrm rot="2700000">
                  <a:off x="8547433" y="681145"/>
                  <a:ext cx="93192" cy="951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3192" h="95134">
                      <a:moveTo>
                        <a:pt x="0" y="95134"/>
                      </a:moveTo>
                      <a:cubicBezTo>
                        <a:pt x="0" y="86936"/>
                        <a:pt x="30309" y="31712"/>
                        <a:pt x="59647" y="12728"/>
                      </a:cubicBezTo>
                      <a:cubicBezTo>
                        <a:pt x="88986" y="-6256"/>
                        <a:pt x="93192" y="1105"/>
                        <a:pt x="93192" y="1105"/>
                      </a:cubicBezTo>
                      <a:cubicBezTo>
                        <a:pt x="93192" y="1105"/>
                        <a:pt x="41931" y="43334"/>
                        <a:pt x="26858" y="62775"/>
                      </a:cubicBezTo>
                      <a:cubicBezTo>
                        <a:pt x="11784" y="82217"/>
                        <a:pt x="0" y="99018"/>
                        <a:pt x="0" y="951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28903"/>
                    </a:gs>
                    <a:gs pos="100000">
                      <a:srgbClr val="C06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98" name="Freeform 4797"/>
                <p:cNvSpPr/>
                <p:nvPr/>
              </p:nvSpPr>
              <p:spPr>
                <a:xfrm>
                  <a:off x="7761616" y="816507"/>
                  <a:ext cx="629035" cy="3422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9035" h="342235">
                      <a:moveTo>
                        <a:pt x="604366" y="0"/>
                      </a:moveTo>
                      <a:cubicBezTo>
                        <a:pt x="604366" y="0"/>
                        <a:pt x="497472" y="67651"/>
                        <a:pt x="460470" y="103467"/>
                      </a:cubicBezTo>
                      <a:cubicBezTo>
                        <a:pt x="423467" y="139281"/>
                        <a:pt x="296016" y="214892"/>
                        <a:pt x="170620" y="258666"/>
                      </a:cubicBezTo>
                      <a:cubicBezTo>
                        <a:pt x="117136" y="277337"/>
                        <a:pt x="0" y="342235"/>
                        <a:pt x="0" y="342235"/>
                      </a:cubicBezTo>
                      <a:cubicBezTo>
                        <a:pt x="0" y="342235"/>
                        <a:pt x="194260" y="281548"/>
                        <a:pt x="296016" y="240758"/>
                      </a:cubicBezTo>
                      <a:cubicBezTo>
                        <a:pt x="397771" y="199969"/>
                        <a:pt x="421380" y="177675"/>
                        <a:pt x="511861" y="121374"/>
                      </a:cubicBezTo>
                      <a:cubicBezTo>
                        <a:pt x="569420" y="85559"/>
                        <a:pt x="629035" y="25867"/>
                        <a:pt x="629035" y="25867"/>
                      </a:cubicBezTo>
                      <a:lnTo>
                        <a:pt x="620811" y="0"/>
                      </a:lnTo>
                      <a:lnTo>
                        <a:pt x="604366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5C000"/>
                    </a:gs>
                    <a:gs pos="100000">
                      <a:srgbClr val="FFFF0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99" name="Freeform 4798"/>
                <p:cNvSpPr/>
                <p:nvPr/>
              </p:nvSpPr>
              <p:spPr>
                <a:xfrm>
                  <a:off x="7491328" y="829130"/>
                  <a:ext cx="849197" cy="3169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9197" h="316991">
                      <a:moveTo>
                        <a:pt x="849197" y="0"/>
                      </a:moveTo>
                      <a:cubicBezTo>
                        <a:pt x="849197" y="0"/>
                        <a:pt x="767946" y="56240"/>
                        <a:pt x="537300" y="168721"/>
                      </a:cubicBezTo>
                      <a:cubicBezTo>
                        <a:pt x="483331" y="195041"/>
                        <a:pt x="0" y="316991"/>
                        <a:pt x="0" y="316991"/>
                      </a:cubicBezTo>
                      <a:cubicBezTo>
                        <a:pt x="0" y="316991"/>
                        <a:pt x="199456" y="298464"/>
                        <a:pt x="325001" y="270976"/>
                      </a:cubicBezTo>
                      <a:cubicBezTo>
                        <a:pt x="453429" y="242856"/>
                        <a:pt x="529437" y="212179"/>
                        <a:pt x="623792" y="171278"/>
                      </a:cubicBezTo>
                      <a:cubicBezTo>
                        <a:pt x="718148" y="130376"/>
                        <a:pt x="838712" y="28120"/>
                        <a:pt x="838712" y="28120"/>
                      </a:cubicBezTo>
                      <a:lnTo>
                        <a:pt x="849197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168000"/>
                    </a:gs>
                    <a:gs pos="100000">
                      <a:srgbClr val="FFFF0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00" name="Freeform 4799"/>
                <p:cNvSpPr/>
                <p:nvPr/>
              </p:nvSpPr>
              <p:spPr>
                <a:xfrm>
                  <a:off x="7548990" y="847024"/>
                  <a:ext cx="802019" cy="4396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2019" h="439696">
                      <a:moveTo>
                        <a:pt x="770567" y="0"/>
                      </a:moveTo>
                      <a:cubicBezTo>
                        <a:pt x="770567" y="0"/>
                        <a:pt x="634277" y="86917"/>
                        <a:pt x="587098" y="132932"/>
                      </a:cubicBezTo>
                      <a:cubicBezTo>
                        <a:pt x="539921" y="178946"/>
                        <a:pt x="377421" y="276089"/>
                        <a:pt x="217540" y="332328"/>
                      </a:cubicBezTo>
                      <a:cubicBezTo>
                        <a:pt x="149348" y="356317"/>
                        <a:pt x="0" y="439696"/>
                        <a:pt x="0" y="439696"/>
                      </a:cubicBezTo>
                      <a:cubicBezTo>
                        <a:pt x="0" y="439696"/>
                        <a:pt x="247682" y="361727"/>
                        <a:pt x="377421" y="309321"/>
                      </a:cubicBezTo>
                      <a:cubicBezTo>
                        <a:pt x="507159" y="256915"/>
                        <a:pt x="537259" y="228273"/>
                        <a:pt x="652623" y="155939"/>
                      </a:cubicBezTo>
                      <a:cubicBezTo>
                        <a:pt x="726011" y="109924"/>
                        <a:pt x="802019" y="33233"/>
                        <a:pt x="802019" y="33233"/>
                      </a:cubicBezTo>
                      <a:lnTo>
                        <a:pt x="791534" y="0"/>
                      </a:lnTo>
                      <a:lnTo>
                        <a:pt x="770567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2D8000"/>
                    </a:gs>
                    <a:gs pos="100000">
                      <a:srgbClr val="FFFF0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01" name="Freeform 4800"/>
                <p:cNvSpPr/>
                <p:nvPr/>
              </p:nvSpPr>
              <p:spPr>
                <a:xfrm>
                  <a:off x="8258616" y="716330"/>
                  <a:ext cx="279790" cy="2029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9790" h="202912">
                      <a:moveTo>
                        <a:pt x="279790" y="7988"/>
                      </a:moveTo>
                      <a:cubicBezTo>
                        <a:pt x="264063" y="-3515"/>
                        <a:pt x="252268" y="-2237"/>
                        <a:pt x="231300" y="7988"/>
                      </a:cubicBezTo>
                      <a:cubicBezTo>
                        <a:pt x="210332" y="18214"/>
                        <a:pt x="60938" y="125582"/>
                        <a:pt x="13105" y="153702"/>
                      </a:cubicBezTo>
                      <a:cubicBezTo>
                        <a:pt x="-27298" y="181268"/>
                        <a:pt x="34728" y="220168"/>
                        <a:pt x="60937" y="194604"/>
                      </a:cubicBezTo>
                      <a:cubicBezTo>
                        <a:pt x="109017" y="147710"/>
                        <a:pt x="241784" y="79567"/>
                        <a:pt x="262752" y="59115"/>
                      </a:cubicBezTo>
                      <a:cubicBezTo>
                        <a:pt x="283721" y="38665"/>
                        <a:pt x="279790" y="14379"/>
                        <a:pt x="279790" y="798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EBFB0C"/>
                    </a:gs>
                    <a:gs pos="100000">
                      <a:srgbClr val="FFFFE0"/>
                    </a:gs>
                  </a:gsLst>
                  <a:lin ang="0" scaled="0"/>
                </a:gradFill>
                <a:ln w="8800" cap="flat">
                  <a:noFill/>
                  <a:bevel/>
                </a:ln>
              </p:spPr>
            </p:sp>
          </p:grpSp>
          <p:grpSp>
            <p:nvGrpSpPr>
              <p:cNvPr id="4802" name="Group 4801"/>
              <p:cNvGrpSpPr/>
              <p:nvPr/>
            </p:nvGrpSpPr>
            <p:grpSpPr>
              <a:xfrm rot="60000">
                <a:off x="7559635" y="631532"/>
                <a:ext cx="826481" cy="483666"/>
                <a:chOff x="7559635" y="631532"/>
                <a:chExt cx="826481" cy="483666"/>
              </a:xfrm>
            </p:grpSpPr>
            <p:sp>
              <p:nvSpPr>
                <p:cNvPr id="4803" name="Freeform 4802"/>
                <p:cNvSpPr/>
                <p:nvPr/>
              </p:nvSpPr>
              <p:spPr>
                <a:xfrm>
                  <a:off x="8282401" y="632887"/>
                  <a:ext cx="16205" cy="849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205" h="84901">
                      <a:moveTo>
                        <a:pt x="2547" y="84901"/>
                      </a:moveTo>
                      <a:cubicBezTo>
                        <a:pt x="2547" y="84901"/>
                        <a:pt x="-3627" y="67289"/>
                        <a:pt x="2547" y="39591"/>
                      </a:cubicBezTo>
                      <a:cubicBezTo>
                        <a:pt x="8720" y="11892"/>
                        <a:pt x="16205" y="0"/>
                        <a:pt x="16205" y="0"/>
                      </a:cubicBezTo>
                      <a:cubicBezTo>
                        <a:pt x="16205" y="0"/>
                        <a:pt x="8720" y="44408"/>
                        <a:pt x="8720" y="54042"/>
                      </a:cubicBezTo>
                      <a:cubicBezTo>
                        <a:pt x="8720" y="63676"/>
                        <a:pt x="6251" y="84901"/>
                        <a:pt x="2547" y="849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28903"/>
                    </a:gs>
                    <a:gs pos="100000">
                      <a:srgbClr val="C06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04" name="Freeform 4803"/>
                <p:cNvSpPr/>
                <p:nvPr/>
              </p:nvSpPr>
              <p:spPr>
                <a:xfrm>
                  <a:off x="8284253" y="631532"/>
                  <a:ext cx="42829" cy="898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829" h="89869">
                      <a:moveTo>
                        <a:pt x="695" y="89869"/>
                      </a:moveTo>
                      <a:cubicBezTo>
                        <a:pt x="695" y="89869"/>
                        <a:pt x="-5479" y="69848"/>
                        <a:pt x="15511" y="37333"/>
                      </a:cubicBezTo>
                      <a:cubicBezTo>
                        <a:pt x="36501" y="4817"/>
                        <a:pt x="42829" y="0"/>
                        <a:pt x="42829" y="0"/>
                      </a:cubicBezTo>
                      <a:cubicBezTo>
                        <a:pt x="42829" y="0"/>
                        <a:pt x="27858" y="37333"/>
                        <a:pt x="21414" y="51784"/>
                      </a:cubicBezTo>
                      <a:cubicBezTo>
                        <a:pt x="15511" y="66235"/>
                        <a:pt x="4109" y="86425"/>
                        <a:pt x="695" y="8986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28903"/>
                    </a:gs>
                    <a:gs pos="100000">
                      <a:srgbClr val="C06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05" name="Freeform 4804"/>
                <p:cNvSpPr/>
                <p:nvPr/>
              </p:nvSpPr>
              <p:spPr>
                <a:xfrm>
                  <a:off x="8287957" y="652757"/>
                  <a:ext cx="66674" cy="663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674" h="66386">
                      <a:moveTo>
                        <a:pt x="0" y="66386"/>
                      </a:moveTo>
                      <a:cubicBezTo>
                        <a:pt x="0" y="60665"/>
                        <a:pt x="21684" y="22129"/>
                        <a:pt x="42674" y="8882"/>
                      </a:cubicBezTo>
                      <a:cubicBezTo>
                        <a:pt x="63664" y="-4366"/>
                        <a:pt x="66674" y="771"/>
                        <a:pt x="66674" y="771"/>
                      </a:cubicBezTo>
                      <a:cubicBezTo>
                        <a:pt x="66674" y="771"/>
                        <a:pt x="30000" y="30239"/>
                        <a:pt x="19215" y="43806"/>
                      </a:cubicBezTo>
                      <a:cubicBezTo>
                        <a:pt x="8431" y="57372"/>
                        <a:pt x="0" y="69096"/>
                        <a:pt x="0" y="6638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28903"/>
                    </a:gs>
                    <a:gs pos="100000">
                      <a:srgbClr val="C06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06" name="Freeform 4805"/>
                <p:cNvSpPr/>
                <p:nvPr/>
              </p:nvSpPr>
              <p:spPr>
                <a:xfrm rot="2700000">
                  <a:off x="8320809" y="649051"/>
                  <a:ext cx="7903" cy="859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903" h="85974">
                      <a:moveTo>
                        <a:pt x="1242" y="85974"/>
                      </a:moveTo>
                      <a:cubicBezTo>
                        <a:pt x="1242" y="85974"/>
                        <a:pt x="-1769" y="68139"/>
                        <a:pt x="1242" y="40091"/>
                      </a:cubicBezTo>
                      <a:cubicBezTo>
                        <a:pt x="4253" y="12042"/>
                        <a:pt x="7903" y="0"/>
                        <a:pt x="7903" y="0"/>
                      </a:cubicBezTo>
                      <a:cubicBezTo>
                        <a:pt x="7903" y="0"/>
                        <a:pt x="4253" y="44969"/>
                        <a:pt x="4253" y="54725"/>
                      </a:cubicBezTo>
                      <a:cubicBezTo>
                        <a:pt x="4253" y="64481"/>
                        <a:pt x="3048" y="85974"/>
                        <a:pt x="1242" y="859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28903"/>
                    </a:gs>
                    <a:gs pos="100000">
                      <a:srgbClr val="C06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07" name="Freeform 4806"/>
                <p:cNvSpPr/>
                <p:nvPr/>
              </p:nvSpPr>
              <p:spPr>
                <a:xfrm rot="2700000">
                  <a:off x="8313513" y="657794"/>
                  <a:ext cx="42301" cy="910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301" h="91004">
                      <a:moveTo>
                        <a:pt x="686" y="91004"/>
                      </a:moveTo>
                      <a:cubicBezTo>
                        <a:pt x="686" y="91004"/>
                        <a:pt x="-5412" y="70730"/>
                        <a:pt x="15320" y="37804"/>
                      </a:cubicBezTo>
                      <a:cubicBezTo>
                        <a:pt x="36051" y="4878"/>
                        <a:pt x="42301" y="0"/>
                        <a:pt x="42301" y="0"/>
                      </a:cubicBezTo>
                      <a:cubicBezTo>
                        <a:pt x="42301" y="0"/>
                        <a:pt x="27515" y="37804"/>
                        <a:pt x="21151" y="52438"/>
                      </a:cubicBezTo>
                      <a:cubicBezTo>
                        <a:pt x="15320" y="67072"/>
                        <a:pt x="4059" y="87517"/>
                        <a:pt x="686" y="9100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28903"/>
                    </a:gs>
                    <a:gs pos="100000">
                      <a:srgbClr val="C06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08" name="Freeform 4807"/>
                <p:cNvSpPr/>
                <p:nvPr/>
              </p:nvSpPr>
              <p:spPr>
                <a:xfrm rot="2700000">
                  <a:off x="8305912" y="687167"/>
                  <a:ext cx="65852" cy="672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852" h="67224">
                      <a:moveTo>
                        <a:pt x="0" y="67224"/>
                      </a:moveTo>
                      <a:cubicBezTo>
                        <a:pt x="0" y="61432"/>
                        <a:pt x="21417" y="22408"/>
                        <a:pt x="42148" y="8994"/>
                      </a:cubicBezTo>
                      <a:cubicBezTo>
                        <a:pt x="62880" y="-4421"/>
                        <a:pt x="65852" y="781"/>
                        <a:pt x="65852" y="781"/>
                      </a:cubicBezTo>
                      <a:cubicBezTo>
                        <a:pt x="65852" y="781"/>
                        <a:pt x="29630" y="30621"/>
                        <a:pt x="18978" y="44359"/>
                      </a:cubicBezTo>
                      <a:cubicBezTo>
                        <a:pt x="8327" y="58097"/>
                        <a:pt x="0" y="69969"/>
                        <a:pt x="0" y="6722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28903"/>
                    </a:gs>
                    <a:gs pos="100000">
                      <a:srgbClr val="C06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09" name="Freeform 4808"/>
                <p:cNvSpPr/>
                <p:nvPr/>
              </p:nvSpPr>
              <p:spPr>
                <a:xfrm>
                  <a:off x="7750628" y="782819"/>
                  <a:ext cx="444494" cy="2418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4494" h="241834">
                      <a:moveTo>
                        <a:pt x="427062" y="0"/>
                      </a:moveTo>
                      <a:cubicBezTo>
                        <a:pt x="427062" y="0"/>
                        <a:pt x="351528" y="47804"/>
                        <a:pt x="325381" y="73113"/>
                      </a:cubicBezTo>
                      <a:cubicBezTo>
                        <a:pt x="299234" y="98420"/>
                        <a:pt x="209173" y="151849"/>
                        <a:pt x="120565" y="182781"/>
                      </a:cubicBezTo>
                      <a:cubicBezTo>
                        <a:pt x="82771" y="195974"/>
                        <a:pt x="0" y="241834"/>
                        <a:pt x="0" y="241834"/>
                      </a:cubicBezTo>
                      <a:cubicBezTo>
                        <a:pt x="0" y="241834"/>
                        <a:pt x="137270" y="198950"/>
                        <a:pt x="209173" y="170127"/>
                      </a:cubicBezTo>
                      <a:cubicBezTo>
                        <a:pt x="281077" y="141303"/>
                        <a:pt x="297759" y="125550"/>
                        <a:pt x="361696" y="85766"/>
                      </a:cubicBezTo>
                      <a:cubicBezTo>
                        <a:pt x="402369" y="60458"/>
                        <a:pt x="444494" y="18278"/>
                        <a:pt x="444494" y="18278"/>
                      </a:cubicBezTo>
                      <a:lnTo>
                        <a:pt x="438683" y="0"/>
                      </a:lnTo>
                      <a:lnTo>
                        <a:pt x="427062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5C000"/>
                    </a:gs>
                    <a:gs pos="100000">
                      <a:srgbClr val="FFFF0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10" name="Freeform 4809"/>
                <p:cNvSpPr/>
                <p:nvPr/>
              </p:nvSpPr>
              <p:spPr>
                <a:xfrm>
                  <a:off x="7559635" y="791738"/>
                  <a:ext cx="600067" cy="2239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0067" h="223995">
                      <a:moveTo>
                        <a:pt x="600067" y="0"/>
                      </a:moveTo>
                      <a:cubicBezTo>
                        <a:pt x="600067" y="0"/>
                        <a:pt x="542653" y="39741"/>
                        <a:pt x="379672" y="119223"/>
                      </a:cubicBezTo>
                      <a:cubicBezTo>
                        <a:pt x="341536" y="137821"/>
                        <a:pt x="0" y="223995"/>
                        <a:pt x="0" y="223995"/>
                      </a:cubicBezTo>
                      <a:cubicBezTo>
                        <a:pt x="0" y="223995"/>
                        <a:pt x="140942" y="210904"/>
                        <a:pt x="229655" y="191480"/>
                      </a:cubicBezTo>
                      <a:cubicBezTo>
                        <a:pt x="320406" y="171610"/>
                        <a:pt x="374115" y="149933"/>
                        <a:pt x="440789" y="121030"/>
                      </a:cubicBezTo>
                      <a:cubicBezTo>
                        <a:pt x="507463" y="92127"/>
                        <a:pt x="592658" y="19870"/>
                        <a:pt x="592658" y="19870"/>
                      </a:cubicBezTo>
                      <a:lnTo>
                        <a:pt x="600067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168000"/>
                    </a:gs>
                    <a:gs pos="100000">
                      <a:srgbClr val="FFFF0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11" name="Freeform 4810"/>
                <p:cNvSpPr/>
                <p:nvPr/>
              </p:nvSpPr>
              <p:spPr>
                <a:xfrm>
                  <a:off x="7600380" y="804382"/>
                  <a:ext cx="566730" cy="3107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6730" h="310702">
                      <a:moveTo>
                        <a:pt x="544504" y="0"/>
                      </a:moveTo>
                      <a:cubicBezTo>
                        <a:pt x="544504" y="0"/>
                        <a:pt x="448198" y="61418"/>
                        <a:pt x="414861" y="93934"/>
                      </a:cubicBezTo>
                      <a:cubicBezTo>
                        <a:pt x="381524" y="126449"/>
                        <a:pt x="266696" y="195092"/>
                        <a:pt x="153720" y="234833"/>
                      </a:cubicBezTo>
                      <a:cubicBezTo>
                        <a:pt x="105533" y="251784"/>
                        <a:pt x="0" y="310702"/>
                        <a:pt x="0" y="310702"/>
                      </a:cubicBezTo>
                      <a:cubicBezTo>
                        <a:pt x="0" y="310702"/>
                        <a:pt x="175019" y="255607"/>
                        <a:pt x="266696" y="218575"/>
                      </a:cubicBezTo>
                      <a:cubicBezTo>
                        <a:pt x="358373" y="181544"/>
                        <a:pt x="379643" y="161305"/>
                        <a:pt x="461162" y="110191"/>
                      </a:cubicBezTo>
                      <a:cubicBezTo>
                        <a:pt x="513020" y="77676"/>
                        <a:pt x="566730" y="23483"/>
                        <a:pt x="566730" y="23483"/>
                      </a:cubicBezTo>
                      <a:lnTo>
                        <a:pt x="559321" y="0"/>
                      </a:lnTo>
                      <a:lnTo>
                        <a:pt x="544504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2D8000"/>
                    </a:gs>
                    <a:gs pos="100000">
                      <a:srgbClr val="FFFF0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12" name="Freeform 4811"/>
                <p:cNvSpPr/>
                <p:nvPr/>
              </p:nvSpPr>
              <p:spPr>
                <a:xfrm>
                  <a:off x="8101824" y="712030"/>
                  <a:ext cx="197708" cy="1433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7708" h="143384">
                      <a:moveTo>
                        <a:pt x="197708" y="5645"/>
                      </a:moveTo>
                      <a:cubicBezTo>
                        <a:pt x="186595" y="-2484"/>
                        <a:pt x="178260" y="-1581"/>
                        <a:pt x="163443" y="5645"/>
                      </a:cubicBezTo>
                      <a:cubicBezTo>
                        <a:pt x="148628" y="12870"/>
                        <a:pt x="43061" y="88740"/>
                        <a:pt x="9260" y="108610"/>
                      </a:cubicBezTo>
                      <a:cubicBezTo>
                        <a:pt x="-19290" y="128089"/>
                        <a:pt x="24540" y="155577"/>
                        <a:pt x="43060" y="137513"/>
                      </a:cubicBezTo>
                      <a:cubicBezTo>
                        <a:pt x="77034" y="104376"/>
                        <a:pt x="170851" y="56224"/>
                        <a:pt x="185669" y="41773"/>
                      </a:cubicBezTo>
                      <a:cubicBezTo>
                        <a:pt x="200485" y="27322"/>
                        <a:pt x="197708" y="10161"/>
                        <a:pt x="197708" y="564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EBFB0C"/>
                    </a:gs>
                    <a:gs pos="100000">
                      <a:srgbClr val="FFFFE0"/>
                    </a:gs>
                  </a:gsLst>
                  <a:lin ang="0" scaled="0"/>
                </a:gradFill>
                <a:ln w="8800" cap="flat">
                  <a:noFill/>
                  <a:bevel/>
                </a:ln>
              </p:spPr>
            </p:sp>
          </p:grpSp>
          <p:grpSp>
            <p:nvGrpSpPr>
              <p:cNvPr id="4813" name="Group 4812"/>
              <p:cNvGrpSpPr/>
              <p:nvPr/>
            </p:nvGrpSpPr>
            <p:grpSpPr>
              <a:xfrm>
                <a:off x="6940027" y="832880"/>
                <a:ext cx="587277" cy="462943"/>
                <a:chOff x="6940027" y="832880"/>
                <a:chExt cx="587277" cy="462943"/>
              </a:xfrm>
            </p:grpSpPr>
            <p:sp>
              <p:nvSpPr>
                <p:cNvPr id="4814" name="Freeform 4813"/>
                <p:cNvSpPr/>
                <p:nvPr/>
              </p:nvSpPr>
              <p:spPr>
                <a:xfrm>
                  <a:off x="7363496" y="849517"/>
                  <a:ext cx="109929" cy="1521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929" h="152114">
                      <a:moveTo>
                        <a:pt x="40524" y="0"/>
                      </a:moveTo>
                      <a:lnTo>
                        <a:pt x="109929" y="19718"/>
                      </a:lnTo>
                      <a:cubicBezTo>
                        <a:pt x="109929" y="19718"/>
                        <a:pt x="92510" y="76057"/>
                        <a:pt x="66517" y="115494"/>
                      </a:cubicBezTo>
                      <a:cubicBezTo>
                        <a:pt x="47517" y="144321"/>
                        <a:pt x="20307" y="152114"/>
                        <a:pt x="20307" y="152114"/>
                      </a:cubicBezTo>
                      <a:lnTo>
                        <a:pt x="0" y="132224"/>
                      </a:lnTo>
                      <a:cubicBezTo>
                        <a:pt x="0" y="132224"/>
                        <a:pt x="20307" y="143663"/>
                        <a:pt x="46300" y="118311"/>
                      </a:cubicBezTo>
                      <a:cubicBezTo>
                        <a:pt x="54964" y="109860"/>
                        <a:pt x="92509" y="33803"/>
                        <a:pt x="92509" y="33803"/>
                      </a:cubicBezTo>
                      <a:lnTo>
                        <a:pt x="31859" y="28169"/>
                      </a:lnTo>
                      <a:lnTo>
                        <a:pt x="40524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D0D0D"/>
                    </a:gs>
                    <a:gs pos="100000">
                      <a:srgbClr val="C06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15" name="Freeform 4814"/>
                <p:cNvSpPr/>
                <p:nvPr/>
              </p:nvSpPr>
              <p:spPr>
                <a:xfrm>
                  <a:off x="7183479" y="832658"/>
                  <a:ext cx="133676" cy="1111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3676" h="111100">
                      <a:moveTo>
                        <a:pt x="0" y="55550"/>
                      </a:moveTo>
                      <a:cubicBezTo>
                        <a:pt x="0" y="24848"/>
                        <a:pt x="29762" y="0"/>
                        <a:pt x="66838" y="0"/>
                      </a:cubicBezTo>
                      <a:cubicBezTo>
                        <a:pt x="103705" y="0"/>
                        <a:pt x="133676" y="24848"/>
                        <a:pt x="133676" y="55550"/>
                      </a:cubicBezTo>
                      <a:cubicBezTo>
                        <a:pt x="133676" y="86150"/>
                        <a:pt x="103705" y="111100"/>
                        <a:pt x="66838" y="111100"/>
                      </a:cubicBezTo>
                      <a:cubicBezTo>
                        <a:pt x="29762" y="111100"/>
                        <a:pt x="0" y="86150"/>
                        <a:pt x="0" y="5555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A0A0"/>
                    </a:gs>
                    <a:gs pos="100000">
                      <a:srgbClr val="BF0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16" name="Freeform 4815"/>
                <p:cNvSpPr/>
                <p:nvPr/>
              </p:nvSpPr>
              <p:spPr>
                <a:xfrm>
                  <a:off x="7206700" y="845819"/>
                  <a:ext cx="73741" cy="523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741" h="52336">
                      <a:moveTo>
                        <a:pt x="0" y="26168"/>
                      </a:moveTo>
                      <a:cubicBezTo>
                        <a:pt x="0" y="11591"/>
                        <a:pt x="16484" y="0"/>
                        <a:pt x="36871" y="0"/>
                      </a:cubicBezTo>
                      <a:cubicBezTo>
                        <a:pt x="57152" y="0"/>
                        <a:pt x="73741" y="11591"/>
                        <a:pt x="73741" y="26168"/>
                      </a:cubicBezTo>
                      <a:cubicBezTo>
                        <a:pt x="73741" y="40439"/>
                        <a:pt x="57152" y="52336"/>
                        <a:pt x="36871" y="52336"/>
                      </a:cubicBezTo>
                      <a:cubicBezTo>
                        <a:pt x="16484" y="52336"/>
                        <a:pt x="0" y="40439"/>
                        <a:pt x="0" y="2616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17" name="Freeform 4816"/>
                <p:cNvSpPr/>
                <p:nvPr/>
              </p:nvSpPr>
              <p:spPr>
                <a:xfrm>
                  <a:off x="7116104" y="892431"/>
                  <a:ext cx="133676" cy="1111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3676" h="111100">
                      <a:moveTo>
                        <a:pt x="0" y="55550"/>
                      </a:moveTo>
                      <a:cubicBezTo>
                        <a:pt x="0" y="24848"/>
                        <a:pt x="29762" y="0"/>
                        <a:pt x="66838" y="0"/>
                      </a:cubicBezTo>
                      <a:cubicBezTo>
                        <a:pt x="103705" y="0"/>
                        <a:pt x="133676" y="24848"/>
                        <a:pt x="133676" y="55550"/>
                      </a:cubicBezTo>
                      <a:cubicBezTo>
                        <a:pt x="133676" y="86150"/>
                        <a:pt x="103705" y="111100"/>
                        <a:pt x="66838" y="111100"/>
                      </a:cubicBezTo>
                      <a:cubicBezTo>
                        <a:pt x="29762" y="111100"/>
                        <a:pt x="0" y="86150"/>
                        <a:pt x="0" y="5555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FF"/>
                    </a:gs>
                    <a:gs pos="100000">
                      <a:srgbClr val="FF6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18" name="Freeform 4817"/>
                <p:cNvSpPr/>
                <p:nvPr/>
              </p:nvSpPr>
              <p:spPr>
                <a:xfrm>
                  <a:off x="7139325" y="905592"/>
                  <a:ext cx="73741" cy="523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741" h="52336">
                      <a:moveTo>
                        <a:pt x="0" y="26168"/>
                      </a:moveTo>
                      <a:cubicBezTo>
                        <a:pt x="0" y="11591"/>
                        <a:pt x="16484" y="0"/>
                        <a:pt x="36871" y="0"/>
                      </a:cubicBezTo>
                      <a:cubicBezTo>
                        <a:pt x="57152" y="0"/>
                        <a:pt x="73741" y="11591"/>
                        <a:pt x="73741" y="26168"/>
                      </a:cubicBezTo>
                      <a:cubicBezTo>
                        <a:pt x="73741" y="40439"/>
                        <a:pt x="57152" y="52336"/>
                        <a:pt x="36871" y="52336"/>
                      </a:cubicBezTo>
                      <a:cubicBezTo>
                        <a:pt x="16484" y="52336"/>
                        <a:pt x="0" y="40439"/>
                        <a:pt x="0" y="2616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19" name="Freeform 4818"/>
                <p:cNvSpPr/>
                <p:nvPr/>
              </p:nvSpPr>
              <p:spPr>
                <a:xfrm>
                  <a:off x="7254778" y="926191"/>
                  <a:ext cx="133676" cy="1111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3676" h="111100">
                      <a:moveTo>
                        <a:pt x="0" y="55550"/>
                      </a:moveTo>
                      <a:cubicBezTo>
                        <a:pt x="0" y="24848"/>
                        <a:pt x="29762" y="0"/>
                        <a:pt x="66838" y="0"/>
                      </a:cubicBezTo>
                      <a:cubicBezTo>
                        <a:pt x="103705" y="0"/>
                        <a:pt x="133676" y="24848"/>
                        <a:pt x="133676" y="55550"/>
                      </a:cubicBezTo>
                      <a:cubicBezTo>
                        <a:pt x="133676" y="86150"/>
                        <a:pt x="103705" y="111100"/>
                        <a:pt x="66838" y="111100"/>
                      </a:cubicBezTo>
                      <a:cubicBezTo>
                        <a:pt x="29762" y="111100"/>
                        <a:pt x="0" y="86150"/>
                        <a:pt x="0" y="5555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FF"/>
                    </a:gs>
                    <a:gs pos="100000">
                      <a:srgbClr val="FF6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20" name="Freeform 4819"/>
                <p:cNvSpPr/>
                <p:nvPr/>
              </p:nvSpPr>
              <p:spPr>
                <a:xfrm>
                  <a:off x="7278000" y="939351"/>
                  <a:ext cx="73741" cy="523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741" h="52336">
                      <a:moveTo>
                        <a:pt x="0" y="26168"/>
                      </a:moveTo>
                      <a:cubicBezTo>
                        <a:pt x="0" y="11591"/>
                        <a:pt x="16484" y="0"/>
                        <a:pt x="36871" y="0"/>
                      </a:cubicBezTo>
                      <a:cubicBezTo>
                        <a:pt x="57152" y="0"/>
                        <a:pt x="73741" y="11591"/>
                        <a:pt x="73741" y="26168"/>
                      </a:cubicBezTo>
                      <a:cubicBezTo>
                        <a:pt x="73741" y="40439"/>
                        <a:pt x="57152" y="52336"/>
                        <a:pt x="36871" y="52336"/>
                      </a:cubicBezTo>
                      <a:cubicBezTo>
                        <a:pt x="16484" y="52336"/>
                        <a:pt x="0" y="40439"/>
                        <a:pt x="0" y="2616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21" name="Freeform 4820"/>
                <p:cNvSpPr/>
                <p:nvPr/>
              </p:nvSpPr>
              <p:spPr>
                <a:xfrm>
                  <a:off x="7330322" y="993617"/>
                  <a:ext cx="146728" cy="1219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6728" h="121948">
                      <a:moveTo>
                        <a:pt x="0" y="60974"/>
                      </a:moveTo>
                      <a:cubicBezTo>
                        <a:pt x="0" y="27274"/>
                        <a:pt x="32668" y="0"/>
                        <a:pt x="73364" y="0"/>
                      </a:cubicBezTo>
                      <a:cubicBezTo>
                        <a:pt x="113831" y="0"/>
                        <a:pt x="146728" y="27274"/>
                        <a:pt x="146728" y="60974"/>
                      </a:cubicBezTo>
                      <a:cubicBezTo>
                        <a:pt x="146728" y="94561"/>
                        <a:pt x="113831" y="121948"/>
                        <a:pt x="73364" y="121948"/>
                      </a:cubicBezTo>
                      <a:cubicBezTo>
                        <a:pt x="32668" y="121948"/>
                        <a:pt x="0" y="94561"/>
                        <a:pt x="0" y="609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A0A0"/>
                    </a:gs>
                    <a:gs pos="100000">
                      <a:srgbClr val="BF0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22" name="Freeform 4821"/>
                <p:cNvSpPr/>
                <p:nvPr/>
              </p:nvSpPr>
              <p:spPr>
                <a:xfrm>
                  <a:off x="7355811" y="1008063"/>
                  <a:ext cx="80942" cy="574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942" h="57446">
                      <a:moveTo>
                        <a:pt x="0" y="28723"/>
                      </a:moveTo>
                      <a:cubicBezTo>
                        <a:pt x="0" y="12723"/>
                        <a:pt x="18094" y="0"/>
                        <a:pt x="40471" y="0"/>
                      </a:cubicBezTo>
                      <a:cubicBezTo>
                        <a:pt x="62733" y="0"/>
                        <a:pt x="80942" y="12723"/>
                        <a:pt x="80942" y="28723"/>
                      </a:cubicBezTo>
                      <a:cubicBezTo>
                        <a:pt x="80942" y="44388"/>
                        <a:pt x="62733" y="57446"/>
                        <a:pt x="40471" y="57446"/>
                      </a:cubicBezTo>
                      <a:cubicBezTo>
                        <a:pt x="18094" y="57446"/>
                        <a:pt x="0" y="44388"/>
                        <a:pt x="0" y="287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23" name="Freeform 4822"/>
                <p:cNvSpPr/>
                <p:nvPr/>
              </p:nvSpPr>
              <p:spPr>
                <a:xfrm>
                  <a:off x="7178879" y="971523"/>
                  <a:ext cx="146728" cy="1219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6728" h="121948">
                      <a:moveTo>
                        <a:pt x="0" y="60974"/>
                      </a:moveTo>
                      <a:cubicBezTo>
                        <a:pt x="0" y="27274"/>
                        <a:pt x="32668" y="0"/>
                        <a:pt x="73364" y="0"/>
                      </a:cubicBezTo>
                      <a:cubicBezTo>
                        <a:pt x="113831" y="0"/>
                        <a:pt x="146728" y="27274"/>
                        <a:pt x="146728" y="60974"/>
                      </a:cubicBezTo>
                      <a:cubicBezTo>
                        <a:pt x="146728" y="94561"/>
                        <a:pt x="113831" y="121948"/>
                        <a:pt x="73364" y="121948"/>
                      </a:cubicBezTo>
                      <a:cubicBezTo>
                        <a:pt x="32668" y="121948"/>
                        <a:pt x="0" y="94561"/>
                        <a:pt x="0" y="609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FF"/>
                    </a:gs>
                    <a:gs pos="100000">
                      <a:srgbClr val="FF6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24" name="Freeform 4823"/>
                <p:cNvSpPr/>
                <p:nvPr/>
              </p:nvSpPr>
              <p:spPr>
                <a:xfrm>
                  <a:off x="7204367" y="985969"/>
                  <a:ext cx="80942" cy="574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942" h="57446">
                      <a:moveTo>
                        <a:pt x="0" y="28723"/>
                      </a:moveTo>
                      <a:cubicBezTo>
                        <a:pt x="0" y="12723"/>
                        <a:pt x="18094" y="0"/>
                        <a:pt x="40471" y="0"/>
                      </a:cubicBezTo>
                      <a:cubicBezTo>
                        <a:pt x="62733" y="0"/>
                        <a:pt x="80942" y="12723"/>
                        <a:pt x="80942" y="28723"/>
                      </a:cubicBezTo>
                      <a:cubicBezTo>
                        <a:pt x="80942" y="44388"/>
                        <a:pt x="62733" y="57446"/>
                        <a:pt x="40471" y="57446"/>
                      </a:cubicBezTo>
                      <a:cubicBezTo>
                        <a:pt x="18094" y="57446"/>
                        <a:pt x="0" y="44388"/>
                        <a:pt x="0" y="287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25" name="Freeform 4824"/>
                <p:cNvSpPr/>
                <p:nvPr/>
              </p:nvSpPr>
              <p:spPr>
                <a:xfrm>
                  <a:off x="7184364" y="1093936"/>
                  <a:ext cx="120168" cy="998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168" h="99873">
                      <a:moveTo>
                        <a:pt x="0" y="49937"/>
                      </a:moveTo>
                      <a:cubicBezTo>
                        <a:pt x="0" y="22337"/>
                        <a:pt x="26755" y="0"/>
                        <a:pt x="60084" y="0"/>
                      </a:cubicBezTo>
                      <a:cubicBezTo>
                        <a:pt x="93225" y="0"/>
                        <a:pt x="120168" y="22337"/>
                        <a:pt x="120168" y="49937"/>
                      </a:cubicBezTo>
                      <a:cubicBezTo>
                        <a:pt x="120168" y="77444"/>
                        <a:pt x="93225" y="99873"/>
                        <a:pt x="60084" y="99873"/>
                      </a:cubicBezTo>
                      <a:cubicBezTo>
                        <a:pt x="26755" y="99873"/>
                        <a:pt x="0" y="77444"/>
                        <a:pt x="0" y="499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FF"/>
                    </a:gs>
                    <a:gs pos="100000">
                      <a:srgbClr val="FF6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26" name="Freeform 4825"/>
                <p:cNvSpPr/>
                <p:nvPr/>
              </p:nvSpPr>
              <p:spPr>
                <a:xfrm>
                  <a:off x="7200521" y="1105765"/>
                  <a:ext cx="66290" cy="470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290" h="47048">
                      <a:moveTo>
                        <a:pt x="0" y="23524"/>
                      </a:moveTo>
                      <a:cubicBezTo>
                        <a:pt x="0" y="10420"/>
                        <a:pt x="14818" y="0"/>
                        <a:pt x="33145" y="0"/>
                      </a:cubicBezTo>
                      <a:cubicBezTo>
                        <a:pt x="51377" y="0"/>
                        <a:pt x="66290" y="10420"/>
                        <a:pt x="66290" y="23524"/>
                      </a:cubicBezTo>
                      <a:cubicBezTo>
                        <a:pt x="66290" y="36353"/>
                        <a:pt x="51377" y="47048"/>
                        <a:pt x="33145" y="47048"/>
                      </a:cubicBezTo>
                      <a:cubicBezTo>
                        <a:pt x="14818" y="47048"/>
                        <a:pt x="0" y="36353"/>
                        <a:pt x="0" y="2352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27" name="Freeform 4826"/>
                <p:cNvSpPr/>
                <p:nvPr/>
              </p:nvSpPr>
              <p:spPr>
                <a:xfrm>
                  <a:off x="7091702" y="1040828"/>
                  <a:ext cx="66290" cy="470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290" h="47048">
                      <a:moveTo>
                        <a:pt x="0" y="23524"/>
                      </a:moveTo>
                      <a:cubicBezTo>
                        <a:pt x="0" y="10420"/>
                        <a:pt x="14818" y="0"/>
                        <a:pt x="33145" y="0"/>
                      </a:cubicBezTo>
                      <a:cubicBezTo>
                        <a:pt x="51377" y="0"/>
                        <a:pt x="66290" y="10420"/>
                        <a:pt x="66290" y="23524"/>
                      </a:cubicBezTo>
                      <a:cubicBezTo>
                        <a:pt x="66290" y="36353"/>
                        <a:pt x="51377" y="47048"/>
                        <a:pt x="33145" y="47048"/>
                      </a:cubicBezTo>
                      <a:cubicBezTo>
                        <a:pt x="14818" y="47048"/>
                        <a:pt x="0" y="36353"/>
                        <a:pt x="0" y="2352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28" name="Freeform 4827"/>
                <p:cNvSpPr/>
                <p:nvPr/>
              </p:nvSpPr>
              <p:spPr>
                <a:xfrm>
                  <a:off x="6984227" y="1100845"/>
                  <a:ext cx="120168" cy="998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168" h="99873">
                      <a:moveTo>
                        <a:pt x="0" y="49936"/>
                      </a:moveTo>
                      <a:cubicBezTo>
                        <a:pt x="0" y="22337"/>
                        <a:pt x="26755" y="0"/>
                        <a:pt x="60084" y="0"/>
                      </a:cubicBezTo>
                      <a:cubicBezTo>
                        <a:pt x="93225" y="0"/>
                        <a:pt x="120168" y="22337"/>
                        <a:pt x="120168" y="49936"/>
                      </a:cubicBezTo>
                      <a:cubicBezTo>
                        <a:pt x="120168" y="77444"/>
                        <a:pt x="93225" y="99873"/>
                        <a:pt x="60084" y="99873"/>
                      </a:cubicBezTo>
                      <a:cubicBezTo>
                        <a:pt x="26755" y="99873"/>
                        <a:pt x="0" y="77444"/>
                        <a:pt x="0" y="4993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FF"/>
                    </a:gs>
                    <a:gs pos="100000">
                      <a:srgbClr val="FF6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29" name="Freeform 4828"/>
                <p:cNvSpPr/>
                <p:nvPr/>
              </p:nvSpPr>
              <p:spPr>
                <a:xfrm>
                  <a:off x="7005106" y="1112676"/>
                  <a:ext cx="66290" cy="470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290" h="47048">
                      <a:moveTo>
                        <a:pt x="0" y="23524"/>
                      </a:moveTo>
                      <a:cubicBezTo>
                        <a:pt x="0" y="10420"/>
                        <a:pt x="14818" y="0"/>
                        <a:pt x="33145" y="0"/>
                      </a:cubicBezTo>
                      <a:cubicBezTo>
                        <a:pt x="51377" y="0"/>
                        <a:pt x="66290" y="10420"/>
                        <a:pt x="66290" y="23524"/>
                      </a:cubicBezTo>
                      <a:cubicBezTo>
                        <a:pt x="66290" y="36353"/>
                        <a:pt x="51377" y="47048"/>
                        <a:pt x="33145" y="47048"/>
                      </a:cubicBezTo>
                      <a:cubicBezTo>
                        <a:pt x="14818" y="47048"/>
                        <a:pt x="0" y="36353"/>
                        <a:pt x="0" y="2352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30" name="Freeform 4829"/>
                <p:cNvSpPr/>
                <p:nvPr/>
              </p:nvSpPr>
              <p:spPr>
                <a:xfrm>
                  <a:off x="7105435" y="1100935"/>
                  <a:ext cx="120168" cy="998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168" h="99873">
                      <a:moveTo>
                        <a:pt x="0" y="49936"/>
                      </a:moveTo>
                      <a:cubicBezTo>
                        <a:pt x="0" y="22337"/>
                        <a:pt x="26755" y="0"/>
                        <a:pt x="60084" y="0"/>
                      </a:cubicBezTo>
                      <a:cubicBezTo>
                        <a:pt x="93225" y="0"/>
                        <a:pt x="120168" y="22337"/>
                        <a:pt x="120168" y="49936"/>
                      </a:cubicBezTo>
                      <a:cubicBezTo>
                        <a:pt x="120168" y="77444"/>
                        <a:pt x="93225" y="99873"/>
                        <a:pt x="60084" y="99873"/>
                      </a:cubicBezTo>
                      <a:cubicBezTo>
                        <a:pt x="26755" y="99873"/>
                        <a:pt x="0" y="77444"/>
                        <a:pt x="0" y="4993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A0FF"/>
                    </a:gs>
                    <a:gs pos="100000">
                      <a:srgbClr val="C000C0"/>
                    </a:gs>
                  </a:gsLst>
                  <a:lin ang="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31" name="Freeform 4830"/>
                <p:cNvSpPr/>
                <p:nvPr/>
              </p:nvSpPr>
              <p:spPr>
                <a:xfrm>
                  <a:off x="7126313" y="1112765"/>
                  <a:ext cx="66290" cy="470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290" h="47048">
                      <a:moveTo>
                        <a:pt x="0" y="23524"/>
                      </a:moveTo>
                      <a:cubicBezTo>
                        <a:pt x="0" y="10420"/>
                        <a:pt x="14818" y="0"/>
                        <a:pt x="33145" y="0"/>
                      </a:cubicBezTo>
                      <a:cubicBezTo>
                        <a:pt x="51377" y="0"/>
                        <a:pt x="66290" y="10420"/>
                        <a:pt x="66290" y="23524"/>
                      </a:cubicBezTo>
                      <a:cubicBezTo>
                        <a:pt x="66290" y="36353"/>
                        <a:pt x="51377" y="47048"/>
                        <a:pt x="33145" y="47048"/>
                      </a:cubicBezTo>
                      <a:cubicBezTo>
                        <a:pt x="14818" y="47048"/>
                        <a:pt x="0" y="36353"/>
                        <a:pt x="0" y="2352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32" name="Freeform 4831"/>
                <p:cNvSpPr/>
                <p:nvPr/>
              </p:nvSpPr>
              <p:spPr>
                <a:xfrm>
                  <a:off x="7031821" y="1160422"/>
                  <a:ext cx="104849" cy="871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4849" h="87142">
                      <a:moveTo>
                        <a:pt x="0" y="43571"/>
                      </a:moveTo>
                      <a:cubicBezTo>
                        <a:pt x="0" y="19489"/>
                        <a:pt x="23344" y="0"/>
                        <a:pt x="52425" y="0"/>
                      </a:cubicBezTo>
                      <a:cubicBezTo>
                        <a:pt x="81341" y="0"/>
                        <a:pt x="104849" y="19489"/>
                        <a:pt x="104849" y="43571"/>
                      </a:cubicBezTo>
                      <a:cubicBezTo>
                        <a:pt x="104849" y="67572"/>
                        <a:pt x="81341" y="87142"/>
                        <a:pt x="52425" y="87142"/>
                      </a:cubicBezTo>
                      <a:cubicBezTo>
                        <a:pt x="23344" y="87142"/>
                        <a:pt x="0" y="67572"/>
                        <a:pt x="0" y="4357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A0FF"/>
                    </a:gs>
                    <a:gs pos="100000">
                      <a:srgbClr val="C000C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33" name="Freeform 4832"/>
                <p:cNvSpPr/>
                <p:nvPr/>
              </p:nvSpPr>
              <p:spPr>
                <a:xfrm>
                  <a:off x="7050039" y="1170745"/>
                  <a:ext cx="57839" cy="41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839" h="41050">
                      <a:moveTo>
                        <a:pt x="0" y="20525"/>
                      </a:moveTo>
                      <a:cubicBezTo>
                        <a:pt x="0" y="9091"/>
                        <a:pt x="12929" y="0"/>
                        <a:pt x="28920" y="0"/>
                      </a:cubicBezTo>
                      <a:cubicBezTo>
                        <a:pt x="44828" y="0"/>
                        <a:pt x="57839" y="9091"/>
                        <a:pt x="57839" y="20525"/>
                      </a:cubicBezTo>
                      <a:cubicBezTo>
                        <a:pt x="57839" y="31719"/>
                        <a:pt x="44828" y="41050"/>
                        <a:pt x="28920" y="41050"/>
                      </a:cubicBezTo>
                      <a:cubicBezTo>
                        <a:pt x="12929" y="41050"/>
                        <a:pt x="0" y="31719"/>
                        <a:pt x="0" y="205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34" name="Freeform 4833"/>
                <p:cNvSpPr/>
                <p:nvPr/>
              </p:nvSpPr>
              <p:spPr>
                <a:xfrm>
                  <a:off x="7078592" y="972944"/>
                  <a:ext cx="102350" cy="850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2350" h="85065">
                      <a:moveTo>
                        <a:pt x="0" y="42532"/>
                      </a:moveTo>
                      <a:cubicBezTo>
                        <a:pt x="0" y="19025"/>
                        <a:pt x="22788" y="0"/>
                        <a:pt x="51175" y="0"/>
                      </a:cubicBezTo>
                      <a:cubicBezTo>
                        <a:pt x="79402" y="0"/>
                        <a:pt x="102350" y="19025"/>
                        <a:pt x="102350" y="42532"/>
                      </a:cubicBezTo>
                      <a:cubicBezTo>
                        <a:pt x="102350" y="65962"/>
                        <a:pt x="79402" y="85065"/>
                        <a:pt x="51175" y="85065"/>
                      </a:cubicBezTo>
                      <a:cubicBezTo>
                        <a:pt x="22788" y="85065"/>
                        <a:pt x="0" y="65962"/>
                        <a:pt x="0" y="4253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A0FF"/>
                    </a:gs>
                    <a:gs pos="100000">
                      <a:srgbClr val="C000C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35" name="Freeform 4834"/>
                <p:cNvSpPr/>
                <p:nvPr/>
              </p:nvSpPr>
              <p:spPr>
                <a:xfrm>
                  <a:off x="7096375" y="983021"/>
                  <a:ext cx="56461" cy="400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461" h="40072">
                      <a:moveTo>
                        <a:pt x="0" y="20036"/>
                      </a:moveTo>
                      <a:cubicBezTo>
                        <a:pt x="0" y="8875"/>
                        <a:pt x="12621" y="0"/>
                        <a:pt x="28230" y="0"/>
                      </a:cubicBezTo>
                      <a:cubicBezTo>
                        <a:pt x="43759" y="0"/>
                        <a:pt x="56461" y="8875"/>
                        <a:pt x="56461" y="20036"/>
                      </a:cubicBezTo>
                      <a:cubicBezTo>
                        <a:pt x="56461" y="30963"/>
                        <a:pt x="43759" y="40072"/>
                        <a:pt x="28230" y="40072"/>
                      </a:cubicBezTo>
                      <a:cubicBezTo>
                        <a:pt x="12621" y="40072"/>
                        <a:pt x="0" y="30963"/>
                        <a:pt x="0" y="2003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36" name="Freeform 4835"/>
                <p:cNvSpPr/>
                <p:nvPr/>
              </p:nvSpPr>
              <p:spPr>
                <a:xfrm>
                  <a:off x="7303181" y="1072709"/>
                  <a:ext cx="131774" cy="1095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774" h="109519">
                      <a:moveTo>
                        <a:pt x="0" y="54759"/>
                      </a:moveTo>
                      <a:cubicBezTo>
                        <a:pt x="0" y="24494"/>
                        <a:pt x="29339" y="0"/>
                        <a:pt x="65887" y="0"/>
                      </a:cubicBezTo>
                      <a:cubicBezTo>
                        <a:pt x="102230" y="0"/>
                        <a:pt x="131774" y="24494"/>
                        <a:pt x="131774" y="54759"/>
                      </a:cubicBezTo>
                      <a:cubicBezTo>
                        <a:pt x="131774" y="84924"/>
                        <a:pt x="102230" y="109519"/>
                        <a:pt x="65887" y="109519"/>
                      </a:cubicBezTo>
                      <a:cubicBezTo>
                        <a:pt x="29339" y="109519"/>
                        <a:pt x="0" y="84924"/>
                        <a:pt x="0" y="5475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A0FF"/>
                    </a:gs>
                    <a:gs pos="100000">
                      <a:srgbClr val="C000C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37" name="Freeform 4836"/>
                <p:cNvSpPr/>
                <p:nvPr/>
              </p:nvSpPr>
              <p:spPr>
                <a:xfrm>
                  <a:off x="7326074" y="1085684"/>
                  <a:ext cx="72692" cy="515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692" h="51591">
                      <a:moveTo>
                        <a:pt x="0" y="25796"/>
                      </a:moveTo>
                      <a:cubicBezTo>
                        <a:pt x="0" y="11426"/>
                        <a:pt x="16249" y="0"/>
                        <a:pt x="36346" y="0"/>
                      </a:cubicBezTo>
                      <a:cubicBezTo>
                        <a:pt x="56339" y="0"/>
                        <a:pt x="72692" y="11426"/>
                        <a:pt x="72692" y="25796"/>
                      </a:cubicBezTo>
                      <a:cubicBezTo>
                        <a:pt x="72692" y="39864"/>
                        <a:pt x="56339" y="51591"/>
                        <a:pt x="36346" y="51591"/>
                      </a:cubicBezTo>
                      <a:cubicBezTo>
                        <a:pt x="16249" y="51591"/>
                        <a:pt x="0" y="39864"/>
                        <a:pt x="0" y="2579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38" name="Freeform 4837"/>
                <p:cNvSpPr/>
                <p:nvPr/>
              </p:nvSpPr>
              <p:spPr>
                <a:xfrm>
                  <a:off x="7063186" y="1025950"/>
                  <a:ext cx="123232" cy="1024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232" h="102420">
                      <a:moveTo>
                        <a:pt x="0" y="51210"/>
                      </a:moveTo>
                      <a:cubicBezTo>
                        <a:pt x="0" y="22906"/>
                        <a:pt x="27437" y="0"/>
                        <a:pt x="61616" y="0"/>
                      </a:cubicBezTo>
                      <a:cubicBezTo>
                        <a:pt x="95602" y="0"/>
                        <a:pt x="123232" y="22906"/>
                        <a:pt x="123232" y="51210"/>
                      </a:cubicBezTo>
                      <a:cubicBezTo>
                        <a:pt x="123232" y="79419"/>
                        <a:pt x="95602" y="102420"/>
                        <a:pt x="61616" y="102420"/>
                      </a:cubicBezTo>
                      <a:cubicBezTo>
                        <a:pt x="27437" y="102420"/>
                        <a:pt x="0" y="79419"/>
                        <a:pt x="0" y="5121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A0A0"/>
                    </a:gs>
                    <a:gs pos="100000">
                      <a:srgbClr val="BF0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39" name="Freeform 4838"/>
                <p:cNvSpPr/>
                <p:nvPr/>
              </p:nvSpPr>
              <p:spPr>
                <a:xfrm>
                  <a:off x="7090066" y="1036767"/>
                  <a:ext cx="57839" cy="41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839" h="41050">
                      <a:moveTo>
                        <a:pt x="0" y="20525"/>
                      </a:moveTo>
                      <a:cubicBezTo>
                        <a:pt x="0" y="9091"/>
                        <a:pt x="12929" y="0"/>
                        <a:pt x="28920" y="0"/>
                      </a:cubicBezTo>
                      <a:cubicBezTo>
                        <a:pt x="44828" y="0"/>
                        <a:pt x="57839" y="9091"/>
                        <a:pt x="57839" y="20525"/>
                      </a:cubicBezTo>
                      <a:cubicBezTo>
                        <a:pt x="57839" y="31719"/>
                        <a:pt x="44828" y="41050"/>
                        <a:pt x="28920" y="41050"/>
                      </a:cubicBezTo>
                      <a:cubicBezTo>
                        <a:pt x="12929" y="41050"/>
                        <a:pt x="0" y="31719"/>
                        <a:pt x="0" y="205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40" name="Freeform 4839"/>
                <p:cNvSpPr/>
                <p:nvPr/>
              </p:nvSpPr>
              <p:spPr>
                <a:xfrm>
                  <a:off x="6939944" y="1208574"/>
                  <a:ext cx="104849" cy="871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4849" h="87142">
                      <a:moveTo>
                        <a:pt x="0" y="43571"/>
                      </a:moveTo>
                      <a:cubicBezTo>
                        <a:pt x="0" y="19489"/>
                        <a:pt x="23344" y="0"/>
                        <a:pt x="52425" y="0"/>
                      </a:cubicBezTo>
                      <a:cubicBezTo>
                        <a:pt x="81342" y="0"/>
                        <a:pt x="104849" y="19489"/>
                        <a:pt x="104849" y="43571"/>
                      </a:cubicBezTo>
                      <a:cubicBezTo>
                        <a:pt x="104849" y="67572"/>
                        <a:pt x="81342" y="87142"/>
                        <a:pt x="52425" y="87142"/>
                      </a:cubicBezTo>
                      <a:cubicBezTo>
                        <a:pt x="23344" y="87142"/>
                        <a:pt x="0" y="67572"/>
                        <a:pt x="0" y="4357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FF"/>
                    </a:gs>
                    <a:gs pos="100000">
                      <a:srgbClr val="FF6000"/>
                    </a:gs>
                  </a:gsLst>
                  <a:lin ang="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41" name="Freeform 4840"/>
                <p:cNvSpPr/>
                <p:nvPr/>
              </p:nvSpPr>
              <p:spPr>
                <a:xfrm>
                  <a:off x="6958160" y="1218897"/>
                  <a:ext cx="57839" cy="41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839" h="41050">
                      <a:moveTo>
                        <a:pt x="0" y="20525"/>
                      </a:moveTo>
                      <a:cubicBezTo>
                        <a:pt x="0" y="9091"/>
                        <a:pt x="12929" y="0"/>
                        <a:pt x="28920" y="0"/>
                      </a:cubicBezTo>
                      <a:cubicBezTo>
                        <a:pt x="44828" y="0"/>
                        <a:pt x="57839" y="9091"/>
                        <a:pt x="57839" y="20525"/>
                      </a:cubicBezTo>
                      <a:cubicBezTo>
                        <a:pt x="57839" y="31719"/>
                        <a:pt x="44828" y="41050"/>
                        <a:pt x="28920" y="41050"/>
                      </a:cubicBezTo>
                      <a:cubicBezTo>
                        <a:pt x="12929" y="41050"/>
                        <a:pt x="0" y="31719"/>
                        <a:pt x="0" y="205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42" name="Freeform 4841"/>
                <p:cNvSpPr/>
                <p:nvPr/>
              </p:nvSpPr>
              <p:spPr>
                <a:xfrm>
                  <a:off x="7253933" y="1169454"/>
                  <a:ext cx="66290" cy="470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290" h="47048">
                      <a:moveTo>
                        <a:pt x="0" y="23524"/>
                      </a:moveTo>
                      <a:cubicBezTo>
                        <a:pt x="0" y="10420"/>
                        <a:pt x="14818" y="0"/>
                        <a:pt x="33145" y="0"/>
                      </a:cubicBezTo>
                      <a:cubicBezTo>
                        <a:pt x="51377" y="0"/>
                        <a:pt x="66290" y="10420"/>
                        <a:pt x="66290" y="23524"/>
                      </a:cubicBezTo>
                      <a:cubicBezTo>
                        <a:pt x="66290" y="36353"/>
                        <a:pt x="51377" y="47048"/>
                        <a:pt x="33145" y="47048"/>
                      </a:cubicBezTo>
                      <a:cubicBezTo>
                        <a:pt x="14818" y="47048"/>
                        <a:pt x="0" y="36353"/>
                        <a:pt x="0" y="2352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43" name="Freeform 4842"/>
                <p:cNvSpPr/>
                <p:nvPr/>
              </p:nvSpPr>
              <p:spPr>
                <a:xfrm>
                  <a:off x="7225419" y="1150291"/>
                  <a:ext cx="123232" cy="1024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232" h="102420">
                      <a:moveTo>
                        <a:pt x="0" y="51210"/>
                      </a:moveTo>
                      <a:cubicBezTo>
                        <a:pt x="0" y="22906"/>
                        <a:pt x="27437" y="0"/>
                        <a:pt x="61616" y="0"/>
                      </a:cubicBezTo>
                      <a:cubicBezTo>
                        <a:pt x="95602" y="0"/>
                        <a:pt x="123232" y="22906"/>
                        <a:pt x="123232" y="51210"/>
                      </a:cubicBezTo>
                      <a:cubicBezTo>
                        <a:pt x="123232" y="79419"/>
                        <a:pt x="95602" y="102420"/>
                        <a:pt x="61616" y="102420"/>
                      </a:cubicBezTo>
                      <a:cubicBezTo>
                        <a:pt x="27437" y="102420"/>
                        <a:pt x="0" y="79419"/>
                        <a:pt x="0" y="5121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A0A0"/>
                    </a:gs>
                    <a:gs pos="100000">
                      <a:srgbClr val="BF0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44" name="Freeform 4843"/>
                <p:cNvSpPr/>
                <p:nvPr/>
              </p:nvSpPr>
              <p:spPr>
                <a:xfrm>
                  <a:off x="7252297" y="1161108"/>
                  <a:ext cx="57839" cy="41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839" h="41050">
                      <a:moveTo>
                        <a:pt x="0" y="20525"/>
                      </a:moveTo>
                      <a:cubicBezTo>
                        <a:pt x="0" y="9091"/>
                        <a:pt x="12929" y="0"/>
                        <a:pt x="28920" y="0"/>
                      </a:cubicBezTo>
                      <a:cubicBezTo>
                        <a:pt x="44828" y="0"/>
                        <a:pt x="57839" y="9091"/>
                        <a:pt x="57839" y="20525"/>
                      </a:cubicBezTo>
                      <a:cubicBezTo>
                        <a:pt x="57839" y="31719"/>
                        <a:pt x="44828" y="41050"/>
                        <a:pt x="28920" y="41050"/>
                      </a:cubicBezTo>
                      <a:cubicBezTo>
                        <a:pt x="12929" y="41050"/>
                        <a:pt x="0" y="31719"/>
                        <a:pt x="0" y="205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45" name="Freeform 4844"/>
                <p:cNvSpPr/>
                <p:nvPr/>
              </p:nvSpPr>
              <p:spPr>
                <a:xfrm>
                  <a:off x="7393407" y="1061403"/>
                  <a:ext cx="133676" cy="1111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3676" h="111100">
                      <a:moveTo>
                        <a:pt x="0" y="55550"/>
                      </a:moveTo>
                      <a:cubicBezTo>
                        <a:pt x="0" y="24848"/>
                        <a:pt x="29762" y="0"/>
                        <a:pt x="66838" y="0"/>
                      </a:cubicBezTo>
                      <a:cubicBezTo>
                        <a:pt x="103705" y="0"/>
                        <a:pt x="133676" y="24848"/>
                        <a:pt x="133676" y="55550"/>
                      </a:cubicBezTo>
                      <a:cubicBezTo>
                        <a:pt x="133676" y="86150"/>
                        <a:pt x="103705" y="111100"/>
                        <a:pt x="66838" y="111100"/>
                      </a:cubicBezTo>
                      <a:cubicBezTo>
                        <a:pt x="29762" y="111100"/>
                        <a:pt x="0" y="86150"/>
                        <a:pt x="0" y="5555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FF"/>
                    </a:gs>
                    <a:gs pos="100000">
                      <a:srgbClr val="FF6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46" name="Freeform 4845"/>
                <p:cNvSpPr/>
                <p:nvPr/>
              </p:nvSpPr>
              <p:spPr>
                <a:xfrm>
                  <a:off x="7416629" y="1074563"/>
                  <a:ext cx="73741" cy="523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741" h="52336">
                      <a:moveTo>
                        <a:pt x="0" y="26168"/>
                      </a:moveTo>
                      <a:cubicBezTo>
                        <a:pt x="0" y="11591"/>
                        <a:pt x="16484" y="0"/>
                        <a:pt x="36871" y="0"/>
                      </a:cubicBezTo>
                      <a:cubicBezTo>
                        <a:pt x="57152" y="0"/>
                        <a:pt x="73741" y="11591"/>
                        <a:pt x="73741" y="26168"/>
                      </a:cubicBezTo>
                      <a:cubicBezTo>
                        <a:pt x="73741" y="40439"/>
                        <a:pt x="57152" y="52336"/>
                        <a:pt x="36871" y="52336"/>
                      </a:cubicBezTo>
                      <a:cubicBezTo>
                        <a:pt x="16484" y="52336"/>
                        <a:pt x="0" y="40439"/>
                        <a:pt x="0" y="2616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47" name="Freeform 4846"/>
                <p:cNvSpPr/>
                <p:nvPr/>
              </p:nvSpPr>
              <p:spPr>
                <a:xfrm>
                  <a:off x="7107126" y="1199741"/>
                  <a:ext cx="79463" cy="660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9463" h="66043">
                      <a:moveTo>
                        <a:pt x="0" y="33021"/>
                      </a:moveTo>
                      <a:cubicBezTo>
                        <a:pt x="0" y="14771"/>
                        <a:pt x="17692" y="0"/>
                        <a:pt x="39731" y="0"/>
                      </a:cubicBezTo>
                      <a:cubicBezTo>
                        <a:pt x="61647" y="0"/>
                        <a:pt x="79463" y="14771"/>
                        <a:pt x="79463" y="33021"/>
                      </a:cubicBezTo>
                      <a:cubicBezTo>
                        <a:pt x="79463" y="51211"/>
                        <a:pt x="61647" y="66043"/>
                        <a:pt x="39731" y="66043"/>
                      </a:cubicBezTo>
                      <a:cubicBezTo>
                        <a:pt x="17692" y="66043"/>
                        <a:pt x="0" y="51211"/>
                        <a:pt x="0" y="3302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FF"/>
                    </a:gs>
                    <a:gs pos="100000">
                      <a:srgbClr val="FF600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48" name="Freeform 4847"/>
                <p:cNvSpPr/>
                <p:nvPr/>
              </p:nvSpPr>
              <p:spPr>
                <a:xfrm>
                  <a:off x="7120931" y="1207565"/>
                  <a:ext cx="43835" cy="311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835" h="31111">
                      <a:moveTo>
                        <a:pt x="0" y="15555"/>
                      </a:moveTo>
                      <a:cubicBezTo>
                        <a:pt x="0" y="6890"/>
                        <a:pt x="9799" y="0"/>
                        <a:pt x="21918" y="0"/>
                      </a:cubicBezTo>
                      <a:cubicBezTo>
                        <a:pt x="33974" y="0"/>
                        <a:pt x="43835" y="6890"/>
                        <a:pt x="43835" y="15555"/>
                      </a:cubicBezTo>
                      <a:cubicBezTo>
                        <a:pt x="43835" y="24039"/>
                        <a:pt x="33974" y="31111"/>
                        <a:pt x="21918" y="31111"/>
                      </a:cubicBezTo>
                      <a:cubicBezTo>
                        <a:pt x="9799" y="31111"/>
                        <a:pt x="0" y="24039"/>
                        <a:pt x="0" y="1555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</p:grpSp>
        </p:grpSp>
        <p:grpSp>
          <p:nvGrpSpPr>
            <p:cNvPr id="4849" name="Chef"/>
            <p:cNvGrpSpPr/>
            <p:nvPr/>
          </p:nvGrpSpPr>
          <p:grpSpPr>
            <a:xfrm>
              <a:off x="8277636" y="3104966"/>
              <a:ext cx="1135200" cy="3752461"/>
              <a:chOff x="8277636" y="3104966"/>
              <a:chExt cx="1135200" cy="3752461"/>
            </a:xfrm>
          </p:grpSpPr>
          <p:sp>
            <p:nvSpPr>
              <p:cNvPr id="4850" name="Freeform 4849"/>
              <p:cNvSpPr/>
              <p:nvPr/>
            </p:nvSpPr>
            <p:spPr>
              <a:xfrm>
                <a:off x="8915105" y="6621662"/>
                <a:ext cx="276710" cy="236588"/>
              </a:xfrm>
              <a:custGeom>
                <a:avLst/>
                <a:gdLst/>
                <a:ahLst/>
                <a:cxnLst/>
                <a:rect l="0" t="0" r="0" b="0"/>
                <a:pathLst>
                  <a:path w="276710" h="236588">
                    <a:moveTo>
                      <a:pt x="135588" y="0"/>
                    </a:moveTo>
                    <a:cubicBezTo>
                      <a:pt x="135588" y="69800"/>
                      <a:pt x="190571" y="136429"/>
                      <a:pt x="236587" y="147633"/>
                    </a:cubicBezTo>
                    <a:cubicBezTo>
                      <a:pt x="282247" y="158750"/>
                      <a:pt x="280888" y="183004"/>
                      <a:pt x="271175" y="212737"/>
                    </a:cubicBezTo>
                    <a:cubicBezTo>
                      <a:pt x="262874" y="238176"/>
                      <a:pt x="190929" y="244495"/>
                      <a:pt x="152190" y="225440"/>
                    </a:cubicBezTo>
                    <a:cubicBezTo>
                      <a:pt x="116583" y="207926"/>
                      <a:pt x="74713" y="165099"/>
                      <a:pt x="58112" y="152399"/>
                    </a:cubicBezTo>
                    <a:cubicBezTo>
                      <a:pt x="41509" y="139696"/>
                      <a:pt x="0" y="126995"/>
                      <a:pt x="0" y="126995"/>
                    </a:cubicBezTo>
                    <a:lnTo>
                      <a:pt x="135588" y="0"/>
                    </a:lnTo>
                    <a:close/>
                  </a:path>
                </a:pathLst>
              </a:custGeom>
              <a:solidFill>
                <a:srgbClr val="000000"/>
              </a:soli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51" name="Freeform 4850"/>
              <p:cNvSpPr/>
              <p:nvPr/>
            </p:nvSpPr>
            <p:spPr>
              <a:xfrm>
                <a:off x="8515440" y="6615311"/>
                <a:ext cx="278785" cy="241351"/>
              </a:xfrm>
              <a:custGeom>
                <a:avLst/>
                <a:gdLst/>
                <a:ahLst/>
                <a:cxnLst/>
                <a:rect l="0" t="0" r="0" b="0"/>
                <a:pathLst>
                  <a:path w="278785" h="241351">
                    <a:moveTo>
                      <a:pt x="136800" y="12683"/>
                    </a:moveTo>
                    <a:cubicBezTo>
                      <a:pt x="100827" y="53967"/>
                      <a:pt x="89700" y="152400"/>
                      <a:pt x="31647" y="152400"/>
                    </a:cubicBezTo>
                    <a:cubicBezTo>
                      <a:pt x="-26407" y="152400"/>
                      <a:pt x="12277" y="241351"/>
                      <a:pt x="12277" y="241351"/>
                    </a:cubicBezTo>
                    <a:cubicBezTo>
                      <a:pt x="12277" y="241351"/>
                      <a:pt x="89756" y="241351"/>
                      <a:pt x="122961" y="228616"/>
                    </a:cubicBezTo>
                    <a:cubicBezTo>
                      <a:pt x="156167" y="215913"/>
                      <a:pt x="192138" y="187333"/>
                      <a:pt x="211508" y="165104"/>
                    </a:cubicBezTo>
                    <a:cubicBezTo>
                      <a:pt x="230878" y="142873"/>
                      <a:pt x="277919" y="155576"/>
                      <a:pt x="277919" y="155576"/>
                    </a:cubicBezTo>
                    <a:lnTo>
                      <a:pt x="253017" y="0"/>
                    </a:lnTo>
                    <a:lnTo>
                      <a:pt x="136800" y="12683"/>
                    </a:lnTo>
                    <a:close/>
                  </a:path>
                </a:pathLst>
              </a:custGeom>
              <a:solidFill>
                <a:srgbClr val="000000"/>
              </a:soli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52" name="Freeform 4851"/>
              <p:cNvSpPr/>
              <p:nvPr/>
            </p:nvSpPr>
            <p:spPr>
              <a:xfrm>
                <a:off x="8591245" y="5376762"/>
                <a:ext cx="266679" cy="1373882"/>
              </a:xfrm>
              <a:custGeom>
                <a:avLst/>
                <a:gdLst/>
                <a:ahLst/>
                <a:cxnLst/>
                <a:rect l="0" t="0" r="0" b="0"/>
                <a:pathLst>
                  <a:path w="266679" h="1373882">
                    <a:moveTo>
                      <a:pt x="77588" y="0"/>
                    </a:moveTo>
                    <a:cubicBezTo>
                      <a:pt x="77588" y="88922"/>
                      <a:pt x="11178" y="1321082"/>
                      <a:pt x="0" y="1333790"/>
                    </a:cubicBezTo>
                    <a:cubicBezTo>
                      <a:pt x="-10959" y="1346488"/>
                      <a:pt x="87181" y="1328237"/>
                      <a:pt x="116332" y="1346488"/>
                    </a:cubicBezTo>
                    <a:cubicBezTo>
                      <a:pt x="177208" y="1384601"/>
                      <a:pt x="212030" y="1371894"/>
                      <a:pt x="212030" y="1371894"/>
                    </a:cubicBezTo>
                    <a:lnTo>
                      <a:pt x="265348" y="19057"/>
                    </a:lnTo>
                    <a:lnTo>
                      <a:pt x="77588" y="0"/>
                    </a:lnTo>
                    <a:close/>
                  </a:path>
                </a:pathLst>
              </a:custGeom>
              <a:solidFill>
                <a:srgbClr val="000000"/>
              </a:soli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53" name="Freeform 4852"/>
              <p:cNvSpPr/>
              <p:nvPr/>
            </p:nvSpPr>
            <p:spPr>
              <a:xfrm>
                <a:off x="8838712" y="5306912"/>
                <a:ext cx="243504" cy="1441757"/>
              </a:xfrm>
              <a:custGeom>
                <a:avLst/>
                <a:gdLst/>
                <a:ahLst/>
                <a:cxnLst/>
                <a:rect l="0" t="0" r="0" b="0"/>
                <a:pathLst>
                  <a:path w="243504" h="1441757">
                    <a:moveTo>
                      <a:pt x="206452" y="0"/>
                    </a:moveTo>
                    <a:cubicBezTo>
                      <a:pt x="206452" y="57155"/>
                      <a:pt x="245191" y="1384583"/>
                      <a:pt x="245191" y="1384583"/>
                    </a:cubicBezTo>
                    <a:cubicBezTo>
                      <a:pt x="245191" y="1384583"/>
                      <a:pt x="62564" y="1441757"/>
                      <a:pt x="62564" y="1441757"/>
                    </a:cubicBezTo>
                    <a:cubicBezTo>
                      <a:pt x="40427" y="1378238"/>
                      <a:pt x="1688" y="50811"/>
                      <a:pt x="1688" y="50811"/>
                    </a:cubicBezTo>
                    <a:lnTo>
                      <a:pt x="206452" y="0"/>
                    </a:lnTo>
                    <a:close/>
                  </a:path>
                </a:pathLst>
              </a:custGeom>
              <a:solidFill>
                <a:srgbClr val="000000"/>
              </a:soli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54" name="Freeform 4853"/>
              <p:cNvSpPr/>
              <p:nvPr/>
            </p:nvSpPr>
            <p:spPr>
              <a:xfrm>
                <a:off x="8649464" y="5834057"/>
                <a:ext cx="63643" cy="892373"/>
              </a:xfrm>
              <a:custGeom>
                <a:avLst/>
                <a:gdLst/>
                <a:ahLst/>
                <a:cxnLst/>
                <a:rect l="0" t="0" r="0" b="0"/>
                <a:pathLst>
                  <a:path w="63643" h="892373" fill="none">
                    <a:moveTo>
                      <a:pt x="63643" y="0"/>
                    </a:moveTo>
                    <a:lnTo>
                      <a:pt x="0" y="892373"/>
                    </a:lnTo>
                    <a:lnTo>
                      <a:pt x="0" y="886019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55" name="Freeform 4854"/>
              <p:cNvSpPr/>
              <p:nvPr/>
            </p:nvSpPr>
            <p:spPr>
              <a:xfrm>
                <a:off x="8558288" y="4037326"/>
                <a:ext cx="613951" cy="1841893"/>
              </a:xfrm>
              <a:custGeom>
                <a:avLst/>
                <a:gdLst/>
                <a:ahLst/>
                <a:cxnLst/>
                <a:rect l="0" t="0" r="0" b="0"/>
                <a:pathLst>
                  <a:path w="613951" h="1841893">
                    <a:moveTo>
                      <a:pt x="205997" y="5060"/>
                    </a:moveTo>
                    <a:cubicBezTo>
                      <a:pt x="175226" y="5060"/>
                      <a:pt x="46897" y="34243"/>
                      <a:pt x="8159" y="75647"/>
                    </a:cubicBezTo>
                    <a:cubicBezTo>
                      <a:pt x="-34036" y="120746"/>
                      <a:pt x="78716" y="485195"/>
                      <a:pt x="56580" y="910730"/>
                    </a:cubicBezTo>
                    <a:cubicBezTo>
                      <a:pt x="43812" y="1156179"/>
                      <a:pt x="7685" y="1658985"/>
                      <a:pt x="10930" y="1777688"/>
                    </a:cubicBezTo>
                    <a:cubicBezTo>
                      <a:pt x="12016" y="1817402"/>
                      <a:pt x="192416" y="1835539"/>
                      <a:pt x="265499" y="1835539"/>
                    </a:cubicBezTo>
                    <a:cubicBezTo>
                      <a:pt x="284732" y="1835539"/>
                      <a:pt x="298311" y="1399825"/>
                      <a:pt x="298311" y="1399825"/>
                    </a:cubicBezTo>
                    <a:cubicBezTo>
                      <a:pt x="298311" y="1399825"/>
                      <a:pt x="299452" y="1841893"/>
                      <a:pt x="326379" y="1841893"/>
                    </a:cubicBezTo>
                    <a:cubicBezTo>
                      <a:pt x="353302" y="1841893"/>
                      <a:pt x="581871" y="1825217"/>
                      <a:pt x="580950" y="1777688"/>
                    </a:cubicBezTo>
                    <a:cubicBezTo>
                      <a:pt x="575417" y="1491873"/>
                      <a:pt x="540961" y="1252733"/>
                      <a:pt x="547746" y="913906"/>
                    </a:cubicBezTo>
                    <a:cubicBezTo>
                      <a:pt x="558818" y="361335"/>
                      <a:pt x="636815" y="172399"/>
                      <a:pt x="609868" y="116810"/>
                    </a:cubicBezTo>
                    <a:cubicBezTo>
                      <a:pt x="582946" y="61222"/>
                      <a:pt x="406010" y="0"/>
                      <a:pt x="406010" y="0"/>
                    </a:cubicBezTo>
                    <a:lnTo>
                      <a:pt x="205997" y="5060"/>
                    </a:lnTo>
                    <a:close/>
                  </a:path>
                </a:pathLst>
              </a:custGeom>
              <a:solidFill>
                <a:srgbClr val="FFFFFF"/>
              </a:soli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56" name="Freeform 4855"/>
              <p:cNvSpPr/>
              <p:nvPr/>
            </p:nvSpPr>
            <p:spPr>
              <a:xfrm>
                <a:off x="8602801" y="4858284"/>
                <a:ext cx="518441" cy="138589"/>
              </a:xfrm>
              <a:custGeom>
                <a:avLst/>
                <a:gdLst/>
                <a:ahLst/>
                <a:cxnLst/>
                <a:rect l="0" t="0" r="0" b="0"/>
                <a:pathLst>
                  <a:path w="518441" h="138589">
                    <a:moveTo>
                      <a:pt x="3885" y="-744"/>
                    </a:moveTo>
                    <a:cubicBezTo>
                      <a:pt x="209654" y="89763"/>
                      <a:pt x="518441" y="-744"/>
                      <a:pt x="518441" y="-744"/>
                    </a:cubicBezTo>
                    <a:lnTo>
                      <a:pt x="518441" y="99290"/>
                    </a:lnTo>
                    <a:cubicBezTo>
                      <a:pt x="518441" y="99290"/>
                      <a:pt x="280386" y="187415"/>
                      <a:pt x="3885" y="99290"/>
                    </a:cubicBezTo>
                    <a:cubicBezTo>
                      <a:pt x="0" y="111199"/>
                      <a:pt x="-2546" y="13546"/>
                      <a:pt x="3885" y="-7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57" name="Freeform 4856"/>
              <p:cNvSpPr/>
              <p:nvPr/>
            </p:nvSpPr>
            <p:spPr>
              <a:xfrm>
                <a:off x="8591200" y="3104572"/>
                <a:ext cx="565428" cy="322154"/>
              </a:xfrm>
              <a:custGeom>
                <a:avLst/>
                <a:gdLst/>
                <a:ahLst/>
                <a:cxnLst/>
                <a:rect l="0" t="0" r="0" b="0"/>
                <a:pathLst>
                  <a:path w="565428" h="322154">
                    <a:moveTo>
                      <a:pt x="302979" y="47019"/>
                    </a:moveTo>
                    <a:cubicBezTo>
                      <a:pt x="336542" y="28067"/>
                      <a:pt x="352194" y="-7558"/>
                      <a:pt x="430358" y="16699"/>
                    </a:cubicBezTo>
                    <a:cubicBezTo>
                      <a:pt x="467993" y="31859"/>
                      <a:pt x="501015" y="75065"/>
                      <a:pt x="483645" y="117515"/>
                    </a:cubicBezTo>
                    <a:cubicBezTo>
                      <a:pt x="541543" y="90226"/>
                      <a:pt x="578032" y="158500"/>
                      <a:pt x="560632" y="216814"/>
                    </a:cubicBezTo>
                    <a:cubicBezTo>
                      <a:pt x="546158" y="265326"/>
                      <a:pt x="453519" y="377507"/>
                      <a:pt x="260730" y="275180"/>
                    </a:cubicBezTo>
                    <a:cubicBezTo>
                      <a:pt x="237572" y="321019"/>
                      <a:pt x="166916" y="316692"/>
                      <a:pt x="123490" y="319903"/>
                    </a:cubicBezTo>
                    <a:cubicBezTo>
                      <a:pt x="65591" y="331848"/>
                      <a:pt x="16375" y="283518"/>
                      <a:pt x="8866" y="244861"/>
                    </a:cubicBezTo>
                    <a:cubicBezTo>
                      <a:pt x="-28771" y="159963"/>
                      <a:pt x="65591" y="134949"/>
                      <a:pt x="65591" y="134949"/>
                    </a:cubicBezTo>
                    <a:cubicBezTo>
                      <a:pt x="65591" y="134949"/>
                      <a:pt x="1899" y="53083"/>
                      <a:pt x="126384" y="10634"/>
                    </a:cubicBezTo>
                    <a:cubicBezTo>
                      <a:pt x="239883" y="-28068"/>
                      <a:pt x="302978" y="47019"/>
                      <a:pt x="302979" y="470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58" name="Freeform 4857"/>
              <p:cNvSpPr/>
              <p:nvPr/>
            </p:nvSpPr>
            <p:spPr>
              <a:xfrm>
                <a:off x="8603573" y="3973457"/>
                <a:ext cx="520216" cy="210389"/>
              </a:xfrm>
              <a:custGeom>
                <a:avLst/>
                <a:gdLst/>
                <a:ahLst/>
                <a:cxnLst/>
                <a:rect l="0" t="0" r="0" b="0"/>
                <a:pathLst>
                  <a:path w="520216" h="210389">
                    <a:moveTo>
                      <a:pt x="168416" y="0"/>
                    </a:moveTo>
                    <a:cubicBezTo>
                      <a:pt x="217448" y="142569"/>
                      <a:pt x="341782" y="51204"/>
                      <a:pt x="353036" y="21893"/>
                    </a:cubicBezTo>
                    <a:cubicBezTo>
                      <a:pt x="364290" y="-7414"/>
                      <a:pt x="529684" y="131450"/>
                      <a:pt x="519062" y="145745"/>
                    </a:cubicBezTo>
                    <a:cubicBezTo>
                      <a:pt x="409183" y="158378"/>
                      <a:pt x="379539" y="262203"/>
                      <a:pt x="314586" y="176869"/>
                    </a:cubicBezTo>
                    <a:cubicBezTo>
                      <a:pt x="249634" y="91535"/>
                      <a:pt x="254964" y="267833"/>
                      <a:pt x="170342" y="184450"/>
                    </a:cubicBezTo>
                    <a:cubicBezTo>
                      <a:pt x="141971" y="156495"/>
                      <a:pt x="-1154" y="104460"/>
                      <a:pt x="-1154" y="104460"/>
                    </a:cubicBezTo>
                    <a:lnTo>
                      <a:pt x="168416" y="0"/>
                    </a:lnTo>
                    <a:close/>
                  </a:path>
                </a:pathLst>
              </a:custGeom>
              <a:solidFill>
                <a:srgbClr val="FFFF00"/>
              </a:soli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59" name="Freeform 4858"/>
              <p:cNvSpPr/>
              <p:nvPr/>
            </p:nvSpPr>
            <p:spPr>
              <a:xfrm>
                <a:off x="8925836" y="3250795"/>
                <a:ext cx="113517" cy="121282"/>
              </a:xfrm>
              <a:custGeom>
                <a:avLst/>
                <a:gdLst/>
                <a:ahLst/>
                <a:cxnLst/>
                <a:rect l="0" t="0" r="0" b="0"/>
                <a:pathLst>
                  <a:path w="113517" h="121282">
                    <a:moveTo>
                      <a:pt x="0" y="121282"/>
                    </a:moveTo>
                    <a:cubicBezTo>
                      <a:pt x="12693" y="104606"/>
                      <a:pt x="55388" y="0"/>
                      <a:pt x="103853" y="0"/>
                    </a:cubicBezTo>
                    <a:cubicBezTo>
                      <a:pt x="152318" y="0"/>
                      <a:pt x="4615" y="121282"/>
                      <a:pt x="0" y="121282"/>
                    </a:cubicBez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60" name="Freeform 4859"/>
              <p:cNvSpPr/>
              <p:nvPr/>
            </p:nvSpPr>
            <p:spPr>
              <a:xfrm>
                <a:off x="8848383" y="3238663"/>
                <a:ext cx="51062" cy="127346"/>
              </a:xfrm>
              <a:custGeom>
                <a:avLst/>
                <a:gdLst/>
                <a:ahLst/>
                <a:cxnLst/>
                <a:rect l="0" t="0" r="0" b="0"/>
                <a:pathLst>
                  <a:path w="51062" h="127346">
                    <a:moveTo>
                      <a:pt x="51062" y="127346"/>
                    </a:moveTo>
                    <a:cubicBezTo>
                      <a:pt x="51062" y="93993"/>
                      <a:pt x="53368" y="0"/>
                      <a:pt x="11827" y="0"/>
                    </a:cubicBezTo>
                    <a:cubicBezTo>
                      <a:pt x="-29715" y="0"/>
                      <a:pt x="51062" y="127346"/>
                      <a:pt x="51062" y="12734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61" name="Freeform 4860"/>
              <p:cNvSpPr/>
              <p:nvPr/>
            </p:nvSpPr>
            <p:spPr>
              <a:xfrm>
                <a:off x="8680056" y="3250699"/>
                <a:ext cx="153474" cy="121473"/>
              </a:xfrm>
              <a:custGeom>
                <a:avLst/>
                <a:gdLst/>
                <a:ahLst/>
                <a:cxnLst/>
                <a:rect l="0" t="0" r="0" b="0"/>
                <a:pathLst>
                  <a:path w="153474" h="121473">
                    <a:moveTo>
                      <a:pt x="153474" y="121473"/>
                    </a:moveTo>
                    <a:cubicBezTo>
                      <a:pt x="153474" y="115408"/>
                      <a:pt x="49619" y="-24067"/>
                      <a:pt x="15001" y="3221"/>
                    </a:cubicBezTo>
                    <a:cubicBezTo>
                      <a:pt x="-19617" y="30510"/>
                      <a:pt x="10385" y="33542"/>
                      <a:pt x="56543" y="57799"/>
                    </a:cubicBezTo>
                    <a:cubicBezTo>
                      <a:pt x="102700" y="82056"/>
                      <a:pt x="153474" y="121473"/>
                      <a:pt x="153474" y="121473"/>
                    </a:cubicBez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62" name="Freeform 4861"/>
              <p:cNvSpPr/>
              <p:nvPr/>
            </p:nvSpPr>
            <p:spPr>
              <a:xfrm>
                <a:off x="8818504" y="4127595"/>
                <a:ext cx="147489" cy="363215"/>
              </a:xfrm>
              <a:custGeom>
                <a:avLst/>
                <a:gdLst/>
                <a:ahLst/>
                <a:cxnLst/>
                <a:rect l="0" t="0" r="0" b="0"/>
                <a:pathLst>
                  <a:path w="147489" h="363215">
                    <a:moveTo>
                      <a:pt x="59260" y="0"/>
                    </a:moveTo>
                    <a:cubicBezTo>
                      <a:pt x="30412" y="65695"/>
                      <a:pt x="-25362" y="131389"/>
                      <a:pt x="13103" y="224877"/>
                    </a:cubicBezTo>
                    <a:cubicBezTo>
                      <a:pt x="51567" y="318366"/>
                      <a:pt x="136190" y="305732"/>
                      <a:pt x="140036" y="351212"/>
                    </a:cubicBezTo>
                    <a:cubicBezTo>
                      <a:pt x="143883" y="396692"/>
                      <a:pt x="161191" y="303206"/>
                      <a:pt x="124650" y="224877"/>
                    </a:cubicBezTo>
                    <a:cubicBezTo>
                      <a:pt x="88109" y="146549"/>
                      <a:pt x="63107" y="0"/>
                      <a:pt x="59260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63" name="Freeform 4862"/>
              <p:cNvSpPr/>
              <p:nvPr/>
            </p:nvSpPr>
            <p:spPr>
              <a:xfrm>
                <a:off x="8879665" y="4094753"/>
                <a:ext cx="160710" cy="293096"/>
              </a:xfrm>
              <a:custGeom>
                <a:avLst/>
                <a:gdLst/>
                <a:ahLst/>
                <a:cxnLst/>
                <a:rect l="0" t="0" r="0" b="0"/>
                <a:pathLst>
                  <a:path w="160710" h="293096">
                    <a:moveTo>
                      <a:pt x="3847" y="0"/>
                    </a:moveTo>
                    <a:cubicBezTo>
                      <a:pt x="24041" y="39164"/>
                      <a:pt x="75007" y="98542"/>
                      <a:pt x="113472" y="133915"/>
                    </a:cubicBezTo>
                    <a:cubicBezTo>
                      <a:pt x="151936" y="169288"/>
                      <a:pt x="161552" y="288042"/>
                      <a:pt x="161552" y="293096"/>
                    </a:cubicBezTo>
                    <a:cubicBezTo>
                      <a:pt x="161552" y="298149"/>
                      <a:pt x="52889" y="162972"/>
                      <a:pt x="30772" y="133915"/>
                    </a:cubicBezTo>
                    <a:cubicBezTo>
                      <a:pt x="8655" y="104858"/>
                      <a:pt x="-6731" y="8843"/>
                      <a:pt x="3847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64" name="Freeform 4863"/>
              <p:cNvSpPr/>
              <p:nvPr/>
            </p:nvSpPr>
            <p:spPr>
              <a:xfrm>
                <a:off x="8844675" y="4127250"/>
                <a:ext cx="43169" cy="270519"/>
              </a:xfrm>
              <a:custGeom>
                <a:avLst/>
                <a:gdLst/>
                <a:ahLst/>
                <a:cxnLst/>
                <a:rect l="0" t="0" r="0" b="0"/>
                <a:pathLst>
                  <a:path w="43169" h="270519">
                    <a:moveTo>
                      <a:pt x="35011" y="365"/>
                    </a:moveTo>
                    <a:cubicBezTo>
                      <a:pt x="3279" y="42054"/>
                      <a:pt x="-4552" y="124171"/>
                      <a:pt x="2042" y="177232"/>
                    </a:cubicBezTo>
                    <a:cubicBezTo>
                      <a:pt x="6618" y="214051"/>
                      <a:pt x="30066" y="254118"/>
                      <a:pt x="41606" y="269277"/>
                    </a:cubicBezTo>
                    <a:cubicBezTo>
                      <a:pt x="49766" y="279998"/>
                      <a:pt x="21823" y="198890"/>
                      <a:pt x="25945" y="134999"/>
                    </a:cubicBezTo>
                    <a:cubicBezTo>
                      <a:pt x="29459" y="80503"/>
                      <a:pt x="38858" y="365"/>
                      <a:pt x="35011" y="36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00"/>
                  </a:gs>
                  <a:gs pos="100000">
                    <a:srgbClr val="BD814F"/>
                  </a:gs>
                </a:gsLst>
                <a:lin ang="5400000" scaled="0"/>
              </a:gra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65" name="Freeform 4864"/>
              <p:cNvSpPr/>
              <p:nvPr/>
            </p:nvSpPr>
            <p:spPr>
              <a:xfrm>
                <a:off x="8884336" y="4101687"/>
                <a:ext cx="110449" cy="185176"/>
              </a:xfrm>
              <a:custGeom>
                <a:avLst/>
                <a:gdLst/>
                <a:ahLst/>
                <a:cxnLst/>
                <a:rect l="0" t="0" r="0" b="0"/>
                <a:pathLst>
                  <a:path w="110449" h="185176">
                    <a:moveTo>
                      <a:pt x="312" y="0"/>
                    </a:moveTo>
                    <a:cubicBezTo>
                      <a:pt x="8555" y="89068"/>
                      <a:pt x="30810" y="93400"/>
                      <a:pt x="45646" y="115057"/>
                    </a:cubicBezTo>
                    <a:cubicBezTo>
                      <a:pt x="60483" y="130218"/>
                      <a:pt x="66253" y="139964"/>
                      <a:pt x="110761" y="185446"/>
                    </a:cubicBezTo>
                    <a:cubicBezTo>
                      <a:pt x="76968" y="137798"/>
                      <a:pt x="84386" y="118306"/>
                      <a:pt x="63780" y="99898"/>
                    </a:cubicBezTo>
                    <a:cubicBezTo>
                      <a:pt x="31608" y="71155"/>
                      <a:pt x="27513" y="67410"/>
                      <a:pt x="31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00"/>
                  </a:gs>
                  <a:gs pos="100000">
                    <a:srgbClr val="BD814F"/>
                  </a:gs>
                </a:gsLst>
                <a:lin ang="5400000" scaled="0"/>
              </a:gra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66" name="Freeform 4865"/>
              <p:cNvSpPr/>
              <p:nvPr/>
            </p:nvSpPr>
            <p:spPr>
              <a:xfrm>
                <a:off x="8648904" y="4044916"/>
                <a:ext cx="456960" cy="81866"/>
              </a:xfrm>
              <a:custGeom>
                <a:avLst/>
                <a:gdLst/>
                <a:ahLst/>
                <a:cxnLst/>
                <a:rect l="0" t="0" r="0" b="0"/>
                <a:pathLst>
                  <a:path w="456960" h="81866">
                    <a:moveTo>
                      <a:pt x="0" y="3315"/>
                    </a:moveTo>
                    <a:cubicBezTo>
                      <a:pt x="16154" y="3315"/>
                      <a:pt x="80776" y="18476"/>
                      <a:pt x="122317" y="59409"/>
                    </a:cubicBezTo>
                    <a:cubicBezTo>
                      <a:pt x="152089" y="88744"/>
                      <a:pt x="237580" y="73053"/>
                      <a:pt x="237580" y="73053"/>
                    </a:cubicBezTo>
                    <a:cubicBezTo>
                      <a:pt x="237580" y="73053"/>
                      <a:pt x="269771" y="66342"/>
                      <a:pt x="300025" y="79117"/>
                    </a:cubicBezTo>
                    <a:cubicBezTo>
                      <a:pt x="332335" y="92763"/>
                      <a:pt x="361183" y="51829"/>
                      <a:pt x="386570" y="33636"/>
                    </a:cubicBezTo>
                    <a:cubicBezTo>
                      <a:pt x="411956" y="15443"/>
                      <a:pt x="456960" y="36668"/>
                      <a:pt x="456960" y="36668"/>
                    </a:cubicBezTo>
                    <a:cubicBezTo>
                      <a:pt x="456960" y="36668"/>
                      <a:pt x="413137" y="11598"/>
                      <a:pt x="395801" y="12412"/>
                    </a:cubicBezTo>
                    <a:cubicBezTo>
                      <a:pt x="363491" y="13928"/>
                      <a:pt x="338104" y="53345"/>
                      <a:pt x="300025" y="56377"/>
                    </a:cubicBezTo>
                    <a:cubicBezTo>
                      <a:pt x="281596" y="57844"/>
                      <a:pt x="260527" y="60925"/>
                      <a:pt x="228349" y="60925"/>
                    </a:cubicBezTo>
                    <a:cubicBezTo>
                      <a:pt x="196170" y="60925"/>
                      <a:pt x="186938" y="62441"/>
                      <a:pt x="140781" y="29088"/>
                    </a:cubicBezTo>
                    <a:cubicBezTo>
                      <a:pt x="94623" y="-4265"/>
                      <a:pt x="0" y="-2744"/>
                      <a:pt x="0" y="3315"/>
                    </a:cubicBezTo>
                    <a:close/>
                  </a:path>
                </a:pathLst>
              </a:custGeom>
              <a:solidFill>
                <a:srgbClr val="D8B85F">
                  <a:alpha val="60000"/>
                </a:srgbClr>
              </a:soli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67" name="Freeform 4866"/>
              <p:cNvSpPr/>
              <p:nvPr/>
            </p:nvSpPr>
            <p:spPr>
              <a:xfrm>
                <a:off x="8742427" y="3590403"/>
                <a:ext cx="273942" cy="476353"/>
              </a:xfrm>
              <a:custGeom>
                <a:avLst/>
                <a:gdLst/>
                <a:ahLst/>
                <a:cxnLst/>
                <a:rect l="0" t="0" r="0" b="0"/>
                <a:pathLst>
                  <a:path w="273942" h="476353">
                    <a:moveTo>
                      <a:pt x="0" y="214892"/>
                    </a:moveTo>
                    <a:cubicBezTo>
                      <a:pt x="0" y="96211"/>
                      <a:pt x="61452" y="0"/>
                      <a:pt x="137259" y="0"/>
                    </a:cubicBezTo>
                    <a:cubicBezTo>
                      <a:pt x="213066" y="0"/>
                      <a:pt x="274523" y="96211"/>
                      <a:pt x="274523" y="214892"/>
                    </a:cubicBezTo>
                    <a:cubicBezTo>
                      <a:pt x="274523" y="333575"/>
                      <a:pt x="258463" y="465861"/>
                      <a:pt x="137259" y="474817"/>
                    </a:cubicBezTo>
                    <a:cubicBezTo>
                      <a:pt x="10327" y="471743"/>
                      <a:pt x="0" y="333575"/>
                      <a:pt x="0" y="214892"/>
                    </a:cubicBezTo>
                    <a:close/>
                  </a:path>
                </a:pathLst>
              </a:custGeom>
              <a:solidFill>
                <a:srgbClr val="FBDABF"/>
              </a:soli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68" name="Freeform 4867"/>
              <p:cNvSpPr/>
              <p:nvPr/>
            </p:nvSpPr>
            <p:spPr>
              <a:xfrm>
                <a:off x="8861092" y="4068583"/>
                <a:ext cx="62313" cy="66706"/>
              </a:xfrm>
              <a:custGeom>
                <a:avLst/>
                <a:gdLst/>
                <a:ahLst/>
                <a:cxnLst/>
                <a:rect l="0" t="0" r="0" b="0"/>
                <a:pathLst>
                  <a:path w="62313" h="66706">
                    <a:moveTo>
                      <a:pt x="25387" y="0"/>
                    </a:moveTo>
                    <a:lnTo>
                      <a:pt x="36926" y="0"/>
                    </a:lnTo>
                    <a:cubicBezTo>
                      <a:pt x="50947" y="0"/>
                      <a:pt x="62313" y="14933"/>
                      <a:pt x="62313" y="33353"/>
                    </a:cubicBezTo>
                    <a:lnTo>
                      <a:pt x="62313" y="33353"/>
                    </a:lnTo>
                    <a:cubicBezTo>
                      <a:pt x="62313" y="51773"/>
                      <a:pt x="50947" y="66706"/>
                      <a:pt x="36926" y="66706"/>
                    </a:cubicBezTo>
                    <a:lnTo>
                      <a:pt x="25387" y="66706"/>
                    </a:lnTo>
                    <a:cubicBezTo>
                      <a:pt x="11366" y="66706"/>
                      <a:pt x="0" y="51773"/>
                      <a:pt x="0" y="33353"/>
                    </a:cubicBezTo>
                    <a:lnTo>
                      <a:pt x="0" y="33353"/>
                    </a:lnTo>
                    <a:cubicBezTo>
                      <a:pt x="0" y="14933"/>
                      <a:pt x="11366" y="0"/>
                      <a:pt x="25387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69" name="Freeform 4868"/>
              <p:cNvSpPr/>
              <p:nvPr/>
            </p:nvSpPr>
            <p:spPr>
              <a:xfrm>
                <a:off x="8277228" y="4112955"/>
                <a:ext cx="382117" cy="837932"/>
              </a:xfrm>
              <a:custGeom>
                <a:avLst/>
                <a:gdLst/>
                <a:ahLst/>
                <a:cxnLst/>
                <a:rect l="0" t="0" r="0" b="0"/>
                <a:pathLst>
                  <a:path w="382117" h="837932">
                    <a:moveTo>
                      <a:pt x="289201" y="0"/>
                    </a:moveTo>
                    <a:cubicBezTo>
                      <a:pt x="193039" y="57285"/>
                      <a:pt x="44491" y="490096"/>
                      <a:pt x="21591" y="542748"/>
                    </a:cubicBezTo>
                    <a:cubicBezTo>
                      <a:pt x="-9181" y="613498"/>
                      <a:pt x="-9558" y="680569"/>
                      <a:pt x="37401" y="698533"/>
                    </a:cubicBezTo>
                    <a:cubicBezTo>
                      <a:pt x="103811" y="723939"/>
                      <a:pt x="337637" y="855302"/>
                      <a:pt x="337637" y="835092"/>
                    </a:cubicBezTo>
                    <a:cubicBezTo>
                      <a:pt x="337637" y="814874"/>
                      <a:pt x="381216" y="758234"/>
                      <a:pt x="381216" y="727913"/>
                    </a:cubicBezTo>
                    <a:cubicBezTo>
                      <a:pt x="381216" y="697593"/>
                      <a:pt x="203427" y="622317"/>
                      <a:pt x="181290" y="596911"/>
                    </a:cubicBezTo>
                    <a:cubicBezTo>
                      <a:pt x="152350" y="563697"/>
                      <a:pt x="285065" y="323857"/>
                      <a:pt x="305804" y="282519"/>
                    </a:cubicBezTo>
                    <a:cubicBezTo>
                      <a:pt x="358379" y="177720"/>
                      <a:pt x="289201" y="0"/>
                      <a:pt x="28920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70" name="Freeform 4869"/>
              <p:cNvSpPr/>
              <p:nvPr/>
            </p:nvSpPr>
            <p:spPr>
              <a:xfrm>
                <a:off x="9065620" y="4153351"/>
                <a:ext cx="348309" cy="783998"/>
              </a:xfrm>
              <a:custGeom>
                <a:avLst/>
                <a:gdLst/>
                <a:ahLst/>
                <a:cxnLst/>
                <a:rect l="0" t="0" r="0" b="0"/>
                <a:pathLst>
                  <a:path w="348309" h="783998">
                    <a:moveTo>
                      <a:pt x="102528" y="0"/>
                    </a:moveTo>
                    <a:cubicBezTo>
                      <a:pt x="114069" y="0"/>
                      <a:pt x="331925" y="465206"/>
                      <a:pt x="341009" y="542742"/>
                    </a:cubicBezTo>
                    <a:cubicBezTo>
                      <a:pt x="348706" y="608441"/>
                      <a:pt x="357842" y="642304"/>
                      <a:pt x="317113" y="670842"/>
                    </a:cubicBezTo>
                    <a:cubicBezTo>
                      <a:pt x="259416" y="711270"/>
                      <a:pt x="41109" y="801552"/>
                      <a:pt x="23801" y="778817"/>
                    </a:cubicBezTo>
                    <a:cubicBezTo>
                      <a:pt x="6492" y="756080"/>
                      <a:pt x="1664" y="645436"/>
                      <a:pt x="1664" y="645436"/>
                    </a:cubicBezTo>
                    <a:cubicBezTo>
                      <a:pt x="1664" y="645436"/>
                      <a:pt x="214078" y="588224"/>
                      <a:pt x="214078" y="547796"/>
                    </a:cubicBezTo>
                    <a:cubicBezTo>
                      <a:pt x="214078" y="507368"/>
                      <a:pt x="97747" y="364662"/>
                      <a:pt x="70833" y="280238"/>
                    </a:cubicBezTo>
                    <a:cubicBezTo>
                      <a:pt x="29327" y="150035"/>
                      <a:pt x="110224" y="0"/>
                      <a:pt x="1025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71" name="Freeform 4870"/>
              <p:cNvSpPr/>
              <p:nvPr/>
            </p:nvSpPr>
            <p:spPr>
              <a:xfrm>
                <a:off x="8851463" y="4445496"/>
                <a:ext cx="26564" cy="28108"/>
              </a:xfrm>
              <a:custGeom>
                <a:avLst/>
                <a:gdLst/>
                <a:ahLst/>
                <a:cxnLst/>
                <a:rect l="0" t="0" r="0" b="0"/>
                <a:pathLst>
                  <a:path w="26564" h="28108">
                    <a:moveTo>
                      <a:pt x="0" y="14054"/>
                    </a:moveTo>
                    <a:cubicBezTo>
                      <a:pt x="0" y="6292"/>
                      <a:pt x="5947" y="0"/>
                      <a:pt x="13282" y="0"/>
                    </a:cubicBezTo>
                    <a:cubicBezTo>
                      <a:pt x="20618" y="0"/>
                      <a:pt x="26564" y="6292"/>
                      <a:pt x="26564" y="14054"/>
                    </a:cubicBezTo>
                    <a:cubicBezTo>
                      <a:pt x="26564" y="21816"/>
                      <a:pt x="20618" y="28108"/>
                      <a:pt x="13282" y="28108"/>
                    </a:cubicBezTo>
                    <a:cubicBezTo>
                      <a:pt x="5947" y="28108"/>
                      <a:pt x="0" y="21816"/>
                      <a:pt x="0" y="14054"/>
                    </a:cubicBezTo>
                    <a:close/>
                  </a:path>
                </a:pathLst>
              </a:custGeom>
              <a:solidFill>
                <a:srgbClr val="BFBFBF"/>
              </a:solidFill>
              <a:ln w="6600" cap="flat">
                <a:solidFill>
                  <a:srgbClr val="595959"/>
                </a:solidFill>
                <a:miter lim="800000"/>
              </a:ln>
            </p:spPr>
          </p:sp>
          <p:grpSp>
            <p:nvGrpSpPr>
              <p:cNvPr id="4872" name="Group 4871"/>
              <p:cNvGrpSpPr/>
              <p:nvPr/>
            </p:nvGrpSpPr>
            <p:grpSpPr>
              <a:xfrm>
                <a:off x="8625055" y="4522909"/>
                <a:ext cx="461116" cy="317331"/>
                <a:chOff x="8625055" y="4522909"/>
                <a:chExt cx="461116" cy="317331"/>
              </a:xfrm>
            </p:grpSpPr>
            <p:sp>
              <p:nvSpPr>
                <p:cNvPr id="4873" name="Freeform 4872"/>
                <p:cNvSpPr/>
                <p:nvPr/>
              </p:nvSpPr>
              <p:spPr>
                <a:xfrm>
                  <a:off x="8968796" y="4592461"/>
                  <a:ext cx="16768" cy="760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768" h="76072">
                      <a:moveTo>
                        <a:pt x="0" y="0"/>
                      </a:moveTo>
                      <a:lnTo>
                        <a:pt x="16768" y="0"/>
                      </a:lnTo>
                      <a:lnTo>
                        <a:pt x="16768" y="76072"/>
                      </a:lnTo>
                      <a:lnTo>
                        <a:pt x="0" y="760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C00FF"/>
                </a:solidFill>
                <a:ln w="6600" cap="flat">
                  <a:solidFill>
                    <a:srgbClr val="595959"/>
                  </a:solidFill>
                  <a:miter lim="800000"/>
                </a:ln>
              </p:spPr>
            </p:sp>
            <p:sp>
              <p:nvSpPr>
                <p:cNvPr id="4874" name="Freeform 4873"/>
                <p:cNvSpPr/>
                <p:nvPr/>
              </p:nvSpPr>
              <p:spPr>
                <a:xfrm>
                  <a:off x="8910108" y="4592461"/>
                  <a:ext cx="16768" cy="760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768" h="76072">
                      <a:moveTo>
                        <a:pt x="0" y="0"/>
                      </a:moveTo>
                      <a:lnTo>
                        <a:pt x="16768" y="0"/>
                      </a:lnTo>
                      <a:lnTo>
                        <a:pt x="16768" y="76072"/>
                      </a:lnTo>
                      <a:lnTo>
                        <a:pt x="0" y="760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 w="6600" cap="flat">
                  <a:solidFill>
                    <a:srgbClr val="595959"/>
                  </a:solidFill>
                  <a:miter lim="800000"/>
                </a:ln>
              </p:spPr>
            </p:sp>
            <p:sp>
              <p:nvSpPr>
                <p:cNvPr id="4875" name="Freeform 4874"/>
                <p:cNvSpPr/>
                <p:nvPr/>
              </p:nvSpPr>
              <p:spPr>
                <a:xfrm>
                  <a:off x="8847229" y="4592461"/>
                  <a:ext cx="16768" cy="760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768" h="76072">
                      <a:moveTo>
                        <a:pt x="0" y="0"/>
                      </a:moveTo>
                      <a:lnTo>
                        <a:pt x="16768" y="0"/>
                      </a:lnTo>
                      <a:lnTo>
                        <a:pt x="16768" y="76072"/>
                      </a:lnTo>
                      <a:lnTo>
                        <a:pt x="0" y="760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6600" cap="flat">
                  <a:solidFill>
                    <a:srgbClr val="595959"/>
                  </a:solidFill>
                  <a:miter lim="800000"/>
                </a:ln>
              </p:spPr>
            </p:sp>
            <p:sp>
              <p:nvSpPr>
                <p:cNvPr id="4876" name="Freeform 4875"/>
                <p:cNvSpPr/>
                <p:nvPr/>
              </p:nvSpPr>
              <p:spPr>
                <a:xfrm>
                  <a:off x="8780158" y="4592461"/>
                  <a:ext cx="16768" cy="760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768" h="76072">
                      <a:moveTo>
                        <a:pt x="0" y="0"/>
                      </a:moveTo>
                      <a:lnTo>
                        <a:pt x="16768" y="0"/>
                      </a:lnTo>
                      <a:lnTo>
                        <a:pt x="16768" y="76072"/>
                      </a:lnTo>
                      <a:lnTo>
                        <a:pt x="0" y="760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2D050"/>
                </a:solidFill>
                <a:ln w="6600" cap="flat">
                  <a:solidFill>
                    <a:srgbClr val="595959"/>
                  </a:solidFill>
                  <a:miter lim="800000"/>
                </a:ln>
              </p:spPr>
            </p:sp>
            <p:sp>
              <p:nvSpPr>
                <p:cNvPr id="4877" name="Freeform 4876"/>
                <p:cNvSpPr/>
                <p:nvPr/>
              </p:nvSpPr>
              <p:spPr>
                <a:xfrm>
                  <a:off x="8713087" y="4592461"/>
                  <a:ext cx="16768" cy="760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768" h="76072">
                      <a:moveTo>
                        <a:pt x="0" y="0"/>
                      </a:moveTo>
                      <a:lnTo>
                        <a:pt x="16768" y="0"/>
                      </a:lnTo>
                      <a:lnTo>
                        <a:pt x="16768" y="76072"/>
                      </a:lnTo>
                      <a:lnTo>
                        <a:pt x="0" y="760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0066"/>
                </a:solidFill>
                <a:ln w="6600" cap="flat">
                  <a:solidFill>
                    <a:srgbClr val="595959"/>
                  </a:solidFill>
                  <a:miter lim="800000"/>
                </a:ln>
              </p:spPr>
            </p:sp>
            <p:sp>
              <p:nvSpPr>
                <p:cNvPr id="4878" name="Freeform 4877"/>
                <p:cNvSpPr/>
                <p:nvPr/>
              </p:nvSpPr>
              <p:spPr>
                <a:xfrm>
                  <a:off x="8625052" y="4809811"/>
                  <a:ext cx="461116" cy="304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1116" h="30429">
                      <a:moveTo>
                        <a:pt x="0" y="0"/>
                      </a:moveTo>
                      <a:lnTo>
                        <a:pt x="461116" y="0"/>
                      </a:lnTo>
                      <a:lnTo>
                        <a:pt x="461116" y="30429"/>
                      </a:lnTo>
                      <a:lnTo>
                        <a:pt x="0" y="304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6600" cap="flat">
                  <a:solidFill>
                    <a:srgbClr val="595959"/>
                  </a:solidFill>
                  <a:miter lim="800000"/>
                </a:ln>
              </p:spPr>
            </p:sp>
            <p:sp>
              <p:nvSpPr>
                <p:cNvPr id="4879" name="Freeform 4878"/>
                <p:cNvSpPr/>
                <p:nvPr/>
              </p:nvSpPr>
              <p:spPr>
                <a:xfrm>
                  <a:off x="8662779" y="4738083"/>
                  <a:ext cx="385663" cy="717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5663" h="71725">
                      <a:moveTo>
                        <a:pt x="0" y="0"/>
                      </a:moveTo>
                      <a:lnTo>
                        <a:pt x="385663" y="0"/>
                      </a:lnTo>
                      <a:lnTo>
                        <a:pt x="385663" y="71725"/>
                      </a:lnTo>
                      <a:lnTo>
                        <a:pt x="0" y="717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6600" cap="flat">
                  <a:solidFill>
                    <a:srgbClr val="595959"/>
                  </a:solidFill>
                  <a:miter lim="800000"/>
                </a:ln>
              </p:spPr>
            </p:sp>
            <p:sp>
              <p:nvSpPr>
                <p:cNvPr id="4880" name="Freeform 4879"/>
                <p:cNvSpPr/>
                <p:nvPr/>
              </p:nvSpPr>
              <p:spPr>
                <a:xfrm>
                  <a:off x="8662779" y="4702223"/>
                  <a:ext cx="385663" cy="836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5663" h="83680">
                      <a:moveTo>
                        <a:pt x="0" y="0"/>
                      </a:moveTo>
                      <a:lnTo>
                        <a:pt x="385663" y="0"/>
                      </a:lnTo>
                      <a:lnTo>
                        <a:pt x="385663" y="83680"/>
                      </a:lnTo>
                      <a:lnTo>
                        <a:pt x="0" y="8368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97034"/>
                </a:solidFill>
                <a:ln w="6600" cap="flat">
                  <a:solidFill>
                    <a:srgbClr val="595959"/>
                  </a:solidFill>
                  <a:miter lim="800000"/>
                </a:ln>
              </p:spPr>
            </p:sp>
            <p:sp>
              <p:nvSpPr>
                <p:cNvPr id="4881" name="Freeform 4880"/>
                <p:cNvSpPr/>
                <p:nvPr/>
              </p:nvSpPr>
              <p:spPr>
                <a:xfrm>
                  <a:off x="8662779" y="4684832"/>
                  <a:ext cx="385663" cy="445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5663" h="44557">
                      <a:moveTo>
                        <a:pt x="0" y="0"/>
                      </a:moveTo>
                      <a:lnTo>
                        <a:pt x="385663" y="0"/>
                      </a:lnTo>
                      <a:lnTo>
                        <a:pt x="385663" y="44557"/>
                      </a:lnTo>
                      <a:lnTo>
                        <a:pt x="0" y="4455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CCFF"/>
                </a:solidFill>
                <a:ln w="6600" cap="flat">
                  <a:solidFill>
                    <a:srgbClr val="595959"/>
                  </a:solidFill>
                  <a:miter lim="800000"/>
                </a:ln>
              </p:spPr>
            </p:sp>
            <p:sp>
              <p:nvSpPr>
                <p:cNvPr id="4882" name="Freeform 4881"/>
                <p:cNvSpPr/>
                <p:nvPr/>
              </p:nvSpPr>
              <p:spPr>
                <a:xfrm>
                  <a:off x="8662783" y="4677228"/>
                  <a:ext cx="385661" cy="433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5661" h="43334">
                      <a:moveTo>
                        <a:pt x="0" y="15214"/>
                      </a:moveTo>
                      <a:cubicBezTo>
                        <a:pt x="0" y="15214"/>
                        <a:pt x="16765" y="39124"/>
                        <a:pt x="23054" y="39124"/>
                      </a:cubicBezTo>
                      <a:cubicBezTo>
                        <a:pt x="29344" y="39124"/>
                        <a:pt x="20960" y="23908"/>
                        <a:pt x="37728" y="15214"/>
                      </a:cubicBezTo>
                      <a:cubicBezTo>
                        <a:pt x="54495" y="6520"/>
                        <a:pt x="58688" y="19560"/>
                        <a:pt x="58688" y="24994"/>
                      </a:cubicBezTo>
                      <a:cubicBezTo>
                        <a:pt x="58688" y="30428"/>
                        <a:pt x="73359" y="39122"/>
                        <a:pt x="73359" y="34775"/>
                      </a:cubicBezTo>
                      <a:cubicBezTo>
                        <a:pt x="73359" y="30428"/>
                        <a:pt x="54495" y="24995"/>
                        <a:pt x="77551" y="20104"/>
                      </a:cubicBezTo>
                      <a:cubicBezTo>
                        <a:pt x="100608" y="15214"/>
                        <a:pt x="96415" y="15214"/>
                        <a:pt x="100608" y="15214"/>
                      </a:cubicBezTo>
                      <a:cubicBezTo>
                        <a:pt x="104799" y="15214"/>
                        <a:pt x="100608" y="30428"/>
                        <a:pt x="100608" y="30428"/>
                      </a:cubicBezTo>
                      <a:cubicBezTo>
                        <a:pt x="100608" y="30428"/>
                        <a:pt x="90128" y="34775"/>
                        <a:pt x="105847" y="24994"/>
                      </a:cubicBezTo>
                      <a:cubicBezTo>
                        <a:pt x="121567" y="15214"/>
                        <a:pt x="125759" y="15214"/>
                        <a:pt x="125759" y="15214"/>
                      </a:cubicBezTo>
                      <a:cubicBezTo>
                        <a:pt x="125759" y="15214"/>
                        <a:pt x="140430" y="19560"/>
                        <a:pt x="140430" y="24994"/>
                      </a:cubicBezTo>
                      <a:cubicBezTo>
                        <a:pt x="140430" y="30428"/>
                        <a:pt x="140430" y="39124"/>
                        <a:pt x="140430" y="39124"/>
                      </a:cubicBezTo>
                      <a:cubicBezTo>
                        <a:pt x="140430" y="39124"/>
                        <a:pt x="143576" y="35862"/>
                        <a:pt x="148817" y="30428"/>
                      </a:cubicBezTo>
                      <a:cubicBezTo>
                        <a:pt x="154056" y="24994"/>
                        <a:pt x="159294" y="15214"/>
                        <a:pt x="159294" y="15214"/>
                      </a:cubicBezTo>
                      <a:lnTo>
                        <a:pt x="192830" y="10867"/>
                      </a:lnTo>
                      <a:cubicBezTo>
                        <a:pt x="192830" y="10867"/>
                        <a:pt x="200690" y="1630"/>
                        <a:pt x="209598" y="10867"/>
                      </a:cubicBezTo>
                      <a:cubicBezTo>
                        <a:pt x="218506" y="20104"/>
                        <a:pt x="215886" y="30428"/>
                        <a:pt x="222174" y="30428"/>
                      </a:cubicBezTo>
                      <a:cubicBezTo>
                        <a:pt x="228462" y="30428"/>
                        <a:pt x="245230" y="10867"/>
                        <a:pt x="255710" y="10867"/>
                      </a:cubicBezTo>
                      <a:cubicBezTo>
                        <a:pt x="266189" y="10867"/>
                        <a:pt x="278766" y="34775"/>
                        <a:pt x="278766" y="34775"/>
                      </a:cubicBezTo>
                      <a:cubicBezTo>
                        <a:pt x="278766" y="34775"/>
                        <a:pt x="272478" y="54337"/>
                        <a:pt x="291342" y="34775"/>
                      </a:cubicBezTo>
                      <a:cubicBezTo>
                        <a:pt x="310205" y="15214"/>
                        <a:pt x="314398" y="10867"/>
                        <a:pt x="314398" y="10867"/>
                      </a:cubicBezTo>
                      <a:cubicBezTo>
                        <a:pt x="314398" y="10867"/>
                        <a:pt x="331165" y="20104"/>
                        <a:pt x="335357" y="20104"/>
                      </a:cubicBezTo>
                      <a:cubicBezTo>
                        <a:pt x="339549" y="20104"/>
                        <a:pt x="350029" y="20104"/>
                        <a:pt x="350029" y="20104"/>
                      </a:cubicBezTo>
                      <a:lnTo>
                        <a:pt x="358937" y="10867"/>
                      </a:lnTo>
                      <a:cubicBezTo>
                        <a:pt x="358937" y="10867"/>
                        <a:pt x="356841" y="24994"/>
                        <a:pt x="361819" y="24994"/>
                      </a:cubicBezTo>
                      <a:cubicBezTo>
                        <a:pt x="366797" y="24994"/>
                        <a:pt x="385661" y="24994"/>
                        <a:pt x="385661" y="24994"/>
                      </a:cubicBezTo>
                      <a:lnTo>
                        <a:pt x="385661" y="272"/>
                      </a:lnTo>
                      <a:lnTo>
                        <a:pt x="0" y="15214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6600" cap="flat">
                  <a:solidFill>
                    <a:srgbClr val="595959"/>
                  </a:solidFill>
                  <a:miter lim="800000"/>
                </a:ln>
              </p:spPr>
            </p:sp>
            <p:sp>
              <p:nvSpPr>
                <p:cNvPr id="4883" name="Freeform 4882"/>
                <p:cNvSpPr/>
                <p:nvPr/>
              </p:nvSpPr>
              <p:spPr>
                <a:xfrm>
                  <a:off x="8662779" y="4652776"/>
                  <a:ext cx="385663" cy="445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5663" h="44557">
                      <a:moveTo>
                        <a:pt x="0" y="0"/>
                      </a:moveTo>
                      <a:lnTo>
                        <a:pt x="385663" y="0"/>
                      </a:lnTo>
                      <a:lnTo>
                        <a:pt x="385663" y="44557"/>
                      </a:lnTo>
                      <a:lnTo>
                        <a:pt x="0" y="4455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100000">
                      <a:srgbClr val="FFFFCC"/>
                    </a:gs>
                  </a:gsLst>
                  <a:lin ang="5400000" scaled="0"/>
                </a:gradFill>
                <a:ln w="6600" cap="flat">
                  <a:solidFill>
                    <a:srgbClr val="595959"/>
                  </a:solidFill>
                  <a:miter lim="800000"/>
                </a:ln>
              </p:spPr>
            </p:sp>
            <p:sp>
              <p:nvSpPr>
                <p:cNvPr id="4884" name="Freeform 4883"/>
                <p:cNvSpPr/>
                <p:nvPr/>
              </p:nvSpPr>
              <p:spPr>
                <a:xfrm>
                  <a:off x="8779109" y="4522909"/>
                  <a:ext cx="18864" cy="586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64" h="58685">
                      <a:moveTo>
                        <a:pt x="0" y="29342"/>
                      </a:moveTo>
                      <a:cubicBezTo>
                        <a:pt x="0" y="13137"/>
                        <a:pt x="4223" y="0"/>
                        <a:pt x="9432" y="0"/>
                      </a:cubicBezTo>
                      <a:cubicBezTo>
                        <a:pt x="14641" y="0"/>
                        <a:pt x="18864" y="13137"/>
                        <a:pt x="18864" y="29342"/>
                      </a:cubicBezTo>
                      <a:cubicBezTo>
                        <a:pt x="18864" y="45548"/>
                        <a:pt x="14641" y="58685"/>
                        <a:pt x="9432" y="58685"/>
                      </a:cubicBezTo>
                      <a:cubicBezTo>
                        <a:pt x="4223" y="58685"/>
                        <a:pt x="0" y="45548"/>
                        <a:pt x="0" y="29342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6600" cap="flat">
                  <a:solidFill>
                    <a:srgbClr val="595959"/>
                  </a:solidFill>
                  <a:miter lim="800000"/>
                </a:ln>
              </p:spPr>
            </p:sp>
            <p:sp>
              <p:nvSpPr>
                <p:cNvPr id="4885" name="Freeform 4884"/>
                <p:cNvSpPr/>
                <p:nvPr/>
              </p:nvSpPr>
              <p:spPr>
                <a:xfrm>
                  <a:off x="8967748" y="4522909"/>
                  <a:ext cx="18864" cy="586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64" h="58685">
                      <a:moveTo>
                        <a:pt x="0" y="29342"/>
                      </a:moveTo>
                      <a:cubicBezTo>
                        <a:pt x="0" y="13137"/>
                        <a:pt x="4223" y="0"/>
                        <a:pt x="9432" y="0"/>
                      </a:cubicBezTo>
                      <a:cubicBezTo>
                        <a:pt x="14641" y="0"/>
                        <a:pt x="18864" y="13137"/>
                        <a:pt x="18864" y="29342"/>
                      </a:cubicBezTo>
                      <a:cubicBezTo>
                        <a:pt x="18864" y="45548"/>
                        <a:pt x="14641" y="58685"/>
                        <a:pt x="9432" y="58685"/>
                      </a:cubicBezTo>
                      <a:cubicBezTo>
                        <a:pt x="4223" y="58685"/>
                        <a:pt x="0" y="45548"/>
                        <a:pt x="0" y="29342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6600" cap="flat">
                  <a:solidFill>
                    <a:srgbClr val="595959"/>
                  </a:solidFill>
                  <a:miter lim="800000"/>
                </a:ln>
              </p:spPr>
            </p:sp>
            <p:sp>
              <p:nvSpPr>
                <p:cNvPr id="4886" name="Freeform 4885"/>
                <p:cNvSpPr/>
                <p:nvPr/>
              </p:nvSpPr>
              <p:spPr>
                <a:xfrm>
                  <a:off x="8909061" y="4522909"/>
                  <a:ext cx="18864" cy="586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64" h="58685">
                      <a:moveTo>
                        <a:pt x="0" y="29342"/>
                      </a:moveTo>
                      <a:cubicBezTo>
                        <a:pt x="0" y="13137"/>
                        <a:pt x="4223" y="0"/>
                        <a:pt x="9432" y="0"/>
                      </a:cubicBezTo>
                      <a:cubicBezTo>
                        <a:pt x="14641" y="0"/>
                        <a:pt x="18864" y="13137"/>
                        <a:pt x="18864" y="29342"/>
                      </a:cubicBezTo>
                      <a:cubicBezTo>
                        <a:pt x="18864" y="45548"/>
                        <a:pt x="14641" y="58685"/>
                        <a:pt x="9432" y="58685"/>
                      </a:cubicBezTo>
                      <a:cubicBezTo>
                        <a:pt x="4223" y="58685"/>
                        <a:pt x="0" y="45548"/>
                        <a:pt x="0" y="29342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6600" cap="flat">
                  <a:solidFill>
                    <a:srgbClr val="595959"/>
                  </a:solidFill>
                  <a:miter lim="800000"/>
                </a:ln>
              </p:spPr>
            </p:sp>
            <p:sp>
              <p:nvSpPr>
                <p:cNvPr id="4887" name="Freeform 4886"/>
                <p:cNvSpPr/>
                <p:nvPr/>
              </p:nvSpPr>
              <p:spPr>
                <a:xfrm>
                  <a:off x="8846181" y="4522909"/>
                  <a:ext cx="18864" cy="586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64" h="58685">
                      <a:moveTo>
                        <a:pt x="0" y="29342"/>
                      </a:moveTo>
                      <a:cubicBezTo>
                        <a:pt x="0" y="13137"/>
                        <a:pt x="4223" y="0"/>
                        <a:pt x="9432" y="0"/>
                      </a:cubicBezTo>
                      <a:cubicBezTo>
                        <a:pt x="14641" y="0"/>
                        <a:pt x="18864" y="13137"/>
                        <a:pt x="18864" y="29342"/>
                      </a:cubicBezTo>
                      <a:cubicBezTo>
                        <a:pt x="18864" y="45548"/>
                        <a:pt x="14641" y="58685"/>
                        <a:pt x="9432" y="58685"/>
                      </a:cubicBezTo>
                      <a:cubicBezTo>
                        <a:pt x="4223" y="58685"/>
                        <a:pt x="0" y="45548"/>
                        <a:pt x="0" y="29342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6600" cap="flat">
                  <a:solidFill>
                    <a:srgbClr val="595959"/>
                  </a:solidFill>
                  <a:miter lim="800000"/>
                </a:ln>
              </p:spPr>
            </p:sp>
            <p:sp>
              <p:nvSpPr>
                <p:cNvPr id="4888" name="Freeform 4887"/>
                <p:cNvSpPr/>
                <p:nvPr/>
              </p:nvSpPr>
              <p:spPr>
                <a:xfrm>
                  <a:off x="8712038" y="4522909"/>
                  <a:ext cx="18864" cy="586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64" h="58685">
                      <a:moveTo>
                        <a:pt x="0" y="29342"/>
                      </a:moveTo>
                      <a:cubicBezTo>
                        <a:pt x="0" y="13137"/>
                        <a:pt x="4223" y="0"/>
                        <a:pt x="9432" y="0"/>
                      </a:cubicBezTo>
                      <a:cubicBezTo>
                        <a:pt x="14641" y="0"/>
                        <a:pt x="18864" y="13137"/>
                        <a:pt x="18864" y="29342"/>
                      </a:cubicBezTo>
                      <a:cubicBezTo>
                        <a:pt x="18864" y="45548"/>
                        <a:pt x="14641" y="58685"/>
                        <a:pt x="9432" y="58685"/>
                      </a:cubicBezTo>
                      <a:cubicBezTo>
                        <a:pt x="4223" y="58685"/>
                        <a:pt x="0" y="45548"/>
                        <a:pt x="0" y="29342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6600" cap="flat">
                  <a:solidFill>
                    <a:srgbClr val="595959"/>
                  </a:solidFill>
                  <a:miter lim="800000"/>
                </a:ln>
              </p:spPr>
            </p:sp>
          </p:grpSp>
          <p:sp>
            <p:nvSpPr>
              <p:cNvPr id="4889" name="Freeform 4888"/>
              <p:cNvSpPr/>
              <p:nvPr/>
            </p:nvSpPr>
            <p:spPr>
              <a:xfrm>
                <a:off x="8842331" y="5088820"/>
                <a:ext cx="26564" cy="28108"/>
              </a:xfrm>
              <a:custGeom>
                <a:avLst/>
                <a:gdLst/>
                <a:ahLst/>
                <a:cxnLst/>
                <a:rect l="0" t="0" r="0" b="0"/>
                <a:pathLst>
                  <a:path w="26564" h="28108">
                    <a:moveTo>
                      <a:pt x="0" y="14054"/>
                    </a:moveTo>
                    <a:cubicBezTo>
                      <a:pt x="0" y="6292"/>
                      <a:pt x="5947" y="0"/>
                      <a:pt x="13282" y="0"/>
                    </a:cubicBezTo>
                    <a:cubicBezTo>
                      <a:pt x="20618" y="0"/>
                      <a:pt x="26564" y="6292"/>
                      <a:pt x="26564" y="14054"/>
                    </a:cubicBezTo>
                    <a:cubicBezTo>
                      <a:pt x="26564" y="21816"/>
                      <a:pt x="20618" y="28108"/>
                      <a:pt x="13282" y="28108"/>
                    </a:cubicBezTo>
                    <a:cubicBezTo>
                      <a:pt x="5947" y="28108"/>
                      <a:pt x="0" y="21816"/>
                      <a:pt x="0" y="14054"/>
                    </a:cubicBezTo>
                    <a:close/>
                  </a:path>
                </a:pathLst>
              </a:custGeom>
              <a:solidFill>
                <a:srgbClr val="BFBFBF"/>
              </a:soli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90" name="Freeform 4889"/>
              <p:cNvSpPr/>
              <p:nvPr/>
            </p:nvSpPr>
            <p:spPr>
              <a:xfrm>
                <a:off x="8842331" y="5291255"/>
                <a:ext cx="26564" cy="28108"/>
              </a:xfrm>
              <a:custGeom>
                <a:avLst/>
                <a:gdLst/>
                <a:ahLst/>
                <a:cxnLst/>
                <a:rect l="0" t="0" r="0" b="0"/>
                <a:pathLst>
                  <a:path w="26564" h="28108">
                    <a:moveTo>
                      <a:pt x="0" y="14054"/>
                    </a:moveTo>
                    <a:cubicBezTo>
                      <a:pt x="0" y="6292"/>
                      <a:pt x="5947" y="0"/>
                      <a:pt x="13282" y="0"/>
                    </a:cubicBezTo>
                    <a:cubicBezTo>
                      <a:pt x="20618" y="0"/>
                      <a:pt x="26564" y="6292"/>
                      <a:pt x="26564" y="14054"/>
                    </a:cubicBezTo>
                    <a:cubicBezTo>
                      <a:pt x="26564" y="21816"/>
                      <a:pt x="20618" y="28108"/>
                      <a:pt x="13282" y="28108"/>
                    </a:cubicBezTo>
                    <a:cubicBezTo>
                      <a:pt x="5947" y="28108"/>
                      <a:pt x="0" y="21816"/>
                      <a:pt x="0" y="14054"/>
                    </a:cubicBezTo>
                    <a:close/>
                  </a:path>
                </a:pathLst>
              </a:custGeom>
              <a:solidFill>
                <a:srgbClr val="BFBFBF"/>
              </a:soli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91" name="Freeform 4890"/>
              <p:cNvSpPr/>
              <p:nvPr/>
            </p:nvSpPr>
            <p:spPr>
              <a:xfrm>
                <a:off x="8596197" y="4824196"/>
                <a:ext cx="128670" cy="123851"/>
              </a:xfrm>
              <a:custGeom>
                <a:avLst/>
                <a:gdLst/>
                <a:ahLst/>
                <a:cxnLst/>
                <a:rect l="0" t="0" r="0" b="0"/>
                <a:pathLst>
                  <a:path w="128670" h="123851">
                    <a:moveTo>
                      <a:pt x="0" y="61926"/>
                    </a:moveTo>
                    <a:cubicBezTo>
                      <a:pt x="0" y="27725"/>
                      <a:pt x="28804" y="0"/>
                      <a:pt x="64335" y="0"/>
                    </a:cubicBezTo>
                    <a:cubicBezTo>
                      <a:pt x="99867" y="0"/>
                      <a:pt x="128670" y="27725"/>
                      <a:pt x="128670" y="61926"/>
                    </a:cubicBezTo>
                    <a:cubicBezTo>
                      <a:pt x="128670" y="96126"/>
                      <a:pt x="99867" y="123851"/>
                      <a:pt x="64335" y="123851"/>
                    </a:cubicBezTo>
                    <a:cubicBezTo>
                      <a:pt x="28804" y="123851"/>
                      <a:pt x="0" y="96126"/>
                      <a:pt x="0" y="61926"/>
                    </a:cubicBezTo>
                    <a:close/>
                  </a:path>
                </a:pathLst>
              </a:custGeom>
              <a:solidFill>
                <a:srgbClr val="FBDABF"/>
              </a:soli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92" name="Freeform 4891"/>
              <p:cNvSpPr/>
              <p:nvPr/>
            </p:nvSpPr>
            <p:spPr>
              <a:xfrm>
                <a:off x="8969755" y="4824196"/>
                <a:ext cx="128670" cy="123851"/>
              </a:xfrm>
              <a:custGeom>
                <a:avLst/>
                <a:gdLst/>
                <a:ahLst/>
                <a:cxnLst/>
                <a:rect l="0" t="0" r="0" b="0"/>
                <a:pathLst>
                  <a:path w="128670" h="123851">
                    <a:moveTo>
                      <a:pt x="0" y="61926"/>
                    </a:moveTo>
                    <a:cubicBezTo>
                      <a:pt x="0" y="27725"/>
                      <a:pt x="28804" y="0"/>
                      <a:pt x="64335" y="0"/>
                    </a:cubicBezTo>
                    <a:cubicBezTo>
                      <a:pt x="99867" y="0"/>
                      <a:pt x="128670" y="27725"/>
                      <a:pt x="128670" y="61926"/>
                    </a:cubicBezTo>
                    <a:cubicBezTo>
                      <a:pt x="128670" y="96126"/>
                      <a:pt x="99867" y="123851"/>
                      <a:pt x="64335" y="123851"/>
                    </a:cubicBezTo>
                    <a:cubicBezTo>
                      <a:pt x="28804" y="123851"/>
                      <a:pt x="0" y="96126"/>
                      <a:pt x="0" y="61926"/>
                    </a:cubicBezTo>
                    <a:close/>
                  </a:path>
                </a:pathLst>
              </a:custGeom>
              <a:solidFill>
                <a:srgbClr val="FBDABF"/>
              </a:soli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93" name="Freeform 4892"/>
              <p:cNvSpPr/>
              <p:nvPr/>
            </p:nvSpPr>
            <p:spPr>
              <a:xfrm>
                <a:off x="8820955" y="4915183"/>
                <a:ext cx="80937" cy="61926"/>
              </a:xfrm>
              <a:custGeom>
                <a:avLst/>
                <a:gdLst/>
                <a:ahLst/>
                <a:cxnLst/>
                <a:rect l="0" t="0" r="0" b="0"/>
                <a:pathLst>
                  <a:path w="80937" h="61926">
                    <a:moveTo>
                      <a:pt x="0" y="0"/>
                    </a:moveTo>
                    <a:lnTo>
                      <a:pt x="80937" y="0"/>
                    </a:lnTo>
                    <a:lnTo>
                      <a:pt x="80937" y="61926"/>
                    </a:lnTo>
                    <a:lnTo>
                      <a:pt x="0" y="619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D8D8"/>
              </a:soli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94" name="Freeform 4893"/>
              <p:cNvSpPr/>
              <p:nvPr/>
            </p:nvSpPr>
            <p:spPr>
              <a:xfrm>
                <a:off x="8319556" y="4694508"/>
                <a:ext cx="140499" cy="47754"/>
              </a:xfrm>
              <a:custGeom>
                <a:avLst/>
                <a:gdLst/>
                <a:ahLst/>
                <a:cxnLst/>
                <a:rect l="0" t="0" r="0" b="0"/>
                <a:pathLst>
                  <a:path w="140499" h="47754">
                    <a:moveTo>
                      <a:pt x="138968" y="15358"/>
                    </a:moveTo>
                    <a:cubicBezTo>
                      <a:pt x="116843" y="15358"/>
                      <a:pt x="13909" y="32510"/>
                      <a:pt x="2287" y="45848"/>
                    </a:cubicBezTo>
                    <a:cubicBezTo>
                      <a:pt x="-9335" y="59186"/>
                      <a:pt x="34171" y="2957"/>
                      <a:pt x="83638" y="119"/>
                    </a:cubicBezTo>
                    <a:cubicBezTo>
                      <a:pt x="116845" y="-1787"/>
                      <a:pt x="146728" y="15358"/>
                      <a:pt x="138968" y="1535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A6BED0"/>
                  </a:gs>
                </a:gsLst>
                <a:lin ang="5400000" scaled="0"/>
              </a:gra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95" name="Freeform 4894"/>
              <p:cNvSpPr/>
              <p:nvPr/>
            </p:nvSpPr>
            <p:spPr>
              <a:xfrm>
                <a:off x="9275125" y="4695701"/>
                <a:ext cx="97644" cy="26676"/>
              </a:xfrm>
              <a:custGeom>
                <a:avLst/>
                <a:gdLst/>
                <a:ahLst/>
                <a:cxnLst/>
                <a:rect l="0" t="0" r="0" b="0"/>
                <a:pathLst>
                  <a:path w="97644" h="26676">
                    <a:moveTo>
                      <a:pt x="3015" y="21792"/>
                    </a:moveTo>
                    <a:cubicBezTo>
                      <a:pt x="17957" y="14170"/>
                      <a:pt x="97644" y="27508"/>
                      <a:pt x="97644" y="27508"/>
                    </a:cubicBezTo>
                    <a:cubicBezTo>
                      <a:pt x="79387" y="16076"/>
                      <a:pt x="42861" y="833"/>
                      <a:pt x="9656" y="832"/>
                    </a:cubicBezTo>
                    <a:cubicBezTo>
                      <a:pt x="-7275" y="833"/>
                      <a:pt x="3015" y="21792"/>
                      <a:pt x="3015" y="2179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A6BED0"/>
                  </a:gs>
                </a:gsLst>
                <a:lin ang="5400000" scaled="0"/>
              </a:gra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96" name="Freeform 4895"/>
              <p:cNvSpPr/>
              <p:nvPr/>
            </p:nvSpPr>
            <p:spPr>
              <a:xfrm>
                <a:off x="8830394" y="4925906"/>
                <a:ext cx="62058" cy="40480"/>
              </a:xfrm>
              <a:custGeom>
                <a:avLst/>
                <a:gdLst/>
                <a:ahLst/>
                <a:cxnLst/>
                <a:rect l="0" t="0" r="0" b="0"/>
                <a:pathLst>
                  <a:path w="62058" h="40480">
                    <a:moveTo>
                      <a:pt x="0" y="0"/>
                    </a:moveTo>
                    <a:lnTo>
                      <a:pt x="62058" y="0"/>
                    </a:lnTo>
                    <a:lnTo>
                      <a:pt x="62058" y="40480"/>
                    </a:lnTo>
                    <a:lnTo>
                      <a:pt x="0" y="404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97" name="Freeform 4896"/>
              <p:cNvSpPr/>
              <p:nvPr/>
            </p:nvSpPr>
            <p:spPr>
              <a:xfrm>
                <a:off x="8995350" y="5865816"/>
                <a:ext cx="35972" cy="838379"/>
              </a:xfrm>
              <a:custGeom>
                <a:avLst/>
                <a:gdLst/>
                <a:ahLst/>
                <a:cxnLst/>
                <a:rect l="0" t="0" r="0" b="0"/>
                <a:pathLst>
                  <a:path w="35972" h="838379" fill="none">
                    <a:moveTo>
                      <a:pt x="0" y="0"/>
                    </a:moveTo>
                    <a:lnTo>
                      <a:pt x="35972" y="838379"/>
                    </a:lnTo>
                    <a:lnTo>
                      <a:pt x="35972" y="838379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98" name="Freeform 4897"/>
              <p:cNvSpPr/>
              <p:nvPr/>
            </p:nvSpPr>
            <p:spPr>
              <a:xfrm>
                <a:off x="8735244" y="3633313"/>
                <a:ext cx="290545" cy="282635"/>
              </a:xfrm>
              <a:custGeom>
                <a:avLst/>
                <a:gdLst/>
                <a:ahLst/>
                <a:cxnLst/>
                <a:rect l="0" t="0" r="0" b="0"/>
                <a:pathLst>
                  <a:path w="290545" h="282635">
                    <a:moveTo>
                      <a:pt x="88547" y="57162"/>
                    </a:moveTo>
                    <a:cubicBezTo>
                      <a:pt x="58109" y="66689"/>
                      <a:pt x="40123" y="100034"/>
                      <a:pt x="34589" y="119088"/>
                    </a:cubicBezTo>
                    <a:cubicBezTo>
                      <a:pt x="29055" y="138142"/>
                      <a:pt x="16603" y="282635"/>
                      <a:pt x="16603" y="282635"/>
                    </a:cubicBezTo>
                    <a:lnTo>
                      <a:pt x="0" y="117500"/>
                    </a:lnTo>
                    <a:lnTo>
                      <a:pt x="7186" y="92095"/>
                    </a:lnTo>
                    <a:lnTo>
                      <a:pt x="168793" y="0"/>
                    </a:lnTo>
                    <a:cubicBezTo>
                      <a:pt x="168793" y="0"/>
                      <a:pt x="257340" y="38108"/>
                      <a:pt x="257340" y="50811"/>
                    </a:cubicBezTo>
                    <a:cubicBezTo>
                      <a:pt x="257340" y="63513"/>
                      <a:pt x="279477" y="97601"/>
                      <a:pt x="279477" y="97601"/>
                    </a:cubicBezTo>
                    <a:cubicBezTo>
                      <a:pt x="279477" y="97601"/>
                      <a:pt x="290545" y="187364"/>
                      <a:pt x="290545" y="212770"/>
                    </a:cubicBezTo>
                    <a:cubicBezTo>
                      <a:pt x="290545" y="238176"/>
                      <a:pt x="279477" y="263581"/>
                      <a:pt x="279477" y="263581"/>
                    </a:cubicBezTo>
                    <a:cubicBezTo>
                      <a:pt x="279477" y="263581"/>
                      <a:pt x="272319" y="153452"/>
                      <a:pt x="260107" y="127027"/>
                    </a:cubicBezTo>
                    <a:cubicBezTo>
                      <a:pt x="247897" y="100602"/>
                      <a:pt x="143889" y="82568"/>
                      <a:pt x="143889" y="82568"/>
                    </a:cubicBezTo>
                    <a:lnTo>
                      <a:pt x="88547" y="57162"/>
                    </a:lnTo>
                    <a:close/>
                  </a:path>
                </a:pathLst>
              </a:custGeom>
              <a:solidFill>
                <a:srgbClr val="1D0700"/>
              </a:solidFill>
              <a:ln w="6600" cap="flat">
                <a:solidFill>
                  <a:srgbClr val="595959"/>
                </a:solidFill>
                <a:miter lim="800000"/>
              </a:ln>
            </p:spPr>
          </p:sp>
          <p:sp>
            <p:nvSpPr>
              <p:cNvPr id="4899" name="Freeform 4898"/>
              <p:cNvSpPr/>
              <p:nvPr/>
            </p:nvSpPr>
            <p:spPr>
              <a:xfrm>
                <a:off x="8741209" y="3356918"/>
                <a:ext cx="271895" cy="383554"/>
              </a:xfrm>
              <a:custGeom>
                <a:avLst/>
                <a:gdLst/>
                <a:ahLst/>
                <a:cxnLst/>
                <a:rect l="0" t="0" r="0" b="0"/>
                <a:pathLst>
                  <a:path w="271895" h="383554">
                    <a:moveTo>
                      <a:pt x="433" y="382189"/>
                    </a:moveTo>
                    <a:cubicBezTo>
                      <a:pt x="147902" y="251153"/>
                      <a:pt x="267720" y="373999"/>
                      <a:pt x="267720" y="373999"/>
                    </a:cubicBezTo>
                    <a:lnTo>
                      <a:pt x="272327" y="60058"/>
                    </a:lnTo>
                    <a:cubicBezTo>
                      <a:pt x="272327" y="60058"/>
                      <a:pt x="124860" y="-76438"/>
                      <a:pt x="5041" y="62788"/>
                    </a:cubicBezTo>
                    <a:cubicBezTo>
                      <a:pt x="-1871" y="76438"/>
                      <a:pt x="433" y="382189"/>
                      <a:pt x="433" y="38218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00" cap="flat">
                <a:solidFill>
                  <a:srgbClr val="595959"/>
                </a:solidFill>
                <a:miter lim="800000"/>
              </a:ln>
            </p:spPr>
          </p:sp>
        </p:grpSp>
      </p:grpSp>
      <p:sp>
        <p:nvSpPr>
          <p:cNvPr id="207" name="TextBox 2"/>
          <p:cNvSpPr txBox="1"/>
          <p:nvPr/>
        </p:nvSpPr>
        <p:spPr>
          <a:xfrm>
            <a:off x="18760" y="80098"/>
            <a:ext cx="4833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rgbClr val="FF0000"/>
                </a:solidFill>
              </a:rPr>
              <a:t>Created by </a:t>
            </a:r>
            <a:r>
              <a:rPr lang="en-US" sz="1200" dirty="0" smtClean="0">
                <a:solidFill>
                  <a:srgbClr val="FF0000"/>
                </a:solidFill>
                <a:hlinkClick r:id="rId2"/>
              </a:rPr>
              <a:t>Edraw – All-in-one Diagramming Software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42" name="Group4542"/>
          <p:cNvGrpSpPr/>
          <p:nvPr/>
        </p:nvGrpSpPr>
        <p:grpSpPr>
          <a:xfrm>
            <a:off x="-655200" y="-267000"/>
            <a:ext cx="10454400" cy="7392000"/>
            <a:chOff x="-655200" y="-267000"/>
            <a:chExt cx="10454400" cy="7392000"/>
          </a:xfrm>
        </p:grpSpPr>
        <p:grpSp>
          <p:nvGrpSpPr>
            <p:cNvPr id="1888" name="Background"/>
            <p:cNvGrpSpPr/>
            <p:nvPr/>
          </p:nvGrpSpPr>
          <p:grpSpPr>
            <a:xfrm>
              <a:off x="-655200" y="-267000"/>
              <a:ext cx="10454400" cy="7392000"/>
              <a:chOff x="-655200" y="-267000"/>
              <a:chExt cx="10454400" cy="7392000"/>
            </a:xfrm>
          </p:grpSpPr>
          <p:sp>
            <p:nvSpPr>
              <p:cNvPr id="1889" name="Freeform 1888"/>
              <p:cNvSpPr/>
              <p:nvPr/>
            </p:nvSpPr>
            <p:spPr>
              <a:xfrm>
                <a:off x="-655200" y="-267000"/>
                <a:ext cx="10454400" cy="7392000"/>
              </a:xfrm>
              <a:custGeom>
                <a:avLst/>
                <a:gdLst/>
                <a:ahLst/>
                <a:cxnLst/>
                <a:rect l="0" t="0" r="0" b="0"/>
                <a:pathLst>
                  <a:path w="10454400" h="7392000">
                    <a:moveTo>
                      <a:pt x="0" y="0"/>
                    </a:moveTo>
                    <a:lnTo>
                      <a:pt x="10454400" y="0"/>
                    </a:lnTo>
                    <a:lnTo>
                      <a:pt x="10454400" y="7392000"/>
                    </a:lnTo>
                    <a:lnTo>
                      <a:pt x="0" y="7392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8800" cap="flat">
                <a:noFill/>
                <a:bevel/>
              </a:ln>
            </p:spPr>
          </p:sp>
          <p:sp>
            <p:nvSpPr>
              <p:cNvPr id="1890" name="Freeform 1889"/>
              <p:cNvSpPr/>
              <p:nvPr/>
            </p:nvSpPr>
            <p:spPr>
              <a:xfrm>
                <a:off x="-655200" y="-267000"/>
                <a:ext cx="10454400" cy="7392000"/>
              </a:xfrm>
              <a:custGeom>
                <a:avLst/>
                <a:gdLst/>
                <a:ahLst/>
                <a:cxnLst/>
                <a:rect l="0" t="0" r="0" b="0"/>
                <a:pathLst>
                  <a:path w="10454400" h="7392000">
                    <a:moveTo>
                      <a:pt x="0" y="0"/>
                    </a:moveTo>
                    <a:lnTo>
                      <a:pt x="10454400" y="0"/>
                    </a:lnTo>
                    <a:lnTo>
                      <a:pt x="10454400" y="7392000"/>
                    </a:lnTo>
                    <a:lnTo>
                      <a:pt x="0" y="7392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CF4E1">
                      <a:alpha val="55000"/>
                    </a:srgbClr>
                  </a:gs>
                  <a:gs pos="48000">
                    <a:srgbClr val="FCF4E1">
                      <a:alpha val="63000"/>
                    </a:srgbClr>
                  </a:gs>
                  <a:gs pos="100000">
                    <a:srgbClr val="B8C8D2"/>
                  </a:gs>
                </a:gsLst>
                <a:lin ang="3600000" scaled="0"/>
              </a:gradFill>
              <a:ln w="8800" cap="flat">
                <a:noFill/>
                <a:bevel/>
              </a:ln>
            </p:spPr>
          </p:sp>
          <p:grpSp>
            <p:nvGrpSpPr>
              <p:cNvPr id="1891" name="Group 1890"/>
              <p:cNvGrpSpPr/>
              <p:nvPr/>
            </p:nvGrpSpPr>
            <p:grpSpPr>
              <a:xfrm>
                <a:off x="6706000" y="-57454"/>
                <a:ext cx="3093200" cy="2231900"/>
                <a:chOff x="6706000" y="-57454"/>
                <a:chExt cx="3093200" cy="2231900"/>
              </a:xfrm>
            </p:grpSpPr>
            <p:sp>
              <p:nvSpPr>
                <p:cNvPr id="1892" name="Freeform 1891"/>
                <p:cNvSpPr/>
                <p:nvPr/>
              </p:nvSpPr>
              <p:spPr>
                <a:xfrm>
                  <a:off x="7326400" y="438644"/>
                  <a:ext cx="1432746" cy="1735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32746" h="1735800">
                      <a:moveTo>
                        <a:pt x="915200" y="2200"/>
                      </a:moveTo>
                      <a:cubicBezTo>
                        <a:pt x="915200" y="2200"/>
                        <a:pt x="815281" y="-19433"/>
                        <a:pt x="601149" y="253366"/>
                      </a:cubicBezTo>
                      <a:cubicBezTo>
                        <a:pt x="363549" y="499767"/>
                        <a:pt x="208082" y="590701"/>
                        <a:pt x="67650" y="664401"/>
                      </a:cubicBezTo>
                      <a:cubicBezTo>
                        <a:pt x="67650" y="664401"/>
                        <a:pt x="14483" y="793100"/>
                        <a:pt x="32083" y="901639"/>
                      </a:cubicBezTo>
                      <a:cubicBezTo>
                        <a:pt x="49683" y="1010170"/>
                        <a:pt x="-55917" y="1033639"/>
                        <a:pt x="40883" y="1321100"/>
                      </a:cubicBezTo>
                      <a:cubicBezTo>
                        <a:pt x="137683" y="1608570"/>
                        <a:pt x="360617" y="1652570"/>
                        <a:pt x="425149" y="1623239"/>
                      </a:cubicBezTo>
                      <a:cubicBezTo>
                        <a:pt x="489683" y="1593900"/>
                        <a:pt x="568882" y="1599770"/>
                        <a:pt x="601149" y="1611500"/>
                      </a:cubicBezTo>
                      <a:cubicBezTo>
                        <a:pt x="633416" y="1623239"/>
                        <a:pt x="686215" y="1596839"/>
                        <a:pt x="727280" y="1526439"/>
                      </a:cubicBezTo>
                      <a:cubicBezTo>
                        <a:pt x="768347" y="1456039"/>
                        <a:pt x="718481" y="1614439"/>
                        <a:pt x="777147" y="1655500"/>
                      </a:cubicBezTo>
                      <a:cubicBezTo>
                        <a:pt x="835814" y="1696570"/>
                        <a:pt x="956085" y="1761109"/>
                        <a:pt x="1032346" y="1725900"/>
                      </a:cubicBezTo>
                      <a:cubicBezTo>
                        <a:pt x="1108615" y="1690700"/>
                        <a:pt x="1064615" y="1632039"/>
                        <a:pt x="1217146" y="1502970"/>
                      </a:cubicBezTo>
                      <a:cubicBezTo>
                        <a:pt x="1369676" y="1373900"/>
                        <a:pt x="1401946" y="1370970"/>
                        <a:pt x="1425600" y="1306439"/>
                      </a:cubicBezTo>
                      <a:cubicBezTo>
                        <a:pt x="1425600" y="1306439"/>
                        <a:pt x="1485546" y="1073230"/>
                        <a:pt x="1255285" y="842968"/>
                      </a:cubicBezTo>
                      <a:cubicBezTo>
                        <a:pt x="1255285" y="842968"/>
                        <a:pt x="985415" y="502701"/>
                        <a:pt x="1017685" y="133100"/>
                      </a:cubicBezTo>
                      <a:cubicBezTo>
                        <a:pt x="1017685" y="133100"/>
                        <a:pt x="1029776" y="-20167"/>
                        <a:pt x="915200" y="22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EDCBDF">
                        <a:alpha val="86000"/>
                      </a:srgbClr>
                    </a:gs>
                    <a:gs pos="43000">
                      <a:srgbClr val="EFD0E2">
                        <a:alpha val="48000"/>
                      </a:srgbClr>
                    </a:gs>
                    <a:gs pos="69000">
                      <a:srgbClr val="F2DCE9">
                        <a:alpha val="37000"/>
                      </a:srgbClr>
                    </a:gs>
                    <a:gs pos="86000">
                      <a:srgbClr val="EBC5DB">
                        <a:alpha val="15000"/>
                      </a:srgbClr>
                    </a:gs>
                    <a:gs pos="100000">
                      <a:srgbClr val="EDCBDF">
                        <a:alpha val="26000"/>
                      </a:srgbClr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1893" name="Freeform 1892"/>
                <p:cNvSpPr/>
                <p:nvPr/>
              </p:nvSpPr>
              <p:spPr>
                <a:xfrm>
                  <a:off x="7913245" y="114146"/>
                  <a:ext cx="1115946" cy="9036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15946" h="903654">
                      <a:moveTo>
                        <a:pt x="369600" y="328534"/>
                      </a:moveTo>
                      <a:cubicBezTo>
                        <a:pt x="369600" y="328534"/>
                        <a:pt x="785763" y="231734"/>
                        <a:pt x="1111546" y="903654"/>
                      </a:cubicBezTo>
                      <a:cubicBezTo>
                        <a:pt x="1111546" y="903654"/>
                        <a:pt x="1172961" y="460534"/>
                        <a:pt x="844432" y="322850"/>
                      </a:cubicBezTo>
                      <a:cubicBezTo>
                        <a:pt x="844432" y="322850"/>
                        <a:pt x="776965" y="293333"/>
                        <a:pt x="750565" y="237601"/>
                      </a:cubicBezTo>
                      <a:cubicBezTo>
                        <a:pt x="724165" y="181867"/>
                        <a:pt x="486565" y="90934"/>
                        <a:pt x="342832" y="99733"/>
                      </a:cubicBezTo>
                      <a:cubicBezTo>
                        <a:pt x="199100" y="108534"/>
                        <a:pt x="166833" y="-8800"/>
                        <a:pt x="102300" y="0"/>
                      </a:cubicBezTo>
                      <a:cubicBezTo>
                        <a:pt x="37767" y="8800"/>
                        <a:pt x="8433" y="46933"/>
                        <a:pt x="0" y="73333"/>
                      </a:cubicBezTo>
                      <a:cubicBezTo>
                        <a:pt x="0" y="73333"/>
                        <a:pt x="178566" y="152534"/>
                        <a:pt x="234300" y="266933"/>
                      </a:cubicBezTo>
                      <a:cubicBezTo>
                        <a:pt x="234300" y="266933"/>
                        <a:pt x="273166" y="349067"/>
                        <a:pt x="369600" y="3285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3DFEB">
                        <a:alpha val="23000"/>
                      </a:srgbClr>
                    </a:gs>
                    <a:gs pos="49000">
                      <a:srgbClr val="EECEE1">
                        <a:alpha val="77000"/>
                      </a:srgbClr>
                    </a:gs>
                    <a:gs pos="100000">
                      <a:srgbClr val="EBC5DB">
                        <a:alpha val="13000"/>
                      </a:srgbClr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1894" name="Freeform 1893"/>
                <p:cNvSpPr/>
                <p:nvPr/>
              </p:nvSpPr>
              <p:spPr>
                <a:xfrm>
                  <a:off x="6706000" y="818146"/>
                  <a:ext cx="165550" cy="327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5550" h="327800">
                      <a:moveTo>
                        <a:pt x="145017" y="0"/>
                      </a:moveTo>
                      <a:cubicBezTo>
                        <a:pt x="145017" y="0"/>
                        <a:pt x="58483" y="165733"/>
                        <a:pt x="27683" y="196533"/>
                      </a:cubicBezTo>
                      <a:cubicBezTo>
                        <a:pt x="-3117" y="227333"/>
                        <a:pt x="-19249" y="258133"/>
                        <a:pt x="39417" y="302133"/>
                      </a:cubicBezTo>
                      <a:cubicBezTo>
                        <a:pt x="98083" y="346134"/>
                        <a:pt x="151250" y="320100"/>
                        <a:pt x="151250" y="319733"/>
                      </a:cubicBezTo>
                      <a:cubicBezTo>
                        <a:pt x="151250" y="319733"/>
                        <a:pt x="145016" y="228800"/>
                        <a:pt x="159683" y="152533"/>
                      </a:cubicBezTo>
                      <a:cubicBezTo>
                        <a:pt x="174350" y="76267"/>
                        <a:pt x="157483" y="20533"/>
                        <a:pt x="145017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8EDF4">
                        <a:alpha val="52000"/>
                      </a:srgbClr>
                    </a:gs>
                    <a:gs pos="100000">
                      <a:srgbClr val="F0D4E4"/>
                    </a:gs>
                  </a:gsLst>
                  <a:lin ang="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1895" name="Freeform 1894"/>
                <p:cNvSpPr/>
                <p:nvPr/>
              </p:nvSpPr>
              <p:spPr>
                <a:xfrm>
                  <a:off x="8282850" y="429301"/>
                  <a:ext cx="778248" cy="15152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8248" h="1515254">
                      <a:moveTo>
                        <a:pt x="0" y="13383"/>
                      </a:moveTo>
                      <a:cubicBezTo>
                        <a:pt x="0" y="13383"/>
                        <a:pt x="55550" y="54633"/>
                        <a:pt x="32083" y="189567"/>
                      </a:cubicBezTo>
                      <a:cubicBezTo>
                        <a:pt x="8616" y="324501"/>
                        <a:pt x="111870" y="665006"/>
                        <a:pt x="199869" y="760981"/>
                      </a:cubicBezTo>
                      <a:cubicBezTo>
                        <a:pt x="287869" y="858607"/>
                        <a:pt x="344775" y="923490"/>
                        <a:pt x="382909" y="990959"/>
                      </a:cubicBezTo>
                      <a:cubicBezTo>
                        <a:pt x="421042" y="1058420"/>
                        <a:pt x="457232" y="1113385"/>
                        <a:pt x="457232" y="1236585"/>
                      </a:cubicBezTo>
                      <a:cubicBezTo>
                        <a:pt x="457232" y="1359785"/>
                        <a:pt x="521766" y="1383254"/>
                        <a:pt x="545231" y="1412585"/>
                      </a:cubicBezTo>
                      <a:cubicBezTo>
                        <a:pt x="568698" y="1441915"/>
                        <a:pt x="627364" y="1515254"/>
                        <a:pt x="697765" y="1515254"/>
                      </a:cubicBezTo>
                      <a:cubicBezTo>
                        <a:pt x="768164" y="1515254"/>
                        <a:pt x="732964" y="1421385"/>
                        <a:pt x="768164" y="1350985"/>
                      </a:cubicBezTo>
                      <a:cubicBezTo>
                        <a:pt x="803362" y="1280585"/>
                        <a:pt x="732964" y="1189654"/>
                        <a:pt x="750564" y="1098715"/>
                      </a:cubicBezTo>
                      <a:cubicBezTo>
                        <a:pt x="768164" y="1007785"/>
                        <a:pt x="802008" y="800741"/>
                        <a:pt x="741764" y="588318"/>
                      </a:cubicBezTo>
                      <a:cubicBezTo>
                        <a:pt x="668614" y="330368"/>
                        <a:pt x="436880" y="92767"/>
                        <a:pt x="272615" y="37033"/>
                      </a:cubicBezTo>
                      <a:cubicBezTo>
                        <a:pt x="108350" y="-18700"/>
                        <a:pt x="26032" y="1650"/>
                        <a:pt x="0" y="1338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E2BFD3">
                        <a:alpha val="67000"/>
                      </a:srgbClr>
                    </a:gs>
                    <a:gs pos="23000">
                      <a:srgbClr val="F5E3EE">
                        <a:alpha val="74000"/>
                      </a:srgbClr>
                    </a:gs>
                    <a:gs pos="45000">
                      <a:srgbClr val="F2DBE8">
                        <a:alpha val="51000"/>
                      </a:srgbClr>
                    </a:gs>
                    <a:gs pos="74000">
                      <a:srgbClr val="F3DEEA">
                        <a:alpha val="76000"/>
                      </a:srgbClr>
                    </a:gs>
                    <a:gs pos="100000">
                      <a:srgbClr val="F0D4E4">
                        <a:alpha val="10000"/>
                      </a:srgbClr>
                    </a:gs>
                  </a:gsLst>
                  <a:lin ang="60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1896" name="Freeform 1895"/>
                <p:cNvSpPr/>
                <p:nvPr/>
              </p:nvSpPr>
              <p:spPr>
                <a:xfrm>
                  <a:off x="6847349" y="158146"/>
                  <a:ext cx="1388200" cy="10791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88200" h="1079100">
                      <a:moveTo>
                        <a:pt x="1388200" y="284900"/>
                      </a:moveTo>
                      <a:cubicBezTo>
                        <a:pt x="1388200" y="284900"/>
                        <a:pt x="1333526" y="280317"/>
                        <a:pt x="1123795" y="536984"/>
                      </a:cubicBezTo>
                      <a:cubicBezTo>
                        <a:pt x="914065" y="793651"/>
                        <a:pt x="640383" y="910105"/>
                        <a:pt x="546699" y="944900"/>
                      </a:cubicBezTo>
                      <a:cubicBezTo>
                        <a:pt x="473480" y="972092"/>
                        <a:pt x="423132" y="1029600"/>
                        <a:pt x="396730" y="1047200"/>
                      </a:cubicBezTo>
                      <a:cubicBezTo>
                        <a:pt x="370332" y="1064800"/>
                        <a:pt x="203132" y="1129330"/>
                        <a:pt x="97900" y="1003200"/>
                      </a:cubicBezTo>
                      <a:cubicBezTo>
                        <a:pt x="97900" y="1003200"/>
                        <a:pt x="21266" y="1029600"/>
                        <a:pt x="9900" y="979730"/>
                      </a:cubicBezTo>
                      <a:cubicBezTo>
                        <a:pt x="9900" y="979730"/>
                        <a:pt x="-13200" y="944530"/>
                        <a:pt x="9900" y="836001"/>
                      </a:cubicBezTo>
                      <a:cubicBezTo>
                        <a:pt x="33000" y="727467"/>
                        <a:pt x="-49134" y="598400"/>
                        <a:pt x="97533" y="425334"/>
                      </a:cubicBezTo>
                      <a:cubicBezTo>
                        <a:pt x="244199" y="252267"/>
                        <a:pt x="569800" y="26400"/>
                        <a:pt x="877799" y="0"/>
                      </a:cubicBezTo>
                      <a:cubicBezTo>
                        <a:pt x="877799" y="0"/>
                        <a:pt x="1226861" y="-5867"/>
                        <a:pt x="1320730" y="211201"/>
                      </a:cubicBezTo>
                      <a:cubicBezTo>
                        <a:pt x="1320730" y="211201"/>
                        <a:pt x="1341261" y="264734"/>
                        <a:pt x="1388200" y="2849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0D4E4">
                        <a:alpha val="38000"/>
                      </a:srgbClr>
                    </a:gs>
                    <a:gs pos="29000">
                      <a:srgbClr val="F5E2ED">
                        <a:alpha val="70000"/>
                      </a:srgbClr>
                    </a:gs>
                    <a:gs pos="83000">
                      <a:srgbClr val="EBC5DB">
                        <a:alpha val="53000"/>
                      </a:srgbClr>
                    </a:gs>
                    <a:gs pos="100000">
                      <a:srgbClr val="EBC5DB">
                        <a:alpha val="11000"/>
                      </a:srgbClr>
                    </a:gs>
                  </a:gsLst>
                  <a:lin ang="36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1897" name="Freeform 1896"/>
                <p:cNvSpPr/>
                <p:nvPr/>
              </p:nvSpPr>
              <p:spPr>
                <a:xfrm>
                  <a:off x="7901389" y="214061"/>
                  <a:ext cx="746794" cy="3989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6794" h="398935">
                      <a:moveTo>
                        <a:pt x="128289" y="45226"/>
                      </a:moveTo>
                      <a:cubicBezTo>
                        <a:pt x="128289" y="45226"/>
                        <a:pt x="78952" y="37003"/>
                        <a:pt x="70729" y="32891"/>
                      </a:cubicBezTo>
                      <a:cubicBezTo>
                        <a:pt x="62505" y="28780"/>
                        <a:pt x="-11500" y="82228"/>
                        <a:pt x="835" y="86340"/>
                      </a:cubicBezTo>
                      <a:cubicBezTo>
                        <a:pt x="13170" y="90451"/>
                        <a:pt x="81008" y="207625"/>
                        <a:pt x="70729" y="217905"/>
                      </a:cubicBezTo>
                      <a:cubicBezTo>
                        <a:pt x="60450" y="228183"/>
                        <a:pt x="74840" y="341246"/>
                        <a:pt x="148845" y="341246"/>
                      </a:cubicBezTo>
                      <a:cubicBezTo>
                        <a:pt x="222849" y="341246"/>
                        <a:pt x="325633" y="328911"/>
                        <a:pt x="350302" y="353580"/>
                      </a:cubicBezTo>
                      <a:cubicBezTo>
                        <a:pt x="374971" y="378250"/>
                        <a:pt x="481866" y="423474"/>
                        <a:pt x="510646" y="382361"/>
                      </a:cubicBezTo>
                      <a:cubicBezTo>
                        <a:pt x="539427" y="341246"/>
                        <a:pt x="695660" y="300133"/>
                        <a:pt x="732661" y="300133"/>
                      </a:cubicBezTo>
                      <a:cubicBezTo>
                        <a:pt x="769660" y="300133"/>
                        <a:pt x="724439" y="300133"/>
                        <a:pt x="662768" y="217905"/>
                      </a:cubicBezTo>
                      <a:cubicBezTo>
                        <a:pt x="601097" y="135677"/>
                        <a:pt x="609317" y="78116"/>
                        <a:pt x="510646" y="78116"/>
                      </a:cubicBezTo>
                      <a:cubicBezTo>
                        <a:pt x="411974" y="78116"/>
                        <a:pt x="220795" y="-14390"/>
                        <a:pt x="189959" y="0"/>
                      </a:cubicBezTo>
                      <a:cubicBezTo>
                        <a:pt x="159123" y="14390"/>
                        <a:pt x="128289" y="45226"/>
                        <a:pt x="128289" y="45226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3DBE8">
                        <a:alpha val="11000"/>
                      </a:srgbClr>
                    </a:gs>
                    <a:gs pos="0">
                      <a:srgbClr val="E5CDD9"/>
                    </a:gs>
                  </a:gsLst>
                  <a:path path="shap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grpSp>
              <p:nvGrpSpPr>
                <p:cNvPr id="1898" name="Group 1897"/>
                <p:cNvGrpSpPr/>
                <p:nvPr/>
              </p:nvGrpSpPr>
              <p:grpSpPr>
                <a:xfrm>
                  <a:off x="8156349" y="-57454"/>
                  <a:ext cx="1642846" cy="502701"/>
                  <a:chOff x="8156349" y="-57454"/>
                  <a:chExt cx="1642846" cy="502701"/>
                </a:xfrm>
              </p:grpSpPr>
              <p:sp>
                <p:nvSpPr>
                  <p:cNvPr id="1899" name="Freeform 1898"/>
                  <p:cNvSpPr/>
                  <p:nvPr/>
                </p:nvSpPr>
                <p:spPr>
                  <a:xfrm>
                    <a:off x="8156349" y="-57454"/>
                    <a:ext cx="1642846" cy="5027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42846" h="502701">
                        <a:moveTo>
                          <a:pt x="1642846" y="1467"/>
                        </a:moveTo>
                        <a:cubicBezTo>
                          <a:pt x="1642846" y="1467"/>
                          <a:pt x="1434400" y="-19067"/>
                          <a:pt x="1199730" y="80667"/>
                        </a:cubicBezTo>
                        <a:cubicBezTo>
                          <a:pt x="965070" y="180400"/>
                          <a:pt x="833065" y="221467"/>
                          <a:pt x="739200" y="156934"/>
                        </a:cubicBezTo>
                        <a:cubicBezTo>
                          <a:pt x="645334" y="92400"/>
                          <a:pt x="510400" y="-7333"/>
                          <a:pt x="349066" y="63067"/>
                        </a:cubicBezTo>
                        <a:cubicBezTo>
                          <a:pt x="187733" y="133467"/>
                          <a:pt x="0" y="438534"/>
                          <a:pt x="0" y="438534"/>
                        </a:cubicBezTo>
                        <a:cubicBezTo>
                          <a:pt x="0" y="438534"/>
                          <a:pt x="52799" y="517737"/>
                          <a:pt x="126132" y="500134"/>
                        </a:cubicBezTo>
                        <a:cubicBezTo>
                          <a:pt x="126132" y="500134"/>
                          <a:pt x="164266" y="294800"/>
                          <a:pt x="401865" y="151067"/>
                        </a:cubicBezTo>
                        <a:cubicBezTo>
                          <a:pt x="401865" y="151067"/>
                          <a:pt x="500130" y="85067"/>
                          <a:pt x="648266" y="233200"/>
                        </a:cubicBezTo>
                        <a:cubicBezTo>
                          <a:pt x="648266" y="233200"/>
                          <a:pt x="806665" y="379867"/>
                          <a:pt x="1079461" y="262534"/>
                        </a:cubicBezTo>
                        <a:cubicBezTo>
                          <a:pt x="1352261" y="145200"/>
                          <a:pt x="1496000" y="86533"/>
                          <a:pt x="1639730" y="133467"/>
                        </a:cubicBezTo>
                        <a:lnTo>
                          <a:pt x="1642846" y="1467"/>
                        </a:lnTo>
                        <a:close/>
                      </a:path>
                    </a:pathLst>
                  </a:custGeom>
                  <a:solidFill>
                    <a:srgbClr val="E2D9D6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1900" name="Freeform 1899"/>
                  <p:cNvSpPr/>
                  <p:nvPr/>
                </p:nvSpPr>
                <p:spPr>
                  <a:xfrm>
                    <a:off x="8156349" y="-57454"/>
                    <a:ext cx="1642846" cy="4565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42846" h="456500">
                        <a:moveTo>
                          <a:pt x="1642846" y="1467"/>
                        </a:moveTo>
                        <a:cubicBezTo>
                          <a:pt x="1642846" y="1467"/>
                          <a:pt x="1434400" y="-19067"/>
                          <a:pt x="1199730" y="80667"/>
                        </a:cubicBezTo>
                        <a:cubicBezTo>
                          <a:pt x="965070" y="180400"/>
                          <a:pt x="833065" y="221467"/>
                          <a:pt x="739200" y="156933"/>
                        </a:cubicBezTo>
                        <a:cubicBezTo>
                          <a:pt x="645334" y="92400"/>
                          <a:pt x="510400" y="-7334"/>
                          <a:pt x="349066" y="63066"/>
                        </a:cubicBezTo>
                        <a:cubicBezTo>
                          <a:pt x="187733" y="133467"/>
                          <a:pt x="0" y="438533"/>
                          <a:pt x="0" y="438533"/>
                        </a:cubicBezTo>
                        <a:cubicBezTo>
                          <a:pt x="0" y="438533"/>
                          <a:pt x="7629" y="456500"/>
                          <a:pt x="21709" y="456500"/>
                        </a:cubicBezTo>
                        <a:cubicBezTo>
                          <a:pt x="21709" y="456500"/>
                          <a:pt x="129069" y="224400"/>
                          <a:pt x="366668" y="80667"/>
                        </a:cubicBezTo>
                        <a:cubicBezTo>
                          <a:pt x="366668" y="80667"/>
                          <a:pt x="514215" y="26400"/>
                          <a:pt x="662349" y="174533"/>
                        </a:cubicBezTo>
                        <a:cubicBezTo>
                          <a:pt x="662349" y="174533"/>
                          <a:pt x="835411" y="298908"/>
                          <a:pt x="1108219" y="181574"/>
                        </a:cubicBezTo>
                        <a:cubicBezTo>
                          <a:pt x="1381019" y="64241"/>
                          <a:pt x="1496009" y="45466"/>
                          <a:pt x="1639730" y="92400"/>
                        </a:cubicBezTo>
                        <a:lnTo>
                          <a:pt x="1642846" y="1467"/>
                        </a:lnTo>
                        <a:close/>
                      </a:path>
                    </a:pathLst>
                  </a:custGeom>
                  <a:solidFill>
                    <a:srgbClr val="F8F2F1">
                      <a:alpha val="42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</p:grpSp>
        </p:grpSp>
        <p:sp>
          <p:nvSpPr>
            <p:cNvPr id="1291" name="FlexibleLine"/>
            <p:cNvSpPr/>
            <p:nvPr/>
          </p:nvSpPr>
          <p:spPr>
            <a:xfrm>
              <a:off x="5084477" y="3966091"/>
              <a:ext cx="1117600" cy="1513706"/>
            </a:xfrm>
            <a:custGeom>
              <a:avLst/>
              <a:gdLst/>
              <a:ahLst/>
              <a:cxnLst/>
              <a:rect l="0" t="0" r="0" b="0"/>
              <a:pathLst>
                <a:path w="1117600" h="1513706" fill="none">
                  <a:moveTo>
                    <a:pt x="0" y="0"/>
                  </a:moveTo>
                  <a:cubicBezTo>
                    <a:pt x="614680" y="-121097"/>
                    <a:pt x="502920" y="-1392609"/>
                    <a:pt x="1117600" y="-1513706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292" name="FlexibleLine"/>
            <p:cNvSpPr/>
            <p:nvPr/>
          </p:nvSpPr>
          <p:spPr>
            <a:xfrm>
              <a:off x="5084477" y="3966092"/>
              <a:ext cx="1117600" cy="17708"/>
            </a:xfrm>
            <a:custGeom>
              <a:avLst/>
              <a:gdLst/>
              <a:ahLst/>
              <a:cxnLst/>
              <a:rect l="0" t="0" r="0" b="0"/>
              <a:pathLst>
                <a:path w="1117600" h="17708" fill="none">
                  <a:moveTo>
                    <a:pt x="0" y="0"/>
                  </a:moveTo>
                  <a:cubicBezTo>
                    <a:pt x="614680" y="-1417"/>
                    <a:pt x="502920" y="-16292"/>
                    <a:pt x="1117600" y="-17708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293" name="FlexibleLine"/>
            <p:cNvSpPr/>
            <p:nvPr/>
          </p:nvSpPr>
          <p:spPr>
            <a:xfrm>
              <a:off x="5084477" y="3966091"/>
              <a:ext cx="1117600" cy="1478294"/>
            </a:xfrm>
            <a:custGeom>
              <a:avLst/>
              <a:gdLst/>
              <a:ahLst/>
              <a:cxnLst/>
              <a:rect l="0" t="0" r="0" b="0"/>
              <a:pathLst>
                <a:path w="1117600" h="1478294" fill="none">
                  <a:moveTo>
                    <a:pt x="0" y="0"/>
                  </a:moveTo>
                  <a:cubicBezTo>
                    <a:pt x="614680" y="118263"/>
                    <a:pt x="502920" y="1360031"/>
                    <a:pt x="1117600" y="1478294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294" name="FlexibleLine"/>
            <p:cNvSpPr/>
            <p:nvPr/>
          </p:nvSpPr>
          <p:spPr>
            <a:xfrm>
              <a:off x="5084477" y="3966089"/>
              <a:ext cx="1117600" cy="1463722"/>
            </a:xfrm>
            <a:custGeom>
              <a:avLst/>
              <a:gdLst/>
              <a:ahLst/>
              <a:cxnLst/>
              <a:rect l="0" t="0" r="0" b="0"/>
              <a:pathLst>
                <a:path w="1117600" h="1463722" fill="none">
                  <a:moveTo>
                    <a:pt x="0" y="0"/>
                  </a:moveTo>
                  <a:cubicBezTo>
                    <a:pt x="-614680" y="117098"/>
                    <a:pt x="-502920" y="1346629"/>
                    <a:pt x="-1117600" y="1463722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295" name="FlexibleLine"/>
            <p:cNvSpPr/>
            <p:nvPr/>
          </p:nvSpPr>
          <p:spPr>
            <a:xfrm>
              <a:off x="5084477" y="3966090"/>
              <a:ext cx="1117600" cy="32277"/>
            </a:xfrm>
            <a:custGeom>
              <a:avLst/>
              <a:gdLst/>
              <a:ahLst/>
              <a:cxnLst/>
              <a:rect l="0" t="0" r="0" b="0"/>
              <a:pathLst>
                <a:path w="1117600" h="32277" fill="none">
                  <a:moveTo>
                    <a:pt x="0" y="0"/>
                  </a:moveTo>
                  <a:cubicBezTo>
                    <a:pt x="-614680" y="-2582"/>
                    <a:pt x="-502920" y="-29695"/>
                    <a:pt x="-1117600" y="-32277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296" name="FlexibleLine"/>
            <p:cNvSpPr/>
            <p:nvPr/>
          </p:nvSpPr>
          <p:spPr>
            <a:xfrm>
              <a:off x="7394478" y="2452376"/>
              <a:ext cx="175999" cy="96800"/>
            </a:xfrm>
            <a:custGeom>
              <a:avLst/>
              <a:gdLst/>
              <a:ahLst/>
              <a:cxnLst/>
              <a:rect l="0" t="0" r="0" b="0"/>
              <a:pathLst>
                <a:path w="175999" h="96800" fill="none">
                  <a:moveTo>
                    <a:pt x="0" y="0"/>
                  </a:moveTo>
                  <a:cubicBezTo>
                    <a:pt x="96799" y="7744"/>
                    <a:pt x="79199" y="89056"/>
                    <a:pt x="175999" y="96800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297" name="FlexibleLine"/>
            <p:cNvSpPr/>
            <p:nvPr/>
          </p:nvSpPr>
          <p:spPr>
            <a:xfrm>
              <a:off x="7394478" y="2452376"/>
              <a:ext cx="175999" cy="378400"/>
            </a:xfrm>
            <a:custGeom>
              <a:avLst/>
              <a:gdLst/>
              <a:ahLst/>
              <a:cxnLst/>
              <a:rect l="0" t="0" r="0" b="0"/>
              <a:pathLst>
                <a:path w="175999" h="378400" fill="none">
                  <a:moveTo>
                    <a:pt x="0" y="0"/>
                  </a:moveTo>
                  <a:cubicBezTo>
                    <a:pt x="96799" y="30272"/>
                    <a:pt x="79199" y="348128"/>
                    <a:pt x="175999" y="378400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298" name="FlexibleLine"/>
            <p:cNvSpPr/>
            <p:nvPr/>
          </p:nvSpPr>
          <p:spPr>
            <a:xfrm>
              <a:off x="7394478" y="2452376"/>
              <a:ext cx="175999" cy="184800"/>
            </a:xfrm>
            <a:custGeom>
              <a:avLst/>
              <a:gdLst/>
              <a:ahLst/>
              <a:cxnLst/>
              <a:rect l="0" t="0" r="0" b="0"/>
              <a:pathLst>
                <a:path w="175999" h="184800" fill="none">
                  <a:moveTo>
                    <a:pt x="0" y="0"/>
                  </a:moveTo>
                  <a:cubicBezTo>
                    <a:pt x="96799" y="-14784"/>
                    <a:pt x="79199" y="-170016"/>
                    <a:pt x="175999" y="-184800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299" name="FlexibleLine"/>
            <p:cNvSpPr/>
            <p:nvPr/>
          </p:nvSpPr>
          <p:spPr>
            <a:xfrm>
              <a:off x="7394478" y="2452376"/>
              <a:ext cx="175999" cy="660000"/>
            </a:xfrm>
            <a:custGeom>
              <a:avLst/>
              <a:gdLst/>
              <a:ahLst/>
              <a:cxnLst/>
              <a:rect l="0" t="0" r="0" b="0"/>
              <a:pathLst>
                <a:path w="175999" h="660000" fill="none">
                  <a:moveTo>
                    <a:pt x="0" y="0"/>
                  </a:moveTo>
                  <a:cubicBezTo>
                    <a:pt x="96799" y="52800"/>
                    <a:pt x="79199" y="607200"/>
                    <a:pt x="175999" y="660000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300" name="FlexibleLine"/>
            <p:cNvSpPr/>
            <p:nvPr/>
          </p:nvSpPr>
          <p:spPr>
            <a:xfrm>
              <a:off x="7394478" y="2452376"/>
              <a:ext cx="175999" cy="466400"/>
            </a:xfrm>
            <a:custGeom>
              <a:avLst/>
              <a:gdLst/>
              <a:ahLst/>
              <a:cxnLst/>
              <a:rect l="0" t="0" r="0" b="0"/>
              <a:pathLst>
                <a:path w="175999" h="466400" fill="none">
                  <a:moveTo>
                    <a:pt x="0" y="0"/>
                  </a:moveTo>
                  <a:cubicBezTo>
                    <a:pt x="96799" y="-37312"/>
                    <a:pt x="79199" y="-429088"/>
                    <a:pt x="175999" y="-466400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301" name="FlexibleLine"/>
            <p:cNvSpPr/>
            <p:nvPr/>
          </p:nvSpPr>
          <p:spPr>
            <a:xfrm>
              <a:off x="6914877" y="3948376"/>
              <a:ext cx="176000" cy="466400"/>
            </a:xfrm>
            <a:custGeom>
              <a:avLst/>
              <a:gdLst/>
              <a:ahLst/>
              <a:cxnLst/>
              <a:rect l="0" t="0" r="0" b="0"/>
              <a:pathLst>
                <a:path w="176000" h="466400" fill="none">
                  <a:moveTo>
                    <a:pt x="0" y="0"/>
                  </a:moveTo>
                  <a:cubicBezTo>
                    <a:pt x="96800" y="-37312"/>
                    <a:pt x="79200" y="-429088"/>
                    <a:pt x="176000" y="-466400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302" name="FlexibleLine"/>
            <p:cNvSpPr/>
            <p:nvPr/>
          </p:nvSpPr>
          <p:spPr>
            <a:xfrm>
              <a:off x="6914877" y="3948376"/>
              <a:ext cx="176000" cy="378400"/>
            </a:xfrm>
            <a:custGeom>
              <a:avLst/>
              <a:gdLst/>
              <a:ahLst/>
              <a:cxnLst/>
              <a:rect l="0" t="0" r="0" b="0"/>
              <a:pathLst>
                <a:path w="176000" h="378400" fill="none">
                  <a:moveTo>
                    <a:pt x="0" y="0"/>
                  </a:moveTo>
                  <a:cubicBezTo>
                    <a:pt x="96800" y="30272"/>
                    <a:pt x="79200" y="348128"/>
                    <a:pt x="176000" y="378400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303" name="FlexibleLine"/>
            <p:cNvSpPr/>
            <p:nvPr/>
          </p:nvSpPr>
          <p:spPr>
            <a:xfrm>
              <a:off x="6914877" y="3948376"/>
              <a:ext cx="176000" cy="184800"/>
            </a:xfrm>
            <a:custGeom>
              <a:avLst/>
              <a:gdLst/>
              <a:ahLst/>
              <a:cxnLst/>
              <a:rect l="0" t="0" r="0" b="0"/>
              <a:pathLst>
                <a:path w="176000" h="184800" fill="none">
                  <a:moveTo>
                    <a:pt x="0" y="0"/>
                  </a:moveTo>
                  <a:cubicBezTo>
                    <a:pt x="96800" y="-14784"/>
                    <a:pt x="79200" y="-170016"/>
                    <a:pt x="176000" y="-184800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304" name="FlexibleLine"/>
            <p:cNvSpPr/>
            <p:nvPr/>
          </p:nvSpPr>
          <p:spPr>
            <a:xfrm>
              <a:off x="6914877" y="3948376"/>
              <a:ext cx="176000" cy="660000"/>
            </a:xfrm>
            <a:custGeom>
              <a:avLst/>
              <a:gdLst/>
              <a:ahLst/>
              <a:cxnLst/>
              <a:rect l="0" t="0" r="0" b="0"/>
              <a:pathLst>
                <a:path w="176000" h="660000" fill="none">
                  <a:moveTo>
                    <a:pt x="0" y="0"/>
                  </a:moveTo>
                  <a:cubicBezTo>
                    <a:pt x="96800" y="52800"/>
                    <a:pt x="79200" y="607200"/>
                    <a:pt x="176000" y="660000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305" name="FlexibleLine"/>
            <p:cNvSpPr/>
            <p:nvPr/>
          </p:nvSpPr>
          <p:spPr>
            <a:xfrm>
              <a:off x="6914877" y="3948376"/>
              <a:ext cx="176000" cy="96800"/>
            </a:xfrm>
            <a:custGeom>
              <a:avLst/>
              <a:gdLst/>
              <a:ahLst/>
              <a:cxnLst/>
              <a:rect l="0" t="0" r="0" b="0"/>
              <a:pathLst>
                <a:path w="176000" h="96800" fill="none">
                  <a:moveTo>
                    <a:pt x="0" y="0"/>
                  </a:moveTo>
                  <a:cubicBezTo>
                    <a:pt x="96800" y="7744"/>
                    <a:pt x="79200" y="89056"/>
                    <a:pt x="176000" y="96800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306" name="FlexibleLine"/>
            <p:cNvSpPr/>
            <p:nvPr/>
          </p:nvSpPr>
          <p:spPr>
            <a:xfrm>
              <a:off x="7676078" y="5444376"/>
              <a:ext cx="175999" cy="378400"/>
            </a:xfrm>
            <a:custGeom>
              <a:avLst/>
              <a:gdLst/>
              <a:ahLst/>
              <a:cxnLst/>
              <a:rect l="0" t="0" r="0" b="0"/>
              <a:pathLst>
                <a:path w="175999" h="378400" fill="none">
                  <a:moveTo>
                    <a:pt x="0" y="0"/>
                  </a:moveTo>
                  <a:cubicBezTo>
                    <a:pt x="96799" y="30272"/>
                    <a:pt x="79199" y="348128"/>
                    <a:pt x="175999" y="378400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307" name="FlexibleLine"/>
            <p:cNvSpPr/>
            <p:nvPr/>
          </p:nvSpPr>
          <p:spPr>
            <a:xfrm>
              <a:off x="7676078" y="5444376"/>
              <a:ext cx="175999" cy="184800"/>
            </a:xfrm>
            <a:custGeom>
              <a:avLst/>
              <a:gdLst/>
              <a:ahLst/>
              <a:cxnLst/>
              <a:rect l="0" t="0" r="0" b="0"/>
              <a:pathLst>
                <a:path w="175999" h="184800" fill="none">
                  <a:moveTo>
                    <a:pt x="0" y="0"/>
                  </a:moveTo>
                  <a:cubicBezTo>
                    <a:pt x="96799" y="-14784"/>
                    <a:pt x="79199" y="-170016"/>
                    <a:pt x="175999" y="-184800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308" name="FlexibleLine"/>
            <p:cNvSpPr/>
            <p:nvPr/>
          </p:nvSpPr>
          <p:spPr>
            <a:xfrm>
              <a:off x="7676078" y="5444376"/>
              <a:ext cx="175999" cy="96800"/>
            </a:xfrm>
            <a:custGeom>
              <a:avLst/>
              <a:gdLst/>
              <a:ahLst/>
              <a:cxnLst/>
              <a:rect l="0" t="0" r="0" b="0"/>
              <a:pathLst>
                <a:path w="175999" h="96800" fill="none">
                  <a:moveTo>
                    <a:pt x="0" y="0"/>
                  </a:moveTo>
                  <a:cubicBezTo>
                    <a:pt x="96799" y="7744"/>
                    <a:pt x="79199" y="89056"/>
                    <a:pt x="175999" y="96800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309" name="FlexibleLine"/>
            <p:cNvSpPr/>
            <p:nvPr/>
          </p:nvSpPr>
          <p:spPr>
            <a:xfrm>
              <a:off x="7676078" y="5444376"/>
              <a:ext cx="175999" cy="660000"/>
            </a:xfrm>
            <a:custGeom>
              <a:avLst/>
              <a:gdLst/>
              <a:ahLst/>
              <a:cxnLst/>
              <a:rect l="0" t="0" r="0" b="0"/>
              <a:pathLst>
                <a:path w="175999" h="660000" fill="none">
                  <a:moveTo>
                    <a:pt x="0" y="0"/>
                  </a:moveTo>
                  <a:cubicBezTo>
                    <a:pt x="96799" y="52800"/>
                    <a:pt x="79199" y="607200"/>
                    <a:pt x="175999" y="660000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310" name="FlexibleLine"/>
            <p:cNvSpPr/>
            <p:nvPr/>
          </p:nvSpPr>
          <p:spPr>
            <a:xfrm>
              <a:off x="7676078" y="5444376"/>
              <a:ext cx="175999" cy="466400"/>
            </a:xfrm>
            <a:custGeom>
              <a:avLst/>
              <a:gdLst/>
              <a:ahLst/>
              <a:cxnLst/>
              <a:rect l="0" t="0" r="0" b="0"/>
              <a:pathLst>
                <a:path w="175999" h="466400" fill="none">
                  <a:moveTo>
                    <a:pt x="0" y="0"/>
                  </a:moveTo>
                  <a:cubicBezTo>
                    <a:pt x="96799" y="-37312"/>
                    <a:pt x="79199" y="-429088"/>
                    <a:pt x="175999" y="-466400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311" name="FlexibleLine"/>
            <p:cNvSpPr/>
            <p:nvPr/>
          </p:nvSpPr>
          <p:spPr>
            <a:xfrm>
              <a:off x="2801827" y="5429812"/>
              <a:ext cx="176000" cy="184800"/>
            </a:xfrm>
            <a:custGeom>
              <a:avLst/>
              <a:gdLst/>
              <a:ahLst/>
              <a:cxnLst/>
              <a:rect l="0" t="0" r="0" b="0"/>
              <a:pathLst>
                <a:path w="176000" h="184800" fill="none">
                  <a:moveTo>
                    <a:pt x="0" y="0"/>
                  </a:moveTo>
                  <a:cubicBezTo>
                    <a:pt x="-96800" y="-14784"/>
                    <a:pt x="-79200" y="-170016"/>
                    <a:pt x="-176000" y="-184800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312" name="FlexibleLine"/>
            <p:cNvSpPr/>
            <p:nvPr/>
          </p:nvSpPr>
          <p:spPr>
            <a:xfrm>
              <a:off x="2801827" y="5429812"/>
              <a:ext cx="176000" cy="660000"/>
            </a:xfrm>
            <a:custGeom>
              <a:avLst/>
              <a:gdLst/>
              <a:ahLst/>
              <a:cxnLst/>
              <a:rect l="0" t="0" r="0" b="0"/>
              <a:pathLst>
                <a:path w="176000" h="660000" fill="none">
                  <a:moveTo>
                    <a:pt x="0" y="0"/>
                  </a:moveTo>
                  <a:cubicBezTo>
                    <a:pt x="-96800" y="52800"/>
                    <a:pt x="-79200" y="607200"/>
                    <a:pt x="-176000" y="660000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313" name="FlexibleLine"/>
            <p:cNvSpPr/>
            <p:nvPr/>
          </p:nvSpPr>
          <p:spPr>
            <a:xfrm>
              <a:off x="2801827" y="5429812"/>
              <a:ext cx="176000" cy="96800"/>
            </a:xfrm>
            <a:custGeom>
              <a:avLst/>
              <a:gdLst/>
              <a:ahLst/>
              <a:cxnLst/>
              <a:rect l="0" t="0" r="0" b="0"/>
              <a:pathLst>
                <a:path w="176000" h="96800" fill="none">
                  <a:moveTo>
                    <a:pt x="0" y="0"/>
                  </a:moveTo>
                  <a:cubicBezTo>
                    <a:pt x="-96800" y="7744"/>
                    <a:pt x="-79200" y="89056"/>
                    <a:pt x="-176000" y="96800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314" name="FlexibleLine"/>
            <p:cNvSpPr/>
            <p:nvPr/>
          </p:nvSpPr>
          <p:spPr>
            <a:xfrm>
              <a:off x="2801827" y="5429812"/>
              <a:ext cx="176000" cy="466400"/>
            </a:xfrm>
            <a:custGeom>
              <a:avLst/>
              <a:gdLst/>
              <a:ahLst/>
              <a:cxnLst/>
              <a:rect l="0" t="0" r="0" b="0"/>
              <a:pathLst>
                <a:path w="176000" h="466400" fill="none">
                  <a:moveTo>
                    <a:pt x="0" y="0"/>
                  </a:moveTo>
                  <a:cubicBezTo>
                    <a:pt x="-96800" y="-37312"/>
                    <a:pt x="-79200" y="-429088"/>
                    <a:pt x="-176000" y="-466400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315" name="FlexibleLine"/>
            <p:cNvSpPr/>
            <p:nvPr/>
          </p:nvSpPr>
          <p:spPr>
            <a:xfrm>
              <a:off x="2801827" y="5429812"/>
              <a:ext cx="176000" cy="378400"/>
            </a:xfrm>
            <a:custGeom>
              <a:avLst/>
              <a:gdLst/>
              <a:ahLst/>
              <a:cxnLst/>
              <a:rect l="0" t="0" r="0" b="0"/>
              <a:pathLst>
                <a:path w="176000" h="378400" fill="none">
                  <a:moveTo>
                    <a:pt x="0" y="0"/>
                  </a:moveTo>
                  <a:cubicBezTo>
                    <a:pt x="-96800" y="30272"/>
                    <a:pt x="-79200" y="348128"/>
                    <a:pt x="-176000" y="378400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316" name="FlexibleLine"/>
            <p:cNvSpPr/>
            <p:nvPr/>
          </p:nvSpPr>
          <p:spPr>
            <a:xfrm>
              <a:off x="2339123" y="3933812"/>
              <a:ext cx="176001" cy="184800"/>
            </a:xfrm>
            <a:custGeom>
              <a:avLst/>
              <a:gdLst/>
              <a:ahLst/>
              <a:cxnLst/>
              <a:rect l="0" t="0" r="0" b="0"/>
              <a:pathLst>
                <a:path w="176001" h="184800" fill="none">
                  <a:moveTo>
                    <a:pt x="0" y="0"/>
                  </a:moveTo>
                  <a:cubicBezTo>
                    <a:pt x="-96800" y="-14784"/>
                    <a:pt x="-79200" y="-170016"/>
                    <a:pt x="-176001" y="-184800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317" name="FlexibleLine"/>
            <p:cNvSpPr/>
            <p:nvPr/>
          </p:nvSpPr>
          <p:spPr>
            <a:xfrm>
              <a:off x="2339123" y="3933812"/>
              <a:ext cx="176001" cy="378399"/>
            </a:xfrm>
            <a:custGeom>
              <a:avLst/>
              <a:gdLst/>
              <a:ahLst/>
              <a:cxnLst/>
              <a:rect l="0" t="0" r="0" b="0"/>
              <a:pathLst>
                <a:path w="176001" h="378399" fill="none">
                  <a:moveTo>
                    <a:pt x="0" y="0"/>
                  </a:moveTo>
                  <a:cubicBezTo>
                    <a:pt x="-96800" y="30272"/>
                    <a:pt x="-79200" y="348127"/>
                    <a:pt x="-176001" y="378399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318" name="FlexibleLine"/>
            <p:cNvSpPr/>
            <p:nvPr/>
          </p:nvSpPr>
          <p:spPr>
            <a:xfrm>
              <a:off x="2339123" y="3933812"/>
              <a:ext cx="176001" cy="96800"/>
            </a:xfrm>
            <a:custGeom>
              <a:avLst/>
              <a:gdLst/>
              <a:ahLst/>
              <a:cxnLst/>
              <a:rect l="0" t="0" r="0" b="0"/>
              <a:pathLst>
                <a:path w="176001" h="96800" fill="none">
                  <a:moveTo>
                    <a:pt x="0" y="0"/>
                  </a:moveTo>
                  <a:cubicBezTo>
                    <a:pt x="-96800" y="7744"/>
                    <a:pt x="-79200" y="89056"/>
                    <a:pt x="-176001" y="96800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319" name="FlexibleLine"/>
            <p:cNvSpPr/>
            <p:nvPr/>
          </p:nvSpPr>
          <p:spPr>
            <a:xfrm>
              <a:off x="2339123" y="3933812"/>
              <a:ext cx="176001" cy="660000"/>
            </a:xfrm>
            <a:custGeom>
              <a:avLst/>
              <a:gdLst/>
              <a:ahLst/>
              <a:cxnLst/>
              <a:rect l="0" t="0" r="0" b="0"/>
              <a:pathLst>
                <a:path w="176001" h="660000" fill="none">
                  <a:moveTo>
                    <a:pt x="0" y="0"/>
                  </a:moveTo>
                  <a:cubicBezTo>
                    <a:pt x="-96800" y="52800"/>
                    <a:pt x="-79200" y="607200"/>
                    <a:pt x="-176001" y="660000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320" name="FlexibleLine"/>
            <p:cNvSpPr/>
            <p:nvPr/>
          </p:nvSpPr>
          <p:spPr>
            <a:xfrm>
              <a:off x="2339123" y="3933812"/>
              <a:ext cx="176001" cy="466400"/>
            </a:xfrm>
            <a:custGeom>
              <a:avLst/>
              <a:gdLst/>
              <a:ahLst/>
              <a:cxnLst/>
              <a:rect l="0" t="0" r="0" b="0"/>
              <a:pathLst>
                <a:path w="176001" h="466400" fill="none">
                  <a:moveTo>
                    <a:pt x="0" y="0"/>
                  </a:moveTo>
                  <a:cubicBezTo>
                    <a:pt x="-96800" y="-37312"/>
                    <a:pt x="-79200" y="-429088"/>
                    <a:pt x="-176001" y="-466400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321" name="FlexibleLine"/>
            <p:cNvSpPr/>
            <p:nvPr/>
          </p:nvSpPr>
          <p:spPr>
            <a:xfrm>
              <a:off x="5084477" y="3966091"/>
              <a:ext cx="1117600" cy="1528278"/>
            </a:xfrm>
            <a:custGeom>
              <a:avLst/>
              <a:gdLst/>
              <a:ahLst/>
              <a:cxnLst/>
              <a:rect l="0" t="0" r="0" b="0"/>
              <a:pathLst>
                <a:path w="1117600" h="1528278" fill="none">
                  <a:moveTo>
                    <a:pt x="0" y="0"/>
                  </a:moveTo>
                  <a:cubicBezTo>
                    <a:pt x="-614680" y="-122262"/>
                    <a:pt x="-502920" y="-1406011"/>
                    <a:pt x="-1117600" y="-1528278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322" name="FlexibleLine"/>
            <p:cNvSpPr/>
            <p:nvPr/>
          </p:nvSpPr>
          <p:spPr>
            <a:xfrm>
              <a:off x="2539719" y="2437812"/>
              <a:ext cx="176000" cy="184800"/>
            </a:xfrm>
            <a:custGeom>
              <a:avLst/>
              <a:gdLst/>
              <a:ahLst/>
              <a:cxnLst/>
              <a:rect l="0" t="0" r="0" b="0"/>
              <a:pathLst>
                <a:path w="176000" h="184800" fill="none">
                  <a:moveTo>
                    <a:pt x="0" y="0"/>
                  </a:moveTo>
                  <a:cubicBezTo>
                    <a:pt x="-96800" y="-14784"/>
                    <a:pt x="-79200" y="-170016"/>
                    <a:pt x="-176000" y="-184800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323" name="FlexibleLine"/>
            <p:cNvSpPr/>
            <p:nvPr/>
          </p:nvSpPr>
          <p:spPr>
            <a:xfrm>
              <a:off x="2539719" y="2437812"/>
              <a:ext cx="176000" cy="378400"/>
            </a:xfrm>
            <a:custGeom>
              <a:avLst/>
              <a:gdLst/>
              <a:ahLst/>
              <a:cxnLst/>
              <a:rect l="0" t="0" r="0" b="0"/>
              <a:pathLst>
                <a:path w="176000" h="378400" fill="none">
                  <a:moveTo>
                    <a:pt x="0" y="0"/>
                  </a:moveTo>
                  <a:cubicBezTo>
                    <a:pt x="-96800" y="30272"/>
                    <a:pt x="-79200" y="348128"/>
                    <a:pt x="-176000" y="378400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324" name="FlexibleLine"/>
            <p:cNvSpPr/>
            <p:nvPr/>
          </p:nvSpPr>
          <p:spPr>
            <a:xfrm>
              <a:off x="2539719" y="2437812"/>
              <a:ext cx="176000" cy="660000"/>
            </a:xfrm>
            <a:custGeom>
              <a:avLst/>
              <a:gdLst/>
              <a:ahLst/>
              <a:cxnLst/>
              <a:rect l="0" t="0" r="0" b="0"/>
              <a:pathLst>
                <a:path w="176000" h="660000" fill="none">
                  <a:moveTo>
                    <a:pt x="0" y="0"/>
                  </a:moveTo>
                  <a:cubicBezTo>
                    <a:pt x="-96800" y="52800"/>
                    <a:pt x="-79200" y="607200"/>
                    <a:pt x="-176000" y="660000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325" name="FlexibleLine"/>
            <p:cNvSpPr/>
            <p:nvPr/>
          </p:nvSpPr>
          <p:spPr>
            <a:xfrm>
              <a:off x="2539719" y="2437812"/>
              <a:ext cx="176000" cy="96800"/>
            </a:xfrm>
            <a:custGeom>
              <a:avLst/>
              <a:gdLst/>
              <a:ahLst/>
              <a:cxnLst/>
              <a:rect l="0" t="0" r="0" b="0"/>
              <a:pathLst>
                <a:path w="176000" h="96800" fill="none">
                  <a:moveTo>
                    <a:pt x="0" y="0"/>
                  </a:moveTo>
                  <a:cubicBezTo>
                    <a:pt x="-96800" y="7744"/>
                    <a:pt x="-79200" y="89056"/>
                    <a:pt x="-176000" y="96800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sp>
          <p:nvSpPr>
            <p:cNvPr id="1326" name="FlexibleLine"/>
            <p:cNvSpPr/>
            <p:nvPr/>
          </p:nvSpPr>
          <p:spPr>
            <a:xfrm>
              <a:off x="2539719" y="2437812"/>
              <a:ext cx="176000" cy="466400"/>
            </a:xfrm>
            <a:custGeom>
              <a:avLst/>
              <a:gdLst/>
              <a:ahLst/>
              <a:cxnLst/>
              <a:rect l="0" t="0" r="0" b="0"/>
              <a:pathLst>
                <a:path w="176000" h="466400" fill="none">
                  <a:moveTo>
                    <a:pt x="0" y="0"/>
                  </a:moveTo>
                  <a:cubicBezTo>
                    <a:pt x="-96800" y="-37312"/>
                    <a:pt x="-79200" y="-429088"/>
                    <a:pt x="-176000" y="-466400"/>
                  </a:cubicBezTo>
                </a:path>
              </a:pathLst>
            </a:custGeom>
            <a:noFill/>
            <a:ln w="8800" cap="flat">
              <a:solidFill>
                <a:srgbClr val="CC7B62"/>
              </a:solidFill>
              <a:bevel/>
            </a:ln>
          </p:spPr>
        </p:sp>
        <p:grpSp>
          <p:nvGrpSpPr>
            <p:cNvPr id="1327" name="Main Idea"/>
            <p:cNvGrpSpPr/>
            <p:nvPr/>
          </p:nvGrpSpPr>
          <p:grpSpPr>
            <a:xfrm>
              <a:off x="4318877" y="3763690"/>
              <a:ext cx="1531200" cy="404800"/>
              <a:chOff x="4318877" y="3763690"/>
              <a:chExt cx="1531200" cy="404800"/>
            </a:xfrm>
          </p:grpSpPr>
          <p:sp>
            <p:nvSpPr>
              <p:cNvPr id="1328" name="Rectangle balloon"/>
              <p:cNvSpPr/>
              <p:nvPr/>
            </p:nvSpPr>
            <p:spPr>
              <a:xfrm>
                <a:off x="4318877" y="3763690"/>
                <a:ext cx="1531200" cy="404800"/>
              </a:xfrm>
              <a:custGeom>
                <a:avLst/>
                <a:gdLst/>
                <a:ahLst/>
                <a:cxnLst/>
                <a:rect l="0" t="0" r="0" b="0"/>
                <a:pathLst>
                  <a:path w="1531200" h="404800">
                    <a:moveTo>
                      <a:pt x="72864" y="0"/>
                    </a:moveTo>
                    <a:lnTo>
                      <a:pt x="1458336" y="0"/>
                    </a:lnTo>
                    <a:cubicBezTo>
                      <a:pt x="1498578" y="0"/>
                      <a:pt x="1531200" y="32621"/>
                      <a:pt x="1531200" y="72864"/>
                    </a:cubicBezTo>
                    <a:lnTo>
                      <a:pt x="1531200" y="331936"/>
                    </a:lnTo>
                    <a:cubicBezTo>
                      <a:pt x="1531200" y="372178"/>
                      <a:pt x="1498578" y="404800"/>
                      <a:pt x="1458336" y="404800"/>
                    </a:cubicBezTo>
                    <a:lnTo>
                      <a:pt x="72864" y="404800"/>
                    </a:lnTo>
                    <a:cubicBezTo>
                      <a:pt x="32621" y="404800"/>
                      <a:pt x="0" y="372178"/>
                      <a:pt x="0" y="331936"/>
                    </a:cubicBezTo>
                    <a:lnTo>
                      <a:pt x="0" y="72864"/>
                    </a:lnTo>
                    <a:cubicBezTo>
                      <a:pt x="0" y="32621"/>
                      <a:pt x="32621" y="0"/>
                      <a:pt x="7286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6400" cap="flat">
                <a:solidFill>
                  <a:srgbClr val="A88462"/>
                </a:solidFill>
                <a:bevel/>
              </a:ln>
            </p:spPr>
          </p:sp>
          <p:sp>
            <p:nvSpPr>
              <p:cNvPr id="4543" name="Text 4543"/>
              <p:cNvSpPr txBox="1"/>
              <p:nvPr/>
            </p:nvSpPr>
            <p:spPr>
              <a:xfrm>
                <a:off x="4424477" y="3869290"/>
                <a:ext cx="13904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566A47"/>
                    </a:solidFill>
                    <a:latin typeface="Arial"/>
                  </a:rPr>
                  <a:t>Benefits of Fruits</a:t>
                </a:r>
              </a:p>
            </p:txBody>
          </p:sp>
        </p:grpSp>
        <p:grpSp>
          <p:nvGrpSpPr>
            <p:cNvPr id="1330" name="Main Topic"/>
            <p:cNvGrpSpPr/>
            <p:nvPr/>
          </p:nvGrpSpPr>
          <p:grpSpPr>
            <a:xfrm>
              <a:off x="6202077" y="2131575"/>
              <a:ext cx="1192400" cy="641600"/>
              <a:chOff x="6202077" y="2131575"/>
              <a:chExt cx="1192400" cy="641600"/>
            </a:xfrm>
          </p:grpSpPr>
          <p:sp>
            <p:nvSpPr>
              <p:cNvPr id="1331" name="Rectangle balloon"/>
              <p:cNvSpPr/>
              <p:nvPr/>
            </p:nvSpPr>
            <p:spPr>
              <a:xfrm>
                <a:off x="6202077" y="2131575"/>
                <a:ext cx="1192400" cy="641600"/>
              </a:xfrm>
              <a:custGeom>
                <a:avLst/>
                <a:gdLst/>
                <a:ahLst/>
                <a:cxnLst/>
                <a:rect l="0" t="0" r="0" b="0"/>
                <a:pathLst>
                  <a:path w="1192400" h="641600">
                    <a:moveTo>
                      <a:pt x="105600" y="0"/>
                    </a:moveTo>
                    <a:lnTo>
                      <a:pt x="1086800" y="0"/>
                    </a:lnTo>
                    <a:cubicBezTo>
                      <a:pt x="1145126" y="0"/>
                      <a:pt x="1192400" y="47277"/>
                      <a:pt x="1192400" y="105600"/>
                    </a:cubicBezTo>
                    <a:lnTo>
                      <a:pt x="1192400" y="536000"/>
                    </a:lnTo>
                    <a:cubicBezTo>
                      <a:pt x="1192400" y="594323"/>
                      <a:pt x="1145126" y="641600"/>
                      <a:pt x="1086800" y="641600"/>
                    </a:cubicBezTo>
                    <a:lnTo>
                      <a:pt x="105600" y="641600"/>
                    </a:lnTo>
                    <a:cubicBezTo>
                      <a:pt x="47277" y="641600"/>
                      <a:pt x="0" y="594323"/>
                      <a:pt x="0" y="536000"/>
                    </a:cubicBezTo>
                    <a:lnTo>
                      <a:pt x="0" y="105600"/>
                    </a:lnTo>
                    <a:cubicBezTo>
                      <a:pt x="0" y="47277"/>
                      <a:pt x="47277" y="0"/>
                      <a:pt x="1056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FFFFFF"/>
                </a:solidFill>
                <a:bevel/>
              </a:ln>
            </p:spPr>
          </p:sp>
          <p:grpSp>
            <p:nvGrpSpPr>
              <p:cNvPr id="1333" name="Apple"/>
              <p:cNvGrpSpPr/>
              <p:nvPr/>
            </p:nvGrpSpPr>
            <p:grpSpPr>
              <a:xfrm>
                <a:off x="6281277" y="2166776"/>
                <a:ext cx="523600" cy="571200"/>
                <a:chOff x="6281277" y="2166776"/>
                <a:chExt cx="523600" cy="571200"/>
              </a:xfrm>
            </p:grpSpPr>
            <p:sp>
              <p:nvSpPr>
                <p:cNvPr id="1334" name="Freeform 1333"/>
                <p:cNvSpPr/>
                <p:nvPr/>
              </p:nvSpPr>
              <p:spPr>
                <a:xfrm>
                  <a:off x="6281277" y="2246578"/>
                  <a:ext cx="523600" cy="4913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3600" h="491359">
                      <a:moveTo>
                        <a:pt x="285534" y="1712"/>
                      </a:moveTo>
                      <a:cubicBezTo>
                        <a:pt x="285534" y="1712"/>
                        <a:pt x="162579" y="-19875"/>
                        <a:pt x="49663" y="89720"/>
                      </a:cubicBezTo>
                      <a:cubicBezTo>
                        <a:pt x="-63254" y="199315"/>
                        <a:pt x="42135" y="385294"/>
                        <a:pt x="112394" y="438430"/>
                      </a:cubicBezTo>
                      <a:cubicBezTo>
                        <a:pt x="182654" y="491359"/>
                        <a:pt x="186835" y="491359"/>
                        <a:pt x="282188" y="491359"/>
                      </a:cubicBezTo>
                      <a:cubicBezTo>
                        <a:pt x="377539" y="489907"/>
                        <a:pt x="415179" y="450884"/>
                        <a:pt x="457000" y="403559"/>
                      </a:cubicBezTo>
                      <a:cubicBezTo>
                        <a:pt x="498821" y="356235"/>
                        <a:pt x="549842" y="225883"/>
                        <a:pt x="508020" y="132894"/>
                      </a:cubicBezTo>
                      <a:cubicBezTo>
                        <a:pt x="466200" y="39904"/>
                        <a:pt x="373358" y="11675"/>
                        <a:pt x="285534" y="1712"/>
                      </a:cubicBezTo>
                      <a:close/>
                    </a:path>
                  </a:pathLst>
                </a:custGeom>
                <a:gradFill>
                  <a:gsLst>
                    <a:gs pos="59000">
                      <a:srgbClr val="891B1C"/>
                    </a:gs>
                    <a:gs pos="29000">
                      <a:srgbClr val="BC2A2A"/>
                    </a:gs>
                  </a:gsLst>
                  <a:path path="circl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sp>
              <p:nvSpPr>
                <p:cNvPr id="1335" name="Freeform 1334"/>
                <p:cNvSpPr/>
                <p:nvPr/>
              </p:nvSpPr>
              <p:spPr>
                <a:xfrm>
                  <a:off x="6328257" y="2409672"/>
                  <a:ext cx="435082" cy="3026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5082" h="302630">
                      <a:moveTo>
                        <a:pt x="0" y="174268"/>
                      </a:moveTo>
                      <a:cubicBezTo>
                        <a:pt x="0" y="103369"/>
                        <a:pt x="106923" y="0"/>
                        <a:pt x="227082" y="0"/>
                      </a:cubicBezTo>
                      <a:cubicBezTo>
                        <a:pt x="347222" y="0"/>
                        <a:pt x="435082" y="103369"/>
                        <a:pt x="435082" y="174268"/>
                      </a:cubicBezTo>
                      <a:cubicBezTo>
                        <a:pt x="435082" y="245112"/>
                        <a:pt x="337681" y="302630"/>
                        <a:pt x="217541" y="302630"/>
                      </a:cubicBezTo>
                      <a:cubicBezTo>
                        <a:pt x="97381" y="302630"/>
                        <a:pt x="0" y="245112"/>
                        <a:pt x="0" y="174268"/>
                      </a:cubicBezTo>
                      <a:close/>
                    </a:path>
                  </a:pathLst>
                </a:custGeom>
                <a:solidFill>
                  <a:srgbClr val="7C0201">
                    <a:alpha val="5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1336" name="Freeform 1335"/>
                <p:cNvSpPr/>
                <p:nvPr/>
              </p:nvSpPr>
              <p:spPr>
                <a:xfrm>
                  <a:off x="6455435" y="2267697"/>
                  <a:ext cx="227581" cy="1239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7581" h="123968">
                      <a:moveTo>
                        <a:pt x="0" y="61984"/>
                      </a:moveTo>
                      <a:cubicBezTo>
                        <a:pt x="0" y="27721"/>
                        <a:pt x="50946" y="0"/>
                        <a:pt x="113790" y="0"/>
                      </a:cubicBezTo>
                      <a:cubicBezTo>
                        <a:pt x="176635" y="0"/>
                        <a:pt x="227581" y="27721"/>
                        <a:pt x="227581" y="61984"/>
                      </a:cubicBezTo>
                      <a:cubicBezTo>
                        <a:pt x="227581" y="96196"/>
                        <a:pt x="176635" y="123968"/>
                        <a:pt x="113790" y="123968"/>
                      </a:cubicBezTo>
                      <a:cubicBezTo>
                        <a:pt x="50946" y="123968"/>
                        <a:pt x="0" y="96196"/>
                        <a:pt x="0" y="61984"/>
                      </a:cubicBezTo>
                      <a:close/>
                    </a:path>
                  </a:pathLst>
                </a:custGeom>
                <a:solidFill>
                  <a:srgbClr val="980101">
                    <a:alpha val="37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1337" name="Freeform 1336"/>
                <p:cNvSpPr/>
                <p:nvPr/>
              </p:nvSpPr>
              <p:spPr>
                <a:xfrm>
                  <a:off x="6420032" y="2253583"/>
                  <a:ext cx="290072" cy="1560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0072" h="156089">
                      <a:moveTo>
                        <a:pt x="0" y="78045"/>
                      </a:moveTo>
                      <a:cubicBezTo>
                        <a:pt x="0" y="34907"/>
                        <a:pt x="64913" y="0"/>
                        <a:pt x="145036" y="0"/>
                      </a:cubicBezTo>
                      <a:cubicBezTo>
                        <a:pt x="225106" y="0"/>
                        <a:pt x="290072" y="34907"/>
                        <a:pt x="290072" y="78045"/>
                      </a:cubicBezTo>
                      <a:cubicBezTo>
                        <a:pt x="290072" y="121114"/>
                        <a:pt x="225106" y="156089"/>
                        <a:pt x="145036" y="156089"/>
                      </a:cubicBezTo>
                      <a:cubicBezTo>
                        <a:pt x="64913" y="156089"/>
                        <a:pt x="0" y="121114"/>
                        <a:pt x="0" y="78045"/>
                      </a:cubicBezTo>
                      <a:close/>
                    </a:path>
                  </a:pathLst>
                </a:custGeom>
                <a:solidFill>
                  <a:srgbClr val="A50201">
                    <a:alpha val="9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1338" name="Freeform 1337"/>
                <p:cNvSpPr/>
                <p:nvPr/>
              </p:nvSpPr>
              <p:spPr>
                <a:xfrm>
                  <a:off x="6321564" y="2249121"/>
                  <a:ext cx="455163" cy="2491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5163" h="249131">
                      <a:moveTo>
                        <a:pt x="0" y="131195"/>
                      </a:moveTo>
                      <a:cubicBezTo>
                        <a:pt x="0" y="66044"/>
                        <a:pt x="102991" y="0"/>
                        <a:pt x="228697" y="0"/>
                      </a:cubicBezTo>
                      <a:cubicBezTo>
                        <a:pt x="354382" y="0"/>
                        <a:pt x="455163" y="66044"/>
                        <a:pt x="455163" y="131195"/>
                      </a:cubicBezTo>
                      <a:cubicBezTo>
                        <a:pt x="455163" y="196293"/>
                        <a:pt x="353266" y="249131"/>
                        <a:pt x="227581" y="249131"/>
                      </a:cubicBezTo>
                      <a:cubicBezTo>
                        <a:pt x="101876" y="249131"/>
                        <a:pt x="0" y="196293"/>
                        <a:pt x="0" y="131195"/>
                      </a:cubicBezTo>
                      <a:close/>
                    </a:path>
                  </a:pathLst>
                </a:custGeom>
                <a:solidFill>
                  <a:srgbClr val="C20808">
                    <a:alpha val="29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1339" name="Freeform 1338"/>
                <p:cNvSpPr/>
                <p:nvPr/>
              </p:nvSpPr>
              <p:spPr>
                <a:xfrm>
                  <a:off x="6422752" y="2273198"/>
                  <a:ext cx="106313" cy="419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6313" h="41928">
                      <a:moveTo>
                        <a:pt x="20133" y="4982"/>
                      </a:moveTo>
                      <a:cubicBezTo>
                        <a:pt x="23898" y="4982"/>
                        <a:pt x="33520" y="5397"/>
                        <a:pt x="55692" y="12869"/>
                      </a:cubicBezTo>
                      <a:cubicBezTo>
                        <a:pt x="77865" y="20367"/>
                        <a:pt x="106313" y="41928"/>
                        <a:pt x="106313" y="41928"/>
                      </a:cubicBezTo>
                      <a:cubicBezTo>
                        <a:pt x="106313" y="41928"/>
                        <a:pt x="83722" y="2491"/>
                        <a:pt x="26827" y="415"/>
                      </a:cubicBezTo>
                      <a:cubicBezTo>
                        <a:pt x="-30069" y="-1661"/>
                        <a:pt x="21388" y="4982"/>
                        <a:pt x="20133" y="4982"/>
                      </a:cubicBezTo>
                      <a:close/>
                    </a:path>
                  </a:pathLst>
                </a:custGeom>
                <a:solidFill>
                  <a:srgbClr val="FCA669">
                    <a:alpha val="22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1340" name="Freeform 1339"/>
                <p:cNvSpPr/>
                <p:nvPr/>
              </p:nvSpPr>
              <p:spPr>
                <a:xfrm>
                  <a:off x="6457109" y="2262405"/>
                  <a:ext cx="95384" cy="792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5384" h="79290">
                      <a:moveTo>
                        <a:pt x="0" y="0"/>
                      </a:moveTo>
                      <a:cubicBezTo>
                        <a:pt x="6275" y="3321"/>
                        <a:pt x="53130" y="17435"/>
                        <a:pt x="70701" y="39853"/>
                      </a:cubicBezTo>
                      <a:cubicBezTo>
                        <a:pt x="88272" y="62270"/>
                        <a:pt x="95384" y="79290"/>
                        <a:pt x="95384" y="79290"/>
                      </a:cubicBezTo>
                      <a:cubicBezTo>
                        <a:pt x="95384" y="79290"/>
                        <a:pt x="81160" y="13284"/>
                        <a:pt x="0" y="0"/>
                      </a:cubicBezTo>
                      <a:close/>
                    </a:path>
                  </a:pathLst>
                </a:custGeom>
                <a:solidFill>
                  <a:srgbClr val="FF4E30">
                    <a:alpha val="40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1341" name="Freeform 1340"/>
                <p:cNvSpPr/>
                <p:nvPr/>
              </p:nvSpPr>
              <p:spPr>
                <a:xfrm>
                  <a:off x="6481790" y="2254102"/>
                  <a:ext cx="74466" cy="871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466" h="87178">
                      <a:moveTo>
                        <a:pt x="0" y="0"/>
                      </a:moveTo>
                      <a:cubicBezTo>
                        <a:pt x="837" y="0"/>
                        <a:pt x="41417" y="16190"/>
                        <a:pt x="58569" y="47325"/>
                      </a:cubicBezTo>
                      <a:cubicBezTo>
                        <a:pt x="75721" y="78460"/>
                        <a:pt x="74466" y="87178"/>
                        <a:pt x="74466" y="87178"/>
                      </a:cubicBezTo>
                      <a:cubicBezTo>
                        <a:pt x="74466" y="87178"/>
                        <a:pt x="68191" y="17436"/>
                        <a:pt x="0" y="0"/>
                      </a:cubicBezTo>
                      <a:close/>
                    </a:path>
                  </a:pathLst>
                </a:custGeom>
                <a:solidFill>
                  <a:srgbClr val="FC8171"/>
                </a:solidFill>
                <a:ln w="8800" cap="flat">
                  <a:noFill/>
                  <a:bevel/>
                </a:ln>
              </p:spPr>
            </p:sp>
            <p:sp>
              <p:nvSpPr>
                <p:cNvPr id="1342" name="Freeform 1341"/>
                <p:cNvSpPr/>
                <p:nvPr/>
              </p:nvSpPr>
              <p:spPr>
                <a:xfrm>
                  <a:off x="6520697" y="2249950"/>
                  <a:ext cx="37651" cy="909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651" h="90914">
                      <a:moveTo>
                        <a:pt x="0" y="0"/>
                      </a:moveTo>
                      <a:cubicBezTo>
                        <a:pt x="0" y="6227"/>
                        <a:pt x="12550" y="3321"/>
                        <a:pt x="23846" y="40683"/>
                      </a:cubicBezTo>
                      <a:cubicBezTo>
                        <a:pt x="35141" y="78045"/>
                        <a:pt x="37651" y="90914"/>
                        <a:pt x="37651" y="90914"/>
                      </a:cubicBezTo>
                      <a:cubicBezTo>
                        <a:pt x="37651" y="90914"/>
                        <a:pt x="33886" y="15775"/>
                        <a:pt x="0" y="0"/>
                      </a:cubicBezTo>
                      <a:close/>
                    </a:path>
                  </a:pathLst>
                </a:custGeom>
                <a:solidFill>
                  <a:srgbClr val="FAB779">
                    <a:alpha val="37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1343" name="Freeform 1342"/>
                <p:cNvSpPr/>
                <p:nvPr/>
              </p:nvSpPr>
              <p:spPr>
                <a:xfrm>
                  <a:off x="6566298" y="2270292"/>
                  <a:ext cx="17152" cy="568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152" h="56821">
                      <a:moveTo>
                        <a:pt x="17152" y="0"/>
                      </a:moveTo>
                      <a:cubicBezTo>
                        <a:pt x="16316" y="0"/>
                        <a:pt x="-3347" y="26984"/>
                        <a:pt x="418" y="50646"/>
                      </a:cubicBezTo>
                      <a:cubicBezTo>
                        <a:pt x="4183" y="74308"/>
                        <a:pt x="-3347" y="24078"/>
                        <a:pt x="1715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  <p:sp>
              <p:nvSpPr>
                <p:cNvPr id="1344" name="Freeform 1343"/>
                <p:cNvSpPr/>
                <p:nvPr/>
              </p:nvSpPr>
              <p:spPr>
                <a:xfrm>
                  <a:off x="6575500" y="2257838"/>
                  <a:ext cx="46437" cy="830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437" h="83026">
                      <a:moveTo>
                        <a:pt x="0" y="83026"/>
                      </a:moveTo>
                      <a:cubicBezTo>
                        <a:pt x="0" y="83026"/>
                        <a:pt x="2928" y="35701"/>
                        <a:pt x="22591" y="18266"/>
                      </a:cubicBezTo>
                      <a:cubicBezTo>
                        <a:pt x="42253" y="830"/>
                        <a:pt x="46437" y="0"/>
                        <a:pt x="46437" y="0"/>
                      </a:cubicBezTo>
                      <a:cubicBezTo>
                        <a:pt x="46437" y="0"/>
                        <a:pt x="11295" y="19096"/>
                        <a:pt x="0" y="83026"/>
                      </a:cubicBezTo>
                      <a:close/>
                    </a:path>
                  </a:pathLst>
                </a:custGeom>
                <a:solidFill>
                  <a:srgbClr val="D12E1F"/>
                </a:solidFill>
                <a:ln w="8800" cap="flat">
                  <a:noFill/>
                  <a:bevel/>
                </a:ln>
              </p:spPr>
            </p:sp>
            <p:sp>
              <p:nvSpPr>
                <p:cNvPr id="1345" name="Freeform 1344"/>
                <p:cNvSpPr/>
                <p:nvPr/>
              </p:nvSpPr>
              <p:spPr>
                <a:xfrm>
                  <a:off x="6585960" y="2279633"/>
                  <a:ext cx="110026" cy="612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026" h="61231">
                      <a:moveTo>
                        <a:pt x="0" y="61231"/>
                      </a:moveTo>
                      <a:cubicBezTo>
                        <a:pt x="0" y="61231"/>
                        <a:pt x="8785" y="26776"/>
                        <a:pt x="41835" y="10171"/>
                      </a:cubicBezTo>
                      <a:cubicBezTo>
                        <a:pt x="74884" y="-6435"/>
                        <a:pt x="110026" y="2283"/>
                        <a:pt x="110026" y="2283"/>
                      </a:cubicBezTo>
                      <a:cubicBezTo>
                        <a:pt x="110026" y="2283"/>
                        <a:pt x="26774" y="-9756"/>
                        <a:pt x="0" y="61231"/>
                      </a:cubicBezTo>
                      <a:close/>
                    </a:path>
                  </a:pathLst>
                </a:custGeom>
                <a:solidFill>
                  <a:srgbClr val="FC8171"/>
                </a:solidFill>
                <a:ln w="8800" cap="flat">
                  <a:noFill/>
                  <a:bevel/>
                </a:ln>
              </p:spPr>
            </p:sp>
            <p:sp>
              <p:nvSpPr>
                <p:cNvPr id="1346" name="Freeform 1345"/>
                <p:cNvSpPr/>
                <p:nvPr/>
              </p:nvSpPr>
              <p:spPr>
                <a:xfrm>
                  <a:off x="6598511" y="2301531"/>
                  <a:ext cx="56059" cy="372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59" h="37258">
                      <a:moveTo>
                        <a:pt x="0" y="37258"/>
                      </a:moveTo>
                      <a:cubicBezTo>
                        <a:pt x="0" y="37258"/>
                        <a:pt x="6275" y="11105"/>
                        <a:pt x="44345" y="2802"/>
                      </a:cubicBezTo>
                      <a:cubicBezTo>
                        <a:pt x="82415" y="-5500"/>
                        <a:pt x="17152" y="4463"/>
                        <a:pt x="0" y="37258"/>
                      </a:cubicBezTo>
                      <a:close/>
                    </a:path>
                  </a:pathLst>
                </a:custGeom>
                <a:solidFill>
                  <a:srgbClr val="D12B1F"/>
                </a:solidFill>
                <a:ln w="8800" cap="flat">
                  <a:noFill/>
                  <a:bevel/>
                </a:ln>
              </p:spPr>
            </p:sp>
            <p:sp>
              <p:nvSpPr>
                <p:cNvPr id="1347" name="Freeform 1346"/>
                <p:cNvSpPr/>
                <p:nvPr/>
              </p:nvSpPr>
              <p:spPr>
                <a:xfrm>
                  <a:off x="6368419" y="2410555"/>
                  <a:ext cx="71537" cy="508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1537" h="50854">
                      <a:moveTo>
                        <a:pt x="0" y="6279"/>
                      </a:moveTo>
                      <a:cubicBezTo>
                        <a:pt x="0" y="-11948"/>
                        <a:pt x="23789" y="15135"/>
                        <a:pt x="45739" y="15135"/>
                      </a:cubicBezTo>
                      <a:cubicBezTo>
                        <a:pt x="67688" y="15135"/>
                        <a:pt x="71537" y="16938"/>
                        <a:pt x="71537" y="35165"/>
                      </a:cubicBezTo>
                      <a:cubicBezTo>
                        <a:pt x="71537" y="53392"/>
                        <a:pt x="71314" y="50698"/>
                        <a:pt x="49365" y="50698"/>
                      </a:cubicBezTo>
                      <a:cubicBezTo>
                        <a:pt x="27415" y="50698"/>
                        <a:pt x="0" y="24506"/>
                        <a:pt x="0" y="6279"/>
                      </a:cubicBez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1348" name="Freeform 1347"/>
                <p:cNvSpPr/>
                <p:nvPr/>
              </p:nvSpPr>
              <p:spPr>
                <a:xfrm>
                  <a:off x="6490053" y="2278491"/>
                  <a:ext cx="163992" cy="996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3992" h="99632">
                      <a:moveTo>
                        <a:pt x="0" y="49816"/>
                      </a:moveTo>
                      <a:cubicBezTo>
                        <a:pt x="0" y="22269"/>
                        <a:pt x="36676" y="0"/>
                        <a:pt x="81996" y="0"/>
                      </a:cubicBezTo>
                      <a:cubicBezTo>
                        <a:pt x="127247" y="0"/>
                        <a:pt x="163992" y="22269"/>
                        <a:pt x="163992" y="49816"/>
                      </a:cubicBezTo>
                      <a:cubicBezTo>
                        <a:pt x="163992" y="77294"/>
                        <a:pt x="127247" y="99632"/>
                        <a:pt x="81996" y="99632"/>
                      </a:cubicBezTo>
                      <a:cubicBezTo>
                        <a:pt x="36676" y="99632"/>
                        <a:pt x="0" y="77294"/>
                        <a:pt x="0" y="49816"/>
                      </a:cubicBezTo>
                      <a:close/>
                    </a:path>
                  </a:pathLst>
                </a:custGeom>
                <a:solidFill>
                  <a:srgbClr val="89181E">
                    <a:alpha val="15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1349" name="Freeform 1348"/>
                <p:cNvSpPr/>
                <p:nvPr/>
              </p:nvSpPr>
              <p:spPr>
                <a:xfrm>
                  <a:off x="6505637" y="2297276"/>
                  <a:ext cx="138368" cy="686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8368" h="68652">
                      <a:moveTo>
                        <a:pt x="0" y="34326"/>
                      </a:moveTo>
                      <a:cubicBezTo>
                        <a:pt x="0" y="15364"/>
                        <a:pt x="30967" y="0"/>
                        <a:pt x="69184" y="0"/>
                      </a:cubicBezTo>
                      <a:cubicBezTo>
                        <a:pt x="107366" y="0"/>
                        <a:pt x="138368" y="15364"/>
                        <a:pt x="138368" y="34326"/>
                      </a:cubicBezTo>
                      <a:cubicBezTo>
                        <a:pt x="138368" y="53270"/>
                        <a:pt x="107366" y="68652"/>
                        <a:pt x="69184" y="68652"/>
                      </a:cubicBezTo>
                      <a:cubicBezTo>
                        <a:pt x="30967" y="68652"/>
                        <a:pt x="0" y="53270"/>
                        <a:pt x="0" y="34326"/>
                      </a:cubicBezTo>
                      <a:close/>
                    </a:path>
                  </a:pathLst>
                </a:custGeom>
                <a:solidFill>
                  <a:srgbClr val="870100">
                    <a:alpha val="33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1350" name="Freeform 1349"/>
                <p:cNvSpPr/>
                <p:nvPr/>
              </p:nvSpPr>
              <p:spPr>
                <a:xfrm>
                  <a:off x="6521987" y="2389593"/>
                  <a:ext cx="183586" cy="981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3586" h="98182">
                      <a:moveTo>
                        <a:pt x="0" y="17702"/>
                      </a:moveTo>
                      <a:cubicBezTo>
                        <a:pt x="0" y="-26745"/>
                        <a:pt x="36069" y="26229"/>
                        <a:pt x="86764" y="26229"/>
                      </a:cubicBezTo>
                      <a:cubicBezTo>
                        <a:pt x="137460" y="26229"/>
                        <a:pt x="183586" y="-26745"/>
                        <a:pt x="183586" y="17702"/>
                      </a:cubicBezTo>
                      <a:cubicBezTo>
                        <a:pt x="183586" y="62150"/>
                        <a:pt x="142489" y="98182"/>
                        <a:pt x="91793" y="98182"/>
                      </a:cubicBezTo>
                      <a:cubicBezTo>
                        <a:pt x="41097" y="98182"/>
                        <a:pt x="0" y="62150"/>
                        <a:pt x="0" y="17702"/>
                      </a:cubicBezTo>
                      <a:close/>
                    </a:path>
                  </a:pathLst>
                </a:custGeom>
                <a:solidFill>
                  <a:srgbClr val="FFFFFF">
                    <a:alpha val="29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1351" name="Freeform 1350"/>
                <p:cNvSpPr/>
                <p:nvPr/>
              </p:nvSpPr>
              <p:spPr>
                <a:xfrm>
                  <a:off x="6390068" y="2282642"/>
                  <a:ext cx="153220" cy="565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3220" h="56562">
                      <a:moveTo>
                        <a:pt x="0" y="15464"/>
                      </a:moveTo>
                      <a:cubicBezTo>
                        <a:pt x="10563" y="15464"/>
                        <a:pt x="61602" y="6746"/>
                        <a:pt x="98417" y="21275"/>
                      </a:cubicBezTo>
                      <a:cubicBezTo>
                        <a:pt x="135231" y="35805"/>
                        <a:pt x="153220" y="56562"/>
                        <a:pt x="153220" y="56562"/>
                      </a:cubicBezTo>
                      <a:cubicBezTo>
                        <a:pt x="153220" y="56562"/>
                        <a:pt x="149037" y="18370"/>
                        <a:pt x="74570" y="4255"/>
                      </a:cubicBezTo>
                      <a:cubicBezTo>
                        <a:pt x="0" y="-9859"/>
                        <a:pt x="0" y="15464"/>
                        <a:pt x="0" y="15464"/>
                      </a:cubicBezTo>
                      <a:close/>
                    </a:path>
                  </a:pathLst>
                </a:custGeom>
                <a:solidFill>
                  <a:srgbClr val="FF7244">
                    <a:alpha val="31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1352" name="Freeform 1351"/>
                <p:cNvSpPr/>
                <p:nvPr/>
              </p:nvSpPr>
              <p:spPr>
                <a:xfrm>
                  <a:off x="6558009" y="2166588"/>
                  <a:ext cx="111542" cy="1750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1542" h="175028">
                      <a:moveTo>
                        <a:pt x="0" y="169272"/>
                      </a:moveTo>
                      <a:cubicBezTo>
                        <a:pt x="0" y="169272"/>
                        <a:pt x="4642" y="175028"/>
                        <a:pt x="16133" y="175028"/>
                      </a:cubicBezTo>
                      <a:cubicBezTo>
                        <a:pt x="27624" y="175028"/>
                        <a:pt x="32082" y="53777"/>
                        <a:pt x="79335" y="36159"/>
                      </a:cubicBezTo>
                      <a:cubicBezTo>
                        <a:pt x="126587" y="18541"/>
                        <a:pt x="107864" y="8177"/>
                        <a:pt x="107864" y="8177"/>
                      </a:cubicBezTo>
                      <a:cubicBezTo>
                        <a:pt x="107864" y="8177"/>
                        <a:pt x="93599" y="7141"/>
                        <a:pt x="93599" y="923"/>
                      </a:cubicBezTo>
                      <a:cubicBezTo>
                        <a:pt x="93599" y="-5295"/>
                        <a:pt x="16034" y="15591"/>
                        <a:pt x="0" y="169272"/>
                      </a:cubicBezTo>
                      <a:close/>
                    </a:path>
                  </a:pathLst>
                </a:custGeom>
                <a:gradFill>
                  <a:gsLst>
                    <a:gs pos="62000">
                      <a:srgbClr val="904412"/>
                    </a:gs>
                    <a:gs pos="15000">
                      <a:srgbClr val="DA8F25"/>
                    </a:gs>
                    <a:gs pos="0">
                      <a:srgbClr val="C07137"/>
                    </a:gs>
                    <a:gs pos="0">
                      <a:srgbClr val="5A2502"/>
                    </a:gs>
                  </a:gsLst>
                  <a:path path="shap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sp>
              <p:nvSpPr>
                <p:cNvPr id="1353" name="Freeform 1352"/>
                <p:cNvSpPr/>
                <p:nvPr/>
              </p:nvSpPr>
              <p:spPr>
                <a:xfrm>
                  <a:off x="6516829" y="2311390"/>
                  <a:ext cx="279979" cy="967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9979" h="96726">
                      <a:moveTo>
                        <a:pt x="3416" y="7888"/>
                      </a:moveTo>
                      <a:cubicBezTo>
                        <a:pt x="3416" y="7888"/>
                        <a:pt x="-15629" y="26568"/>
                        <a:pt x="36123" y="48571"/>
                      </a:cubicBezTo>
                      <a:cubicBezTo>
                        <a:pt x="87875" y="70573"/>
                        <a:pt x="106506" y="24078"/>
                        <a:pt x="141698" y="22417"/>
                      </a:cubicBezTo>
                      <a:cubicBezTo>
                        <a:pt x="176889" y="20756"/>
                        <a:pt x="249341" y="61439"/>
                        <a:pt x="264660" y="76799"/>
                      </a:cubicBezTo>
                      <a:cubicBezTo>
                        <a:pt x="279979" y="92160"/>
                        <a:pt x="279979" y="96726"/>
                        <a:pt x="279979" y="96726"/>
                      </a:cubicBezTo>
                      <a:cubicBezTo>
                        <a:pt x="279979" y="96726"/>
                        <a:pt x="268800" y="57703"/>
                        <a:pt x="257207" y="43589"/>
                      </a:cubicBezTo>
                      <a:cubicBezTo>
                        <a:pt x="245615" y="29474"/>
                        <a:pt x="202558" y="-11209"/>
                        <a:pt x="150391" y="2906"/>
                      </a:cubicBezTo>
                      <a:cubicBezTo>
                        <a:pt x="98226" y="17020"/>
                        <a:pt x="68830" y="38192"/>
                        <a:pt x="54754" y="35701"/>
                      </a:cubicBezTo>
                      <a:cubicBezTo>
                        <a:pt x="40677" y="33211"/>
                        <a:pt x="19148" y="35701"/>
                        <a:pt x="3416" y="7888"/>
                      </a:cubicBezTo>
                      <a:close/>
                    </a:path>
                  </a:pathLst>
                </a:custGeom>
                <a:solidFill>
                  <a:srgbClr val="FFFFFF">
                    <a:alpha val="1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1354" name="Freeform 1353"/>
                <p:cNvSpPr/>
                <p:nvPr/>
              </p:nvSpPr>
              <p:spPr>
                <a:xfrm>
                  <a:off x="6427951" y="2354696"/>
                  <a:ext cx="375788" cy="3776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5788" h="377687">
                      <a:moveTo>
                        <a:pt x="0" y="341363"/>
                      </a:moveTo>
                      <a:cubicBezTo>
                        <a:pt x="0" y="341363"/>
                        <a:pt x="23808" y="367659"/>
                        <a:pt x="71238" y="374862"/>
                      </a:cubicBezTo>
                      <a:cubicBezTo>
                        <a:pt x="94953" y="378462"/>
                        <a:pt x="150733" y="377687"/>
                        <a:pt x="170737" y="377687"/>
                      </a:cubicBezTo>
                      <a:cubicBezTo>
                        <a:pt x="205867" y="377687"/>
                        <a:pt x="245841" y="358039"/>
                        <a:pt x="278677" y="327946"/>
                      </a:cubicBezTo>
                      <a:cubicBezTo>
                        <a:pt x="301934" y="306631"/>
                        <a:pt x="320573" y="278195"/>
                        <a:pt x="335977" y="255855"/>
                      </a:cubicBezTo>
                      <a:cubicBezTo>
                        <a:pt x="373130" y="201974"/>
                        <a:pt x="384021" y="85710"/>
                        <a:pt x="369736" y="53098"/>
                      </a:cubicBezTo>
                      <a:cubicBezTo>
                        <a:pt x="355448" y="20487"/>
                        <a:pt x="306505" y="-21482"/>
                        <a:pt x="302218" y="12547"/>
                      </a:cubicBezTo>
                      <a:cubicBezTo>
                        <a:pt x="297932" y="46576"/>
                        <a:pt x="301330" y="232933"/>
                        <a:pt x="148083" y="299931"/>
                      </a:cubicBezTo>
                      <a:cubicBezTo>
                        <a:pt x="-5164" y="366929"/>
                        <a:pt x="0" y="341363"/>
                        <a:pt x="0" y="341363"/>
                      </a:cubicBezTo>
                      <a:close/>
                    </a:path>
                  </a:pathLst>
                </a:custGeom>
                <a:solidFill>
                  <a:srgbClr val="C80F12">
                    <a:alpha val="24000"/>
                  </a:srgbClr>
                </a:solidFill>
                <a:ln w="8800" cap="flat">
                  <a:noFill/>
                  <a:bevel/>
                </a:ln>
              </p:spPr>
            </p:sp>
          </p:grpSp>
          <p:sp>
            <p:nvSpPr>
              <p:cNvPr id="4544" name="Text 4544"/>
              <p:cNvSpPr txBox="1"/>
              <p:nvPr/>
            </p:nvSpPr>
            <p:spPr>
              <a:xfrm>
                <a:off x="6840077" y="2373176"/>
                <a:ext cx="5544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566A47"/>
                    </a:solidFill>
                    <a:latin typeface="Arial"/>
                  </a:rPr>
                  <a:t>Apples</a:t>
                </a:r>
              </a:p>
            </p:txBody>
          </p:sp>
        </p:grpSp>
        <p:grpSp>
          <p:nvGrpSpPr>
            <p:cNvPr id="1355" name="Main Topic"/>
            <p:cNvGrpSpPr/>
            <p:nvPr/>
          </p:nvGrpSpPr>
          <p:grpSpPr>
            <a:xfrm>
              <a:off x="6202077" y="3789976"/>
              <a:ext cx="712800" cy="316800"/>
              <a:chOff x="6202077" y="3789976"/>
              <a:chExt cx="712800" cy="316800"/>
            </a:xfrm>
          </p:grpSpPr>
          <p:sp>
            <p:nvSpPr>
              <p:cNvPr id="1356" name="Rectangle balloon"/>
              <p:cNvSpPr/>
              <p:nvPr/>
            </p:nvSpPr>
            <p:spPr>
              <a:xfrm>
                <a:off x="6202077" y="3789976"/>
                <a:ext cx="712800" cy="316800"/>
              </a:xfrm>
              <a:custGeom>
                <a:avLst/>
                <a:gdLst/>
                <a:ahLst/>
                <a:cxnLst/>
                <a:rect l="0" t="0" r="0" b="0"/>
                <a:pathLst>
                  <a:path w="712800" h="316800">
                    <a:moveTo>
                      <a:pt x="57024" y="0"/>
                    </a:moveTo>
                    <a:lnTo>
                      <a:pt x="655776" y="0"/>
                    </a:lnTo>
                    <a:cubicBezTo>
                      <a:pt x="687270" y="0"/>
                      <a:pt x="712800" y="25530"/>
                      <a:pt x="712800" y="57024"/>
                    </a:cubicBezTo>
                    <a:lnTo>
                      <a:pt x="712800" y="259776"/>
                    </a:lnTo>
                    <a:cubicBezTo>
                      <a:pt x="712800" y="291270"/>
                      <a:pt x="687270" y="316800"/>
                      <a:pt x="655776" y="316800"/>
                    </a:cubicBezTo>
                    <a:lnTo>
                      <a:pt x="57024" y="316800"/>
                    </a:lnTo>
                    <a:cubicBezTo>
                      <a:pt x="25530" y="316800"/>
                      <a:pt x="0" y="291270"/>
                      <a:pt x="0" y="259776"/>
                    </a:cubicBezTo>
                    <a:lnTo>
                      <a:pt x="0" y="57024"/>
                    </a:lnTo>
                    <a:cubicBezTo>
                      <a:pt x="0" y="25530"/>
                      <a:pt x="25530" y="0"/>
                      <a:pt x="570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FFFFFF"/>
                </a:solidFill>
                <a:bevel/>
              </a:ln>
            </p:spPr>
          </p:sp>
          <p:sp>
            <p:nvSpPr>
              <p:cNvPr id="4545" name="Text 4545"/>
              <p:cNvSpPr txBox="1"/>
              <p:nvPr/>
            </p:nvSpPr>
            <p:spPr>
              <a:xfrm>
                <a:off x="6281277" y="3869176"/>
                <a:ext cx="6336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566A47"/>
                    </a:solidFill>
                    <a:latin typeface="Arial"/>
                  </a:rPr>
                  <a:t>Apricots</a:t>
                </a:r>
              </a:p>
            </p:txBody>
          </p:sp>
        </p:grpSp>
        <p:grpSp>
          <p:nvGrpSpPr>
            <p:cNvPr id="1358" name="Main Topic"/>
            <p:cNvGrpSpPr/>
            <p:nvPr/>
          </p:nvGrpSpPr>
          <p:grpSpPr>
            <a:xfrm>
              <a:off x="6202077" y="5088160"/>
              <a:ext cx="1474000" cy="712434"/>
              <a:chOff x="6202077" y="5088160"/>
              <a:chExt cx="1474000" cy="712434"/>
            </a:xfrm>
          </p:grpSpPr>
          <p:sp>
            <p:nvSpPr>
              <p:cNvPr id="1359" name="Rectangle balloon"/>
              <p:cNvSpPr/>
              <p:nvPr/>
            </p:nvSpPr>
            <p:spPr>
              <a:xfrm>
                <a:off x="6202077" y="5088160"/>
                <a:ext cx="1474000" cy="712434"/>
              </a:xfrm>
              <a:custGeom>
                <a:avLst/>
                <a:gdLst/>
                <a:ahLst/>
                <a:cxnLst/>
                <a:rect l="0" t="0" r="0" b="0"/>
                <a:pathLst>
                  <a:path w="1474000" h="712434">
                    <a:moveTo>
                      <a:pt x="105600" y="0"/>
                    </a:moveTo>
                    <a:lnTo>
                      <a:pt x="1368400" y="0"/>
                    </a:lnTo>
                    <a:cubicBezTo>
                      <a:pt x="1426726" y="0"/>
                      <a:pt x="1474000" y="47277"/>
                      <a:pt x="1474000" y="105600"/>
                    </a:cubicBezTo>
                    <a:lnTo>
                      <a:pt x="1474000" y="606834"/>
                    </a:lnTo>
                    <a:cubicBezTo>
                      <a:pt x="1474000" y="665157"/>
                      <a:pt x="1426726" y="712434"/>
                      <a:pt x="1368400" y="712434"/>
                    </a:cubicBezTo>
                    <a:lnTo>
                      <a:pt x="105600" y="712434"/>
                    </a:lnTo>
                    <a:cubicBezTo>
                      <a:pt x="47277" y="712434"/>
                      <a:pt x="0" y="665157"/>
                      <a:pt x="0" y="606834"/>
                    </a:cubicBezTo>
                    <a:lnTo>
                      <a:pt x="0" y="105600"/>
                    </a:lnTo>
                    <a:cubicBezTo>
                      <a:pt x="0" y="47277"/>
                      <a:pt x="47277" y="0"/>
                      <a:pt x="1056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FFFFFF"/>
                </a:solidFill>
                <a:bevel/>
              </a:ln>
            </p:spPr>
          </p:sp>
          <p:grpSp>
            <p:nvGrpSpPr>
              <p:cNvPr id="1361" name="Cantaloupe"/>
              <p:cNvGrpSpPr/>
              <p:nvPr/>
            </p:nvGrpSpPr>
            <p:grpSpPr>
              <a:xfrm>
                <a:off x="6281277" y="5123360"/>
                <a:ext cx="453200" cy="642034"/>
                <a:chOff x="6281277" y="5123360"/>
                <a:chExt cx="453200" cy="642034"/>
              </a:xfrm>
            </p:grpSpPr>
            <p:sp>
              <p:nvSpPr>
                <p:cNvPr id="1362" name="Freeform 1361"/>
                <p:cNvSpPr/>
                <p:nvPr/>
              </p:nvSpPr>
              <p:spPr>
                <a:xfrm>
                  <a:off x="6282855" y="5252664"/>
                  <a:ext cx="451383" cy="5127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1383" h="512712">
                      <a:moveTo>
                        <a:pt x="0" y="253937"/>
                      </a:moveTo>
                      <a:cubicBezTo>
                        <a:pt x="0" y="113692"/>
                        <a:pt x="103472" y="0"/>
                        <a:pt x="228118" y="0"/>
                      </a:cubicBezTo>
                      <a:cubicBezTo>
                        <a:pt x="352764" y="0"/>
                        <a:pt x="451383" y="113692"/>
                        <a:pt x="451383" y="253937"/>
                      </a:cubicBezTo>
                      <a:cubicBezTo>
                        <a:pt x="451383" y="394183"/>
                        <a:pt x="364019" y="513922"/>
                        <a:pt x="225692" y="512712"/>
                      </a:cubicBezTo>
                      <a:cubicBezTo>
                        <a:pt x="87364" y="511502"/>
                        <a:pt x="0" y="394183"/>
                        <a:pt x="0" y="253937"/>
                      </a:cubicBezTo>
                      <a:close/>
                    </a:path>
                  </a:pathLst>
                </a:custGeom>
                <a:solidFill>
                  <a:srgbClr val="297425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63" name="Freeform 1362"/>
                <p:cNvSpPr/>
                <p:nvPr/>
              </p:nvSpPr>
              <p:spPr>
                <a:xfrm>
                  <a:off x="6462506" y="5260233"/>
                  <a:ext cx="99078" cy="317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9078" h="31788">
                      <a:moveTo>
                        <a:pt x="12338" y="6298"/>
                      </a:moveTo>
                      <a:cubicBezTo>
                        <a:pt x="12338" y="6298"/>
                        <a:pt x="-20162" y="14694"/>
                        <a:pt x="20162" y="25490"/>
                      </a:cubicBezTo>
                      <a:cubicBezTo>
                        <a:pt x="60485" y="36286"/>
                        <a:pt x="75230" y="29989"/>
                        <a:pt x="83656" y="29989"/>
                      </a:cubicBezTo>
                      <a:cubicBezTo>
                        <a:pt x="92081" y="29989"/>
                        <a:pt x="107429" y="9896"/>
                        <a:pt x="93586" y="5098"/>
                      </a:cubicBezTo>
                      <a:cubicBezTo>
                        <a:pt x="79744" y="300"/>
                        <a:pt x="22870" y="-4198"/>
                        <a:pt x="12338" y="6298"/>
                      </a:cubicBezTo>
                      <a:close/>
                    </a:path>
                  </a:pathLst>
                </a:custGeom>
                <a:solidFill>
                  <a:srgbClr val="446D05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64" name="Freeform 1363"/>
                <p:cNvSpPr/>
                <p:nvPr/>
              </p:nvSpPr>
              <p:spPr>
                <a:xfrm>
                  <a:off x="6436627" y="5252735"/>
                  <a:ext cx="149182" cy="531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9182" h="53155">
                      <a:moveTo>
                        <a:pt x="32499" y="6897"/>
                      </a:moveTo>
                      <a:cubicBezTo>
                        <a:pt x="32499" y="6897"/>
                        <a:pt x="-26180" y="17393"/>
                        <a:pt x="14143" y="40785"/>
                      </a:cubicBezTo>
                      <a:cubicBezTo>
                        <a:pt x="54467" y="64176"/>
                        <a:pt x="128493" y="47982"/>
                        <a:pt x="139327" y="44383"/>
                      </a:cubicBezTo>
                      <a:cubicBezTo>
                        <a:pt x="150159" y="40785"/>
                        <a:pt x="152568" y="23391"/>
                        <a:pt x="144141" y="16794"/>
                      </a:cubicBezTo>
                      <a:cubicBezTo>
                        <a:pt x="135715" y="10196"/>
                        <a:pt x="91780" y="0"/>
                        <a:pt x="91780" y="0"/>
                      </a:cubicBezTo>
                      <a:cubicBezTo>
                        <a:pt x="91780" y="0"/>
                        <a:pt x="49050" y="-600"/>
                        <a:pt x="32499" y="6897"/>
                      </a:cubicBezTo>
                      <a:close/>
                    </a:path>
                  </a:pathLst>
                </a:custGeom>
                <a:noFill/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65" name="Freeform 1364"/>
                <p:cNvSpPr/>
                <p:nvPr/>
              </p:nvSpPr>
              <p:spPr>
                <a:xfrm>
                  <a:off x="6383363" y="5123183"/>
                  <a:ext cx="291292" cy="1575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1292" h="157516">
                      <a:moveTo>
                        <a:pt x="0" y="13795"/>
                      </a:moveTo>
                      <a:lnTo>
                        <a:pt x="4815" y="0"/>
                      </a:lnTo>
                      <a:cubicBezTo>
                        <a:pt x="4815" y="0"/>
                        <a:pt x="73425" y="55779"/>
                        <a:pt x="126387" y="67175"/>
                      </a:cubicBezTo>
                      <a:cubicBezTo>
                        <a:pt x="179349" y="78571"/>
                        <a:pt x="189581" y="71373"/>
                        <a:pt x="189581" y="71373"/>
                      </a:cubicBezTo>
                      <a:lnTo>
                        <a:pt x="284071" y="48582"/>
                      </a:lnTo>
                      <a:lnTo>
                        <a:pt x="291292" y="59977"/>
                      </a:lnTo>
                      <a:cubicBezTo>
                        <a:pt x="291292" y="59977"/>
                        <a:pt x="261201" y="86368"/>
                        <a:pt x="226294" y="88766"/>
                      </a:cubicBezTo>
                      <a:cubicBezTo>
                        <a:pt x="191387" y="91166"/>
                        <a:pt x="178747" y="85168"/>
                        <a:pt x="178747" y="85168"/>
                      </a:cubicBezTo>
                      <a:lnTo>
                        <a:pt x="143841" y="95964"/>
                      </a:lnTo>
                      <a:lnTo>
                        <a:pt x="145044" y="105560"/>
                      </a:lnTo>
                      <a:lnTo>
                        <a:pt x="145044" y="113357"/>
                      </a:lnTo>
                      <a:lnTo>
                        <a:pt x="146850" y="141547"/>
                      </a:lnTo>
                      <a:lnTo>
                        <a:pt x="158887" y="147544"/>
                      </a:lnTo>
                      <a:cubicBezTo>
                        <a:pt x="158887" y="147544"/>
                        <a:pt x="166109" y="146945"/>
                        <a:pt x="163100" y="151743"/>
                      </a:cubicBezTo>
                      <a:cubicBezTo>
                        <a:pt x="160090" y="156541"/>
                        <a:pt x="144442" y="158939"/>
                        <a:pt x="137822" y="156541"/>
                      </a:cubicBezTo>
                      <a:cubicBezTo>
                        <a:pt x="131202" y="154143"/>
                        <a:pt x="116156" y="155941"/>
                        <a:pt x="111943" y="151743"/>
                      </a:cubicBezTo>
                      <a:cubicBezTo>
                        <a:pt x="107730" y="147544"/>
                        <a:pt x="116156" y="144546"/>
                        <a:pt x="114351" y="146345"/>
                      </a:cubicBezTo>
                      <a:cubicBezTo>
                        <a:pt x="114351" y="146345"/>
                        <a:pt x="120971" y="125353"/>
                        <a:pt x="118563" y="118156"/>
                      </a:cubicBezTo>
                      <a:cubicBezTo>
                        <a:pt x="116156" y="110958"/>
                        <a:pt x="112846" y="112458"/>
                        <a:pt x="113147" y="110359"/>
                      </a:cubicBezTo>
                      <a:cubicBezTo>
                        <a:pt x="113448" y="108259"/>
                        <a:pt x="111943" y="106760"/>
                        <a:pt x="111943" y="104361"/>
                      </a:cubicBezTo>
                      <a:cubicBezTo>
                        <a:pt x="111943" y="101962"/>
                        <a:pt x="102915" y="88167"/>
                        <a:pt x="96295" y="85168"/>
                      </a:cubicBezTo>
                      <a:cubicBezTo>
                        <a:pt x="89675" y="82169"/>
                        <a:pt x="39722" y="44383"/>
                        <a:pt x="33703" y="40785"/>
                      </a:cubicBezTo>
                      <a:cubicBezTo>
                        <a:pt x="27685" y="37186"/>
                        <a:pt x="1204" y="13795"/>
                        <a:pt x="0" y="13795"/>
                      </a:cubicBezTo>
                      <a:close/>
                    </a:path>
                  </a:pathLst>
                </a:custGeom>
                <a:solidFill>
                  <a:srgbClr val="2F7C1D"/>
                </a:solidFill>
                <a:ln w="8800" cap="flat">
                  <a:noFill/>
                  <a:bevel/>
                </a:ln>
              </p:spPr>
            </p:sp>
            <p:sp>
              <p:nvSpPr>
                <p:cNvPr id="1366" name="Freeform 1365"/>
                <p:cNvSpPr/>
                <p:nvPr/>
              </p:nvSpPr>
              <p:spPr>
                <a:xfrm>
                  <a:off x="6518777" y="5173264"/>
                  <a:ext cx="147151" cy="359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151" h="35911">
                      <a:moveTo>
                        <a:pt x="0" y="31488"/>
                      </a:moveTo>
                      <a:cubicBezTo>
                        <a:pt x="0" y="31488"/>
                        <a:pt x="68009" y="24291"/>
                        <a:pt x="82453" y="20092"/>
                      </a:cubicBezTo>
                      <a:cubicBezTo>
                        <a:pt x="96897" y="15894"/>
                        <a:pt x="147151" y="0"/>
                        <a:pt x="147151" y="0"/>
                      </a:cubicBezTo>
                      <a:cubicBezTo>
                        <a:pt x="147151" y="0"/>
                        <a:pt x="126387" y="16494"/>
                        <a:pt x="101110" y="22492"/>
                      </a:cubicBezTo>
                      <a:cubicBezTo>
                        <a:pt x="75832" y="28489"/>
                        <a:pt x="34305" y="34487"/>
                        <a:pt x="24676" y="34487"/>
                      </a:cubicBezTo>
                      <a:cubicBezTo>
                        <a:pt x="15046" y="34487"/>
                        <a:pt x="6018" y="39285"/>
                        <a:pt x="0" y="31488"/>
                      </a:cubicBezTo>
                      <a:close/>
                    </a:path>
                  </a:pathLst>
                </a:custGeom>
                <a:solidFill>
                  <a:srgbClr val="ADD51D"/>
                </a:solidFill>
                <a:ln w="8800" cap="flat">
                  <a:noFill/>
                  <a:bevel/>
                </a:ln>
              </p:spPr>
            </p:sp>
            <p:sp>
              <p:nvSpPr>
                <p:cNvPr id="1367" name="Freeform 1366"/>
                <p:cNvSpPr/>
                <p:nvPr/>
              </p:nvSpPr>
              <p:spPr>
                <a:xfrm>
                  <a:off x="6563314" y="5175364"/>
                  <a:ext cx="105323" cy="323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5323" h="32388">
                      <a:moveTo>
                        <a:pt x="0" y="32388"/>
                      </a:moveTo>
                      <a:cubicBezTo>
                        <a:pt x="0" y="32388"/>
                        <a:pt x="41527" y="31188"/>
                        <a:pt x="56573" y="26990"/>
                      </a:cubicBezTo>
                      <a:cubicBezTo>
                        <a:pt x="71620" y="22791"/>
                        <a:pt x="98101" y="11995"/>
                        <a:pt x="99906" y="8397"/>
                      </a:cubicBezTo>
                      <a:cubicBezTo>
                        <a:pt x="101712" y="4798"/>
                        <a:pt x="105323" y="2999"/>
                        <a:pt x="105323" y="2999"/>
                      </a:cubicBezTo>
                      <a:lnTo>
                        <a:pt x="104119" y="0"/>
                      </a:lnTo>
                      <a:cubicBezTo>
                        <a:pt x="104119" y="0"/>
                        <a:pt x="67407" y="28189"/>
                        <a:pt x="0" y="32388"/>
                      </a:cubicBezTo>
                      <a:close/>
                    </a:path>
                  </a:pathLst>
                </a:custGeom>
                <a:solidFill>
                  <a:srgbClr val="F1FEB8"/>
                </a:solidFill>
                <a:ln w="8800" cap="flat">
                  <a:noFill/>
                  <a:bevel/>
                </a:ln>
              </p:spPr>
            </p:sp>
            <p:sp>
              <p:nvSpPr>
                <p:cNvPr id="1368" name="Freeform 1367"/>
                <p:cNvSpPr/>
                <p:nvPr/>
              </p:nvSpPr>
              <p:spPr>
                <a:xfrm>
                  <a:off x="6388780" y="5133604"/>
                  <a:ext cx="120970" cy="819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970" h="81944">
                      <a:moveTo>
                        <a:pt x="0" y="3973"/>
                      </a:moveTo>
                      <a:cubicBezTo>
                        <a:pt x="1806" y="3973"/>
                        <a:pt x="37314" y="29764"/>
                        <a:pt x="49351" y="37561"/>
                      </a:cubicBezTo>
                      <a:cubicBezTo>
                        <a:pt x="61388" y="45358"/>
                        <a:pt x="74027" y="52555"/>
                        <a:pt x="86665" y="60952"/>
                      </a:cubicBezTo>
                      <a:cubicBezTo>
                        <a:pt x="99304" y="69349"/>
                        <a:pt x="105925" y="74747"/>
                        <a:pt x="111341" y="77746"/>
                      </a:cubicBezTo>
                      <a:cubicBezTo>
                        <a:pt x="116758" y="80744"/>
                        <a:pt x="119767" y="83744"/>
                        <a:pt x="120970" y="80744"/>
                      </a:cubicBezTo>
                      <a:cubicBezTo>
                        <a:pt x="122174" y="77746"/>
                        <a:pt x="111341" y="68149"/>
                        <a:pt x="110137" y="65150"/>
                      </a:cubicBezTo>
                      <a:cubicBezTo>
                        <a:pt x="108933" y="62151"/>
                        <a:pt x="108031" y="58253"/>
                        <a:pt x="100507" y="55554"/>
                      </a:cubicBezTo>
                      <a:cubicBezTo>
                        <a:pt x="92985" y="52855"/>
                        <a:pt x="90578" y="52255"/>
                        <a:pt x="85462" y="49556"/>
                      </a:cubicBezTo>
                      <a:cubicBezTo>
                        <a:pt x="80346" y="46857"/>
                        <a:pt x="71619" y="39960"/>
                        <a:pt x="68610" y="38760"/>
                      </a:cubicBezTo>
                      <a:cubicBezTo>
                        <a:pt x="65601" y="37561"/>
                        <a:pt x="9028" y="2174"/>
                        <a:pt x="7222" y="375"/>
                      </a:cubicBezTo>
                      <a:cubicBezTo>
                        <a:pt x="5417" y="-1424"/>
                        <a:pt x="1204" y="3973"/>
                        <a:pt x="0" y="3973"/>
                      </a:cubicBezTo>
                      <a:close/>
                    </a:path>
                  </a:pathLst>
                </a:custGeom>
                <a:solidFill>
                  <a:srgbClr val="7BB000"/>
                </a:solidFill>
                <a:ln w="8800" cap="flat">
                  <a:noFill/>
                  <a:bevel/>
                </a:ln>
              </p:spPr>
            </p:sp>
            <p:sp>
              <p:nvSpPr>
                <p:cNvPr id="1369" name="Freeform 1368"/>
                <p:cNvSpPr/>
                <p:nvPr/>
              </p:nvSpPr>
              <p:spPr>
                <a:xfrm>
                  <a:off x="6498767" y="5222146"/>
                  <a:ext cx="21215" cy="365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215" h="36586">
                      <a:moveTo>
                        <a:pt x="4965" y="1799"/>
                      </a:moveTo>
                      <a:cubicBezTo>
                        <a:pt x="9780" y="1799"/>
                        <a:pt x="21215" y="4798"/>
                        <a:pt x="21215" y="11396"/>
                      </a:cubicBezTo>
                      <a:cubicBezTo>
                        <a:pt x="21215" y="17993"/>
                        <a:pt x="21215" y="17993"/>
                        <a:pt x="20011" y="26390"/>
                      </a:cubicBezTo>
                      <a:cubicBezTo>
                        <a:pt x="18808" y="34787"/>
                        <a:pt x="18808" y="36586"/>
                        <a:pt x="16400" y="36586"/>
                      </a:cubicBezTo>
                      <a:cubicBezTo>
                        <a:pt x="13993" y="36586"/>
                        <a:pt x="10984" y="32988"/>
                        <a:pt x="11585" y="31788"/>
                      </a:cubicBezTo>
                      <a:cubicBezTo>
                        <a:pt x="12187" y="30589"/>
                        <a:pt x="10382" y="16794"/>
                        <a:pt x="8576" y="14994"/>
                      </a:cubicBezTo>
                      <a:cubicBezTo>
                        <a:pt x="6771" y="13195"/>
                        <a:pt x="1354" y="4798"/>
                        <a:pt x="150" y="4198"/>
                      </a:cubicBezTo>
                      <a:cubicBezTo>
                        <a:pt x="-1053" y="3599"/>
                        <a:pt x="4965" y="-600"/>
                        <a:pt x="6771" y="0"/>
                      </a:cubicBezTo>
                      <a:cubicBezTo>
                        <a:pt x="8576" y="600"/>
                        <a:pt x="8576" y="1799"/>
                        <a:pt x="4965" y="1799"/>
                      </a:cubicBezTo>
                      <a:close/>
                    </a:path>
                  </a:pathLst>
                </a:custGeom>
                <a:solidFill>
                  <a:srgbClr val="394400">
                    <a:alpha val="40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1370" name="Freeform 1369"/>
                <p:cNvSpPr/>
                <p:nvPr/>
              </p:nvSpPr>
              <p:spPr>
                <a:xfrm>
                  <a:off x="6438130" y="5741552"/>
                  <a:ext cx="145044" cy="65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5044" h="6598" fill="none">
                      <a:moveTo>
                        <a:pt x="0" y="5398"/>
                      </a:moveTo>
                      <a:cubicBezTo>
                        <a:pt x="0" y="5398"/>
                        <a:pt x="43935" y="1200"/>
                        <a:pt x="53564" y="2399"/>
                      </a:cubicBezTo>
                      <a:cubicBezTo>
                        <a:pt x="63194" y="3599"/>
                        <a:pt x="86064" y="0"/>
                        <a:pt x="86064" y="0"/>
                      </a:cubicBezTo>
                      <a:cubicBezTo>
                        <a:pt x="86064" y="0"/>
                        <a:pt x="110137" y="6598"/>
                        <a:pt x="116758" y="6598"/>
                      </a:cubicBezTo>
                      <a:cubicBezTo>
                        <a:pt x="123378" y="6598"/>
                        <a:pt x="137822" y="6598"/>
                        <a:pt x="137822" y="6598"/>
                      </a:cubicBezTo>
                      <a:lnTo>
                        <a:pt x="145044" y="5398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71" name="Freeform 1370"/>
                <p:cNvSpPr/>
                <p:nvPr/>
              </p:nvSpPr>
              <p:spPr>
                <a:xfrm>
                  <a:off x="6388780" y="5326507"/>
                  <a:ext cx="205831" cy="4318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5831" h="431839" fill="none">
                      <a:moveTo>
                        <a:pt x="84258" y="431839"/>
                      </a:moveTo>
                      <a:cubicBezTo>
                        <a:pt x="84258" y="427640"/>
                        <a:pt x="58379" y="406649"/>
                        <a:pt x="58981" y="404849"/>
                      </a:cubicBezTo>
                      <a:cubicBezTo>
                        <a:pt x="59583" y="403050"/>
                        <a:pt x="36111" y="394053"/>
                        <a:pt x="36111" y="394053"/>
                      </a:cubicBezTo>
                      <a:lnTo>
                        <a:pt x="16852" y="387455"/>
                      </a:lnTo>
                      <a:lnTo>
                        <a:pt x="13241" y="379658"/>
                      </a:lnTo>
                      <a:cubicBezTo>
                        <a:pt x="13241" y="379658"/>
                        <a:pt x="7824" y="362864"/>
                        <a:pt x="9629" y="357467"/>
                      </a:cubicBezTo>
                      <a:cubicBezTo>
                        <a:pt x="11435" y="352069"/>
                        <a:pt x="7222" y="341873"/>
                        <a:pt x="6018" y="336475"/>
                      </a:cubicBezTo>
                      <a:cubicBezTo>
                        <a:pt x="4815" y="331076"/>
                        <a:pt x="0" y="313683"/>
                        <a:pt x="0" y="312484"/>
                      </a:cubicBezTo>
                      <a:cubicBezTo>
                        <a:pt x="0" y="311284"/>
                        <a:pt x="903" y="283994"/>
                        <a:pt x="2407" y="282495"/>
                      </a:cubicBezTo>
                      <a:cubicBezTo>
                        <a:pt x="3912" y="280995"/>
                        <a:pt x="1204" y="266900"/>
                        <a:pt x="4213" y="262102"/>
                      </a:cubicBezTo>
                      <a:cubicBezTo>
                        <a:pt x="7222" y="257304"/>
                        <a:pt x="7824" y="235712"/>
                        <a:pt x="7824" y="234513"/>
                      </a:cubicBezTo>
                      <a:cubicBezTo>
                        <a:pt x="7824" y="233314"/>
                        <a:pt x="10833" y="210522"/>
                        <a:pt x="10833" y="210522"/>
                      </a:cubicBezTo>
                      <a:cubicBezTo>
                        <a:pt x="10833" y="210522"/>
                        <a:pt x="8426" y="188930"/>
                        <a:pt x="10833" y="181732"/>
                      </a:cubicBezTo>
                      <a:cubicBezTo>
                        <a:pt x="13241" y="174535"/>
                        <a:pt x="15648" y="150544"/>
                        <a:pt x="16852" y="149944"/>
                      </a:cubicBezTo>
                      <a:cubicBezTo>
                        <a:pt x="18055" y="149344"/>
                        <a:pt x="19259" y="130751"/>
                        <a:pt x="19259" y="130751"/>
                      </a:cubicBezTo>
                      <a:cubicBezTo>
                        <a:pt x="19259" y="130751"/>
                        <a:pt x="16852" y="120556"/>
                        <a:pt x="16852" y="119355"/>
                      </a:cubicBezTo>
                      <a:cubicBezTo>
                        <a:pt x="16852" y="118156"/>
                        <a:pt x="8426" y="113358"/>
                        <a:pt x="13241" y="110958"/>
                      </a:cubicBezTo>
                      <a:cubicBezTo>
                        <a:pt x="18055" y="108559"/>
                        <a:pt x="16852" y="86368"/>
                        <a:pt x="21666" y="76771"/>
                      </a:cubicBezTo>
                      <a:cubicBezTo>
                        <a:pt x="26481" y="67175"/>
                        <a:pt x="28287" y="58178"/>
                        <a:pt x="31296" y="52180"/>
                      </a:cubicBezTo>
                      <a:cubicBezTo>
                        <a:pt x="34305" y="46183"/>
                        <a:pt x="40324" y="33587"/>
                        <a:pt x="43333" y="22791"/>
                      </a:cubicBezTo>
                      <a:cubicBezTo>
                        <a:pt x="46342" y="11996"/>
                        <a:pt x="45138" y="2999"/>
                        <a:pt x="45138" y="2999"/>
                      </a:cubicBezTo>
                      <a:cubicBezTo>
                        <a:pt x="45138" y="2999"/>
                        <a:pt x="47245" y="900"/>
                        <a:pt x="48148" y="0"/>
                      </a:cubicBezTo>
                      <a:cubicBezTo>
                        <a:pt x="49050" y="-900"/>
                        <a:pt x="63796" y="8997"/>
                        <a:pt x="65601" y="10796"/>
                      </a:cubicBezTo>
                      <a:cubicBezTo>
                        <a:pt x="67407" y="12595"/>
                        <a:pt x="84860" y="18593"/>
                        <a:pt x="86064" y="19193"/>
                      </a:cubicBezTo>
                      <a:cubicBezTo>
                        <a:pt x="87268" y="19793"/>
                        <a:pt x="111341" y="25790"/>
                        <a:pt x="114953" y="25790"/>
                      </a:cubicBezTo>
                      <a:cubicBezTo>
                        <a:pt x="118563" y="25790"/>
                        <a:pt x="119767" y="25191"/>
                        <a:pt x="139026" y="23991"/>
                      </a:cubicBezTo>
                      <a:cubicBezTo>
                        <a:pt x="158286" y="22791"/>
                        <a:pt x="167915" y="23391"/>
                        <a:pt x="176341" y="19193"/>
                      </a:cubicBezTo>
                      <a:cubicBezTo>
                        <a:pt x="184767" y="14994"/>
                        <a:pt x="198609" y="10796"/>
                        <a:pt x="205831" y="779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72" name="Freeform 1371"/>
                <p:cNvSpPr/>
                <p:nvPr/>
              </p:nvSpPr>
              <p:spPr>
                <a:xfrm>
                  <a:off x="6418646" y="5714712"/>
                  <a:ext cx="146850" cy="412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6850" h="41235" fill="none">
                      <a:moveTo>
                        <a:pt x="0" y="23481"/>
                      </a:moveTo>
                      <a:lnTo>
                        <a:pt x="9614" y="18683"/>
                      </a:lnTo>
                      <a:lnTo>
                        <a:pt x="9614" y="11006"/>
                      </a:lnTo>
                      <a:cubicBezTo>
                        <a:pt x="9614" y="11006"/>
                        <a:pt x="10337" y="5488"/>
                        <a:pt x="12022" y="3809"/>
                      </a:cubicBezTo>
                      <a:cubicBezTo>
                        <a:pt x="13707" y="2129"/>
                        <a:pt x="30318" y="0"/>
                        <a:pt x="30318" y="0"/>
                      </a:cubicBezTo>
                      <a:lnTo>
                        <a:pt x="36096" y="5728"/>
                      </a:lnTo>
                      <a:lnTo>
                        <a:pt x="31762" y="12445"/>
                      </a:lnTo>
                      <a:lnTo>
                        <a:pt x="40910" y="26840"/>
                      </a:lnTo>
                      <a:lnTo>
                        <a:pt x="55355" y="35957"/>
                      </a:lnTo>
                      <a:lnTo>
                        <a:pt x="71243" y="38356"/>
                      </a:lnTo>
                      <a:cubicBezTo>
                        <a:pt x="71243" y="38356"/>
                        <a:pt x="83762" y="34997"/>
                        <a:pt x="87132" y="36676"/>
                      </a:cubicBezTo>
                      <a:cubicBezTo>
                        <a:pt x="90503" y="38356"/>
                        <a:pt x="104947" y="41235"/>
                        <a:pt x="104947" y="41235"/>
                      </a:cubicBezTo>
                      <a:cubicBezTo>
                        <a:pt x="104947" y="41235"/>
                        <a:pt x="126613" y="34997"/>
                        <a:pt x="127576" y="34997"/>
                      </a:cubicBezTo>
                      <a:cubicBezTo>
                        <a:pt x="128539" y="34997"/>
                        <a:pt x="146850" y="39795"/>
                        <a:pt x="146850" y="3979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73" name="Freeform 1372"/>
                <p:cNvSpPr/>
                <p:nvPr/>
              </p:nvSpPr>
              <p:spPr>
                <a:xfrm>
                  <a:off x="6546237" y="5306415"/>
                  <a:ext cx="45289" cy="4394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89" h="439485" fill="none">
                      <a:moveTo>
                        <a:pt x="0" y="439485"/>
                      </a:moveTo>
                      <a:lnTo>
                        <a:pt x="18281" y="400590"/>
                      </a:lnTo>
                      <a:cubicBezTo>
                        <a:pt x="18281" y="400590"/>
                        <a:pt x="20688" y="378519"/>
                        <a:pt x="23096" y="372761"/>
                      </a:cubicBezTo>
                      <a:cubicBezTo>
                        <a:pt x="25503" y="367002"/>
                        <a:pt x="20688" y="356447"/>
                        <a:pt x="24540" y="349729"/>
                      </a:cubicBezTo>
                      <a:cubicBezTo>
                        <a:pt x="28392" y="343012"/>
                        <a:pt x="31281" y="340612"/>
                        <a:pt x="33207" y="333895"/>
                      </a:cubicBezTo>
                      <a:cubicBezTo>
                        <a:pt x="35133" y="327178"/>
                        <a:pt x="35133" y="330056"/>
                        <a:pt x="35133" y="321900"/>
                      </a:cubicBezTo>
                      <a:cubicBezTo>
                        <a:pt x="35133" y="313743"/>
                        <a:pt x="35133" y="309904"/>
                        <a:pt x="36577" y="303186"/>
                      </a:cubicBezTo>
                      <a:cubicBezTo>
                        <a:pt x="38022" y="296469"/>
                        <a:pt x="38022" y="295989"/>
                        <a:pt x="38022" y="291671"/>
                      </a:cubicBezTo>
                      <a:cubicBezTo>
                        <a:pt x="38022" y="287353"/>
                        <a:pt x="36577" y="296469"/>
                        <a:pt x="40429" y="280635"/>
                      </a:cubicBezTo>
                      <a:cubicBezTo>
                        <a:pt x="44281" y="264801"/>
                        <a:pt x="44281" y="266720"/>
                        <a:pt x="44281" y="264801"/>
                      </a:cubicBezTo>
                      <a:cubicBezTo>
                        <a:pt x="44281" y="262882"/>
                        <a:pt x="41873" y="244649"/>
                        <a:pt x="41873" y="243689"/>
                      </a:cubicBezTo>
                      <a:cubicBezTo>
                        <a:pt x="41873" y="242730"/>
                        <a:pt x="40429" y="211061"/>
                        <a:pt x="40429" y="211541"/>
                      </a:cubicBezTo>
                      <a:cubicBezTo>
                        <a:pt x="40429" y="211541"/>
                        <a:pt x="36577" y="186110"/>
                        <a:pt x="38022" y="185631"/>
                      </a:cubicBezTo>
                      <a:cubicBezTo>
                        <a:pt x="39466" y="185151"/>
                        <a:pt x="38503" y="160200"/>
                        <a:pt x="39466" y="160200"/>
                      </a:cubicBezTo>
                      <a:cubicBezTo>
                        <a:pt x="40429" y="160200"/>
                        <a:pt x="39466" y="152043"/>
                        <a:pt x="41873" y="144845"/>
                      </a:cubicBezTo>
                      <a:cubicBezTo>
                        <a:pt x="44281" y="137649"/>
                        <a:pt x="45289" y="145326"/>
                        <a:pt x="45289" y="130451"/>
                      </a:cubicBezTo>
                      <a:cubicBezTo>
                        <a:pt x="45289" y="115577"/>
                        <a:pt x="45289" y="108379"/>
                        <a:pt x="45289" y="111258"/>
                      </a:cubicBezTo>
                      <a:cubicBezTo>
                        <a:pt x="45289" y="111258"/>
                        <a:pt x="45289" y="112218"/>
                        <a:pt x="45289" y="103581"/>
                      </a:cubicBezTo>
                      <a:cubicBezTo>
                        <a:pt x="45289" y="94944"/>
                        <a:pt x="41392" y="74312"/>
                        <a:pt x="42836" y="73352"/>
                      </a:cubicBezTo>
                      <a:cubicBezTo>
                        <a:pt x="44281" y="72393"/>
                        <a:pt x="40429" y="63756"/>
                        <a:pt x="40429" y="61837"/>
                      </a:cubicBezTo>
                      <a:cubicBezTo>
                        <a:pt x="40429" y="59918"/>
                        <a:pt x="36577" y="54160"/>
                        <a:pt x="36577" y="48882"/>
                      </a:cubicBezTo>
                      <a:cubicBezTo>
                        <a:pt x="36577" y="43604"/>
                        <a:pt x="29836" y="24411"/>
                        <a:pt x="29836" y="23451"/>
                      </a:cubicBezTo>
                      <a:cubicBezTo>
                        <a:pt x="29836" y="22492"/>
                        <a:pt x="24540" y="13855"/>
                        <a:pt x="24540" y="13855"/>
                      </a:cubicBezTo>
                      <a:lnTo>
                        <a:pt x="16114" y="5458"/>
                      </a:lnTo>
                      <a:lnTo>
                        <a:pt x="9614" y="1379"/>
                      </a:lnTo>
                      <a:lnTo>
                        <a:pt x="7207" y="0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74" name="Freeform 1373"/>
                <p:cNvSpPr/>
                <p:nvPr/>
              </p:nvSpPr>
              <p:spPr>
                <a:xfrm>
                  <a:off x="6530814" y="5298243"/>
                  <a:ext cx="50329" cy="3920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329" h="392029" fill="none">
                      <a:moveTo>
                        <a:pt x="0" y="0"/>
                      </a:moveTo>
                      <a:cubicBezTo>
                        <a:pt x="0" y="0"/>
                        <a:pt x="21185" y="32583"/>
                        <a:pt x="21185" y="34502"/>
                      </a:cubicBezTo>
                      <a:cubicBezTo>
                        <a:pt x="21185" y="36421"/>
                        <a:pt x="27685" y="54895"/>
                        <a:pt x="29851" y="57054"/>
                      </a:cubicBezTo>
                      <a:cubicBezTo>
                        <a:pt x="32018" y="59213"/>
                        <a:pt x="51036" y="73847"/>
                        <a:pt x="50329" y="77446"/>
                      </a:cubicBezTo>
                      <a:cubicBezTo>
                        <a:pt x="49592" y="81045"/>
                        <a:pt x="46703" y="88722"/>
                        <a:pt x="46703" y="89682"/>
                      </a:cubicBezTo>
                      <a:cubicBezTo>
                        <a:pt x="46703" y="90641"/>
                        <a:pt x="46703" y="93040"/>
                        <a:pt x="46703" y="93040"/>
                      </a:cubicBezTo>
                      <a:lnTo>
                        <a:pt x="37314" y="99038"/>
                      </a:lnTo>
                      <a:cubicBezTo>
                        <a:pt x="37314" y="99038"/>
                        <a:pt x="33222" y="102636"/>
                        <a:pt x="33703" y="104076"/>
                      </a:cubicBezTo>
                      <a:cubicBezTo>
                        <a:pt x="34185" y="105516"/>
                        <a:pt x="33703" y="119910"/>
                        <a:pt x="33703" y="119910"/>
                      </a:cubicBezTo>
                      <a:lnTo>
                        <a:pt x="26963" y="124229"/>
                      </a:lnTo>
                      <a:cubicBezTo>
                        <a:pt x="26963" y="124229"/>
                        <a:pt x="26963" y="129507"/>
                        <a:pt x="26963" y="144381"/>
                      </a:cubicBezTo>
                      <a:cubicBezTo>
                        <a:pt x="26963" y="159255"/>
                        <a:pt x="27444" y="150619"/>
                        <a:pt x="29851" y="164054"/>
                      </a:cubicBezTo>
                      <a:cubicBezTo>
                        <a:pt x="32259" y="177488"/>
                        <a:pt x="32259" y="177488"/>
                        <a:pt x="32259" y="178448"/>
                      </a:cubicBezTo>
                      <a:cubicBezTo>
                        <a:pt x="32259" y="179408"/>
                        <a:pt x="33703" y="210596"/>
                        <a:pt x="33703" y="212995"/>
                      </a:cubicBezTo>
                      <a:cubicBezTo>
                        <a:pt x="33703" y="215394"/>
                        <a:pt x="35148" y="230748"/>
                        <a:pt x="33703" y="235066"/>
                      </a:cubicBezTo>
                      <a:cubicBezTo>
                        <a:pt x="32259" y="239386"/>
                        <a:pt x="29851" y="241784"/>
                        <a:pt x="29851" y="245623"/>
                      </a:cubicBezTo>
                      <a:cubicBezTo>
                        <a:pt x="29851" y="249462"/>
                        <a:pt x="26963" y="254740"/>
                        <a:pt x="26963" y="258578"/>
                      </a:cubicBezTo>
                      <a:cubicBezTo>
                        <a:pt x="26963" y="262417"/>
                        <a:pt x="26000" y="296964"/>
                        <a:pt x="26000" y="301763"/>
                      </a:cubicBezTo>
                      <a:cubicBezTo>
                        <a:pt x="26000" y="306560"/>
                        <a:pt x="26000" y="306560"/>
                        <a:pt x="26000" y="311359"/>
                      </a:cubicBezTo>
                      <a:cubicBezTo>
                        <a:pt x="26000" y="316157"/>
                        <a:pt x="26000" y="316157"/>
                        <a:pt x="26000" y="317117"/>
                      </a:cubicBezTo>
                      <a:cubicBezTo>
                        <a:pt x="26000" y="318076"/>
                        <a:pt x="27926" y="330551"/>
                        <a:pt x="26000" y="332471"/>
                      </a:cubicBezTo>
                      <a:cubicBezTo>
                        <a:pt x="24074" y="334390"/>
                        <a:pt x="21185" y="335350"/>
                        <a:pt x="21185" y="340148"/>
                      </a:cubicBezTo>
                      <a:cubicBezTo>
                        <a:pt x="21185" y="344946"/>
                        <a:pt x="22629" y="344466"/>
                        <a:pt x="21185" y="347345"/>
                      </a:cubicBezTo>
                      <a:cubicBezTo>
                        <a:pt x="19741" y="350224"/>
                        <a:pt x="14926" y="364139"/>
                        <a:pt x="14926" y="371336"/>
                      </a:cubicBezTo>
                      <a:cubicBezTo>
                        <a:pt x="14926" y="378534"/>
                        <a:pt x="15889" y="388610"/>
                        <a:pt x="16370" y="389569"/>
                      </a:cubicBezTo>
                      <a:cubicBezTo>
                        <a:pt x="16852" y="390529"/>
                        <a:pt x="16852" y="390529"/>
                        <a:pt x="16852" y="390529"/>
                      </a:cubicBezTo>
                      <a:lnTo>
                        <a:pt x="18778" y="392029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75" name="Freeform 1374"/>
                <p:cNvSpPr/>
                <p:nvPr/>
              </p:nvSpPr>
              <p:spPr>
                <a:xfrm>
                  <a:off x="6458594" y="5383636"/>
                  <a:ext cx="81851" cy="3723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1851" h="372311" fill="none">
                      <a:moveTo>
                        <a:pt x="64999" y="372311"/>
                      </a:moveTo>
                      <a:cubicBezTo>
                        <a:pt x="66443" y="370872"/>
                        <a:pt x="80888" y="357916"/>
                        <a:pt x="80647" y="356717"/>
                      </a:cubicBezTo>
                      <a:cubicBezTo>
                        <a:pt x="80406" y="355517"/>
                        <a:pt x="79443" y="355997"/>
                        <a:pt x="80647" y="340643"/>
                      </a:cubicBezTo>
                      <a:cubicBezTo>
                        <a:pt x="81851" y="325288"/>
                        <a:pt x="81851" y="315692"/>
                        <a:pt x="81851" y="313293"/>
                      </a:cubicBezTo>
                      <a:cubicBezTo>
                        <a:pt x="81851" y="310893"/>
                        <a:pt x="78480" y="305136"/>
                        <a:pt x="78480" y="300338"/>
                      </a:cubicBezTo>
                      <a:cubicBezTo>
                        <a:pt x="78480" y="295540"/>
                        <a:pt x="75591" y="292661"/>
                        <a:pt x="75591" y="288343"/>
                      </a:cubicBezTo>
                      <a:cubicBezTo>
                        <a:pt x="75591" y="284024"/>
                        <a:pt x="72221" y="283544"/>
                        <a:pt x="72221" y="274908"/>
                      </a:cubicBezTo>
                      <a:cubicBezTo>
                        <a:pt x="72221" y="266270"/>
                        <a:pt x="73184" y="260513"/>
                        <a:pt x="73666" y="259553"/>
                      </a:cubicBezTo>
                      <a:cubicBezTo>
                        <a:pt x="74147" y="258593"/>
                        <a:pt x="74147" y="261952"/>
                        <a:pt x="75591" y="254275"/>
                      </a:cubicBezTo>
                      <a:cubicBezTo>
                        <a:pt x="77036" y="246598"/>
                        <a:pt x="75110" y="248038"/>
                        <a:pt x="73666" y="236042"/>
                      </a:cubicBezTo>
                      <a:cubicBezTo>
                        <a:pt x="72221" y="224046"/>
                        <a:pt x="70777" y="225966"/>
                        <a:pt x="70777" y="219248"/>
                      </a:cubicBezTo>
                      <a:cubicBezTo>
                        <a:pt x="70777" y="212531"/>
                        <a:pt x="75591" y="205333"/>
                        <a:pt x="75591" y="203894"/>
                      </a:cubicBezTo>
                      <a:cubicBezTo>
                        <a:pt x="75591" y="202455"/>
                        <a:pt x="81851" y="197656"/>
                        <a:pt x="81851" y="197656"/>
                      </a:cubicBezTo>
                      <a:cubicBezTo>
                        <a:pt x="81851" y="197656"/>
                        <a:pt x="77517" y="188540"/>
                        <a:pt x="75591" y="189020"/>
                      </a:cubicBezTo>
                      <a:cubicBezTo>
                        <a:pt x="73666" y="189499"/>
                        <a:pt x="67888" y="188060"/>
                        <a:pt x="66444" y="187100"/>
                      </a:cubicBezTo>
                      <a:cubicBezTo>
                        <a:pt x="64999" y="186155"/>
                        <a:pt x="63555" y="187100"/>
                        <a:pt x="64999" y="180862"/>
                      </a:cubicBezTo>
                      <a:cubicBezTo>
                        <a:pt x="66444" y="174625"/>
                        <a:pt x="67888" y="175104"/>
                        <a:pt x="67888" y="166947"/>
                      </a:cubicBezTo>
                      <a:cubicBezTo>
                        <a:pt x="67888" y="158791"/>
                        <a:pt x="67888" y="164549"/>
                        <a:pt x="67888" y="157832"/>
                      </a:cubicBezTo>
                      <a:cubicBezTo>
                        <a:pt x="67888" y="151114"/>
                        <a:pt x="66444" y="152553"/>
                        <a:pt x="64999" y="143916"/>
                      </a:cubicBezTo>
                      <a:cubicBezTo>
                        <a:pt x="63555" y="135280"/>
                        <a:pt x="61147" y="141517"/>
                        <a:pt x="61147" y="129041"/>
                      </a:cubicBezTo>
                      <a:cubicBezTo>
                        <a:pt x="61147" y="116567"/>
                        <a:pt x="62592" y="114168"/>
                        <a:pt x="61147" y="114168"/>
                      </a:cubicBezTo>
                      <a:cubicBezTo>
                        <a:pt x="59703" y="114168"/>
                        <a:pt x="58740" y="114168"/>
                        <a:pt x="57295" y="108889"/>
                      </a:cubicBezTo>
                      <a:cubicBezTo>
                        <a:pt x="55851" y="103611"/>
                        <a:pt x="52481" y="108889"/>
                        <a:pt x="52481" y="97374"/>
                      </a:cubicBezTo>
                      <a:cubicBezTo>
                        <a:pt x="52481" y="85858"/>
                        <a:pt x="52481" y="74822"/>
                        <a:pt x="52481" y="74822"/>
                      </a:cubicBezTo>
                      <a:cubicBezTo>
                        <a:pt x="52481" y="74822"/>
                        <a:pt x="38037" y="46033"/>
                        <a:pt x="38037" y="44114"/>
                      </a:cubicBezTo>
                      <a:cubicBezTo>
                        <a:pt x="38037" y="42194"/>
                        <a:pt x="35629" y="29719"/>
                        <a:pt x="35629" y="29719"/>
                      </a:cubicBezTo>
                      <a:cubicBezTo>
                        <a:pt x="35629" y="29719"/>
                        <a:pt x="34185" y="25880"/>
                        <a:pt x="34185" y="23961"/>
                      </a:cubicBezTo>
                      <a:cubicBezTo>
                        <a:pt x="34185" y="22042"/>
                        <a:pt x="26000" y="11486"/>
                        <a:pt x="26000" y="11486"/>
                      </a:cubicBezTo>
                      <a:lnTo>
                        <a:pt x="21666" y="6208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76" name="Freeform 1375"/>
                <p:cNvSpPr/>
                <p:nvPr/>
              </p:nvSpPr>
              <p:spPr>
                <a:xfrm>
                  <a:off x="6447535" y="5424870"/>
                  <a:ext cx="23622" cy="2821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622" h="282195" fill="none">
                      <a:moveTo>
                        <a:pt x="0" y="0"/>
                      </a:moveTo>
                      <a:cubicBezTo>
                        <a:pt x="0" y="4798"/>
                        <a:pt x="8652" y="14395"/>
                        <a:pt x="6726" y="18233"/>
                      </a:cubicBezTo>
                      <a:cubicBezTo>
                        <a:pt x="4800" y="22072"/>
                        <a:pt x="4318" y="35987"/>
                        <a:pt x="4318" y="39825"/>
                      </a:cubicBezTo>
                      <a:cubicBezTo>
                        <a:pt x="4318" y="43664"/>
                        <a:pt x="4318" y="47982"/>
                        <a:pt x="4318" y="57099"/>
                      </a:cubicBezTo>
                      <a:cubicBezTo>
                        <a:pt x="4318" y="66215"/>
                        <a:pt x="4800" y="67655"/>
                        <a:pt x="5763" y="78691"/>
                      </a:cubicBezTo>
                      <a:cubicBezTo>
                        <a:pt x="6726" y="89727"/>
                        <a:pt x="6726" y="83969"/>
                        <a:pt x="6726" y="95964"/>
                      </a:cubicBezTo>
                      <a:cubicBezTo>
                        <a:pt x="6726" y="107960"/>
                        <a:pt x="9133" y="97883"/>
                        <a:pt x="6726" y="111318"/>
                      </a:cubicBezTo>
                      <a:cubicBezTo>
                        <a:pt x="4318" y="124753"/>
                        <a:pt x="4318" y="113717"/>
                        <a:pt x="4318" y="131951"/>
                      </a:cubicBezTo>
                      <a:cubicBezTo>
                        <a:pt x="4318" y="150184"/>
                        <a:pt x="2874" y="136270"/>
                        <a:pt x="6726" y="153543"/>
                      </a:cubicBezTo>
                      <a:cubicBezTo>
                        <a:pt x="10577" y="170816"/>
                        <a:pt x="9615" y="161220"/>
                        <a:pt x="11540" y="174655"/>
                      </a:cubicBezTo>
                      <a:cubicBezTo>
                        <a:pt x="13466" y="188090"/>
                        <a:pt x="12022" y="178494"/>
                        <a:pt x="13948" y="190010"/>
                      </a:cubicBezTo>
                      <a:cubicBezTo>
                        <a:pt x="15874" y="201525"/>
                        <a:pt x="12503" y="192888"/>
                        <a:pt x="15874" y="201525"/>
                      </a:cubicBezTo>
                      <a:cubicBezTo>
                        <a:pt x="19244" y="210162"/>
                        <a:pt x="18281" y="201525"/>
                        <a:pt x="20207" y="213041"/>
                      </a:cubicBezTo>
                      <a:cubicBezTo>
                        <a:pt x="22133" y="224557"/>
                        <a:pt x="22133" y="221198"/>
                        <a:pt x="22133" y="230794"/>
                      </a:cubicBezTo>
                      <a:cubicBezTo>
                        <a:pt x="22133" y="240390"/>
                        <a:pt x="22133" y="236552"/>
                        <a:pt x="22133" y="242789"/>
                      </a:cubicBezTo>
                      <a:cubicBezTo>
                        <a:pt x="22133" y="249027"/>
                        <a:pt x="20688" y="249507"/>
                        <a:pt x="22133" y="252386"/>
                      </a:cubicBezTo>
                      <a:cubicBezTo>
                        <a:pt x="23577" y="255265"/>
                        <a:pt x="23577" y="281176"/>
                        <a:pt x="23577" y="28219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77" name="Freeform 1376"/>
                <p:cNvSpPr/>
                <p:nvPr/>
              </p:nvSpPr>
              <p:spPr>
                <a:xfrm>
                  <a:off x="6451897" y="5705116"/>
                  <a:ext cx="62065" cy="239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065" h="23991" fill="none">
                      <a:moveTo>
                        <a:pt x="0" y="23961"/>
                      </a:moveTo>
                      <a:lnTo>
                        <a:pt x="10547" y="10046"/>
                      </a:lnTo>
                      <a:cubicBezTo>
                        <a:pt x="10547" y="10046"/>
                        <a:pt x="19214" y="3809"/>
                        <a:pt x="21621" y="3809"/>
                      </a:cubicBezTo>
                      <a:cubicBezTo>
                        <a:pt x="24029" y="3809"/>
                        <a:pt x="28843" y="1889"/>
                        <a:pt x="29806" y="1889"/>
                      </a:cubicBezTo>
                      <a:cubicBezTo>
                        <a:pt x="30769" y="1889"/>
                        <a:pt x="40399" y="-30"/>
                        <a:pt x="40399" y="-30"/>
                      </a:cubicBezTo>
                      <a:lnTo>
                        <a:pt x="62065" y="3809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78" name="Freeform 1377"/>
                <p:cNvSpPr/>
                <p:nvPr/>
              </p:nvSpPr>
              <p:spPr>
                <a:xfrm>
                  <a:off x="6499037" y="5750669"/>
                  <a:ext cx="2407" cy="9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07" h="9596" fill="none">
                      <a:moveTo>
                        <a:pt x="2407" y="0"/>
                      </a:moveTo>
                      <a:lnTo>
                        <a:pt x="0" y="9596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79" name="Freeform 1378"/>
                <p:cNvSpPr/>
                <p:nvPr/>
              </p:nvSpPr>
              <p:spPr>
                <a:xfrm>
                  <a:off x="6489889" y="5519410"/>
                  <a:ext cx="18732" cy="2264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732" h="226490" fill="none">
                      <a:moveTo>
                        <a:pt x="5296" y="0"/>
                      </a:moveTo>
                      <a:cubicBezTo>
                        <a:pt x="5296" y="5743"/>
                        <a:pt x="14444" y="37411"/>
                        <a:pt x="14444" y="39330"/>
                      </a:cubicBezTo>
                      <a:cubicBezTo>
                        <a:pt x="14444" y="41250"/>
                        <a:pt x="6741" y="40770"/>
                        <a:pt x="12037" y="46048"/>
                      </a:cubicBezTo>
                      <a:cubicBezTo>
                        <a:pt x="17333" y="51326"/>
                        <a:pt x="16611" y="50606"/>
                        <a:pt x="17333" y="51326"/>
                      </a:cubicBezTo>
                      <a:cubicBezTo>
                        <a:pt x="18055" y="52046"/>
                        <a:pt x="20222" y="62362"/>
                        <a:pt x="17333" y="67160"/>
                      </a:cubicBezTo>
                      <a:cubicBezTo>
                        <a:pt x="14444" y="71958"/>
                        <a:pt x="12037" y="83474"/>
                        <a:pt x="10111" y="93071"/>
                      </a:cubicBezTo>
                      <a:cubicBezTo>
                        <a:pt x="8185" y="102667"/>
                        <a:pt x="7704" y="104106"/>
                        <a:pt x="7704" y="110344"/>
                      </a:cubicBezTo>
                      <a:cubicBezTo>
                        <a:pt x="7704" y="116582"/>
                        <a:pt x="10111" y="112743"/>
                        <a:pt x="10111" y="124738"/>
                      </a:cubicBezTo>
                      <a:cubicBezTo>
                        <a:pt x="10111" y="136734"/>
                        <a:pt x="8667" y="141532"/>
                        <a:pt x="7704" y="148249"/>
                      </a:cubicBezTo>
                      <a:cubicBezTo>
                        <a:pt x="6741" y="154967"/>
                        <a:pt x="4333" y="163603"/>
                        <a:pt x="2889" y="168882"/>
                      </a:cubicBezTo>
                      <a:cubicBezTo>
                        <a:pt x="1444" y="174160"/>
                        <a:pt x="0" y="180877"/>
                        <a:pt x="0" y="182796"/>
                      </a:cubicBezTo>
                      <a:cubicBezTo>
                        <a:pt x="0" y="184716"/>
                        <a:pt x="0" y="195752"/>
                        <a:pt x="0" y="196712"/>
                      </a:cubicBezTo>
                      <a:cubicBezTo>
                        <a:pt x="0" y="197671"/>
                        <a:pt x="963" y="195272"/>
                        <a:pt x="1926" y="202949"/>
                      </a:cubicBezTo>
                      <a:cubicBezTo>
                        <a:pt x="2889" y="210626"/>
                        <a:pt x="5778" y="207747"/>
                        <a:pt x="6741" y="211585"/>
                      </a:cubicBezTo>
                      <a:cubicBezTo>
                        <a:pt x="7704" y="215424"/>
                        <a:pt x="5296" y="221662"/>
                        <a:pt x="7704" y="22649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80" name="Freeform 1379"/>
                <p:cNvSpPr/>
                <p:nvPr/>
              </p:nvSpPr>
              <p:spPr>
                <a:xfrm>
                  <a:off x="6507268" y="5667704"/>
                  <a:ext cx="9930" cy="628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930" h="62826" fill="none">
                      <a:moveTo>
                        <a:pt x="-45" y="0"/>
                      </a:moveTo>
                      <a:cubicBezTo>
                        <a:pt x="-45" y="0"/>
                        <a:pt x="9103" y="15309"/>
                        <a:pt x="9103" y="16269"/>
                      </a:cubicBezTo>
                      <a:cubicBezTo>
                        <a:pt x="9103" y="17229"/>
                        <a:pt x="11029" y="24906"/>
                        <a:pt x="9103" y="30664"/>
                      </a:cubicBezTo>
                      <a:cubicBezTo>
                        <a:pt x="7177" y="36421"/>
                        <a:pt x="3325" y="41699"/>
                        <a:pt x="3325" y="42659"/>
                      </a:cubicBezTo>
                      <a:cubicBezTo>
                        <a:pt x="3325" y="43619"/>
                        <a:pt x="918" y="56574"/>
                        <a:pt x="918" y="56574"/>
                      </a:cubicBezTo>
                      <a:lnTo>
                        <a:pt x="918" y="62826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81" name="Freeform 1380"/>
                <p:cNvSpPr/>
                <p:nvPr/>
              </p:nvSpPr>
              <p:spPr>
                <a:xfrm>
                  <a:off x="6403224" y="5665306"/>
                  <a:ext cx="70341" cy="86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341" h="8622" fill="none">
                      <a:moveTo>
                        <a:pt x="0" y="2354"/>
                      </a:moveTo>
                      <a:lnTo>
                        <a:pt x="23592" y="-45"/>
                      </a:lnTo>
                      <a:cubicBezTo>
                        <a:pt x="23592" y="-45"/>
                        <a:pt x="40444" y="3314"/>
                        <a:pt x="41889" y="4753"/>
                      </a:cubicBezTo>
                      <a:cubicBezTo>
                        <a:pt x="43333" y="6193"/>
                        <a:pt x="57296" y="8592"/>
                        <a:pt x="57296" y="8592"/>
                      </a:cubicBezTo>
                      <a:cubicBezTo>
                        <a:pt x="57296" y="8592"/>
                        <a:pt x="64036" y="8592"/>
                        <a:pt x="64999" y="8592"/>
                      </a:cubicBezTo>
                      <a:cubicBezTo>
                        <a:pt x="65962" y="8592"/>
                        <a:pt x="70341" y="8592"/>
                        <a:pt x="70341" y="859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82" name="Freeform 1381"/>
                <p:cNvSpPr/>
                <p:nvPr/>
              </p:nvSpPr>
              <p:spPr>
                <a:xfrm>
                  <a:off x="6423010" y="5583211"/>
                  <a:ext cx="32274" cy="777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274" h="77746" fill="none">
                      <a:moveTo>
                        <a:pt x="918" y="77746"/>
                      </a:moveTo>
                      <a:cubicBezTo>
                        <a:pt x="918" y="77746"/>
                        <a:pt x="-1490" y="74852"/>
                        <a:pt x="918" y="67175"/>
                      </a:cubicBezTo>
                      <a:cubicBezTo>
                        <a:pt x="3325" y="59498"/>
                        <a:pt x="4770" y="54700"/>
                        <a:pt x="9103" y="44623"/>
                      </a:cubicBezTo>
                      <a:cubicBezTo>
                        <a:pt x="13436" y="34547"/>
                        <a:pt x="11510" y="34547"/>
                        <a:pt x="13436" y="28309"/>
                      </a:cubicBezTo>
                      <a:cubicBezTo>
                        <a:pt x="15362" y="22072"/>
                        <a:pt x="14158" y="16554"/>
                        <a:pt x="18251" y="12475"/>
                      </a:cubicBezTo>
                      <a:cubicBezTo>
                        <a:pt x="22343" y="8397"/>
                        <a:pt x="27399" y="1919"/>
                        <a:pt x="27399" y="1919"/>
                      </a:cubicBezTo>
                      <a:lnTo>
                        <a:pt x="32214" y="0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83" name="Freeform 1382"/>
                <p:cNvSpPr/>
                <p:nvPr/>
              </p:nvSpPr>
              <p:spPr>
                <a:xfrm>
                  <a:off x="6359289" y="5488223"/>
                  <a:ext cx="365621" cy="1740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5621" h="174085" fill="none">
                      <a:moveTo>
                        <a:pt x="42490" y="0"/>
                      </a:moveTo>
                      <a:cubicBezTo>
                        <a:pt x="42490" y="0"/>
                        <a:pt x="25157" y="465"/>
                        <a:pt x="22750" y="6702"/>
                      </a:cubicBezTo>
                      <a:cubicBezTo>
                        <a:pt x="20342" y="12940"/>
                        <a:pt x="16490" y="19178"/>
                        <a:pt x="16490" y="23496"/>
                      </a:cubicBezTo>
                      <a:cubicBezTo>
                        <a:pt x="16490" y="27815"/>
                        <a:pt x="14565" y="33093"/>
                        <a:pt x="12157" y="37411"/>
                      </a:cubicBezTo>
                      <a:cubicBezTo>
                        <a:pt x="9750" y="41729"/>
                        <a:pt x="6861" y="45088"/>
                        <a:pt x="5417" y="51806"/>
                      </a:cubicBezTo>
                      <a:cubicBezTo>
                        <a:pt x="3972" y="58523"/>
                        <a:pt x="5898" y="47967"/>
                        <a:pt x="3972" y="60442"/>
                      </a:cubicBezTo>
                      <a:cubicBezTo>
                        <a:pt x="2046" y="72918"/>
                        <a:pt x="3491" y="68119"/>
                        <a:pt x="2046" y="79155"/>
                      </a:cubicBezTo>
                      <a:cubicBezTo>
                        <a:pt x="602" y="90191"/>
                        <a:pt x="-843" y="87312"/>
                        <a:pt x="602" y="94030"/>
                      </a:cubicBezTo>
                      <a:cubicBezTo>
                        <a:pt x="2046" y="100748"/>
                        <a:pt x="0" y="96429"/>
                        <a:pt x="2046" y="104106"/>
                      </a:cubicBezTo>
                      <a:cubicBezTo>
                        <a:pt x="3972" y="111783"/>
                        <a:pt x="-2768" y="105545"/>
                        <a:pt x="6861" y="115142"/>
                      </a:cubicBezTo>
                      <a:cubicBezTo>
                        <a:pt x="16490" y="124738"/>
                        <a:pt x="19379" y="124259"/>
                        <a:pt x="19861" y="125218"/>
                      </a:cubicBezTo>
                      <a:cubicBezTo>
                        <a:pt x="20342" y="126178"/>
                        <a:pt x="15528" y="123779"/>
                        <a:pt x="21065" y="129297"/>
                      </a:cubicBezTo>
                      <a:cubicBezTo>
                        <a:pt x="26602" y="134814"/>
                        <a:pt x="30213" y="133135"/>
                        <a:pt x="33342" y="136254"/>
                      </a:cubicBezTo>
                      <a:cubicBezTo>
                        <a:pt x="36472" y="139373"/>
                        <a:pt x="34305" y="136254"/>
                        <a:pt x="38879" y="140812"/>
                      </a:cubicBezTo>
                      <a:cubicBezTo>
                        <a:pt x="43453" y="145371"/>
                        <a:pt x="41046" y="142491"/>
                        <a:pt x="46342" y="144411"/>
                      </a:cubicBezTo>
                      <a:cubicBezTo>
                        <a:pt x="51638" y="146330"/>
                        <a:pt x="54046" y="146330"/>
                        <a:pt x="55490" y="146330"/>
                      </a:cubicBezTo>
                      <a:cubicBezTo>
                        <a:pt x="56934" y="146330"/>
                        <a:pt x="64397" y="144651"/>
                        <a:pt x="66083" y="146330"/>
                      </a:cubicBezTo>
                      <a:cubicBezTo>
                        <a:pt x="67768" y="148010"/>
                        <a:pt x="68971" y="148249"/>
                        <a:pt x="69934" y="148730"/>
                      </a:cubicBezTo>
                      <a:cubicBezTo>
                        <a:pt x="70897" y="149209"/>
                        <a:pt x="73305" y="153048"/>
                        <a:pt x="77638" y="154488"/>
                      </a:cubicBezTo>
                      <a:cubicBezTo>
                        <a:pt x="81971" y="155926"/>
                        <a:pt x="75230" y="144411"/>
                        <a:pt x="86304" y="157846"/>
                      </a:cubicBezTo>
                      <a:cubicBezTo>
                        <a:pt x="97378" y="171281"/>
                        <a:pt x="94971" y="169361"/>
                        <a:pt x="100749" y="170801"/>
                      </a:cubicBezTo>
                      <a:cubicBezTo>
                        <a:pt x="106527" y="172241"/>
                        <a:pt x="107008" y="172241"/>
                        <a:pt x="107971" y="172241"/>
                      </a:cubicBezTo>
                      <a:cubicBezTo>
                        <a:pt x="108933" y="172241"/>
                        <a:pt x="112786" y="172241"/>
                        <a:pt x="114230" y="173680"/>
                      </a:cubicBezTo>
                      <a:cubicBezTo>
                        <a:pt x="115674" y="175119"/>
                        <a:pt x="124340" y="172241"/>
                        <a:pt x="125304" y="172241"/>
                      </a:cubicBezTo>
                      <a:cubicBezTo>
                        <a:pt x="126267" y="172241"/>
                        <a:pt x="132045" y="166962"/>
                        <a:pt x="133970" y="166962"/>
                      </a:cubicBezTo>
                      <a:cubicBezTo>
                        <a:pt x="135897" y="166962"/>
                        <a:pt x="140711" y="162644"/>
                        <a:pt x="143600" y="165523"/>
                      </a:cubicBezTo>
                      <a:cubicBezTo>
                        <a:pt x="146488" y="168402"/>
                        <a:pt x="148896" y="166962"/>
                        <a:pt x="150822" y="166962"/>
                      </a:cubicBezTo>
                      <a:cubicBezTo>
                        <a:pt x="152748" y="166962"/>
                        <a:pt x="153952" y="165283"/>
                        <a:pt x="156359" y="162884"/>
                      </a:cubicBezTo>
                      <a:cubicBezTo>
                        <a:pt x="158767" y="160485"/>
                        <a:pt x="160451" y="154488"/>
                        <a:pt x="160451" y="151608"/>
                      </a:cubicBezTo>
                      <a:cubicBezTo>
                        <a:pt x="160451" y="148730"/>
                        <a:pt x="160211" y="143692"/>
                        <a:pt x="158767" y="142252"/>
                      </a:cubicBezTo>
                      <a:cubicBezTo>
                        <a:pt x="157322" y="140812"/>
                        <a:pt x="150822" y="136254"/>
                        <a:pt x="150822" y="132895"/>
                      </a:cubicBezTo>
                      <a:cubicBezTo>
                        <a:pt x="150822" y="129537"/>
                        <a:pt x="146488" y="126178"/>
                        <a:pt x="146488" y="123779"/>
                      </a:cubicBezTo>
                      <a:cubicBezTo>
                        <a:pt x="146488" y="121379"/>
                        <a:pt x="146488" y="119940"/>
                        <a:pt x="146488" y="117541"/>
                      </a:cubicBezTo>
                      <a:cubicBezTo>
                        <a:pt x="146488" y="115142"/>
                        <a:pt x="150822" y="111783"/>
                        <a:pt x="150822" y="111783"/>
                      </a:cubicBezTo>
                      <a:cubicBezTo>
                        <a:pt x="150822" y="111783"/>
                        <a:pt x="153229" y="109384"/>
                        <a:pt x="154193" y="109864"/>
                      </a:cubicBezTo>
                      <a:cubicBezTo>
                        <a:pt x="155155" y="110344"/>
                        <a:pt x="163822" y="112743"/>
                        <a:pt x="166711" y="109864"/>
                      </a:cubicBezTo>
                      <a:cubicBezTo>
                        <a:pt x="169600" y="106985"/>
                        <a:pt x="169841" y="108185"/>
                        <a:pt x="173933" y="104106"/>
                      </a:cubicBezTo>
                      <a:cubicBezTo>
                        <a:pt x="178025" y="100028"/>
                        <a:pt x="177785" y="99308"/>
                        <a:pt x="180192" y="97868"/>
                      </a:cubicBezTo>
                      <a:cubicBezTo>
                        <a:pt x="182810" y="96429"/>
                        <a:pt x="182810" y="97628"/>
                        <a:pt x="186452" y="94030"/>
                      </a:cubicBezTo>
                      <a:cubicBezTo>
                        <a:pt x="190062" y="90431"/>
                        <a:pt x="188618" y="91871"/>
                        <a:pt x="191748" y="88752"/>
                      </a:cubicBezTo>
                      <a:cubicBezTo>
                        <a:pt x="194877" y="85633"/>
                        <a:pt x="195118" y="83954"/>
                        <a:pt x="198970" y="83954"/>
                      </a:cubicBezTo>
                      <a:cubicBezTo>
                        <a:pt x="202822" y="83954"/>
                        <a:pt x="198970" y="80115"/>
                        <a:pt x="208117" y="82034"/>
                      </a:cubicBezTo>
                      <a:cubicBezTo>
                        <a:pt x="217266" y="83954"/>
                        <a:pt x="215340" y="83954"/>
                        <a:pt x="217266" y="83954"/>
                      </a:cubicBezTo>
                      <a:cubicBezTo>
                        <a:pt x="219191" y="83954"/>
                        <a:pt x="220155" y="83954"/>
                        <a:pt x="222080" y="83954"/>
                      </a:cubicBezTo>
                      <a:cubicBezTo>
                        <a:pt x="224007" y="83954"/>
                        <a:pt x="228340" y="82994"/>
                        <a:pt x="230265" y="82034"/>
                      </a:cubicBezTo>
                      <a:cubicBezTo>
                        <a:pt x="232192" y="81075"/>
                        <a:pt x="233636" y="81075"/>
                        <a:pt x="234599" y="80115"/>
                      </a:cubicBezTo>
                      <a:cubicBezTo>
                        <a:pt x="235562" y="79155"/>
                        <a:pt x="237487" y="79155"/>
                        <a:pt x="240376" y="79155"/>
                      </a:cubicBezTo>
                      <a:cubicBezTo>
                        <a:pt x="243265" y="79155"/>
                        <a:pt x="247117" y="80115"/>
                        <a:pt x="247117" y="80115"/>
                      </a:cubicBezTo>
                      <a:cubicBezTo>
                        <a:pt x="247117" y="80115"/>
                        <a:pt x="253377" y="82994"/>
                        <a:pt x="253858" y="83954"/>
                      </a:cubicBezTo>
                      <a:cubicBezTo>
                        <a:pt x="254339" y="84913"/>
                        <a:pt x="255302" y="85393"/>
                        <a:pt x="257710" y="85393"/>
                      </a:cubicBezTo>
                      <a:cubicBezTo>
                        <a:pt x="260117" y="85393"/>
                        <a:pt x="260117" y="85873"/>
                        <a:pt x="262043" y="83954"/>
                      </a:cubicBezTo>
                      <a:cubicBezTo>
                        <a:pt x="263968" y="82034"/>
                        <a:pt x="267098" y="81795"/>
                        <a:pt x="266858" y="79155"/>
                      </a:cubicBezTo>
                      <a:cubicBezTo>
                        <a:pt x="266617" y="76516"/>
                        <a:pt x="258191" y="76756"/>
                        <a:pt x="271191" y="66680"/>
                      </a:cubicBezTo>
                      <a:cubicBezTo>
                        <a:pt x="284191" y="56604"/>
                        <a:pt x="284672" y="56604"/>
                        <a:pt x="285636" y="55644"/>
                      </a:cubicBezTo>
                      <a:cubicBezTo>
                        <a:pt x="286598" y="54685"/>
                        <a:pt x="283228" y="53245"/>
                        <a:pt x="289487" y="51806"/>
                      </a:cubicBezTo>
                      <a:cubicBezTo>
                        <a:pt x="295746" y="50366"/>
                        <a:pt x="298154" y="49407"/>
                        <a:pt x="299116" y="49407"/>
                      </a:cubicBezTo>
                      <a:cubicBezTo>
                        <a:pt x="300079" y="49407"/>
                        <a:pt x="299598" y="49407"/>
                        <a:pt x="301524" y="49407"/>
                      </a:cubicBezTo>
                      <a:cubicBezTo>
                        <a:pt x="303450" y="49407"/>
                        <a:pt x="309950" y="51086"/>
                        <a:pt x="311635" y="49407"/>
                      </a:cubicBezTo>
                      <a:cubicBezTo>
                        <a:pt x="313320" y="47727"/>
                        <a:pt x="308746" y="49886"/>
                        <a:pt x="315006" y="43649"/>
                      </a:cubicBezTo>
                      <a:cubicBezTo>
                        <a:pt x="321264" y="37411"/>
                        <a:pt x="320060" y="39090"/>
                        <a:pt x="322709" y="37411"/>
                      </a:cubicBezTo>
                      <a:cubicBezTo>
                        <a:pt x="325357" y="35732"/>
                        <a:pt x="321746" y="39330"/>
                        <a:pt x="326561" y="34532"/>
                      </a:cubicBezTo>
                      <a:cubicBezTo>
                        <a:pt x="331375" y="29734"/>
                        <a:pt x="331375" y="29734"/>
                        <a:pt x="331375" y="29734"/>
                      </a:cubicBezTo>
                      <a:cubicBezTo>
                        <a:pt x="331375" y="29734"/>
                        <a:pt x="325597" y="30694"/>
                        <a:pt x="331375" y="29734"/>
                      </a:cubicBezTo>
                      <a:cubicBezTo>
                        <a:pt x="337153" y="28774"/>
                        <a:pt x="336671" y="28295"/>
                        <a:pt x="338116" y="29734"/>
                      </a:cubicBezTo>
                      <a:cubicBezTo>
                        <a:pt x="339560" y="31173"/>
                        <a:pt x="338116" y="29734"/>
                        <a:pt x="341246" y="32853"/>
                      </a:cubicBezTo>
                      <a:cubicBezTo>
                        <a:pt x="344375" y="35971"/>
                        <a:pt x="341005" y="35971"/>
                        <a:pt x="344375" y="35971"/>
                      </a:cubicBezTo>
                      <a:cubicBezTo>
                        <a:pt x="347745" y="35971"/>
                        <a:pt x="349190" y="25416"/>
                        <a:pt x="350634" y="34532"/>
                      </a:cubicBezTo>
                      <a:cubicBezTo>
                        <a:pt x="352079" y="43649"/>
                        <a:pt x="349672" y="39330"/>
                        <a:pt x="352079" y="43649"/>
                      </a:cubicBezTo>
                      <a:cubicBezTo>
                        <a:pt x="354486" y="47967"/>
                        <a:pt x="349672" y="33093"/>
                        <a:pt x="355449" y="51806"/>
                      </a:cubicBezTo>
                      <a:cubicBezTo>
                        <a:pt x="361227" y="70519"/>
                        <a:pt x="361227" y="70519"/>
                        <a:pt x="361227" y="70519"/>
                      </a:cubicBezTo>
                      <a:cubicBezTo>
                        <a:pt x="361227" y="70519"/>
                        <a:pt x="361708" y="69559"/>
                        <a:pt x="362190" y="73397"/>
                      </a:cubicBezTo>
                      <a:cubicBezTo>
                        <a:pt x="362671" y="77236"/>
                        <a:pt x="365621" y="75317"/>
                        <a:pt x="365621" y="7771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84" name="Freeform 1383"/>
                <p:cNvSpPr/>
                <p:nvPr/>
              </p:nvSpPr>
              <p:spPr>
                <a:xfrm>
                  <a:off x="6342739" y="5395181"/>
                  <a:ext cx="69663" cy="3017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663" h="301763" fill="none">
                      <a:moveTo>
                        <a:pt x="69663" y="0"/>
                      </a:moveTo>
                      <a:cubicBezTo>
                        <a:pt x="69663" y="0"/>
                        <a:pt x="54226" y="900"/>
                        <a:pt x="53263" y="1859"/>
                      </a:cubicBezTo>
                      <a:cubicBezTo>
                        <a:pt x="52300" y="2819"/>
                        <a:pt x="42430" y="4018"/>
                        <a:pt x="39300" y="7137"/>
                      </a:cubicBezTo>
                      <a:cubicBezTo>
                        <a:pt x="36171" y="10256"/>
                        <a:pt x="28227" y="14335"/>
                        <a:pt x="27023" y="19373"/>
                      </a:cubicBezTo>
                      <a:cubicBezTo>
                        <a:pt x="25819" y="24411"/>
                        <a:pt x="23412" y="25850"/>
                        <a:pt x="18597" y="39285"/>
                      </a:cubicBezTo>
                      <a:cubicBezTo>
                        <a:pt x="13782" y="52720"/>
                        <a:pt x="14264" y="53200"/>
                        <a:pt x="12338" y="61837"/>
                      </a:cubicBezTo>
                      <a:cubicBezTo>
                        <a:pt x="10412" y="70474"/>
                        <a:pt x="10893" y="71433"/>
                        <a:pt x="10412" y="72393"/>
                      </a:cubicBezTo>
                      <a:cubicBezTo>
                        <a:pt x="9930" y="73353"/>
                        <a:pt x="8967" y="65196"/>
                        <a:pt x="4153" y="80550"/>
                      </a:cubicBezTo>
                      <a:cubicBezTo>
                        <a:pt x="-662" y="95904"/>
                        <a:pt x="1264" y="62317"/>
                        <a:pt x="1264" y="99263"/>
                      </a:cubicBezTo>
                      <a:cubicBezTo>
                        <a:pt x="1264" y="136209"/>
                        <a:pt x="-1625" y="130451"/>
                        <a:pt x="1264" y="138608"/>
                      </a:cubicBezTo>
                      <a:cubicBezTo>
                        <a:pt x="4153" y="146766"/>
                        <a:pt x="2227" y="137649"/>
                        <a:pt x="4153" y="146766"/>
                      </a:cubicBezTo>
                      <a:cubicBezTo>
                        <a:pt x="6079" y="155881"/>
                        <a:pt x="6079" y="129492"/>
                        <a:pt x="6079" y="158761"/>
                      </a:cubicBezTo>
                      <a:cubicBezTo>
                        <a:pt x="6079" y="188030"/>
                        <a:pt x="6079" y="187070"/>
                        <a:pt x="6079" y="188990"/>
                      </a:cubicBezTo>
                      <a:cubicBezTo>
                        <a:pt x="6079" y="190909"/>
                        <a:pt x="4153" y="190909"/>
                        <a:pt x="6079" y="196187"/>
                      </a:cubicBezTo>
                      <a:cubicBezTo>
                        <a:pt x="8005" y="201465"/>
                        <a:pt x="6560" y="193787"/>
                        <a:pt x="8486" y="203864"/>
                      </a:cubicBezTo>
                      <a:cubicBezTo>
                        <a:pt x="10412" y="213940"/>
                        <a:pt x="12338" y="203864"/>
                        <a:pt x="12338" y="217298"/>
                      </a:cubicBezTo>
                      <a:cubicBezTo>
                        <a:pt x="12338" y="230733"/>
                        <a:pt x="12338" y="224496"/>
                        <a:pt x="12338" y="234573"/>
                      </a:cubicBezTo>
                      <a:cubicBezTo>
                        <a:pt x="12338" y="244649"/>
                        <a:pt x="5597" y="227375"/>
                        <a:pt x="15227" y="248967"/>
                      </a:cubicBezTo>
                      <a:cubicBezTo>
                        <a:pt x="24856" y="270559"/>
                        <a:pt x="25819" y="270079"/>
                        <a:pt x="27023" y="270079"/>
                      </a:cubicBezTo>
                      <a:cubicBezTo>
                        <a:pt x="28226" y="270079"/>
                        <a:pt x="28226" y="271998"/>
                        <a:pt x="28226" y="273438"/>
                      </a:cubicBezTo>
                      <a:cubicBezTo>
                        <a:pt x="28226" y="274878"/>
                        <a:pt x="27745" y="271519"/>
                        <a:pt x="29912" y="275117"/>
                      </a:cubicBezTo>
                      <a:cubicBezTo>
                        <a:pt x="32078" y="278715"/>
                        <a:pt x="32560" y="275837"/>
                        <a:pt x="32560" y="279675"/>
                      </a:cubicBezTo>
                      <a:cubicBezTo>
                        <a:pt x="32560" y="283514"/>
                        <a:pt x="30875" y="281834"/>
                        <a:pt x="39300" y="288312"/>
                      </a:cubicBezTo>
                      <a:cubicBezTo>
                        <a:pt x="47726" y="294790"/>
                        <a:pt x="48448" y="293591"/>
                        <a:pt x="49411" y="294550"/>
                      </a:cubicBezTo>
                      <a:cubicBezTo>
                        <a:pt x="50374" y="295509"/>
                        <a:pt x="50374" y="292151"/>
                        <a:pt x="53263" y="296229"/>
                      </a:cubicBezTo>
                      <a:cubicBezTo>
                        <a:pt x="56152" y="300308"/>
                        <a:pt x="56633" y="301763"/>
                        <a:pt x="56633" y="30176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85" name="Freeform 1384"/>
                <p:cNvSpPr/>
                <p:nvPr/>
              </p:nvSpPr>
              <p:spPr>
                <a:xfrm>
                  <a:off x="6301587" y="5436416"/>
                  <a:ext cx="29566" cy="2149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566" h="214944" fill="none">
                      <a:moveTo>
                        <a:pt x="13526" y="0"/>
                      </a:moveTo>
                      <a:cubicBezTo>
                        <a:pt x="13526" y="3329"/>
                        <a:pt x="11119" y="23001"/>
                        <a:pt x="8230" y="33078"/>
                      </a:cubicBezTo>
                      <a:cubicBezTo>
                        <a:pt x="5341" y="43154"/>
                        <a:pt x="8230" y="43154"/>
                        <a:pt x="4378" y="54190"/>
                      </a:cubicBezTo>
                      <a:cubicBezTo>
                        <a:pt x="527" y="65226"/>
                        <a:pt x="-918" y="58988"/>
                        <a:pt x="527" y="74822"/>
                      </a:cubicBezTo>
                      <a:cubicBezTo>
                        <a:pt x="1971" y="90656"/>
                        <a:pt x="2934" y="85858"/>
                        <a:pt x="2934" y="95934"/>
                      </a:cubicBezTo>
                      <a:cubicBezTo>
                        <a:pt x="2934" y="106010"/>
                        <a:pt x="4378" y="92575"/>
                        <a:pt x="4378" y="110809"/>
                      </a:cubicBezTo>
                      <a:cubicBezTo>
                        <a:pt x="4378" y="129041"/>
                        <a:pt x="2934" y="127603"/>
                        <a:pt x="4378" y="134799"/>
                      </a:cubicBezTo>
                      <a:cubicBezTo>
                        <a:pt x="5823" y="141997"/>
                        <a:pt x="4860" y="139598"/>
                        <a:pt x="7267" y="147755"/>
                      </a:cubicBezTo>
                      <a:cubicBezTo>
                        <a:pt x="9675" y="155911"/>
                        <a:pt x="10638" y="154952"/>
                        <a:pt x="10638" y="157831"/>
                      </a:cubicBezTo>
                      <a:cubicBezTo>
                        <a:pt x="10638" y="160710"/>
                        <a:pt x="527" y="133840"/>
                        <a:pt x="12082" y="164549"/>
                      </a:cubicBezTo>
                      <a:cubicBezTo>
                        <a:pt x="23637" y="195257"/>
                        <a:pt x="27489" y="201015"/>
                        <a:pt x="28934" y="202455"/>
                      </a:cubicBezTo>
                      <a:cubicBezTo>
                        <a:pt x="30378" y="203894"/>
                        <a:pt x="28934" y="203893"/>
                        <a:pt x="27008" y="206773"/>
                      </a:cubicBezTo>
                      <a:cubicBezTo>
                        <a:pt x="25082" y="209651"/>
                        <a:pt x="27971" y="206293"/>
                        <a:pt x="25082" y="21494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86" name="Freeform 1385"/>
                <p:cNvSpPr/>
                <p:nvPr/>
              </p:nvSpPr>
              <p:spPr>
                <a:xfrm>
                  <a:off x="6382536" y="5295318"/>
                  <a:ext cx="52962" cy="331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962" h="33138" fill="none">
                      <a:moveTo>
                        <a:pt x="52962" y="33138"/>
                      </a:moveTo>
                      <a:lnTo>
                        <a:pt x="38022" y="25431"/>
                      </a:lnTo>
                      <a:cubicBezTo>
                        <a:pt x="38022" y="25431"/>
                        <a:pt x="36818" y="22312"/>
                        <a:pt x="35614" y="22072"/>
                      </a:cubicBezTo>
                      <a:cubicBezTo>
                        <a:pt x="34410" y="21832"/>
                        <a:pt x="22133" y="22072"/>
                        <a:pt x="22133" y="22072"/>
                      </a:cubicBezTo>
                      <a:lnTo>
                        <a:pt x="12985" y="23031"/>
                      </a:lnTo>
                      <a:cubicBezTo>
                        <a:pt x="12985" y="23031"/>
                        <a:pt x="12022" y="23991"/>
                        <a:pt x="11059" y="23031"/>
                      </a:cubicBezTo>
                      <a:cubicBezTo>
                        <a:pt x="10096" y="22072"/>
                        <a:pt x="0" y="17274"/>
                        <a:pt x="0" y="17274"/>
                      </a:cubicBezTo>
                      <a:cubicBezTo>
                        <a:pt x="0" y="17274"/>
                        <a:pt x="0" y="13915"/>
                        <a:pt x="0" y="11996"/>
                      </a:cubicBezTo>
                      <a:cubicBezTo>
                        <a:pt x="0" y="10076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87" name="Freeform 1386"/>
                <p:cNvSpPr/>
                <p:nvPr/>
              </p:nvSpPr>
              <p:spPr>
                <a:xfrm>
                  <a:off x="6419548" y="5322233"/>
                  <a:ext cx="31973" cy="1012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973" h="101212" fill="none">
                      <a:moveTo>
                        <a:pt x="2453" y="0"/>
                      </a:moveTo>
                      <a:cubicBezTo>
                        <a:pt x="2453" y="0"/>
                        <a:pt x="45" y="9551"/>
                        <a:pt x="45" y="16269"/>
                      </a:cubicBezTo>
                      <a:cubicBezTo>
                        <a:pt x="45" y="22986"/>
                        <a:pt x="-436" y="27305"/>
                        <a:pt x="1008" y="28264"/>
                      </a:cubicBezTo>
                      <a:cubicBezTo>
                        <a:pt x="2453" y="29224"/>
                        <a:pt x="3897" y="31143"/>
                        <a:pt x="3897" y="34022"/>
                      </a:cubicBezTo>
                      <a:cubicBezTo>
                        <a:pt x="3897" y="36901"/>
                        <a:pt x="527" y="37381"/>
                        <a:pt x="3897" y="42179"/>
                      </a:cubicBezTo>
                      <a:cubicBezTo>
                        <a:pt x="7267" y="46977"/>
                        <a:pt x="-1399" y="40740"/>
                        <a:pt x="12563" y="52735"/>
                      </a:cubicBezTo>
                      <a:cubicBezTo>
                        <a:pt x="26526" y="64731"/>
                        <a:pt x="24119" y="64251"/>
                        <a:pt x="24119" y="71448"/>
                      </a:cubicBezTo>
                      <a:cubicBezTo>
                        <a:pt x="24119" y="78646"/>
                        <a:pt x="22193" y="75287"/>
                        <a:pt x="25563" y="81045"/>
                      </a:cubicBezTo>
                      <a:cubicBezTo>
                        <a:pt x="28934" y="86802"/>
                        <a:pt x="28452" y="84883"/>
                        <a:pt x="29897" y="87762"/>
                      </a:cubicBezTo>
                      <a:cubicBezTo>
                        <a:pt x="31341" y="90641"/>
                        <a:pt x="30860" y="91601"/>
                        <a:pt x="31822" y="93040"/>
                      </a:cubicBezTo>
                      <a:cubicBezTo>
                        <a:pt x="32785" y="94479"/>
                        <a:pt x="27971" y="99758"/>
                        <a:pt x="27971" y="99758"/>
                      </a:cubicBezTo>
                      <a:cubicBezTo>
                        <a:pt x="27971" y="99758"/>
                        <a:pt x="27956" y="99758"/>
                        <a:pt x="27971" y="10121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88" name="Freeform 1387"/>
                <p:cNvSpPr/>
                <p:nvPr/>
              </p:nvSpPr>
              <p:spPr>
                <a:xfrm>
                  <a:off x="6457766" y="5288646"/>
                  <a:ext cx="40850" cy="949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850" h="94990" fill="none">
                      <a:moveTo>
                        <a:pt x="828" y="94990"/>
                      </a:moveTo>
                      <a:cubicBezTo>
                        <a:pt x="828" y="94990"/>
                        <a:pt x="828" y="94479"/>
                        <a:pt x="828" y="92081"/>
                      </a:cubicBezTo>
                      <a:cubicBezTo>
                        <a:pt x="828" y="89682"/>
                        <a:pt x="-2061" y="90641"/>
                        <a:pt x="2753" y="85843"/>
                      </a:cubicBezTo>
                      <a:cubicBezTo>
                        <a:pt x="7568" y="81045"/>
                        <a:pt x="8772" y="76966"/>
                        <a:pt x="9976" y="77206"/>
                      </a:cubicBezTo>
                      <a:cubicBezTo>
                        <a:pt x="11179" y="77446"/>
                        <a:pt x="14309" y="74807"/>
                        <a:pt x="16235" y="74807"/>
                      </a:cubicBezTo>
                      <a:cubicBezTo>
                        <a:pt x="18161" y="74807"/>
                        <a:pt x="18161" y="74807"/>
                        <a:pt x="18161" y="74807"/>
                      </a:cubicBezTo>
                      <a:cubicBezTo>
                        <a:pt x="18161" y="74807"/>
                        <a:pt x="19124" y="71928"/>
                        <a:pt x="21290" y="69769"/>
                      </a:cubicBezTo>
                      <a:cubicBezTo>
                        <a:pt x="23457" y="67610"/>
                        <a:pt x="23216" y="67370"/>
                        <a:pt x="24901" y="64731"/>
                      </a:cubicBezTo>
                      <a:cubicBezTo>
                        <a:pt x="26586" y="62092"/>
                        <a:pt x="28031" y="59213"/>
                        <a:pt x="27309" y="59932"/>
                      </a:cubicBezTo>
                      <a:cubicBezTo>
                        <a:pt x="27309" y="59932"/>
                        <a:pt x="28031" y="57534"/>
                        <a:pt x="28031" y="55134"/>
                      </a:cubicBezTo>
                      <a:cubicBezTo>
                        <a:pt x="28031" y="52735"/>
                        <a:pt x="28512" y="48897"/>
                        <a:pt x="24901" y="46977"/>
                      </a:cubicBezTo>
                      <a:cubicBezTo>
                        <a:pt x="21290" y="45058"/>
                        <a:pt x="9976" y="37141"/>
                        <a:pt x="9976" y="37141"/>
                      </a:cubicBezTo>
                      <a:cubicBezTo>
                        <a:pt x="9976" y="37141"/>
                        <a:pt x="6124" y="34982"/>
                        <a:pt x="8050" y="31623"/>
                      </a:cubicBezTo>
                      <a:cubicBezTo>
                        <a:pt x="9976" y="28264"/>
                        <a:pt x="9494" y="25865"/>
                        <a:pt x="14790" y="21547"/>
                      </a:cubicBezTo>
                      <a:cubicBezTo>
                        <a:pt x="20087" y="17229"/>
                        <a:pt x="19364" y="16989"/>
                        <a:pt x="23698" y="12670"/>
                      </a:cubicBezTo>
                      <a:cubicBezTo>
                        <a:pt x="28031" y="8352"/>
                        <a:pt x="29235" y="5713"/>
                        <a:pt x="32605" y="3794"/>
                      </a:cubicBezTo>
                      <a:cubicBezTo>
                        <a:pt x="35975" y="1874"/>
                        <a:pt x="35012" y="0"/>
                        <a:pt x="37420" y="0"/>
                      </a:cubicBezTo>
                      <a:cubicBezTo>
                        <a:pt x="39827" y="0"/>
                        <a:pt x="38383" y="0"/>
                        <a:pt x="40790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89" name="Freeform 1388"/>
                <p:cNvSpPr/>
                <p:nvPr/>
              </p:nvSpPr>
              <p:spPr>
                <a:xfrm>
                  <a:off x="6314828" y="5350499"/>
                  <a:ext cx="319429" cy="3877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9429" h="387755" fill="none">
                      <a:moveTo>
                        <a:pt x="313245" y="179933"/>
                      </a:moveTo>
                      <a:cubicBezTo>
                        <a:pt x="313245" y="179933"/>
                        <a:pt x="313245" y="179933"/>
                        <a:pt x="314689" y="178493"/>
                      </a:cubicBezTo>
                      <a:cubicBezTo>
                        <a:pt x="316133" y="177053"/>
                        <a:pt x="316615" y="175615"/>
                        <a:pt x="316615" y="175615"/>
                      </a:cubicBezTo>
                      <a:cubicBezTo>
                        <a:pt x="316615" y="175615"/>
                        <a:pt x="316615" y="175615"/>
                        <a:pt x="318541" y="170336"/>
                      </a:cubicBezTo>
                      <a:cubicBezTo>
                        <a:pt x="320466" y="165058"/>
                        <a:pt x="318541" y="167458"/>
                        <a:pt x="318541" y="161700"/>
                      </a:cubicBezTo>
                      <a:cubicBezTo>
                        <a:pt x="318541" y="155941"/>
                        <a:pt x="318541" y="158341"/>
                        <a:pt x="318541" y="152583"/>
                      </a:cubicBezTo>
                      <a:cubicBezTo>
                        <a:pt x="318541" y="146825"/>
                        <a:pt x="318541" y="148745"/>
                        <a:pt x="316615" y="142506"/>
                      </a:cubicBezTo>
                      <a:cubicBezTo>
                        <a:pt x="314689" y="136269"/>
                        <a:pt x="316615" y="142506"/>
                        <a:pt x="304096" y="121875"/>
                      </a:cubicBezTo>
                      <a:cubicBezTo>
                        <a:pt x="291578" y="101242"/>
                        <a:pt x="302411" y="117796"/>
                        <a:pt x="299041" y="114437"/>
                      </a:cubicBezTo>
                      <a:cubicBezTo>
                        <a:pt x="295670" y="111078"/>
                        <a:pt x="298318" y="112758"/>
                        <a:pt x="295429" y="107000"/>
                      </a:cubicBezTo>
                      <a:cubicBezTo>
                        <a:pt x="292541" y="101242"/>
                        <a:pt x="292563" y="106018"/>
                        <a:pt x="289652" y="104121"/>
                      </a:cubicBezTo>
                      <a:cubicBezTo>
                        <a:pt x="286741" y="102224"/>
                        <a:pt x="288208" y="103641"/>
                        <a:pt x="282190" y="97644"/>
                      </a:cubicBezTo>
                      <a:cubicBezTo>
                        <a:pt x="276170" y="91646"/>
                        <a:pt x="281707" y="97163"/>
                        <a:pt x="276698" y="90206"/>
                      </a:cubicBezTo>
                      <a:cubicBezTo>
                        <a:pt x="271687" y="83249"/>
                        <a:pt x="277615" y="86368"/>
                        <a:pt x="277856" y="84208"/>
                      </a:cubicBezTo>
                      <a:cubicBezTo>
                        <a:pt x="278097" y="82049"/>
                        <a:pt x="275689" y="83009"/>
                        <a:pt x="275208" y="81569"/>
                      </a:cubicBezTo>
                      <a:cubicBezTo>
                        <a:pt x="274726" y="80130"/>
                        <a:pt x="274245" y="75812"/>
                        <a:pt x="273282" y="75812"/>
                      </a:cubicBezTo>
                      <a:cubicBezTo>
                        <a:pt x="272319" y="75812"/>
                        <a:pt x="269912" y="75812"/>
                        <a:pt x="267023" y="75812"/>
                      </a:cubicBezTo>
                      <a:cubicBezTo>
                        <a:pt x="264134" y="75812"/>
                        <a:pt x="262208" y="75812"/>
                        <a:pt x="260282" y="75812"/>
                      </a:cubicBezTo>
                      <a:cubicBezTo>
                        <a:pt x="258357" y="75812"/>
                        <a:pt x="259319" y="75332"/>
                        <a:pt x="253060" y="71013"/>
                      </a:cubicBezTo>
                      <a:cubicBezTo>
                        <a:pt x="246800" y="66695"/>
                        <a:pt x="246319" y="71013"/>
                        <a:pt x="238616" y="71013"/>
                      </a:cubicBezTo>
                      <a:cubicBezTo>
                        <a:pt x="230912" y="71013"/>
                        <a:pt x="233320" y="71013"/>
                        <a:pt x="222246" y="68134"/>
                      </a:cubicBezTo>
                      <a:cubicBezTo>
                        <a:pt x="211172" y="65256"/>
                        <a:pt x="216709" y="67895"/>
                        <a:pt x="209728" y="65735"/>
                      </a:cubicBezTo>
                      <a:cubicBezTo>
                        <a:pt x="202746" y="63576"/>
                        <a:pt x="204912" y="64296"/>
                        <a:pt x="203950" y="63336"/>
                      </a:cubicBezTo>
                      <a:cubicBezTo>
                        <a:pt x="202987" y="62377"/>
                        <a:pt x="201061" y="61897"/>
                        <a:pt x="189024" y="45103"/>
                      </a:cubicBezTo>
                      <a:cubicBezTo>
                        <a:pt x="176986" y="28309"/>
                        <a:pt x="185412" y="41504"/>
                        <a:pt x="181802" y="35507"/>
                      </a:cubicBezTo>
                      <a:cubicBezTo>
                        <a:pt x="178190" y="29509"/>
                        <a:pt x="177950" y="32148"/>
                        <a:pt x="176505" y="27830"/>
                      </a:cubicBezTo>
                      <a:cubicBezTo>
                        <a:pt x="175061" y="23511"/>
                        <a:pt x="169284" y="21592"/>
                        <a:pt x="165431" y="14874"/>
                      </a:cubicBezTo>
                      <a:cubicBezTo>
                        <a:pt x="161580" y="8157"/>
                        <a:pt x="145932" y="2159"/>
                        <a:pt x="143766" y="0"/>
                      </a:cubicBezTo>
                      <a:cubicBezTo>
                        <a:pt x="137988" y="0"/>
                        <a:pt x="114877" y="0"/>
                        <a:pt x="113914" y="0"/>
                      </a:cubicBezTo>
                      <a:cubicBezTo>
                        <a:pt x="112951" y="0"/>
                        <a:pt x="96341" y="9836"/>
                        <a:pt x="94655" y="11516"/>
                      </a:cubicBezTo>
                      <a:cubicBezTo>
                        <a:pt x="92969" y="13195"/>
                        <a:pt x="87433" y="17274"/>
                        <a:pt x="83100" y="20152"/>
                      </a:cubicBezTo>
                      <a:cubicBezTo>
                        <a:pt x="78766" y="23031"/>
                        <a:pt x="82859" y="18953"/>
                        <a:pt x="75877" y="25910"/>
                      </a:cubicBezTo>
                      <a:cubicBezTo>
                        <a:pt x="68896" y="32868"/>
                        <a:pt x="76840" y="26870"/>
                        <a:pt x="66248" y="34547"/>
                      </a:cubicBezTo>
                      <a:cubicBezTo>
                        <a:pt x="55655" y="42224"/>
                        <a:pt x="54693" y="41745"/>
                        <a:pt x="54693" y="42704"/>
                      </a:cubicBezTo>
                      <a:cubicBezTo>
                        <a:pt x="54693" y="43664"/>
                        <a:pt x="56137" y="43184"/>
                        <a:pt x="49878" y="49422"/>
                      </a:cubicBezTo>
                      <a:cubicBezTo>
                        <a:pt x="43619" y="55659"/>
                        <a:pt x="46026" y="52300"/>
                        <a:pt x="43137" y="57578"/>
                      </a:cubicBezTo>
                      <a:cubicBezTo>
                        <a:pt x="40248" y="62856"/>
                        <a:pt x="41211" y="60457"/>
                        <a:pt x="36396" y="66695"/>
                      </a:cubicBezTo>
                      <a:cubicBezTo>
                        <a:pt x="31582" y="72933"/>
                        <a:pt x="32545" y="73413"/>
                        <a:pt x="30859" y="75092"/>
                      </a:cubicBezTo>
                      <a:cubicBezTo>
                        <a:pt x="29174" y="76771"/>
                        <a:pt x="30137" y="73893"/>
                        <a:pt x="27248" y="81569"/>
                      </a:cubicBezTo>
                      <a:cubicBezTo>
                        <a:pt x="24360" y="89246"/>
                        <a:pt x="17619" y="100282"/>
                        <a:pt x="17619" y="101242"/>
                      </a:cubicBezTo>
                      <a:cubicBezTo>
                        <a:pt x="17619" y="102201"/>
                        <a:pt x="17619" y="101722"/>
                        <a:pt x="17619" y="103162"/>
                      </a:cubicBezTo>
                      <a:cubicBezTo>
                        <a:pt x="17619" y="104601"/>
                        <a:pt x="19545" y="102682"/>
                        <a:pt x="17619" y="107480"/>
                      </a:cubicBezTo>
                      <a:cubicBezTo>
                        <a:pt x="15693" y="112278"/>
                        <a:pt x="15212" y="109879"/>
                        <a:pt x="13286" y="118516"/>
                      </a:cubicBezTo>
                      <a:cubicBezTo>
                        <a:pt x="11360" y="127153"/>
                        <a:pt x="10638" y="130031"/>
                        <a:pt x="10638" y="132671"/>
                      </a:cubicBezTo>
                      <a:cubicBezTo>
                        <a:pt x="10638" y="135310"/>
                        <a:pt x="8953" y="147305"/>
                        <a:pt x="7026" y="154023"/>
                      </a:cubicBezTo>
                      <a:cubicBezTo>
                        <a:pt x="5101" y="160740"/>
                        <a:pt x="4138" y="161700"/>
                        <a:pt x="4138" y="162659"/>
                      </a:cubicBezTo>
                      <a:cubicBezTo>
                        <a:pt x="4138" y="163618"/>
                        <a:pt x="4138" y="162180"/>
                        <a:pt x="4138" y="166018"/>
                      </a:cubicBezTo>
                      <a:cubicBezTo>
                        <a:pt x="4138" y="169857"/>
                        <a:pt x="4138" y="161700"/>
                        <a:pt x="4138" y="169857"/>
                      </a:cubicBezTo>
                      <a:cubicBezTo>
                        <a:pt x="4138" y="178013"/>
                        <a:pt x="4138" y="187130"/>
                        <a:pt x="4138" y="187130"/>
                      </a:cubicBezTo>
                      <a:cubicBezTo>
                        <a:pt x="4138" y="187130"/>
                        <a:pt x="6545" y="177534"/>
                        <a:pt x="4138" y="193368"/>
                      </a:cubicBezTo>
                      <a:cubicBezTo>
                        <a:pt x="1730" y="209202"/>
                        <a:pt x="767" y="214959"/>
                        <a:pt x="767" y="217359"/>
                      </a:cubicBezTo>
                      <a:cubicBezTo>
                        <a:pt x="767" y="219758"/>
                        <a:pt x="-1159" y="214959"/>
                        <a:pt x="767" y="222636"/>
                      </a:cubicBezTo>
                      <a:cubicBezTo>
                        <a:pt x="2693" y="230314"/>
                        <a:pt x="4138" y="228874"/>
                        <a:pt x="4138" y="231753"/>
                      </a:cubicBezTo>
                      <a:cubicBezTo>
                        <a:pt x="4138" y="234632"/>
                        <a:pt x="5101" y="233673"/>
                        <a:pt x="6064" y="234632"/>
                      </a:cubicBezTo>
                      <a:cubicBezTo>
                        <a:pt x="7026" y="235592"/>
                        <a:pt x="3415" y="227435"/>
                        <a:pt x="7026" y="253825"/>
                      </a:cubicBezTo>
                      <a:cubicBezTo>
                        <a:pt x="10638" y="280215"/>
                        <a:pt x="11119" y="276617"/>
                        <a:pt x="13286" y="278776"/>
                      </a:cubicBezTo>
                      <a:cubicBezTo>
                        <a:pt x="15452" y="280935"/>
                        <a:pt x="13286" y="274938"/>
                        <a:pt x="15452" y="280935"/>
                      </a:cubicBezTo>
                      <a:cubicBezTo>
                        <a:pt x="17619" y="286933"/>
                        <a:pt x="18582" y="287892"/>
                        <a:pt x="20026" y="289332"/>
                      </a:cubicBezTo>
                      <a:cubicBezTo>
                        <a:pt x="21471" y="290771"/>
                        <a:pt x="37359" y="317162"/>
                        <a:pt x="37359" y="318600"/>
                      </a:cubicBezTo>
                      <a:cubicBezTo>
                        <a:pt x="37359" y="320040"/>
                        <a:pt x="36637" y="325078"/>
                        <a:pt x="39285" y="327717"/>
                      </a:cubicBezTo>
                      <a:cubicBezTo>
                        <a:pt x="41934" y="330356"/>
                        <a:pt x="41693" y="331076"/>
                        <a:pt x="45063" y="336834"/>
                      </a:cubicBezTo>
                      <a:cubicBezTo>
                        <a:pt x="48433" y="342592"/>
                        <a:pt x="47952" y="340192"/>
                        <a:pt x="51322" y="345470"/>
                      </a:cubicBezTo>
                      <a:cubicBezTo>
                        <a:pt x="54693" y="350749"/>
                        <a:pt x="56137" y="346910"/>
                        <a:pt x="59989" y="351709"/>
                      </a:cubicBezTo>
                      <a:cubicBezTo>
                        <a:pt x="63841" y="356506"/>
                        <a:pt x="82136" y="368982"/>
                        <a:pt x="83100" y="368982"/>
                      </a:cubicBezTo>
                      <a:cubicBezTo>
                        <a:pt x="84062" y="368982"/>
                        <a:pt x="91766" y="376180"/>
                        <a:pt x="93210" y="376659"/>
                      </a:cubicBezTo>
                      <a:cubicBezTo>
                        <a:pt x="94655" y="377139"/>
                        <a:pt x="97062" y="378099"/>
                        <a:pt x="101877" y="382897"/>
                      </a:cubicBezTo>
                      <a:cubicBezTo>
                        <a:pt x="106691" y="387755"/>
                        <a:pt x="106691" y="387755"/>
                        <a:pt x="106691" y="38775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90" name="Freeform 1389"/>
                <p:cNvSpPr/>
                <p:nvPr/>
              </p:nvSpPr>
              <p:spPr>
                <a:xfrm>
                  <a:off x="6588141" y="5528032"/>
                  <a:ext cx="67557" cy="1703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557" h="170336" fill="none">
                      <a:moveTo>
                        <a:pt x="0" y="2399"/>
                      </a:moveTo>
                      <a:cubicBezTo>
                        <a:pt x="0" y="2399"/>
                        <a:pt x="18266" y="480"/>
                        <a:pt x="21155" y="480"/>
                      </a:cubicBezTo>
                      <a:cubicBezTo>
                        <a:pt x="24044" y="480"/>
                        <a:pt x="25970" y="-1439"/>
                        <a:pt x="31266" y="2399"/>
                      </a:cubicBezTo>
                      <a:cubicBezTo>
                        <a:pt x="36562" y="6238"/>
                        <a:pt x="26451" y="-1439"/>
                        <a:pt x="38007" y="6718"/>
                      </a:cubicBezTo>
                      <a:cubicBezTo>
                        <a:pt x="49562" y="14874"/>
                        <a:pt x="49562" y="11516"/>
                        <a:pt x="49562" y="14874"/>
                      </a:cubicBezTo>
                      <a:cubicBezTo>
                        <a:pt x="49562" y="18233"/>
                        <a:pt x="47636" y="18233"/>
                        <a:pt x="49562" y="23031"/>
                      </a:cubicBezTo>
                      <a:cubicBezTo>
                        <a:pt x="51488" y="27830"/>
                        <a:pt x="45229" y="16314"/>
                        <a:pt x="51969" y="29269"/>
                      </a:cubicBezTo>
                      <a:cubicBezTo>
                        <a:pt x="58710" y="42224"/>
                        <a:pt x="59192" y="41265"/>
                        <a:pt x="59673" y="42224"/>
                      </a:cubicBezTo>
                      <a:cubicBezTo>
                        <a:pt x="60155" y="43184"/>
                        <a:pt x="58229" y="38386"/>
                        <a:pt x="59673" y="45583"/>
                      </a:cubicBezTo>
                      <a:cubicBezTo>
                        <a:pt x="61117" y="52780"/>
                        <a:pt x="60155" y="51821"/>
                        <a:pt x="61117" y="52780"/>
                      </a:cubicBezTo>
                      <a:cubicBezTo>
                        <a:pt x="62080" y="53740"/>
                        <a:pt x="68821" y="74852"/>
                        <a:pt x="67377" y="79650"/>
                      </a:cubicBezTo>
                      <a:cubicBezTo>
                        <a:pt x="65932" y="84449"/>
                        <a:pt x="64006" y="103162"/>
                        <a:pt x="64006" y="105081"/>
                      </a:cubicBezTo>
                      <a:cubicBezTo>
                        <a:pt x="64006" y="107000"/>
                        <a:pt x="64006" y="97404"/>
                        <a:pt x="64006" y="107000"/>
                      </a:cubicBezTo>
                      <a:cubicBezTo>
                        <a:pt x="64006" y="116596"/>
                        <a:pt x="64006" y="107960"/>
                        <a:pt x="64006" y="116596"/>
                      </a:cubicBezTo>
                      <a:cubicBezTo>
                        <a:pt x="64006" y="125234"/>
                        <a:pt x="64006" y="125234"/>
                        <a:pt x="64006" y="127153"/>
                      </a:cubicBezTo>
                      <a:cubicBezTo>
                        <a:pt x="64006" y="129072"/>
                        <a:pt x="64006" y="130511"/>
                        <a:pt x="62562" y="133870"/>
                      </a:cubicBezTo>
                      <a:cubicBezTo>
                        <a:pt x="61117" y="137229"/>
                        <a:pt x="61117" y="137229"/>
                        <a:pt x="61117" y="137229"/>
                      </a:cubicBezTo>
                      <a:cubicBezTo>
                        <a:pt x="61117" y="137229"/>
                        <a:pt x="60395" y="149464"/>
                        <a:pt x="58229" y="151624"/>
                      </a:cubicBezTo>
                      <a:cubicBezTo>
                        <a:pt x="56062" y="153783"/>
                        <a:pt x="51006" y="160740"/>
                        <a:pt x="49562" y="164099"/>
                      </a:cubicBezTo>
                      <a:cubicBezTo>
                        <a:pt x="48118" y="167458"/>
                        <a:pt x="39451" y="170336"/>
                        <a:pt x="39451" y="17033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91" name="Freeform 1390"/>
                <p:cNvSpPr/>
                <p:nvPr/>
              </p:nvSpPr>
              <p:spPr>
                <a:xfrm>
                  <a:off x="6567452" y="5687348"/>
                  <a:ext cx="68836" cy="259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8836" h="25940" fill="none">
                      <a:moveTo>
                        <a:pt x="0" y="0"/>
                      </a:moveTo>
                      <a:cubicBezTo>
                        <a:pt x="0" y="0"/>
                        <a:pt x="10547" y="2384"/>
                        <a:pt x="19214" y="2384"/>
                      </a:cubicBezTo>
                      <a:cubicBezTo>
                        <a:pt x="27880" y="2384"/>
                        <a:pt x="25473" y="2864"/>
                        <a:pt x="34621" y="4303"/>
                      </a:cubicBezTo>
                      <a:cubicBezTo>
                        <a:pt x="43769" y="5743"/>
                        <a:pt x="58213" y="4783"/>
                        <a:pt x="58213" y="7662"/>
                      </a:cubicBezTo>
                      <a:cubicBezTo>
                        <a:pt x="58213" y="10541"/>
                        <a:pt x="56769" y="11980"/>
                        <a:pt x="61583" y="17738"/>
                      </a:cubicBezTo>
                      <a:cubicBezTo>
                        <a:pt x="66398" y="23496"/>
                        <a:pt x="66398" y="22537"/>
                        <a:pt x="67361" y="23496"/>
                      </a:cubicBezTo>
                      <a:cubicBezTo>
                        <a:pt x="68324" y="24456"/>
                        <a:pt x="68836" y="25895"/>
                        <a:pt x="68836" y="2589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92" name="Freeform 1391"/>
                <p:cNvSpPr/>
                <p:nvPr/>
              </p:nvSpPr>
              <p:spPr>
                <a:xfrm>
                  <a:off x="6300233" y="5395257"/>
                  <a:ext cx="381344" cy="3074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1344" h="307460" fill="none">
                      <a:moveTo>
                        <a:pt x="329766" y="307460"/>
                      </a:moveTo>
                      <a:cubicBezTo>
                        <a:pt x="329766" y="305990"/>
                        <a:pt x="329284" y="298313"/>
                        <a:pt x="337469" y="298313"/>
                      </a:cubicBezTo>
                      <a:cubicBezTo>
                        <a:pt x="345654" y="298313"/>
                        <a:pt x="351914" y="295914"/>
                        <a:pt x="351914" y="294474"/>
                      </a:cubicBezTo>
                      <a:cubicBezTo>
                        <a:pt x="351914" y="293036"/>
                        <a:pt x="355766" y="284878"/>
                        <a:pt x="356247" y="283919"/>
                      </a:cubicBezTo>
                      <a:cubicBezTo>
                        <a:pt x="356728" y="282959"/>
                        <a:pt x="365876" y="263766"/>
                        <a:pt x="365876" y="261847"/>
                      </a:cubicBezTo>
                      <a:cubicBezTo>
                        <a:pt x="365876" y="259927"/>
                        <a:pt x="370210" y="247932"/>
                        <a:pt x="373098" y="244094"/>
                      </a:cubicBezTo>
                      <a:cubicBezTo>
                        <a:pt x="375987" y="240255"/>
                        <a:pt x="377432" y="237856"/>
                        <a:pt x="377432" y="235456"/>
                      </a:cubicBezTo>
                      <a:cubicBezTo>
                        <a:pt x="377432" y="233057"/>
                        <a:pt x="375506" y="233537"/>
                        <a:pt x="377432" y="223941"/>
                      </a:cubicBezTo>
                      <a:cubicBezTo>
                        <a:pt x="379357" y="214344"/>
                        <a:pt x="381344" y="212905"/>
                        <a:pt x="381344" y="205708"/>
                      </a:cubicBezTo>
                      <a:cubicBezTo>
                        <a:pt x="381344" y="198510"/>
                        <a:pt x="381344" y="202349"/>
                        <a:pt x="381344" y="191313"/>
                      </a:cubicBezTo>
                      <a:cubicBezTo>
                        <a:pt x="381344" y="180278"/>
                        <a:pt x="377432" y="182197"/>
                        <a:pt x="377432" y="168762"/>
                      </a:cubicBezTo>
                      <a:cubicBezTo>
                        <a:pt x="377432" y="155327"/>
                        <a:pt x="375024" y="159645"/>
                        <a:pt x="374543" y="148130"/>
                      </a:cubicBezTo>
                      <a:cubicBezTo>
                        <a:pt x="374062" y="136614"/>
                        <a:pt x="373098" y="130376"/>
                        <a:pt x="373098" y="126058"/>
                      </a:cubicBezTo>
                      <a:cubicBezTo>
                        <a:pt x="373098" y="121739"/>
                        <a:pt x="368765" y="123658"/>
                        <a:pt x="373098" y="116462"/>
                      </a:cubicBezTo>
                      <a:cubicBezTo>
                        <a:pt x="377432" y="109264"/>
                        <a:pt x="377432" y="106385"/>
                        <a:pt x="377432" y="105426"/>
                      </a:cubicBezTo>
                      <a:cubicBezTo>
                        <a:pt x="377432" y="104466"/>
                        <a:pt x="380320" y="102067"/>
                        <a:pt x="377432" y="100627"/>
                      </a:cubicBezTo>
                      <a:cubicBezTo>
                        <a:pt x="374543" y="99187"/>
                        <a:pt x="360099" y="91991"/>
                        <a:pt x="360099" y="91031"/>
                      </a:cubicBezTo>
                      <a:cubicBezTo>
                        <a:pt x="360099" y="90072"/>
                        <a:pt x="368765" y="77596"/>
                        <a:pt x="362506" y="67520"/>
                      </a:cubicBezTo>
                      <a:cubicBezTo>
                        <a:pt x="356247" y="57444"/>
                        <a:pt x="336506" y="44009"/>
                        <a:pt x="336024" y="43049"/>
                      </a:cubicBezTo>
                      <a:cubicBezTo>
                        <a:pt x="335543" y="42089"/>
                        <a:pt x="336507" y="38251"/>
                        <a:pt x="334099" y="35852"/>
                      </a:cubicBezTo>
                      <a:cubicBezTo>
                        <a:pt x="331691" y="33452"/>
                        <a:pt x="325192" y="28894"/>
                        <a:pt x="323506" y="27215"/>
                      </a:cubicBezTo>
                      <a:cubicBezTo>
                        <a:pt x="321821" y="25535"/>
                        <a:pt x="315322" y="19058"/>
                        <a:pt x="313155" y="16899"/>
                      </a:cubicBezTo>
                      <a:cubicBezTo>
                        <a:pt x="310988" y="14739"/>
                        <a:pt x="298951" y="9461"/>
                        <a:pt x="297988" y="9461"/>
                      </a:cubicBezTo>
                      <a:cubicBezTo>
                        <a:pt x="297025" y="9461"/>
                        <a:pt x="287877" y="5623"/>
                        <a:pt x="286914" y="5623"/>
                      </a:cubicBezTo>
                      <a:cubicBezTo>
                        <a:pt x="285952" y="5623"/>
                        <a:pt x="280174" y="3704"/>
                        <a:pt x="280896" y="4423"/>
                      </a:cubicBezTo>
                      <a:cubicBezTo>
                        <a:pt x="280896" y="4423"/>
                        <a:pt x="273433" y="2744"/>
                        <a:pt x="272470" y="2744"/>
                      </a:cubicBezTo>
                      <a:cubicBezTo>
                        <a:pt x="271507" y="2744"/>
                        <a:pt x="271506" y="585"/>
                        <a:pt x="266451" y="585"/>
                      </a:cubicBezTo>
                      <a:cubicBezTo>
                        <a:pt x="261396" y="585"/>
                        <a:pt x="261877" y="585"/>
                        <a:pt x="253693" y="585"/>
                      </a:cubicBezTo>
                      <a:cubicBezTo>
                        <a:pt x="245508" y="585"/>
                        <a:pt x="247914" y="585"/>
                        <a:pt x="242136" y="585"/>
                      </a:cubicBezTo>
                      <a:cubicBezTo>
                        <a:pt x="236359" y="585"/>
                        <a:pt x="226729" y="-855"/>
                        <a:pt x="222878" y="585"/>
                      </a:cubicBezTo>
                      <a:cubicBezTo>
                        <a:pt x="219026" y="2024"/>
                        <a:pt x="213730" y="1785"/>
                        <a:pt x="211804" y="3704"/>
                      </a:cubicBezTo>
                      <a:cubicBezTo>
                        <a:pt x="209878" y="5623"/>
                        <a:pt x="206989" y="8502"/>
                        <a:pt x="204100" y="11381"/>
                      </a:cubicBezTo>
                      <a:cubicBezTo>
                        <a:pt x="201212" y="14260"/>
                        <a:pt x="200008" y="15459"/>
                        <a:pt x="200008" y="15459"/>
                      </a:cubicBezTo>
                      <a:cubicBezTo>
                        <a:pt x="200008" y="15459"/>
                        <a:pt x="196879" y="17139"/>
                        <a:pt x="194953" y="18098"/>
                      </a:cubicBezTo>
                      <a:cubicBezTo>
                        <a:pt x="193026" y="19058"/>
                        <a:pt x="190671" y="14739"/>
                        <a:pt x="183879" y="18098"/>
                      </a:cubicBezTo>
                      <a:cubicBezTo>
                        <a:pt x="177138" y="21457"/>
                        <a:pt x="177619" y="20497"/>
                        <a:pt x="177138" y="21457"/>
                      </a:cubicBezTo>
                      <a:cubicBezTo>
                        <a:pt x="176656" y="22417"/>
                        <a:pt x="178582" y="22417"/>
                        <a:pt x="177138" y="24816"/>
                      </a:cubicBezTo>
                      <a:cubicBezTo>
                        <a:pt x="175694" y="27215"/>
                        <a:pt x="174730" y="27215"/>
                        <a:pt x="173286" y="33452"/>
                      </a:cubicBezTo>
                      <a:cubicBezTo>
                        <a:pt x="171841" y="39690"/>
                        <a:pt x="170878" y="44968"/>
                        <a:pt x="170878" y="45928"/>
                      </a:cubicBezTo>
                      <a:cubicBezTo>
                        <a:pt x="170878" y="46887"/>
                        <a:pt x="170759" y="44368"/>
                        <a:pt x="173286" y="61282"/>
                      </a:cubicBezTo>
                      <a:cubicBezTo>
                        <a:pt x="175813" y="78196"/>
                        <a:pt x="176656" y="79515"/>
                        <a:pt x="175694" y="81914"/>
                      </a:cubicBezTo>
                      <a:cubicBezTo>
                        <a:pt x="174730" y="84313"/>
                        <a:pt x="173286" y="80475"/>
                        <a:pt x="173286" y="87672"/>
                      </a:cubicBezTo>
                      <a:cubicBezTo>
                        <a:pt x="173286" y="94869"/>
                        <a:pt x="173286" y="95349"/>
                        <a:pt x="175694" y="99187"/>
                      </a:cubicBezTo>
                      <a:cubicBezTo>
                        <a:pt x="178101" y="103026"/>
                        <a:pt x="178101" y="104945"/>
                        <a:pt x="178342" y="106625"/>
                      </a:cubicBezTo>
                      <a:cubicBezTo>
                        <a:pt x="178582" y="108304"/>
                        <a:pt x="185323" y="98228"/>
                        <a:pt x="177138" y="112622"/>
                      </a:cubicBezTo>
                      <a:cubicBezTo>
                        <a:pt x="168953" y="127017"/>
                        <a:pt x="168953" y="123658"/>
                        <a:pt x="168953" y="127017"/>
                      </a:cubicBezTo>
                      <a:cubicBezTo>
                        <a:pt x="168953" y="130376"/>
                        <a:pt x="170878" y="128457"/>
                        <a:pt x="170878" y="130376"/>
                      </a:cubicBezTo>
                      <a:cubicBezTo>
                        <a:pt x="170878" y="132296"/>
                        <a:pt x="168471" y="135654"/>
                        <a:pt x="170878" y="136614"/>
                      </a:cubicBezTo>
                      <a:cubicBezTo>
                        <a:pt x="173286" y="137573"/>
                        <a:pt x="174490" y="137334"/>
                        <a:pt x="173286" y="137573"/>
                      </a:cubicBezTo>
                      <a:cubicBezTo>
                        <a:pt x="172082" y="137813"/>
                        <a:pt x="163656" y="131816"/>
                        <a:pt x="158842" y="134215"/>
                      </a:cubicBezTo>
                      <a:cubicBezTo>
                        <a:pt x="154027" y="136614"/>
                        <a:pt x="147768" y="130376"/>
                        <a:pt x="146805" y="130376"/>
                      </a:cubicBezTo>
                      <a:cubicBezTo>
                        <a:pt x="145842" y="130376"/>
                        <a:pt x="153064" y="135654"/>
                        <a:pt x="140546" y="126058"/>
                      </a:cubicBezTo>
                      <a:cubicBezTo>
                        <a:pt x="128028" y="116462"/>
                        <a:pt x="123695" y="112622"/>
                        <a:pt x="121768" y="112622"/>
                      </a:cubicBezTo>
                      <a:cubicBezTo>
                        <a:pt x="119842" y="112622"/>
                        <a:pt x="115750" y="110104"/>
                        <a:pt x="112981" y="110104"/>
                      </a:cubicBezTo>
                      <a:cubicBezTo>
                        <a:pt x="110213" y="110104"/>
                        <a:pt x="103593" y="109144"/>
                        <a:pt x="101064" y="106625"/>
                      </a:cubicBezTo>
                      <a:cubicBezTo>
                        <a:pt x="98537" y="104106"/>
                        <a:pt x="108287" y="102067"/>
                        <a:pt x="97694" y="100627"/>
                      </a:cubicBezTo>
                      <a:cubicBezTo>
                        <a:pt x="87102" y="99187"/>
                        <a:pt x="83732" y="99668"/>
                        <a:pt x="83732" y="96789"/>
                      </a:cubicBezTo>
                      <a:cubicBezTo>
                        <a:pt x="83732" y="93910"/>
                        <a:pt x="84935" y="89831"/>
                        <a:pt x="83732" y="87672"/>
                      </a:cubicBezTo>
                      <a:cubicBezTo>
                        <a:pt x="82528" y="85513"/>
                        <a:pt x="79880" y="81914"/>
                        <a:pt x="80843" y="81914"/>
                      </a:cubicBezTo>
                      <a:cubicBezTo>
                        <a:pt x="80843" y="81914"/>
                        <a:pt x="76509" y="72798"/>
                        <a:pt x="73139" y="72798"/>
                      </a:cubicBezTo>
                      <a:cubicBezTo>
                        <a:pt x="69769" y="72798"/>
                        <a:pt x="65917" y="72798"/>
                        <a:pt x="63510" y="71358"/>
                      </a:cubicBezTo>
                      <a:cubicBezTo>
                        <a:pt x="61102" y="69919"/>
                        <a:pt x="59899" y="67759"/>
                        <a:pt x="56047" y="63921"/>
                      </a:cubicBezTo>
                      <a:cubicBezTo>
                        <a:pt x="52195" y="60082"/>
                        <a:pt x="49787" y="59842"/>
                        <a:pt x="44973" y="52885"/>
                      </a:cubicBezTo>
                      <a:cubicBezTo>
                        <a:pt x="40158" y="45928"/>
                        <a:pt x="38112" y="41729"/>
                        <a:pt x="35945" y="41729"/>
                      </a:cubicBezTo>
                      <a:cubicBezTo>
                        <a:pt x="33778" y="41729"/>
                        <a:pt x="37028" y="41729"/>
                        <a:pt x="29806" y="41729"/>
                      </a:cubicBezTo>
                      <a:cubicBezTo>
                        <a:pt x="22584" y="41729"/>
                        <a:pt x="22103" y="40650"/>
                        <a:pt x="19214" y="40650"/>
                      </a:cubicBezTo>
                      <a:cubicBezTo>
                        <a:pt x="16325" y="40650"/>
                        <a:pt x="15362" y="39690"/>
                        <a:pt x="14881" y="37771"/>
                      </a:cubicBezTo>
                      <a:cubicBezTo>
                        <a:pt x="14399" y="35852"/>
                        <a:pt x="11270" y="31293"/>
                        <a:pt x="9825" y="31293"/>
                      </a:cubicBezTo>
                      <a:cubicBezTo>
                        <a:pt x="8381" y="31293"/>
                        <a:pt x="2844" y="27215"/>
                        <a:pt x="2844" y="27215"/>
                      </a:cubicBezTo>
                      <a:lnTo>
                        <a:pt x="0" y="21457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93" name="Freeform 1392"/>
                <p:cNvSpPr/>
                <p:nvPr/>
              </p:nvSpPr>
              <p:spPr>
                <a:xfrm>
                  <a:off x="6282403" y="5436192"/>
                  <a:ext cx="425127" cy="778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5127" h="77895" fill="none">
                      <a:moveTo>
                        <a:pt x="0" y="42419"/>
                      </a:moveTo>
                      <a:cubicBezTo>
                        <a:pt x="0" y="42419"/>
                        <a:pt x="4303" y="49136"/>
                        <a:pt x="12007" y="49136"/>
                      </a:cubicBezTo>
                      <a:cubicBezTo>
                        <a:pt x="19710" y="49136"/>
                        <a:pt x="16340" y="44338"/>
                        <a:pt x="25970" y="47217"/>
                      </a:cubicBezTo>
                      <a:cubicBezTo>
                        <a:pt x="35599" y="50096"/>
                        <a:pt x="37044" y="49616"/>
                        <a:pt x="41377" y="52495"/>
                      </a:cubicBezTo>
                      <a:cubicBezTo>
                        <a:pt x="45710" y="55374"/>
                        <a:pt x="42821" y="52495"/>
                        <a:pt x="54858" y="52495"/>
                      </a:cubicBezTo>
                      <a:cubicBezTo>
                        <a:pt x="66895" y="52495"/>
                        <a:pt x="64488" y="51056"/>
                        <a:pt x="70265" y="50096"/>
                      </a:cubicBezTo>
                      <a:cubicBezTo>
                        <a:pt x="76043" y="49136"/>
                        <a:pt x="68580" y="56094"/>
                        <a:pt x="79413" y="45298"/>
                      </a:cubicBezTo>
                      <a:cubicBezTo>
                        <a:pt x="90247" y="34502"/>
                        <a:pt x="98672" y="30424"/>
                        <a:pt x="98672" y="26105"/>
                      </a:cubicBezTo>
                      <a:cubicBezTo>
                        <a:pt x="98672" y="21787"/>
                        <a:pt x="92895" y="28024"/>
                        <a:pt x="100117" y="18428"/>
                      </a:cubicBezTo>
                      <a:cubicBezTo>
                        <a:pt x="107339" y="8832"/>
                        <a:pt x="104691" y="10031"/>
                        <a:pt x="109265" y="5473"/>
                      </a:cubicBezTo>
                      <a:cubicBezTo>
                        <a:pt x="113839" y="915"/>
                        <a:pt x="112153" y="1155"/>
                        <a:pt x="113839" y="915"/>
                      </a:cubicBezTo>
                      <a:cubicBezTo>
                        <a:pt x="115524" y="675"/>
                        <a:pt x="114080" y="915"/>
                        <a:pt x="117690" y="915"/>
                      </a:cubicBezTo>
                      <a:cubicBezTo>
                        <a:pt x="121302" y="915"/>
                        <a:pt x="119797" y="-2144"/>
                        <a:pt x="122505" y="2354"/>
                      </a:cubicBezTo>
                      <a:cubicBezTo>
                        <a:pt x="125213" y="6852"/>
                        <a:pt x="126477" y="2714"/>
                        <a:pt x="130269" y="11890"/>
                      </a:cubicBezTo>
                      <a:cubicBezTo>
                        <a:pt x="134060" y="21067"/>
                        <a:pt x="132375" y="17948"/>
                        <a:pt x="134783" y="22746"/>
                      </a:cubicBezTo>
                      <a:cubicBezTo>
                        <a:pt x="137190" y="27545"/>
                        <a:pt x="136228" y="30903"/>
                        <a:pt x="139116" y="30903"/>
                      </a:cubicBezTo>
                      <a:cubicBezTo>
                        <a:pt x="142005" y="30903"/>
                        <a:pt x="144292" y="30903"/>
                        <a:pt x="146820" y="30903"/>
                      </a:cubicBezTo>
                      <a:cubicBezTo>
                        <a:pt x="149347" y="30903"/>
                        <a:pt x="140561" y="31383"/>
                        <a:pt x="153560" y="29464"/>
                      </a:cubicBezTo>
                      <a:cubicBezTo>
                        <a:pt x="166560" y="27545"/>
                        <a:pt x="168005" y="22747"/>
                        <a:pt x="174745" y="26105"/>
                      </a:cubicBezTo>
                      <a:cubicBezTo>
                        <a:pt x="181486" y="29464"/>
                        <a:pt x="183894" y="25625"/>
                        <a:pt x="195449" y="30903"/>
                      </a:cubicBezTo>
                      <a:cubicBezTo>
                        <a:pt x="207004" y="36181"/>
                        <a:pt x="208930" y="35222"/>
                        <a:pt x="212564" y="35222"/>
                      </a:cubicBezTo>
                      <a:cubicBezTo>
                        <a:pt x="216633" y="35222"/>
                        <a:pt x="212564" y="26585"/>
                        <a:pt x="222411" y="30903"/>
                      </a:cubicBezTo>
                      <a:cubicBezTo>
                        <a:pt x="232522" y="35222"/>
                        <a:pt x="233966" y="30903"/>
                        <a:pt x="239745" y="30903"/>
                      </a:cubicBezTo>
                      <a:cubicBezTo>
                        <a:pt x="245522" y="30903"/>
                        <a:pt x="245040" y="29464"/>
                        <a:pt x="252263" y="29464"/>
                      </a:cubicBezTo>
                      <a:cubicBezTo>
                        <a:pt x="259485" y="29464"/>
                        <a:pt x="261411" y="26105"/>
                        <a:pt x="267670" y="26105"/>
                      </a:cubicBezTo>
                      <a:cubicBezTo>
                        <a:pt x="273929" y="26105"/>
                        <a:pt x="273929" y="20827"/>
                        <a:pt x="278744" y="24186"/>
                      </a:cubicBezTo>
                      <a:cubicBezTo>
                        <a:pt x="283559" y="27545"/>
                        <a:pt x="283318" y="28744"/>
                        <a:pt x="285484" y="30903"/>
                      </a:cubicBezTo>
                      <a:cubicBezTo>
                        <a:pt x="287651" y="33063"/>
                        <a:pt x="284522" y="32823"/>
                        <a:pt x="288373" y="35222"/>
                      </a:cubicBezTo>
                      <a:cubicBezTo>
                        <a:pt x="292225" y="37621"/>
                        <a:pt x="292225" y="35701"/>
                        <a:pt x="296077" y="37621"/>
                      </a:cubicBezTo>
                      <a:cubicBezTo>
                        <a:pt x="299929" y="39540"/>
                        <a:pt x="298966" y="36661"/>
                        <a:pt x="299929" y="39540"/>
                      </a:cubicBezTo>
                      <a:cubicBezTo>
                        <a:pt x="300891" y="42419"/>
                        <a:pt x="301373" y="41459"/>
                        <a:pt x="301373" y="45298"/>
                      </a:cubicBezTo>
                      <a:cubicBezTo>
                        <a:pt x="301373" y="49136"/>
                        <a:pt x="311003" y="52495"/>
                        <a:pt x="312929" y="52495"/>
                      </a:cubicBezTo>
                      <a:cubicBezTo>
                        <a:pt x="314854" y="52495"/>
                        <a:pt x="311965" y="49616"/>
                        <a:pt x="316540" y="56094"/>
                      </a:cubicBezTo>
                      <a:cubicBezTo>
                        <a:pt x="321114" y="62571"/>
                        <a:pt x="324484" y="53455"/>
                        <a:pt x="326410" y="61612"/>
                      </a:cubicBezTo>
                      <a:cubicBezTo>
                        <a:pt x="328336" y="69769"/>
                        <a:pt x="326169" y="68569"/>
                        <a:pt x="328336" y="72167"/>
                      </a:cubicBezTo>
                      <a:cubicBezTo>
                        <a:pt x="330502" y="75766"/>
                        <a:pt x="331706" y="76966"/>
                        <a:pt x="330502" y="75766"/>
                      </a:cubicBezTo>
                      <a:cubicBezTo>
                        <a:pt x="330502" y="75766"/>
                        <a:pt x="326651" y="74807"/>
                        <a:pt x="333150" y="76966"/>
                      </a:cubicBezTo>
                      <a:cubicBezTo>
                        <a:pt x="339650" y="79125"/>
                        <a:pt x="342780" y="76966"/>
                        <a:pt x="343743" y="76966"/>
                      </a:cubicBezTo>
                      <a:cubicBezTo>
                        <a:pt x="344706" y="76966"/>
                        <a:pt x="344224" y="76966"/>
                        <a:pt x="346632" y="76966"/>
                      </a:cubicBezTo>
                      <a:cubicBezTo>
                        <a:pt x="349040" y="76966"/>
                        <a:pt x="352410" y="72167"/>
                        <a:pt x="356743" y="72167"/>
                      </a:cubicBezTo>
                      <a:cubicBezTo>
                        <a:pt x="361076" y="72167"/>
                        <a:pt x="354336" y="69289"/>
                        <a:pt x="363002" y="70728"/>
                      </a:cubicBezTo>
                      <a:cubicBezTo>
                        <a:pt x="371668" y="72167"/>
                        <a:pt x="371188" y="72167"/>
                        <a:pt x="374076" y="72167"/>
                      </a:cubicBezTo>
                      <a:cubicBezTo>
                        <a:pt x="376965" y="72167"/>
                        <a:pt x="375038" y="68809"/>
                        <a:pt x="376965" y="72167"/>
                      </a:cubicBezTo>
                      <a:cubicBezTo>
                        <a:pt x="378891" y="75526"/>
                        <a:pt x="377446" y="74087"/>
                        <a:pt x="378891" y="75526"/>
                      </a:cubicBezTo>
                      <a:cubicBezTo>
                        <a:pt x="380335" y="76966"/>
                        <a:pt x="378891" y="77446"/>
                        <a:pt x="381298" y="76486"/>
                      </a:cubicBezTo>
                      <a:cubicBezTo>
                        <a:pt x="383706" y="75526"/>
                        <a:pt x="383706" y="75526"/>
                        <a:pt x="386595" y="75526"/>
                      </a:cubicBezTo>
                      <a:cubicBezTo>
                        <a:pt x="389483" y="75526"/>
                        <a:pt x="384187" y="74087"/>
                        <a:pt x="397186" y="74087"/>
                      </a:cubicBezTo>
                      <a:cubicBezTo>
                        <a:pt x="410186" y="74087"/>
                        <a:pt x="408742" y="74087"/>
                        <a:pt x="410186" y="74087"/>
                      </a:cubicBezTo>
                      <a:cubicBezTo>
                        <a:pt x="411631" y="74087"/>
                        <a:pt x="421260" y="72167"/>
                        <a:pt x="416446" y="72167"/>
                      </a:cubicBezTo>
                      <a:cubicBezTo>
                        <a:pt x="416446" y="72167"/>
                        <a:pt x="423186" y="70248"/>
                        <a:pt x="425127" y="7216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94" name="Freeform 1393"/>
                <p:cNvSpPr/>
                <p:nvPr/>
              </p:nvSpPr>
              <p:spPr>
                <a:xfrm>
                  <a:off x="6417217" y="5374040"/>
                  <a:ext cx="277827" cy="1740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7827" h="174009" fill="none">
                      <a:moveTo>
                        <a:pt x="0" y="167907"/>
                      </a:moveTo>
                      <a:cubicBezTo>
                        <a:pt x="3340" y="167907"/>
                        <a:pt x="-3400" y="171266"/>
                        <a:pt x="10562" y="173185"/>
                      </a:cubicBezTo>
                      <a:cubicBezTo>
                        <a:pt x="24525" y="175104"/>
                        <a:pt x="21636" y="173185"/>
                        <a:pt x="33192" y="173185"/>
                      </a:cubicBezTo>
                      <a:cubicBezTo>
                        <a:pt x="44747" y="173185"/>
                        <a:pt x="50525" y="175585"/>
                        <a:pt x="55821" y="171745"/>
                      </a:cubicBezTo>
                      <a:cubicBezTo>
                        <a:pt x="61117" y="167907"/>
                        <a:pt x="63043" y="167427"/>
                        <a:pt x="63043" y="166468"/>
                      </a:cubicBezTo>
                      <a:cubicBezTo>
                        <a:pt x="63043" y="165508"/>
                        <a:pt x="62080" y="165508"/>
                        <a:pt x="64969" y="161190"/>
                      </a:cubicBezTo>
                      <a:cubicBezTo>
                        <a:pt x="67858" y="156871"/>
                        <a:pt x="67858" y="158311"/>
                        <a:pt x="71710" y="153033"/>
                      </a:cubicBezTo>
                      <a:cubicBezTo>
                        <a:pt x="75562" y="147755"/>
                        <a:pt x="73154" y="151114"/>
                        <a:pt x="77006" y="145835"/>
                      </a:cubicBezTo>
                      <a:cubicBezTo>
                        <a:pt x="80858" y="140557"/>
                        <a:pt x="78450" y="146795"/>
                        <a:pt x="81339" y="137679"/>
                      </a:cubicBezTo>
                      <a:cubicBezTo>
                        <a:pt x="84228" y="128562"/>
                        <a:pt x="82302" y="134799"/>
                        <a:pt x="84228" y="126163"/>
                      </a:cubicBezTo>
                      <a:cubicBezTo>
                        <a:pt x="86154" y="117526"/>
                        <a:pt x="78932" y="117526"/>
                        <a:pt x="86635" y="115606"/>
                      </a:cubicBezTo>
                      <a:cubicBezTo>
                        <a:pt x="94339" y="113687"/>
                        <a:pt x="94339" y="111288"/>
                        <a:pt x="99154" y="112728"/>
                      </a:cubicBezTo>
                      <a:cubicBezTo>
                        <a:pt x="103968" y="114167"/>
                        <a:pt x="111191" y="115606"/>
                        <a:pt x="116969" y="112728"/>
                      </a:cubicBezTo>
                      <a:cubicBezTo>
                        <a:pt x="122746" y="109849"/>
                        <a:pt x="115042" y="108889"/>
                        <a:pt x="125154" y="108889"/>
                      </a:cubicBezTo>
                      <a:cubicBezTo>
                        <a:pt x="135265" y="108889"/>
                        <a:pt x="129005" y="107929"/>
                        <a:pt x="139598" y="108889"/>
                      </a:cubicBezTo>
                      <a:cubicBezTo>
                        <a:pt x="150190" y="109849"/>
                        <a:pt x="151153" y="110809"/>
                        <a:pt x="159338" y="111768"/>
                      </a:cubicBezTo>
                      <a:cubicBezTo>
                        <a:pt x="167524" y="112728"/>
                        <a:pt x="172820" y="112728"/>
                        <a:pt x="174264" y="112728"/>
                      </a:cubicBezTo>
                      <a:cubicBezTo>
                        <a:pt x="175709" y="112728"/>
                        <a:pt x="171857" y="113208"/>
                        <a:pt x="180042" y="111768"/>
                      </a:cubicBezTo>
                      <a:cubicBezTo>
                        <a:pt x="188227" y="110328"/>
                        <a:pt x="182931" y="112248"/>
                        <a:pt x="189189" y="109849"/>
                      </a:cubicBezTo>
                      <a:cubicBezTo>
                        <a:pt x="195449" y="107450"/>
                        <a:pt x="190634" y="111288"/>
                        <a:pt x="198819" y="104570"/>
                      </a:cubicBezTo>
                      <a:cubicBezTo>
                        <a:pt x="207004" y="97853"/>
                        <a:pt x="203394" y="102891"/>
                        <a:pt x="207967" y="96893"/>
                      </a:cubicBezTo>
                      <a:cubicBezTo>
                        <a:pt x="212541" y="90896"/>
                        <a:pt x="206041" y="99773"/>
                        <a:pt x="214226" y="89216"/>
                      </a:cubicBezTo>
                      <a:cubicBezTo>
                        <a:pt x="222411" y="78661"/>
                        <a:pt x="212782" y="91616"/>
                        <a:pt x="222411" y="78661"/>
                      </a:cubicBezTo>
                      <a:cubicBezTo>
                        <a:pt x="232041" y="65705"/>
                        <a:pt x="229152" y="71463"/>
                        <a:pt x="232041" y="65705"/>
                      </a:cubicBezTo>
                      <a:cubicBezTo>
                        <a:pt x="234930" y="59948"/>
                        <a:pt x="232041" y="66665"/>
                        <a:pt x="235411" y="58508"/>
                      </a:cubicBezTo>
                      <a:cubicBezTo>
                        <a:pt x="238782" y="50351"/>
                        <a:pt x="228189" y="60907"/>
                        <a:pt x="240226" y="48912"/>
                      </a:cubicBezTo>
                      <a:cubicBezTo>
                        <a:pt x="252263" y="36916"/>
                        <a:pt x="247208" y="40995"/>
                        <a:pt x="253708" y="36436"/>
                      </a:cubicBezTo>
                      <a:cubicBezTo>
                        <a:pt x="260207" y="31878"/>
                        <a:pt x="246967" y="59468"/>
                        <a:pt x="262374" y="29719"/>
                      </a:cubicBezTo>
                      <a:cubicBezTo>
                        <a:pt x="277827" y="0"/>
                        <a:pt x="277827" y="0"/>
                        <a:pt x="277827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95" name="Freeform 1394"/>
                <p:cNvSpPr/>
                <p:nvPr/>
              </p:nvSpPr>
              <p:spPr>
                <a:xfrm>
                  <a:off x="6406158" y="5280474"/>
                  <a:ext cx="144442" cy="580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4442" h="58028" fill="none">
                      <a:moveTo>
                        <a:pt x="0" y="0"/>
                      </a:moveTo>
                      <a:cubicBezTo>
                        <a:pt x="0" y="0"/>
                        <a:pt x="2362" y="10046"/>
                        <a:pt x="2844" y="11006"/>
                      </a:cubicBezTo>
                      <a:cubicBezTo>
                        <a:pt x="3325" y="11966"/>
                        <a:pt x="3807" y="13405"/>
                        <a:pt x="8140" y="18683"/>
                      </a:cubicBezTo>
                      <a:cubicBezTo>
                        <a:pt x="12473" y="23961"/>
                        <a:pt x="-5341" y="20602"/>
                        <a:pt x="14158" y="24681"/>
                      </a:cubicBezTo>
                      <a:cubicBezTo>
                        <a:pt x="33658" y="28759"/>
                        <a:pt x="36066" y="23481"/>
                        <a:pt x="36066" y="28759"/>
                      </a:cubicBezTo>
                      <a:cubicBezTo>
                        <a:pt x="36066" y="34037"/>
                        <a:pt x="37029" y="33557"/>
                        <a:pt x="38473" y="34997"/>
                      </a:cubicBezTo>
                      <a:cubicBezTo>
                        <a:pt x="39917" y="36436"/>
                        <a:pt x="32695" y="29239"/>
                        <a:pt x="47139" y="34997"/>
                      </a:cubicBezTo>
                      <a:cubicBezTo>
                        <a:pt x="61584" y="40755"/>
                        <a:pt x="70250" y="36436"/>
                        <a:pt x="72658" y="36436"/>
                      </a:cubicBezTo>
                      <a:cubicBezTo>
                        <a:pt x="75065" y="36436"/>
                        <a:pt x="73621" y="38356"/>
                        <a:pt x="85658" y="43634"/>
                      </a:cubicBezTo>
                      <a:cubicBezTo>
                        <a:pt x="97694" y="48912"/>
                        <a:pt x="93361" y="47952"/>
                        <a:pt x="100583" y="47952"/>
                      </a:cubicBezTo>
                      <a:cubicBezTo>
                        <a:pt x="107805" y="47952"/>
                        <a:pt x="110694" y="41714"/>
                        <a:pt x="115990" y="43634"/>
                      </a:cubicBezTo>
                      <a:cubicBezTo>
                        <a:pt x="121287" y="45553"/>
                        <a:pt x="121768" y="44593"/>
                        <a:pt x="125139" y="50351"/>
                      </a:cubicBezTo>
                      <a:cubicBezTo>
                        <a:pt x="128509" y="56109"/>
                        <a:pt x="128990" y="58028"/>
                        <a:pt x="132842" y="58028"/>
                      </a:cubicBezTo>
                      <a:cubicBezTo>
                        <a:pt x="136694" y="58028"/>
                        <a:pt x="134768" y="58028"/>
                        <a:pt x="138138" y="58028"/>
                      </a:cubicBezTo>
                      <a:cubicBezTo>
                        <a:pt x="141508" y="58028"/>
                        <a:pt x="140546" y="56589"/>
                        <a:pt x="144442" y="5802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96" name="Freeform 1395"/>
                <p:cNvSpPr/>
                <p:nvPr/>
              </p:nvSpPr>
              <p:spPr>
                <a:xfrm>
                  <a:off x="6561207" y="5275676"/>
                  <a:ext cx="51157" cy="580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157" h="58028" fill="none">
                      <a:moveTo>
                        <a:pt x="-60" y="58028"/>
                      </a:moveTo>
                      <a:cubicBezTo>
                        <a:pt x="1384" y="58028"/>
                        <a:pt x="11014" y="58028"/>
                        <a:pt x="8125" y="58028"/>
                      </a:cubicBezTo>
                      <a:cubicBezTo>
                        <a:pt x="8125" y="58028"/>
                        <a:pt x="7162" y="57069"/>
                        <a:pt x="13421" y="55629"/>
                      </a:cubicBezTo>
                      <a:cubicBezTo>
                        <a:pt x="19680" y="54190"/>
                        <a:pt x="18236" y="51311"/>
                        <a:pt x="22088" y="51311"/>
                      </a:cubicBezTo>
                      <a:cubicBezTo>
                        <a:pt x="25939" y="51311"/>
                        <a:pt x="21125" y="58028"/>
                        <a:pt x="29791" y="51311"/>
                      </a:cubicBezTo>
                      <a:cubicBezTo>
                        <a:pt x="38458" y="44593"/>
                        <a:pt x="37976" y="42194"/>
                        <a:pt x="42791" y="37396"/>
                      </a:cubicBezTo>
                      <a:cubicBezTo>
                        <a:pt x="47606" y="32598"/>
                        <a:pt x="47606" y="29719"/>
                        <a:pt x="48569" y="28759"/>
                      </a:cubicBezTo>
                      <a:cubicBezTo>
                        <a:pt x="49532" y="27800"/>
                        <a:pt x="48569" y="31638"/>
                        <a:pt x="48569" y="20602"/>
                      </a:cubicBezTo>
                      <a:cubicBezTo>
                        <a:pt x="48569" y="9566"/>
                        <a:pt x="54346" y="11966"/>
                        <a:pt x="48569" y="8127"/>
                      </a:cubicBezTo>
                      <a:cubicBezTo>
                        <a:pt x="42791" y="4288"/>
                        <a:pt x="34606" y="-510"/>
                        <a:pt x="32199" y="0"/>
                      </a:cubicBezTo>
                      <a:cubicBezTo>
                        <a:pt x="29791" y="450"/>
                        <a:pt x="27384" y="0"/>
                        <a:pt x="29791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97" name="Freeform 1396"/>
                <p:cNvSpPr/>
                <p:nvPr/>
              </p:nvSpPr>
              <p:spPr>
                <a:xfrm>
                  <a:off x="6564066" y="5307839"/>
                  <a:ext cx="29340" cy="99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340" h="9971" fill="none">
                      <a:moveTo>
                        <a:pt x="29340" y="-45"/>
                      </a:moveTo>
                      <a:cubicBezTo>
                        <a:pt x="26451" y="1874"/>
                        <a:pt x="20673" y="7152"/>
                        <a:pt x="19710" y="7632"/>
                      </a:cubicBezTo>
                      <a:cubicBezTo>
                        <a:pt x="18747" y="8112"/>
                        <a:pt x="22599" y="7632"/>
                        <a:pt x="17785" y="7632"/>
                      </a:cubicBezTo>
                      <a:cubicBezTo>
                        <a:pt x="12970" y="7632"/>
                        <a:pt x="14414" y="4753"/>
                        <a:pt x="10081" y="7632"/>
                      </a:cubicBezTo>
                      <a:cubicBezTo>
                        <a:pt x="5748" y="10511"/>
                        <a:pt x="6229" y="8592"/>
                        <a:pt x="3822" y="9551"/>
                      </a:cubicBezTo>
                      <a:cubicBezTo>
                        <a:pt x="1414" y="10511"/>
                        <a:pt x="-30" y="9551"/>
                        <a:pt x="-30" y="955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98" name="Freeform 1397"/>
                <p:cNvSpPr/>
                <p:nvPr/>
              </p:nvSpPr>
              <p:spPr>
                <a:xfrm>
                  <a:off x="6473714" y="5302292"/>
                  <a:ext cx="63419" cy="175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419" h="17543" fill="none">
                      <a:moveTo>
                        <a:pt x="6064" y="705"/>
                      </a:moveTo>
                      <a:cubicBezTo>
                        <a:pt x="6064" y="705"/>
                        <a:pt x="-10307" y="-1694"/>
                        <a:pt x="10637" y="1904"/>
                      </a:cubicBezTo>
                      <a:cubicBezTo>
                        <a:pt x="31582" y="5503"/>
                        <a:pt x="30619" y="4063"/>
                        <a:pt x="33989" y="4063"/>
                      </a:cubicBezTo>
                      <a:cubicBezTo>
                        <a:pt x="37360" y="4063"/>
                        <a:pt x="41211" y="-3134"/>
                        <a:pt x="43619" y="5023"/>
                      </a:cubicBezTo>
                      <a:cubicBezTo>
                        <a:pt x="46026" y="13180"/>
                        <a:pt x="38804" y="9821"/>
                        <a:pt x="47471" y="13660"/>
                      </a:cubicBezTo>
                      <a:cubicBezTo>
                        <a:pt x="56137" y="17498"/>
                        <a:pt x="60952" y="11261"/>
                        <a:pt x="60952" y="13660"/>
                      </a:cubicBezTo>
                      <a:cubicBezTo>
                        <a:pt x="60952" y="16059"/>
                        <a:pt x="59989" y="13180"/>
                        <a:pt x="63419" y="1749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399" name="Freeform 1398"/>
                <p:cNvSpPr/>
                <p:nvPr/>
              </p:nvSpPr>
              <p:spPr>
                <a:xfrm>
                  <a:off x="6462505" y="5283848"/>
                  <a:ext cx="88095" cy="609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095" h="60952" fill="none">
                      <a:moveTo>
                        <a:pt x="0" y="0"/>
                      </a:moveTo>
                      <a:cubicBezTo>
                        <a:pt x="5958" y="5953"/>
                        <a:pt x="7162" y="5713"/>
                        <a:pt x="13903" y="7152"/>
                      </a:cubicBezTo>
                      <a:cubicBezTo>
                        <a:pt x="20643" y="8592"/>
                        <a:pt x="25939" y="1874"/>
                        <a:pt x="28828" y="9551"/>
                      </a:cubicBezTo>
                      <a:cubicBezTo>
                        <a:pt x="31717" y="17229"/>
                        <a:pt x="31717" y="12910"/>
                        <a:pt x="31717" y="17229"/>
                      </a:cubicBezTo>
                      <a:cubicBezTo>
                        <a:pt x="31717" y="21547"/>
                        <a:pt x="33161" y="21067"/>
                        <a:pt x="31717" y="22986"/>
                      </a:cubicBezTo>
                      <a:cubicBezTo>
                        <a:pt x="30273" y="24906"/>
                        <a:pt x="28347" y="21067"/>
                        <a:pt x="30032" y="29944"/>
                      </a:cubicBezTo>
                      <a:cubicBezTo>
                        <a:pt x="31717" y="38820"/>
                        <a:pt x="29791" y="35462"/>
                        <a:pt x="32680" y="42179"/>
                      </a:cubicBezTo>
                      <a:cubicBezTo>
                        <a:pt x="35569" y="48897"/>
                        <a:pt x="33884" y="46258"/>
                        <a:pt x="37976" y="50336"/>
                      </a:cubicBezTo>
                      <a:cubicBezTo>
                        <a:pt x="42069" y="54415"/>
                        <a:pt x="40865" y="47457"/>
                        <a:pt x="45198" y="54655"/>
                      </a:cubicBezTo>
                      <a:cubicBezTo>
                        <a:pt x="49532" y="61852"/>
                        <a:pt x="46161" y="60952"/>
                        <a:pt x="54828" y="60952"/>
                      </a:cubicBezTo>
                      <a:cubicBezTo>
                        <a:pt x="63495" y="60952"/>
                        <a:pt x="62050" y="57054"/>
                        <a:pt x="71680" y="58493"/>
                      </a:cubicBezTo>
                      <a:cubicBezTo>
                        <a:pt x="81309" y="59933"/>
                        <a:pt x="88095" y="52735"/>
                        <a:pt x="88095" y="5465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00" name="Freeform 1399"/>
                <p:cNvSpPr/>
                <p:nvPr/>
              </p:nvSpPr>
              <p:spPr>
                <a:xfrm>
                  <a:off x="6436024" y="5305890"/>
                  <a:ext cx="18732" cy="230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732" h="23016" fill="none">
                      <a:moveTo>
                        <a:pt x="-60" y="0"/>
                      </a:moveTo>
                      <a:cubicBezTo>
                        <a:pt x="2829" y="6702"/>
                        <a:pt x="1384" y="3344"/>
                        <a:pt x="5718" y="11980"/>
                      </a:cubicBezTo>
                      <a:cubicBezTo>
                        <a:pt x="10051" y="20617"/>
                        <a:pt x="4273" y="17259"/>
                        <a:pt x="11014" y="20617"/>
                      </a:cubicBezTo>
                      <a:cubicBezTo>
                        <a:pt x="17754" y="23976"/>
                        <a:pt x="17273" y="21577"/>
                        <a:pt x="18732" y="2301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01" name="Freeform 1400"/>
                <p:cNvSpPr/>
                <p:nvPr/>
              </p:nvSpPr>
              <p:spPr>
                <a:xfrm>
                  <a:off x="6418345" y="5276651"/>
                  <a:ext cx="47019" cy="340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19" h="34037" fill="none">
                      <a:moveTo>
                        <a:pt x="1249" y="-45"/>
                      </a:moveTo>
                      <a:cubicBezTo>
                        <a:pt x="1249" y="1394"/>
                        <a:pt x="-3566" y="6193"/>
                        <a:pt x="5582" y="13390"/>
                      </a:cubicBezTo>
                      <a:cubicBezTo>
                        <a:pt x="14730" y="20587"/>
                        <a:pt x="14249" y="15309"/>
                        <a:pt x="19545" y="20587"/>
                      </a:cubicBezTo>
                      <a:cubicBezTo>
                        <a:pt x="24841" y="25865"/>
                        <a:pt x="22434" y="19148"/>
                        <a:pt x="28211" y="25865"/>
                      </a:cubicBezTo>
                      <a:cubicBezTo>
                        <a:pt x="33989" y="32583"/>
                        <a:pt x="34952" y="26825"/>
                        <a:pt x="37359" y="30664"/>
                      </a:cubicBezTo>
                      <a:cubicBezTo>
                        <a:pt x="39767" y="34502"/>
                        <a:pt x="45544" y="34037"/>
                        <a:pt x="47019" y="3403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02" name="Freeform 1401"/>
                <p:cNvSpPr/>
                <p:nvPr/>
              </p:nvSpPr>
              <p:spPr>
                <a:xfrm>
                  <a:off x="6388554" y="5293444"/>
                  <a:ext cx="105247" cy="1271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5247" h="127152" fill="none">
                      <a:moveTo>
                        <a:pt x="4559" y="0"/>
                      </a:moveTo>
                      <a:cubicBezTo>
                        <a:pt x="226" y="12430"/>
                        <a:pt x="226" y="12910"/>
                        <a:pt x="1670" y="19148"/>
                      </a:cubicBezTo>
                      <a:cubicBezTo>
                        <a:pt x="3115" y="25385"/>
                        <a:pt x="-4589" y="16749"/>
                        <a:pt x="4559" y="30184"/>
                      </a:cubicBezTo>
                      <a:cubicBezTo>
                        <a:pt x="13707" y="43619"/>
                        <a:pt x="11300" y="31623"/>
                        <a:pt x="14670" y="44098"/>
                      </a:cubicBezTo>
                      <a:cubicBezTo>
                        <a:pt x="18040" y="56574"/>
                        <a:pt x="18522" y="50816"/>
                        <a:pt x="18522" y="57533"/>
                      </a:cubicBezTo>
                      <a:cubicBezTo>
                        <a:pt x="18522" y="64251"/>
                        <a:pt x="15633" y="58013"/>
                        <a:pt x="18522" y="66650"/>
                      </a:cubicBezTo>
                      <a:cubicBezTo>
                        <a:pt x="21411" y="75287"/>
                        <a:pt x="23337" y="83444"/>
                        <a:pt x="24781" y="87282"/>
                      </a:cubicBezTo>
                      <a:cubicBezTo>
                        <a:pt x="26225" y="91120"/>
                        <a:pt x="26225" y="88242"/>
                        <a:pt x="26225" y="91120"/>
                      </a:cubicBezTo>
                      <a:cubicBezTo>
                        <a:pt x="26225" y="94000"/>
                        <a:pt x="26225" y="93520"/>
                        <a:pt x="26225" y="97359"/>
                      </a:cubicBezTo>
                      <a:cubicBezTo>
                        <a:pt x="26225" y="101197"/>
                        <a:pt x="26225" y="103117"/>
                        <a:pt x="26225" y="103117"/>
                      </a:cubicBezTo>
                      <a:cubicBezTo>
                        <a:pt x="26225" y="103117"/>
                        <a:pt x="13225" y="95919"/>
                        <a:pt x="26225" y="105995"/>
                      </a:cubicBezTo>
                      <a:cubicBezTo>
                        <a:pt x="39225" y="116071"/>
                        <a:pt x="41632" y="104076"/>
                        <a:pt x="45725" y="110554"/>
                      </a:cubicBezTo>
                      <a:cubicBezTo>
                        <a:pt x="49818" y="117031"/>
                        <a:pt x="49818" y="113672"/>
                        <a:pt x="55595" y="113672"/>
                      </a:cubicBezTo>
                      <a:cubicBezTo>
                        <a:pt x="61373" y="113672"/>
                        <a:pt x="60410" y="101197"/>
                        <a:pt x="67151" y="112233"/>
                      </a:cubicBezTo>
                      <a:cubicBezTo>
                        <a:pt x="73891" y="123269"/>
                        <a:pt x="78706" y="113672"/>
                        <a:pt x="81595" y="113672"/>
                      </a:cubicBezTo>
                      <a:cubicBezTo>
                        <a:pt x="84484" y="113672"/>
                        <a:pt x="84724" y="113912"/>
                        <a:pt x="87132" y="116311"/>
                      </a:cubicBezTo>
                      <a:cubicBezTo>
                        <a:pt x="89539" y="118710"/>
                        <a:pt x="85928" y="112713"/>
                        <a:pt x="95557" y="119910"/>
                      </a:cubicBezTo>
                      <a:cubicBezTo>
                        <a:pt x="105247" y="127152"/>
                        <a:pt x="99891" y="112713"/>
                        <a:pt x="105247" y="12715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03" name="Freeform 1402"/>
                <p:cNvSpPr/>
                <p:nvPr/>
              </p:nvSpPr>
              <p:spPr>
                <a:xfrm>
                  <a:off x="6337547" y="5328906"/>
                  <a:ext cx="109987" cy="984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987" h="98438" fill="none">
                      <a:moveTo>
                        <a:pt x="109987" y="95964"/>
                      </a:moveTo>
                      <a:cubicBezTo>
                        <a:pt x="102750" y="98438"/>
                        <a:pt x="99379" y="92125"/>
                        <a:pt x="94083" y="95964"/>
                      </a:cubicBezTo>
                      <a:cubicBezTo>
                        <a:pt x="88787" y="99803"/>
                        <a:pt x="91194" y="97883"/>
                        <a:pt x="82046" y="97883"/>
                      </a:cubicBezTo>
                      <a:cubicBezTo>
                        <a:pt x="72898" y="97883"/>
                        <a:pt x="61343" y="94045"/>
                        <a:pt x="58454" y="94045"/>
                      </a:cubicBezTo>
                      <a:cubicBezTo>
                        <a:pt x="55565" y="94045"/>
                        <a:pt x="57491" y="79650"/>
                        <a:pt x="49306" y="87807"/>
                      </a:cubicBezTo>
                      <a:cubicBezTo>
                        <a:pt x="41121" y="95964"/>
                        <a:pt x="52917" y="94765"/>
                        <a:pt x="40158" y="87807"/>
                      </a:cubicBezTo>
                      <a:cubicBezTo>
                        <a:pt x="27399" y="80850"/>
                        <a:pt x="21862" y="71013"/>
                        <a:pt x="20899" y="71013"/>
                      </a:cubicBezTo>
                      <a:cubicBezTo>
                        <a:pt x="19936" y="71013"/>
                        <a:pt x="24751" y="68614"/>
                        <a:pt x="20899" y="68614"/>
                      </a:cubicBezTo>
                      <a:cubicBezTo>
                        <a:pt x="17047" y="68614"/>
                        <a:pt x="12714" y="66215"/>
                        <a:pt x="8140" y="61657"/>
                      </a:cubicBezTo>
                      <a:cubicBezTo>
                        <a:pt x="3566" y="57099"/>
                        <a:pt x="677" y="57099"/>
                        <a:pt x="677" y="50861"/>
                      </a:cubicBezTo>
                      <a:cubicBezTo>
                        <a:pt x="677" y="44623"/>
                        <a:pt x="677" y="39825"/>
                        <a:pt x="677" y="36466"/>
                      </a:cubicBezTo>
                      <a:cubicBezTo>
                        <a:pt x="677" y="33108"/>
                        <a:pt x="-1971" y="33108"/>
                        <a:pt x="3084" y="25430"/>
                      </a:cubicBezTo>
                      <a:cubicBezTo>
                        <a:pt x="8140" y="17753"/>
                        <a:pt x="8862" y="14874"/>
                        <a:pt x="10307" y="10076"/>
                      </a:cubicBezTo>
                      <a:cubicBezTo>
                        <a:pt x="11751" y="5278"/>
                        <a:pt x="12466" y="727"/>
                        <a:pt x="12714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04" name="Freeform 1403"/>
                <p:cNvSpPr/>
                <p:nvPr/>
              </p:nvSpPr>
              <p:spPr>
                <a:xfrm>
                  <a:off x="6357559" y="5322233"/>
                  <a:ext cx="19936" cy="709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936" h="70998" fill="none">
                      <a:moveTo>
                        <a:pt x="5221" y="0"/>
                      </a:moveTo>
                      <a:cubicBezTo>
                        <a:pt x="3777" y="6193"/>
                        <a:pt x="-4408" y="5233"/>
                        <a:pt x="2814" y="18188"/>
                      </a:cubicBezTo>
                      <a:cubicBezTo>
                        <a:pt x="10036" y="31143"/>
                        <a:pt x="10277" y="29944"/>
                        <a:pt x="11962" y="31623"/>
                      </a:cubicBezTo>
                      <a:cubicBezTo>
                        <a:pt x="13647" y="33302"/>
                        <a:pt x="18221" y="33542"/>
                        <a:pt x="18221" y="33542"/>
                      </a:cubicBezTo>
                      <a:cubicBezTo>
                        <a:pt x="18221" y="33542"/>
                        <a:pt x="22073" y="30184"/>
                        <a:pt x="18221" y="37861"/>
                      </a:cubicBezTo>
                      <a:cubicBezTo>
                        <a:pt x="14369" y="45538"/>
                        <a:pt x="13406" y="50336"/>
                        <a:pt x="13406" y="50336"/>
                      </a:cubicBezTo>
                      <a:cubicBezTo>
                        <a:pt x="13406" y="50336"/>
                        <a:pt x="14851" y="52735"/>
                        <a:pt x="13406" y="54174"/>
                      </a:cubicBezTo>
                      <a:cubicBezTo>
                        <a:pt x="11962" y="55614"/>
                        <a:pt x="11962" y="43139"/>
                        <a:pt x="11962" y="57053"/>
                      </a:cubicBezTo>
                      <a:cubicBezTo>
                        <a:pt x="11962" y="70998"/>
                        <a:pt x="11962" y="70998"/>
                        <a:pt x="11962" y="7099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05" name="Freeform 1404"/>
                <p:cNvSpPr/>
                <p:nvPr/>
              </p:nvSpPr>
              <p:spPr>
                <a:xfrm>
                  <a:off x="6362825" y="5346750"/>
                  <a:ext cx="42806" cy="91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806" h="9147" fill="none">
                      <a:moveTo>
                        <a:pt x="-45" y="2789"/>
                      </a:moveTo>
                      <a:cubicBezTo>
                        <a:pt x="1881" y="2789"/>
                        <a:pt x="11510" y="1829"/>
                        <a:pt x="15844" y="1829"/>
                      </a:cubicBezTo>
                      <a:cubicBezTo>
                        <a:pt x="20177" y="1829"/>
                        <a:pt x="14881" y="-2489"/>
                        <a:pt x="22584" y="1829"/>
                      </a:cubicBezTo>
                      <a:cubicBezTo>
                        <a:pt x="30288" y="6148"/>
                        <a:pt x="24992" y="1349"/>
                        <a:pt x="32695" y="5668"/>
                      </a:cubicBezTo>
                      <a:cubicBezTo>
                        <a:pt x="40399" y="9986"/>
                        <a:pt x="42806" y="9027"/>
                        <a:pt x="42806" y="902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06" name="Freeform 1405"/>
                <p:cNvSpPr/>
                <p:nvPr/>
              </p:nvSpPr>
              <p:spPr>
                <a:xfrm>
                  <a:off x="6379827" y="5333705"/>
                  <a:ext cx="26331" cy="599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331" h="59978" fill="none">
                      <a:moveTo>
                        <a:pt x="15693" y="0"/>
                      </a:moveTo>
                      <a:cubicBezTo>
                        <a:pt x="12804" y="1439"/>
                        <a:pt x="4619" y="10076"/>
                        <a:pt x="3656" y="11995"/>
                      </a:cubicBezTo>
                      <a:cubicBezTo>
                        <a:pt x="2693" y="13915"/>
                        <a:pt x="-3566" y="11996"/>
                        <a:pt x="2693" y="16794"/>
                      </a:cubicBezTo>
                      <a:cubicBezTo>
                        <a:pt x="8952" y="21592"/>
                        <a:pt x="5101" y="15354"/>
                        <a:pt x="11841" y="24951"/>
                      </a:cubicBezTo>
                      <a:cubicBezTo>
                        <a:pt x="18582" y="34547"/>
                        <a:pt x="19063" y="32148"/>
                        <a:pt x="18582" y="34547"/>
                      </a:cubicBezTo>
                      <a:cubicBezTo>
                        <a:pt x="18100" y="36946"/>
                        <a:pt x="17137" y="28789"/>
                        <a:pt x="18582" y="38865"/>
                      </a:cubicBezTo>
                      <a:cubicBezTo>
                        <a:pt x="20026" y="48942"/>
                        <a:pt x="15693" y="41265"/>
                        <a:pt x="20026" y="50861"/>
                      </a:cubicBezTo>
                      <a:cubicBezTo>
                        <a:pt x="24360" y="60457"/>
                        <a:pt x="26286" y="59978"/>
                        <a:pt x="26286" y="5997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07" name="Freeform 1406"/>
                <p:cNvSpPr/>
                <p:nvPr/>
              </p:nvSpPr>
              <p:spPr>
                <a:xfrm>
                  <a:off x="6371476" y="5368266"/>
                  <a:ext cx="19033" cy="326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033" h="32613" fill="none">
                      <a:moveTo>
                        <a:pt x="16340" y="32613"/>
                      </a:moveTo>
                      <a:cubicBezTo>
                        <a:pt x="16340" y="32613"/>
                        <a:pt x="14414" y="28774"/>
                        <a:pt x="14414" y="26375"/>
                      </a:cubicBezTo>
                      <a:cubicBezTo>
                        <a:pt x="14414" y="23976"/>
                        <a:pt x="12970" y="19658"/>
                        <a:pt x="12970" y="17738"/>
                      </a:cubicBezTo>
                      <a:cubicBezTo>
                        <a:pt x="12970" y="15819"/>
                        <a:pt x="9599" y="12460"/>
                        <a:pt x="12970" y="9102"/>
                      </a:cubicBezTo>
                      <a:cubicBezTo>
                        <a:pt x="16340" y="5743"/>
                        <a:pt x="18988" y="3104"/>
                        <a:pt x="18988" y="3104"/>
                      </a:cubicBezTo>
                      <a:cubicBezTo>
                        <a:pt x="18988" y="3104"/>
                        <a:pt x="9599" y="0"/>
                        <a:pt x="8636" y="0"/>
                      </a:cubicBezTo>
                      <a:cubicBezTo>
                        <a:pt x="7674" y="0"/>
                        <a:pt x="-30" y="0"/>
                        <a:pt x="-30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08" name="Freeform 1407"/>
                <p:cNvSpPr/>
                <p:nvPr/>
              </p:nvSpPr>
              <p:spPr>
                <a:xfrm>
                  <a:off x="6341008" y="5344801"/>
                  <a:ext cx="29490" cy="393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490" h="39360" fill="none">
                      <a:moveTo>
                        <a:pt x="17920" y="-60"/>
                      </a:moveTo>
                      <a:cubicBezTo>
                        <a:pt x="12624" y="10016"/>
                        <a:pt x="10216" y="13855"/>
                        <a:pt x="9735" y="14814"/>
                      </a:cubicBezTo>
                      <a:cubicBezTo>
                        <a:pt x="9253" y="15774"/>
                        <a:pt x="9253" y="13375"/>
                        <a:pt x="7327" y="18653"/>
                      </a:cubicBezTo>
                      <a:cubicBezTo>
                        <a:pt x="5402" y="23931"/>
                        <a:pt x="-7117" y="19133"/>
                        <a:pt x="5402" y="27770"/>
                      </a:cubicBezTo>
                      <a:cubicBezTo>
                        <a:pt x="17920" y="36406"/>
                        <a:pt x="13105" y="32568"/>
                        <a:pt x="19364" y="36406"/>
                      </a:cubicBezTo>
                      <a:cubicBezTo>
                        <a:pt x="25623" y="40245"/>
                        <a:pt x="28031" y="39285"/>
                        <a:pt x="29490" y="3928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09" name="Freeform 1408"/>
                <p:cNvSpPr/>
                <p:nvPr/>
              </p:nvSpPr>
              <p:spPr>
                <a:xfrm>
                  <a:off x="6315204" y="5368267"/>
                  <a:ext cx="30243" cy="657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243" h="65751" fill="none">
                      <a:moveTo>
                        <a:pt x="873" y="65751"/>
                      </a:moveTo>
                      <a:cubicBezTo>
                        <a:pt x="873" y="65751"/>
                        <a:pt x="-2016" y="65751"/>
                        <a:pt x="2317" y="59963"/>
                      </a:cubicBezTo>
                      <a:cubicBezTo>
                        <a:pt x="6650" y="54205"/>
                        <a:pt x="8576" y="55644"/>
                        <a:pt x="8576" y="48447"/>
                      </a:cubicBezTo>
                      <a:cubicBezTo>
                        <a:pt x="8576" y="41250"/>
                        <a:pt x="10502" y="36452"/>
                        <a:pt x="10502" y="32613"/>
                      </a:cubicBezTo>
                      <a:cubicBezTo>
                        <a:pt x="10502" y="28774"/>
                        <a:pt x="10502" y="29254"/>
                        <a:pt x="10502" y="24456"/>
                      </a:cubicBezTo>
                      <a:cubicBezTo>
                        <a:pt x="10502" y="19658"/>
                        <a:pt x="10502" y="15339"/>
                        <a:pt x="14354" y="13420"/>
                      </a:cubicBezTo>
                      <a:cubicBezTo>
                        <a:pt x="18206" y="11501"/>
                        <a:pt x="18687" y="10061"/>
                        <a:pt x="23502" y="6702"/>
                      </a:cubicBezTo>
                      <a:cubicBezTo>
                        <a:pt x="28317" y="3344"/>
                        <a:pt x="30243" y="0"/>
                        <a:pt x="30243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10" name="Freeform 1409"/>
                <p:cNvSpPr/>
                <p:nvPr/>
              </p:nvSpPr>
              <p:spPr>
                <a:xfrm>
                  <a:off x="6324909" y="5381687"/>
                  <a:ext cx="26331" cy="357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331" h="35762" fill="none">
                      <a:moveTo>
                        <a:pt x="16686" y="0"/>
                      </a:moveTo>
                      <a:cubicBezTo>
                        <a:pt x="16686" y="3359"/>
                        <a:pt x="16686" y="4318"/>
                        <a:pt x="16686" y="10556"/>
                      </a:cubicBezTo>
                      <a:cubicBezTo>
                        <a:pt x="16686" y="16794"/>
                        <a:pt x="20297" y="14155"/>
                        <a:pt x="16686" y="17753"/>
                      </a:cubicBezTo>
                      <a:cubicBezTo>
                        <a:pt x="13075" y="21352"/>
                        <a:pt x="12353" y="19673"/>
                        <a:pt x="11631" y="22792"/>
                      </a:cubicBezTo>
                      <a:cubicBezTo>
                        <a:pt x="10908" y="25910"/>
                        <a:pt x="10427" y="24951"/>
                        <a:pt x="6094" y="29269"/>
                      </a:cubicBezTo>
                      <a:cubicBezTo>
                        <a:pt x="1760" y="33587"/>
                        <a:pt x="-2573" y="38865"/>
                        <a:pt x="1760" y="33587"/>
                      </a:cubicBezTo>
                      <a:cubicBezTo>
                        <a:pt x="6094" y="28309"/>
                        <a:pt x="13797" y="26390"/>
                        <a:pt x="16686" y="26390"/>
                      </a:cubicBezTo>
                      <a:cubicBezTo>
                        <a:pt x="19575" y="26390"/>
                        <a:pt x="26331" y="21592"/>
                        <a:pt x="26331" y="22792"/>
                      </a:cubicBezTo>
                      <a:cubicBezTo>
                        <a:pt x="26331" y="23991"/>
                        <a:pt x="24390" y="31668"/>
                        <a:pt x="24390" y="3166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11" name="Freeform 1410"/>
                <p:cNvSpPr/>
                <p:nvPr/>
              </p:nvSpPr>
              <p:spPr>
                <a:xfrm>
                  <a:off x="6306929" y="5338053"/>
                  <a:ext cx="33252" cy="790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252" h="79095" fill="none">
                      <a:moveTo>
                        <a:pt x="-35" y="66425"/>
                      </a:moveTo>
                      <a:cubicBezTo>
                        <a:pt x="2611" y="66425"/>
                        <a:pt x="-2303" y="63786"/>
                        <a:pt x="4501" y="69064"/>
                      </a:cubicBezTo>
                      <a:cubicBezTo>
                        <a:pt x="11304" y="74342"/>
                        <a:pt x="10359" y="71223"/>
                        <a:pt x="12816" y="74342"/>
                      </a:cubicBezTo>
                      <a:cubicBezTo>
                        <a:pt x="15273" y="77461"/>
                        <a:pt x="17730" y="81059"/>
                        <a:pt x="17730" y="77701"/>
                      </a:cubicBezTo>
                      <a:cubicBezTo>
                        <a:pt x="17730" y="74342"/>
                        <a:pt x="11682" y="76261"/>
                        <a:pt x="14706" y="63306"/>
                      </a:cubicBezTo>
                      <a:cubicBezTo>
                        <a:pt x="17730" y="50351"/>
                        <a:pt x="17541" y="46273"/>
                        <a:pt x="18581" y="42794"/>
                      </a:cubicBezTo>
                      <a:cubicBezTo>
                        <a:pt x="19620" y="39315"/>
                        <a:pt x="32094" y="32598"/>
                        <a:pt x="19620" y="36916"/>
                      </a:cubicBezTo>
                      <a:cubicBezTo>
                        <a:pt x="7146" y="41235"/>
                        <a:pt x="18581" y="29719"/>
                        <a:pt x="18581" y="28279"/>
                      </a:cubicBezTo>
                      <a:cubicBezTo>
                        <a:pt x="18581" y="26840"/>
                        <a:pt x="25290" y="24441"/>
                        <a:pt x="25668" y="23001"/>
                      </a:cubicBezTo>
                      <a:cubicBezTo>
                        <a:pt x="26046" y="21562"/>
                        <a:pt x="27275" y="19763"/>
                        <a:pt x="28361" y="15864"/>
                      </a:cubicBezTo>
                      <a:cubicBezTo>
                        <a:pt x="29448" y="11966"/>
                        <a:pt x="29826" y="10526"/>
                        <a:pt x="31338" y="5728"/>
                      </a:cubicBezTo>
                      <a:cubicBezTo>
                        <a:pt x="32850" y="930"/>
                        <a:pt x="33252" y="0"/>
                        <a:pt x="33252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12" name="Freeform 1411"/>
                <p:cNvSpPr/>
                <p:nvPr/>
              </p:nvSpPr>
              <p:spPr>
                <a:xfrm>
                  <a:off x="6311292" y="5361069"/>
                  <a:ext cx="25503" cy="335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503" h="33587" fill="none">
                      <a:moveTo>
                        <a:pt x="25503" y="0"/>
                      </a:moveTo>
                      <a:cubicBezTo>
                        <a:pt x="24044" y="5743"/>
                        <a:pt x="25247" y="9821"/>
                        <a:pt x="22118" y="12940"/>
                      </a:cubicBezTo>
                      <a:cubicBezTo>
                        <a:pt x="18988" y="16059"/>
                        <a:pt x="8636" y="20137"/>
                        <a:pt x="7674" y="20617"/>
                      </a:cubicBezTo>
                      <a:cubicBezTo>
                        <a:pt x="6711" y="21097"/>
                        <a:pt x="8155" y="18218"/>
                        <a:pt x="5748" y="22537"/>
                      </a:cubicBezTo>
                      <a:cubicBezTo>
                        <a:pt x="3340" y="26855"/>
                        <a:pt x="3822" y="24936"/>
                        <a:pt x="1896" y="29254"/>
                      </a:cubicBezTo>
                      <a:cubicBezTo>
                        <a:pt x="-30" y="33587"/>
                        <a:pt x="-30" y="33587"/>
                        <a:pt x="-30" y="3358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13" name="Freeform 1412"/>
                <p:cNvSpPr/>
                <p:nvPr/>
              </p:nvSpPr>
              <p:spPr>
                <a:xfrm>
                  <a:off x="6336795" y="5330630"/>
                  <a:ext cx="51759" cy="111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759" h="11171" fill="none">
                      <a:moveTo>
                        <a:pt x="0" y="9312"/>
                      </a:moveTo>
                      <a:cubicBezTo>
                        <a:pt x="4800" y="10751"/>
                        <a:pt x="-2423" y="11711"/>
                        <a:pt x="10577" y="10751"/>
                      </a:cubicBezTo>
                      <a:cubicBezTo>
                        <a:pt x="23577" y="9791"/>
                        <a:pt x="22133" y="7392"/>
                        <a:pt x="26466" y="8352"/>
                      </a:cubicBezTo>
                      <a:cubicBezTo>
                        <a:pt x="30799" y="9312"/>
                        <a:pt x="40429" y="10271"/>
                        <a:pt x="43318" y="8352"/>
                      </a:cubicBezTo>
                      <a:cubicBezTo>
                        <a:pt x="46207" y="6433"/>
                        <a:pt x="52466" y="-765"/>
                        <a:pt x="51759" y="-4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14" name="Freeform 1413"/>
                <p:cNvSpPr/>
                <p:nvPr/>
              </p:nvSpPr>
              <p:spPr>
                <a:xfrm>
                  <a:off x="6378699" y="5287221"/>
                  <a:ext cx="95843" cy="512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5843" h="51206" fill="none">
                      <a:moveTo>
                        <a:pt x="0" y="36406"/>
                      </a:moveTo>
                      <a:cubicBezTo>
                        <a:pt x="12488" y="46003"/>
                        <a:pt x="13933" y="45523"/>
                        <a:pt x="14896" y="45043"/>
                      </a:cubicBezTo>
                      <a:cubicBezTo>
                        <a:pt x="15859" y="44563"/>
                        <a:pt x="17062" y="45763"/>
                        <a:pt x="18748" y="47442"/>
                      </a:cubicBezTo>
                      <a:cubicBezTo>
                        <a:pt x="20433" y="49122"/>
                        <a:pt x="17784" y="46482"/>
                        <a:pt x="21636" y="50321"/>
                      </a:cubicBezTo>
                      <a:cubicBezTo>
                        <a:pt x="25488" y="54160"/>
                        <a:pt x="38969" y="43604"/>
                        <a:pt x="38969" y="43604"/>
                      </a:cubicBezTo>
                      <a:cubicBezTo>
                        <a:pt x="38969" y="43604"/>
                        <a:pt x="44747" y="38326"/>
                        <a:pt x="44747" y="34967"/>
                      </a:cubicBezTo>
                      <a:cubicBezTo>
                        <a:pt x="44747" y="31608"/>
                        <a:pt x="39932" y="31128"/>
                        <a:pt x="46192" y="29689"/>
                      </a:cubicBezTo>
                      <a:cubicBezTo>
                        <a:pt x="52451" y="28249"/>
                        <a:pt x="51006" y="28729"/>
                        <a:pt x="57265" y="25371"/>
                      </a:cubicBezTo>
                      <a:cubicBezTo>
                        <a:pt x="63525" y="22012"/>
                        <a:pt x="63043" y="20572"/>
                        <a:pt x="67617" y="17933"/>
                      </a:cubicBezTo>
                      <a:cubicBezTo>
                        <a:pt x="72191" y="15294"/>
                        <a:pt x="69784" y="17214"/>
                        <a:pt x="76525" y="12415"/>
                      </a:cubicBezTo>
                      <a:cubicBezTo>
                        <a:pt x="83265" y="7617"/>
                        <a:pt x="78451" y="9057"/>
                        <a:pt x="85191" y="5698"/>
                      </a:cubicBezTo>
                      <a:cubicBezTo>
                        <a:pt x="91932" y="2339"/>
                        <a:pt x="93857" y="-60"/>
                        <a:pt x="95843" y="-6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15" name="Freeform 1414"/>
                <p:cNvSpPr/>
                <p:nvPr/>
              </p:nvSpPr>
              <p:spPr>
                <a:xfrm>
                  <a:off x="6286767" y="5299667"/>
                  <a:ext cx="199286" cy="2830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9286" h="283094" fill="none">
                      <a:moveTo>
                        <a:pt x="191085" y="0"/>
                      </a:moveTo>
                      <a:cubicBezTo>
                        <a:pt x="196382" y="18683"/>
                        <a:pt x="196382" y="17244"/>
                        <a:pt x="197826" y="18683"/>
                      </a:cubicBezTo>
                      <a:cubicBezTo>
                        <a:pt x="199286" y="20123"/>
                        <a:pt x="199286" y="20123"/>
                        <a:pt x="199286" y="23961"/>
                      </a:cubicBezTo>
                      <a:cubicBezTo>
                        <a:pt x="199286" y="27800"/>
                        <a:pt x="199286" y="27800"/>
                        <a:pt x="199286" y="27800"/>
                      </a:cubicBezTo>
                      <a:cubicBezTo>
                        <a:pt x="199286" y="27800"/>
                        <a:pt x="194937" y="29239"/>
                        <a:pt x="194937" y="30679"/>
                      </a:cubicBezTo>
                      <a:cubicBezTo>
                        <a:pt x="194937" y="32118"/>
                        <a:pt x="196382" y="31158"/>
                        <a:pt x="191085" y="32118"/>
                      </a:cubicBezTo>
                      <a:cubicBezTo>
                        <a:pt x="185789" y="33078"/>
                        <a:pt x="186029" y="28519"/>
                        <a:pt x="180974" y="34517"/>
                      </a:cubicBezTo>
                      <a:cubicBezTo>
                        <a:pt x="175919" y="40515"/>
                        <a:pt x="176641" y="35957"/>
                        <a:pt x="173030" y="42434"/>
                      </a:cubicBezTo>
                      <a:cubicBezTo>
                        <a:pt x="169418" y="48912"/>
                        <a:pt x="169901" y="44593"/>
                        <a:pt x="165085" y="53710"/>
                      </a:cubicBezTo>
                      <a:cubicBezTo>
                        <a:pt x="160271" y="62827"/>
                        <a:pt x="160993" y="60188"/>
                        <a:pt x="155938" y="66185"/>
                      </a:cubicBezTo>
                      <a:cubicBezTo>
                        <a:pt x="150882" y="72183"/>
                        <a:pt x="155938" y="56109"/>
                        <a:pt x="150160" y="76741"/>
                      </a:cubicBezTo>
                      <a:cubicBezTo>
                        <a:pt x="144382" y="97374"/>
                        <a:pt x="144382" y="88257"/>
                        <a:pt x="144382" y="97374"/>
                      </a:cubicBezTo>
                      <a:cubicBezTo>
                        <a:pt x="144382" y="106491"/>
                        <a:pt x="146789" y="96414"/>
                        <a:pt x="144382" y="109850"/>
                      </a:cubicBezTo>
                      <a:cubicBezTo>
                        <a:pt x="141975" y="123284"/>
                        <a:pt x="141493" y="121365"/>
                        <a:pt x="141493" y="129041"/>
                      </a:cubicBezTo>
                      <a:cubicBezTo>
                        <a:pt x="141493" y="136719"/>
                        <a:pt x="140531" y="139598"/>
                        <a:pt x="139086" y="143916"/>
                      </a:cubicBezTo>
                      <a:cubicBezTo>
                        <a:pt x="137642" y="148235"/>
                        <a:pt x="138604" y="145835"/>
                        <a:pt x="135234" y="151593"/>
                      </a:cubicBezTo>
                      <a:cubicBezTo>
                        <a:pt x="131864" y="157351"/>
                        <a:pt x="131864" y="149674"/>
                        <a:pt x="131864" y="157351"/>
                      </a:cubicBezTo>
                      <a:cubicBezTo>
                        <a:pt x="131864" y="165028"/>
                        <a:pt x="129938" y="152074"/>
                        <a:pt x="131864" y="166948"/>
                      </a:cubicBezTo>
                      <a:cubicBezTo>
                        <a:pt x="133790" y="181822"/>
                        <a:pt x="132345" y="174145"/>
                        <a:pt x="133790" y="183741"/>
                      </a:cubicBezTo>
                      <a:cubicBezTo>
                        <a:pt x="135234" y="193338"/>
                        <a:pt x="135234" y="176064"/>
                        <a:pt x="135234" y="194298"/>
                      </a:cubicBezTo>
                      <a:cubicBezTo>
                        <a:pt x="135234" y="212531"/>
                        <a:pt x="135234" y="209652"/>
                        <a:pt x="135234" y="213011"/>
                      </a:cubicBezTo>
                      <a:cubicBezTo>
                        <a:pt x="135234" y="216369"/>
                        <a:pt x="133790" y="211571"/>
                        <a:pt x="135234" y="216369"/>
                      </a:cubicBezTo>
                      <a:cubicBezTo>
                        <a:pt x="136679" y="221168"/>
                        <a:pt x="136679" y="201975"/>
                        <a:pt x="136679" y="221168"/>
                      </a:cubicBezTo>
                      <a:cubicBezTo>
                        <a:pt x="136679" y="240361"/>
                        <a:pt x="136679" y="240361"/>
                        <a:pt x="136679" y="241799"/>
                      </a:cubicBezTo>
                      <a:cubicBezTo>
                        <a:pt x="136679" y="243239"/>
                        <a:pt x="138123" y="241799"/>
                        <a:pt x="136679" y="243239"/>
                      </a:cubicBezTo>
                      <a:cubicBezTo>
                        <a:pt x="135234" y="244679"/>
                        <a:pt x="137160" y="238921"/>
                        <a:pt x="133790" y="246118"/>
                      </a:cubicBezTo>
                      <a:cubicBezTo>
                        <a:pt x="130420" y="253316"/>
                        <a:pt x="131382" y="243720"/>
                        <a:pt x="129938" y="254275"/>
                      </a:cubicBezTo>
                      <a:cubicBezTo>
                        <a:pt x="128493" y="264832"/>
                        <a:pt x="128493" y="263872"/>
                        <a:pt x="128493" y="264832"/>
                      </a:cubicBezTo>
                      <a:cubicBezTo>
                        <a:pt x="128493" y="265791"/>
                        <a:pt x="128493" y="265791"/>
                        <a:pt x="128493" y="265791"/>
                      </a:cubicBezTo>
                      <a:lnTo>
                        <a:pt x="124641" y="283094"/>
                      </a:lnTo>
                      <a:lnTo>
                        <a:pt x="107790" y="277786"/>
                      </a:lnTo>
                      <a:lnTo>
                        <a:pt x="107790" y="269150"/>
                      </a:lnTo>
                      <a:cubicBezTo>
                        <a:pt x="107790" y="269150"/>
                        <a:pt x="109476" y="266031"/>
                        <a:pt x="107790" y="266751"/>
                      </a:cubicBezTo>
                      <a:cubicBezTo>
                        <a:pt x="106105" y="267470"/>
                        <a:pt x="104901" y="269150"/>
                        <a:pt x="100568" y="269150"/>
                      </a:cubicBezTo>
                      <a:cubicBezTo>
                        <a:pt x="96235" y="269150"/>
                        <a:pt x="88049" y="264832"/>
                        <a:pt x="87568" y="263872"/>
                      </a:cubicBezTo>
                      <a:cubicBezTo>
                        <a:pt x="87087" y="262912"/>
                        <a:pt x="82272" y="259074"/>
                        <a:pt x="81309" y="258593"/>
                      </a:cubicBezTo>
                      <a:cubicBezTo>
                        <a:pt x="80346" y="258114"/>
                        <a:pt x="74568" y="251876"/>
                        <a:pt x="75050" y="252356"/>
                      </a:cubicBezTo>
                      <a:cubicBezTo>
                        <a:pt x="75050" y="252356"/>
                        <a:pt x="73124" y="248997"/>
                        <a:pt x="71680" y="250437"/>
                      </a:cubicBezTo>
                      <a:cubicBezTo>
                        <a:pt x="70235" y="251876"/>
                        <a:pt x="71679" y="248997"/>
                        <a:pt x="66865" y="250437"/>
                      </a:cubicBezTo>
                      <a:cubicBezTo>
                        <a:pt x="62050" y="251876"/>
                        <a:pt x="56754" y="247558"/>
                        <a:pt x="56754" y="247558"/>
                      </a:cubicBezTo>
                      <a:cubicBezTo>
                        <a:pt x="56754" y="247558"/>
                        <a:pt x="54828" y="243239"/>
                        <a:pt x="53384" y="241799"/>
                      </a:cubicBezTo>
                      <a:cubicBezTo>
                        <a:pt x="51939" y="240361"/>
                        <a:pt x="47124" y="235082"/>
                        <a:pt x="44236" y="235082"/>
                      </a:cubicBezTo>
                      <a:cubicBezTo>
                        <a:pt x="41347" y="235082"/>
                        <a:pt x="35569" y="235082"/>
                        <a:pt x="34606" y="235082"/>
                      </a:cubicBezTo>
                      <a:cubicBezTo>
                        <a:pt x="33643" y="235082"/>
                        <a:pt x="30754" y="230764"/>
                        <a:pt x="29310" y="231244"/>
                      </a:cubicBezTo>
                      <a:cubicBezTo>
                        <a:pt x="27865" y="231723"/>
                        <a:pt x="22088" y="231244"/>
                        <a:pt x="22088" y="231244"/>
                      </a:cubicBezTo>
                      <a:cubicBezTo>
                        <a:pt x="22088" y="231244"/>
                        <a:pt x="21606" y="228365"/>
                        <a:pt x="19199" y="228365"/>
                      </a:cubicBezTo>
                      <a:cubicBezTo>
                        <a:pt x="16791" y="228365"/>
                        <a:pt x="13421" y="221168"/>
                        <a:pt x="13421" y="218768"/>
                      </a:cubicBezTo>
                      <a:cubicBezTo>
                        <a:pt x="13421" y="216369"/>
                        <a:pt x="8125" y="212051"/>
                        <a:pt x="8125" y="208692"/>
                      </a:cubicBezTo>
                      <a:cubicBezTo>
                        <a:pt x="8125" y="205334"/>
                        <a:pt x="6680" y="200535"/>
                        <a:pt x="3310" y="200535"/>
                      </a:cubicBezTo>
                      <a:cubicBezTo>
                        <a:pt x="0" y="200535"/>
                        <a:pt x="0" y="199336"/>
                        <a:pt x="0" y="20053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16" name="Freeform 1415"/>
                <p:cNvSpPr/>
                <p:nvPr/>
              </p:nvSpPr>
              <p:spPr>
                <a:xfrm>
                  <a:off x="6353045" y="5485148"/>
                  <a:ext cx="98627" cy="2315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627" h="231589" fill="none">
                      <a:moveTo>
                        <a:pt x="2272" y="0"/>
                      </a:moveTo>
                      <a:cubicBezTo>
                        <a:pt x="2272" y="0"/>
                        <a:pt x="2272" y="17453"/>
                        <a:pt x="2272" y="21772"/>
                      </a:cubicBezTo>
                      <a:cubicBezTo>
                        <a:pt x="2272" y="26090"/>
                        <a:pt x="-4228" y="18413"/>
                        <a:pt x="4439" y="31848"/>
                      </a:cubicBezTo>
                      <a:cubicBezTo>
                        <a:pt x="13105" y="45283"/>
                        <a:pt x="15031" y="42884"/>
                        <a:pt x="15031" y="50081"/>
                      </a:cubicBezTo>
                      <a:cubicBezTo>
                        <a:pt x="15031" y="57279"/>
                        <a:pt x="11661" y="60158"/>
                        <a:pt x="11661" y="65436"/>
                      </a:cubicBezTo>
                      <a:cubicBezTo>
                        <a:pt x="11661" y="70714"/>
                        <a:pt x="15994" y="71673"/>
                        <a:pt x="17920" y="76471"/>
                      </a:cubicBezTo>
                      <a:cubicBezTo>
                        <a:pt x="19846" y="81270"/>
                        <a:pt x="17920" y="75992"/>
                        <a:pt x="19846" y="86548"/>
                      </a:cubicBezTo>
                      <a:cubicBezTo>
                        <a:pt x="21772" y="97104"/>
                        <a:pt x="19846" y="90866"/>
                        <a:pt x="21772" y="97104"/>
                      </a:cubicBezTo>
                      <a:cubicBezTo>
                        <a:pt x="23698" y="103342"/>
                        <a:pt x="25142" y="96624"/>
                        <a:pt x="24179" y="106220"/>
                      </a:cubicBezTo>
                      <a:cubicBezTo>
                        <a:pt x="23216" y="115794"/>
                        <a:pt x="23216" y="122054"/>
                        <a:pt x="23216" y="123494"/>
                      </a:cubicBezTo>
                      <a:cubicBezTo>
                        <a:pt x="23216" y="124934"/>
                        <a:pt x="21772" y="120135"/>
                        <a:pt x="19846" y="126853"/>
                      </a:cubicBezTo>
                      <a:cubicBezTo>
                        <a:pt x="17920" y="133600"/>
                        <a:pt x="17920" y="132611"/>
                        <a:pt x="17920" y="133600"/>
                      </a:cubicBezTo>
                      <a:cubicBezTo>
                        <a:pt x="17920" y="133600"/>
                        <a:pt x="13105" y="139328"/>
                        <a:pt x="15513" y="141728"/>
                      </a:cubicBezTo>
                      <a:cubicBezTo>
                        <a:pt x="17920" y="144126"/>
                        <a:pt x="-1339" y="119176"/>
                        <a:pt x="17920" y="145566"/>
                      </a:cubicBezTo>
                      <a:cubicBezTo>
                        <a:pt x="37179" y="171956"/>
                        <a:pt x="27549" y="168117"/>
                        <a:pt x="27549" y="168117"/>
                      </a:cubicBezTo>
                      <a:cubicBezTo>
                        <a:pt x="27549" y="168117"/>
                        <a:pt x="22253" y="167637"/>
                        <a:pt x="32364" y="177713"/>
                      </a:cubicBezTo>
                      <a:cubicBezTo>
                        <a:pt x="42475" y="187790"/>
                        <a:pt x="41753" y="186110"/>
                        <a:pt x="45364" y="187790"/>
                      </a:cubicBezTo>
                      <a:cubicBezTo>
                        <a:pt x="48975" y="189469"/>
                        <a:pt x="46568" y="184191"/>
                        <a:pt x="55475" y="193068"/>
                      </a:cubicBezTo>
                      <a:cubicBezTo>
                        <a:pt x="64382" y="201944"/>
                        <a:pt x="68475" y="196427"/>
                        <a:pt x="70882" y="203624"/>
                      </a:cubicBezTo>
                      <a:cubicBezTo>
                        <a:pt x="73290" y="210822"/>
                        <a:pt x="74975" y="197146"/>
                        <a:pt x="82919" y="212741"/>
                      </a:cubicBezTo>
                      <a:cubicBezTo>
                        <a:pt x="90864" y="228334"/>
                        <a:pt x="89419" y="226896"/>
                        <a:pt x="92308" y="229774"/>
                      </a:cubicBezTo>
                      <a:cubicBezTo>
                        <a:pt x="95197" y="232654"/>
                        <a:pt x="98627" y="231214"/>
                        <a:pt x="98627" y="23121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17" name="Freeform 1416"/>
                <p:cNvSpPr/>
                <p:nvPr/>
              </p:nvSpPr>
              <p:spPr>
                <a:xfrm>
                  <a:off x="6372906" y="5639890"/>
                  <a:ext cx="38518" cy="263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518" h="26390" fill="none">
                      <a:moveTo>
                        <a:pt x="0" y="26330"/>
                      </a:moveTo>
                      <a:cubicBezTo>
                        <a:pt x="7689" y="23931"/>
                        <a:pt x="20688" y="14815"/>
                        <a:pt x="25022" y="16734"/>
                      </a:cubicBezTo>
                      <a:cubicBezTo>
                        <a:pt x="29355" y="18653"/>
                        <a:pt x="31762" y="18173"/>
                        <a:pt x="33207" y="20093"/>
                      </a:cubicBezTo>
                      <a:cubicBezTo>
                        <a:pt x="34651" y="22012"/>
                        <a:pt x="37540" y="5698"/>
                        <a:pt x="37059" y="4738"/>
                      </a:cubicBezTo>
                      <a:cubicBezTo>
                        <a:pt x="36577" y="3779"/>
                        <a:pt x="36818" y="1620"/>
                        <a:pt x="38518" y="-6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18" name="Freeform 1417"/>
                <p:cNvSpPr/>
                <p:nvPr/>
              </p:nvSpPr>
              <p:spPr>
                <a:xfrm>
                  <a:off x="6380128" y="5566418"/>
                  <a:ext cx="28889" cy="571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889" h="57129" fill="none">
                      <a:moveTo>
                        <a:pt x="0" y="0"/>
                      </a:moveTo>
                      <a:cubicBezTo>
                        <a:pt x="0" y="0"/>
                        <a:pt x="1429" y="2399"/>
                        <a:pt x="9614" y="12955"/>
                      </a:cubicBezTo>
                      <a:cubicBezTo>
                        <a:pt x="17799" y="23511"/>
                        <a:pt x="21170" y="22551"/>
                        <a:pt x="21170" y="26870"/>
                      </a:cubicBezTo>
                      <a:cubicBezTo>
                        <a:pt x="21170" y="31188"/>
                        <a:pt x="21170" y="23511"/>
                        <a:pt x="21170" y="35027"/>
                      </a:cubicBezTo>
                      <a:cubicBezTo>
                        <a:pt x="21170" y="46543"/>
                        <a:pt x="23096" y="44144"/>
                        <a:pt x="25985" y="47022"/>
                      </a:cubicBezTo>
                      <a:cubicBezTo>
                        <a:pt x="28889" y="49901"/>
                        <a:pt x="28889" y="49422"/>
                        <a:pt x="28889" y="53260"/>
                      </a:cubicBezTo>
                      <a:cubicBezTo>
                        <a:pt x="28889" y="57129"/>
                        <a:pt x="28889" y="57129"/>
                        <a:pt x="28889" y="5712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19" name="Freeform 1418"/>
                <p:cNvSpPr/>
                <p:nvPr/>
              </p:nvSpPr>
              <p:spPr>
                <a:xfrm>
                  <a:off x="6418420" y="5593333"/>
                  <a:ext cx="78691" cy="146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8691" h="14620" fill="none">
                      <a:moveTo>
                        <a:pt x="0" y="14590"/>
                      </a:moveTo>
                      <a:cubicBezTo>
                        <a:pt x="0" y="13390"/>
                        <a:pt x="16099" y="6672"/>
                        <a:pt x="22359" y="6672"/>
                      </a:cubicBezTo>
                      <a:cubicBezTo>
                        <a:pt x="28618" y="6672"/>
                        <a:pt x="40895" y="5473"/>
                        <a:pt x="45469" y="10031"/>
                      </a:cubicBezTo>
                      <a:cubicBezTo>
                        <a:pt x="50043" y="14590"/>
                        <a:pt x="49802" y="13390"/>
                        <a:pt x="57988" y="10031"/>
                      </a:cubicBezTo>
                      <a:cubicBezTo>
                        <a:pt x="66173" y="6672"/>
                        <a:pt x="64728" y="5713"/>
                        <a:pt x="70024" y="3794"/>
                      </a:cubicBezTo>
                      <a:cubicBezTo>
                        <a:pt x="75321" y="1874"/>
                        <a:pt x="71950" y="-45"/>
                        <a:pt x="78691" y="-4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20" name="Freeform 1419"/>
                <p:cNvSpPr/>
                <p:nvPr/>
              </p:nvSpPr>
              <p:spPr>
                <a:xfrm>
                  <a:off x="6440839" y="5564843"/>
                  <a:ext cx="61614" cy="304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1614" h="30439" fill="none">
                      <a:moveTo>
                        <a:pt x="0" y="4453"/>
                      </a:moveTo>
                      <a:cubicBezTo>
                        <a:pt x="2347" y="4453"/>
                        <a:pt x="26421" y="1574"/>
                        <a:pt x="29310" y="1574"/>
                      </a:cubicBezTo>
                      <a:cubicBezTo>
                        <a:pt x="32199" y="1574"/>
                        <a:pt x="31236" y="-3704"/>
                        <a:pt x="34606" y="4453"/>
                      </a:cubicBezTo>
                      <a:cubicBezTo>
                        <a:pt x="37976" y="12610"/>
                        <a:pt x="30273" y="1574"/>
                        <a:pt x="40384" y="15489"/>
                      </a:cubicBezTo>
                      <a:cubicBezTo>
                        <a:pt x="50495" y="29404"/>
                        <a:pt x="51217" y="26285"/>
                        <a:pt x="53624" y="28684"/>
                      </a:cubicBezTo>
                      <a:cubicBezTo>
                        <a:pt x="56032" y="31083"/>
                        <a:pt x="61614" y="30364"/>
                        <a:pt x="61614" y="3036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21" name="Freeform 1420"/>
                <p:cNvSpPr/>
                <p:nvPr/>
              </p:nvSpPr>
              <p:spPr>
                <a:xfrm>
                  <a:off x="6411424" y="5582761"/>
                  <a:ext cx="21666" cy="110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66" h="11021" fill="none">
                      <a:moveTo>
                        <a:pt x="0" y="0"/>
                      </a:moveTo>
                      <a:cubicBezTo>
                        <a:pt x="0" y="0"/>
                        <a:pt x="13707" y="4528"/>
                        <a:pt x="16837" y="7647"/>
                      </a:cubicBezTo>
                      <a:cubicBezTo>
                        <a:pt x="19966" y="10766"/>
                        <a:pt x="21892" y="9806"/>
                        <a:pt x="21666" y="1100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22" name="Freeform 1421"/>
                <p:cNvSpPr/>
                <p:nvPr/>
              </p:nvSpPr>
              <p:spPr>
                <a:xfrm>
                  <a:off x="6421580" y="5559745"/>
                  <a:ext cx="27158" cy="246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158" h="24666" fill="none">
                      <a:moveTo>
                        <a:pt x="-60" y="-45"/>
                      </a:moveTo>
                      <a:cubicBezTo>
                        <a:pt x="-60" y="-45"/>
                        <a:pt x="-542" y="915"/>
                        <a:pt x="9088" y="6673"/>
                      </a:cubicBezTo>
                      <a:cubicBezTo>
                        <a:pt x="18717" y="12430"/>
                        <a:pt x="13180" y="2114"/>
                        <a:pt x="19680" y="12910"/>
                      </a:cubicBezTo>
                      <a:cubicBezTo>
                        <a:pt x="26180" y="23706"/>
                        <a:pt x="27158" y="24666"/>
                        <a:pt x="27158" y="2466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23" name="Freeform 1422"/>
                <p:cNvSpPr/>
                <p:nvPr/>
              </p:nvSpPr>
              <p:spPr>
                <a:xfrm>
                  <a:off x="6508998" y="5661932"/>
                  <a:ext cx="40624" cy="283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624" h="28339" fill="none">
                      <a:moveTo>
                        <a:pt x="-68" y="4071"/>
                      </a:moveTo>
                      <a:cubicBezTo>
                        <a:pt x="7373" y="4071"/>
                        <a:pt x="18928" y="-30"/>
                        <a:pt x="18928" y="-30"/>
                      </a:cubicBezTo>
                      <a:cubicBezTo>
                        <a:pt x="18928" y="-30"/>
                        <a:pt x="30483" y="24921"/>
                        <a:pt x="34335" y="25400"/>
                      </a:cubicBezTo>
                      <a:cubicBezTo>
                        <a:pt x="38187" y="25880"/>
                        <a:pt x="36742" y="25340"/>
                        <a:pt x="38668" y="26840"/>
                      </a:cubicBezTo>
                      <a:cubicBezTo>
                        <a:pt x="40624" y="28339"/>
                        <a:pt x="40624" y="28339"/>
                        <a:pt x="40624" y="2833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24" name="Freeform 1423"/>
                <p:cNvSpPr/>
                <p:nvPr/>
              </p:nvSpPr>
              <p:spPr>
                <a:xfrm>
                  <a:off x="6426396" y="5712313"/>
                  <a:ext cx="217567" cy="268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7567" h="26840" fill="none">
                      <a:moveTo>
                        <a:pt x="0" y="26840"/>
                      </a:moveTo>
                      <a:cubicBezTo>
                        <a:pt x="3310" y="26840"/>
                        <a:pt x="22569" y="21082"/>
                        <a:pt x="31236" y="21082"/>
                      </a:cubicBezTo>
                      <a:cubicBezTo>
                        <a:pt x="39902" y="21082"/>
                        <a:pt x="37013" y="19163"/>
                        <a:pt x="47606" y="19163"/>
                      </a:cubicBezTo>
                      <a:cubicBezTo>
                        <a:pt x="58198" y="19163"/>
                        <a:pt x="60606" y="12925"/>
                        <a:pt x="67346" y="17723"/>
                      </a:cubicBezTo>
                      <a:cubicBezTo>
                        <a:pt x="74087" y="22522"/>
                        <a:pt x="81791" y="21082"/>
                        <a:pt x="87568" y="21082"/>
                      </a:cubicBezTo>
                      <a:cubicBezTo>
                        <a:pt x="93346" y="21082"/>
                        <a:pt x="97679" y="18203"/>
                        <a:pt x="104901" y="21082"/>
                      </a:cubicBezTo>
                      <a:cubicBezTo>
                        <a:pt x="112123" y="23961"/>
                        <a:pt x="114531" y="17244"/>
                        <a:pt x="124160" y="19163"/>
                      </a:cubicBezTo>
                      <a:cubicBezTo>
                        <a:pt x="133790" y="21082"/>
                        <a:pt x="139086" y="16764"/>
                        <a:pt x="144382" y="16764"/>
                      </a:cubicBezTo>
                      <a:cubicBezTo>
                        <a:pt x="149678" y="16764"/>
                        <a:pt x="152567" y="12445"/>
                        <a:pt x="156419" y="12445"/>
                      </a:cubicBezTo>
                      <a:cubicBezTo>
                        <a:pt x="160271" y="12445"/>
                        <a:pt x="165568" y="10046"/>
                        <a:pt x="170863" y="12445"/>
                      </a:cubicBezTo>
                      <a:cubicBezTo>
                        <a:pt x="176159" y="14844"/>
                        <a:pt x="177604" y="12445"/>
                        <a:pt x="180975" y="12445"/>
                      </a:cubicBezTo>
                      <a:cubicBezTo>
                        <a:pt x="184345" y="12445"/>
                        <a:pt x="188678" y="11486"/>
                        <a:pt x="192049" y="10046"/>
                      </a:cubicBezTo>
                      <a:cubicBezTo>
                        <a:pt x="195419" y="8607"/>
                        <a:pt x="195900" y="6688"/>
                        <a:pt x="199752" y="5248"/>
                      </a:cubicBezTo>
                      <a:cubicBezTo>
                        <a:pt x="203604" y="3809"/>
                        <a:pt x="204567" y="2369"/>
                        <a:pt x="205529" y="2369"/>
                      </a:cubicBezTo>
                      <a:cubicBezTo>
                        <a:pt x="206493" y="2369"/>
                        <a:pt x="204567" y="3808"/>
                        <a:pt x="207937" y="2369"/>
                      </a:cubicBezTo>
                      <a:cubicBezTo>
                        <a:pt x="211307" y="930"/>
                        <a:pt x="214196" y="-30"/>
                        <a:pt x="214196" y="-30"/>
                      </a:cubicBezTo>
                      <a:lnTo>
                        <a:pt x="217567" y="-30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25" name="Freeform 1424"/>
                <p:cNvSpPr/>
                <p:nvPr/>
              </p:nvSpPr>
              <p:spPr>
                <a:xfrm>
                  <a:off x="6568655" y="5696269"/>
                  <a:ext cx="21516" cy="518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516" h="51881" fill="none">
                      <a:moveTo>
                        <a:pt x="-45" y="-60"/>
                      </a:moveTo>
                      <a:cubicBezTo>
                        <a:pt x="8381" y="5458"/>
                        <a:pt x="6936" y="-300"/>
                        <a:pt x="10307" y="8337"/>
                      </a:cubicBezTo>
                      <a:cubicBezTo>
                        <a:pt x="13677" y="16974"/>
                        <a:pt x="13677" y="11696"/>
                        <a:pt x="14640" y="17453"/>
                      </a:cubicBezTo>
                      <a:cubicBezTo>
                        <a:pt x="15603" y="23211"/>
                        <a:pt x="14640" y="14575"/>
                        <a:pt x="17047" y="27530"/>
                      </a:cubicBezTo>
                      <a:cubicBezTo>
                        <a:pt x="19455" y="40485"/>
                        <a:pt x="18010" y="35687"/>
                        <a:pt x="19455" y="40485"/>
                      </a:cubicBezTo>
                      <a:cubicBezTo>
                        <a:pt x="20899" y="45283"/>
                        <a:pt x="22343" y="44803"/>
                        <a:pt x="20899" y="48162"/>
                      </a:cubicBezTo>
                      <a:cubicBezTo>
                        <a:pt x="19455" y="51521"/>
                        <a:pt x="19455" y="52480"/>
                        <a:pt x="19455" y="5152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26" name="Freeform 1425"/>
                <p:cNvSpPr/>
                <p:nvPr/>
              </p:nvSpPr>
              <p:spPr>
                <a:xfrm>
                  <a:off x="6564066" y="5696269"/>
                  <a:ext cx="55144" cy="578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144" h="57803" fill="none">
                      <a:moveTo>
                        <a:pt x="0" y="57803"/>
                      </a:moveTo>
                      <a:cubicBezTo>
                        <a:pt x="1429" y="56304"/>
                        <a:pt x="-512" y="49122"/>
                        <a:pt x="7192" y="43364"/>
                      </a:cubicBezTo>
                      <a:cubicBezTo>
                        <a:pt x="14896" y="37606"/>
                        <a:pt x="17784" y="29929"/>
                        <a:pt x="19229" y="29929"/>
                      </a:cubicBezTo>
                      <a:cubicBezTo>
                        <a:pt x="20673" y="29929"/>
                        <a:pt x="23803" y="26810"/>
                        <a:pt x="24766" y="25850"/>
                      </a:cubicBezTo>
                      <a:cubicBezTo>
                        <a:pt x="25729" y="24891"/>
                        <a:pt x="30062" y="22012"/>
                        <a:pt x="35599" y="19373"/>
                      </a:cubicBezTo>
                      <a:cubicBezTo>
                        <a:pt x="41136" y="16734"/>
                        <a:pt x="44281" y="14110"/>
                        <a:pt x="47644" y="12183"/>
                      </a:cubicBezTo>
                      <a:cubicBezTo>
                        <a:pt x="51006" y="10256"/>
                        <a:pt x="55144" y="4746"/>
                        <a:pt x="54625" y="5226"/>
                      </a:cubicBezTo>
                      <a:lnTo>
                        <a:pt x="55144" y="-67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27" name="Freeform 1426"/>
                <p:cNvSpPr/>
                <p:nvPr/>
              </p:nvSpPr>
              <p:spPr>
                <a:xfrm>
                  <a:off x="6597995" y="5696418"/>
                  <a:ext cx="13767" cy="408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67" h="40860" fill="none">
                      <a:moveTo>
                        <a:pt x="1670" y="0"/>
                      </a:moveTo>
                      <a:cubicBezTo>
                        <a:pt x="1670" y="990"/>
                        <a:pt x="-2182" y="-3808"/>
                        <a:pt x="1670" y="9626"/>
                      </a:cubicBezTo>
                      <a:cubicBezTo>
                        <a:pt x="5522" y="23061"/>
                        <a:pt x="4559" y="18263"/>
                        <a:pt x="6485" y="24501"/>
                      </a:cubicBezTo>
                      <a:cubicBezTo>
                        <a:pt x="8411" y="30739"/>
                        <a:pt x="10337" y="27860"/>
                        <a:pt x="12263" y="31218"/>
                      </a:cubicBezTo>
                      <a:cubicBezTo>
                        <a:pt x="14188" y="34577"/>
                        <a:pt x="14188" y="38896"/>
                        <a:pt x="12263" y="4081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28" name="Freeform 1427"/>
                <p:cNvSpPr/>
                <p:nvPr/>
              </p:nvSpPr>
              <p:spPr>
                <a:xfrm>
                  <a:off x="6611763" y="5691171"/>
                  <a:ext cx="16852" cy="326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852" h="32688" fill="none">
                      <a:moveTo>
                        <a:pt x="-53" y="0"/>
                      </a:moveTo>
                      <a:cubicBezTo>
                        <a:pt x="-53" y="3839"/>
                        <a:pt x="2829" y="10556"/>
                        <a:pt x="6199" y="15834"/>
                      </a:cubicBezTo>
                      <a:cubicBezTo>
                        <a:pt x="9569" y="21112"/>
                        <a:pt x="17032" y="23751"/>
                        <a:pt x="16791" y="24951"/>
                      </a:cubicBezTo>
                      <a:cubicBezTo>
                        <a:pt x="16551" y="26150"/>
                        <a:pt x="16791" y="22072"/>
                        <a:pt x="16791" y="26390"/>
                      </a:cubicBezTo>
                      <a:cubicBezTo>
                        <a:pt x="16791" y="30708"/>
                        <a:pt x="16791" y="32628"/>
                        <a:pt x="16791" y="3262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29" name="Freeform 1428"/>
                <p:cNvSpPr/>
                <p:nvPr/>
              </p:nvSpPr>
              <p:spPr>
                <a:xfrm>
                  <a:off x="6562787" y="5710213"/>
                  <a:ext cx="20387" cy="367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387" h="36736" fill="none">
                      <a:moveTo>
                        <a:pt x="2693" y="4468"/>
                      </a:moveTo>
                      <a:cubicBezTo>
                        <a:pt x="2693" y="4468"/>
                        <a:pt x="-3566" y="-8007"/>
                        <a:pt x="2693" y="8307"/>
                      </a:cubicBezTo>
                      <a:cubicBezTo>
                        <a:pt x="8952" y="24621"/>
                        <a:pt x="7027" y="20302"/>
                        <a:pt x="11360" y="24621"/>
                      </a:cubicBezTo>
                      <a:cubicBezTo>
                        <a:pt x="15693" y="28939"/>
                        <a:pt x="18100" y="31338"/>
                        <a:pt x="19304" y="32538"/>
                      </a:cubicBezTo>
                      <a:cubicBezTo>
                        <a:pt x="20508" y="33737"/>
                        <a:pt x="20387" y="36736"/>
                        <a:pt x="20387" y="3673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30" name="Freeform 1429"/>
                <p:cNvSpPr/>
                <p:nvPr/>
              </p:nvSpPr>
              <p:spPr>
                <a:xfrm>
                  <a:off x="6536155" y="5719961"/>
                  <a:ext cx="84710" cy="239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710" h="23991" fill="none">
                      <a:moveTo>
                        <a:pt x="1399" y="17753"/>
                      </a:moveTo>
                      <a:cubicBezTo>
                        <a:pt x="4288" y="17753"/>
                        <a:pt x="-8712" y="15834"/>
                        <a:pt x="11510" y="19193"/>
                      </a:cubicBezTo>
                      <a:cubicBezTo>
                        <a:pt x="31732" y="22552"/>
                        <a:pt x="33658" y="26390"/>
                        <a:pt x="39436" y="22072"/>
                      </a:cubicBezTo>
                      <a:cubicBezTo>
                        <a:pt x="45214" y="17753"/>
                        <a:pt x="52917" y="15354"/>
                        <a:pt x="54843" y="15354"/>
                      </a:cubicBezTo>
                      <a:cubicBezTo>
                        <a:pt x="56769" y="15354"/>
                        <a:pt x="60621" y="12475"/>
                        <a:pt x="66398" y="9596"/>
                      </a:cubicBezTo>
                      <a:cubicBezTo>
                        <a:pt x="72176" y="6717"/>
                        <a:pt x="72658" y="6238"/>
                        <a:pt x="74102" y="6238"/>
                      </a:cubicBezTo>
                      <a:cubicBezTo>
                        <a:pt x="75547" y="6238"/>
                        <a:pt x="82769" y="4798"/>
                        <a:pt x="82769" y="4798"/>
                      </a:cubicBezTo>
                      <a:lnTo>
                        <a:pt x="84710" y="0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31" name="Freeform 1430"/>
                <p:cNvSpPr/>
                <p:nvPr/>
              </p:nvSpPr>
              <p:spPr>
                <a:xfrm>
                  <a:off x="6558800" y="5693345"/>
                  <a:ext cx="61388" cy="245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1388" h="24591" fill="none">
                      <a:moveTo>
                        <a:pt x="0" y="23256"/>
                      </a:moveTo>
                      <a:cubicBezTo>
                        <a:pt x="11977" y="23256"/>
                        <a:pt x="45198" y="26135"/>
                        <a:pt x="46162" y="23256"/>
                      </a:cubicBezTo>
                      <a:cubicBezTo>
                        <a:pt x="47125" y="20377"/>
                        <a:pt x="49050" y="18458"/>
                        <a:pt x="51939" y="13660"/>
                      </a:cubicBezTo>
                      <a:cubicBezTo>
                        <a:pt x="54828" y="8862"/>
                        <a:pt x="55791" y="5503"/>
                        <a:pt x="57717" y="3584"/>
                      </a:cubicBezTo>
                      <a:cubicBezTo>
                        <a:pt x="59643" y="1664"/>
                        <a:pt x="61388" y="0"/>
                        <a:pt x="61388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32" name="Freeform 1431"/>
                <p:cNvSpPr/>
                <p:nvPr/>
              </p:nvSpPr>
              <p:spPr>
                <a:xfrm>
                  <a:off x="6566474" y="5689297"/>
                  <a:ext cx="35659" cy="206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659" h="20617" fill="none">
                      <a:moveTo>
                        <a:pt x="451" y="20587"/>
                      </a:moveTo>
                      <a:cubicBezTo>
                        <a:pt x="451" y="20587"/>
                        <a:pt x="-3400" y="21067"/>
                        <a:pt x="11525" y="17229"/>
                      </a:cubicBezTo>
                      <a:cubicBezTo>
                        <a:pt x="26451" y="13390"/>
                        <a:pt x="30303" y="12430"/>
                        <a:pt x="30784" y="11471"/>
                      </a:cubicBezTo>
                      <a:cubicBezTo>
                        <a:pt x="31266" y="10511"/>
                        <a:pt x="35599" y="-45"/>
                        <a:pt x="35599" y="-4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33" name="Freeform 1432"/>
                <p:cNvSpPr/>
                <p:nvPr/>
              </p:nvSpPr>
              <p:spPr>
                <a:xfrm>
                  <a:off x="6560682" y="5607202"/>
                  <a:ext cx="152642" cy="954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642" h="95440" fill="none">
                      <a:moveTo>
                        <a:pt x="0" y="93565"/>
                      </a:moveTo>
                      <a:cubicBezTo>
                        <a:pt x="11540" y="93565"/>
                        <a:pt x="14429" y="97884"/>
                        <a:pt x="16837" y="93565"/>
                      </a:cubicBezTo>
                      <a:cubicBezTo>
                        <a:pt x="19244" y="89247"/>
                        <a:pt x="23096" y="85408"/>
                        <a:pt x="23577" y="83489"/>
                      </a:cubicBezTo>
                      <a:cubicBezTo>
                        <a:pt x="24059" y="81570"/>
                        <a:pt x="23577" y="82529"/>
                        <a:pt x="23577" y="76772"/>
                      </a:cubicBezTo>
                      <a:cubicBezTo>
                        <a:pt x="23577" y="71014"/>
                        <a:pt x="15874" y="75812"/>
                        <a:pt x="25262" y="68375"/>
                      </a:cubicBezTo>
                      <a:cubicBezTo>
                        <a:pt x="34651" y="60937"/>
                        <a:pt x="30799" y="60937"/>
                        <a:pt x="37540" y="58538"/>
                      </a:cubicBezTo>
                      <a:cubicBezTo>
                        <a:pt x="44280" y="56139"/>
                        <a:pt x="43318" y="59498"/>
                        <a:pt x="52466" y="50381"/>
                      </a:cubicBezTo>
                      <a:cubicBezTo>
                        <a:pt x="61614" y="41265"/>
                        <a:pt x="59688" y="43184"/>
                        <a:pt x="63058" y="39825"/>
                      </a:cubicBezTo>
                      <a:cubicBezTo>
                        <a:pt x="66428" y="36466"/>
                        <a:pt x="60169" y="38386"/>
                        <a:pt x="68354" y="34547"/>
                      </a:cubicBezTo>
                      <a:cubicBezTo>
                        <a:pt x="76539" y="30709"/>
                        <a:pt x="68354" y="34067"/>
                        <a:pt x="79910" y="29269"/>
                      </a:cubicBezTo>
                      <a:cubicBezTo>
                        <a:pt x="91465" y="24471"/>
                        <a:pt x="81354" y="30709"/>
                        <a:pt x="95076" y="22312"/>
                      </a:cubicBezTo>
                      <a:cubicBezTo>
                        <a:pt x="108798" y="13915"/>
                        <a:pt x="103502" y="14875"/>
                        <a:pt x="110243" y="13435"/>
                      </a:cubicBezTo>
                      <a:cubicBezTo>
                        <a:pt x="116984" y="11996"/>
                        <a:pt x="113613" y="11996"/>
                        <a:pt x="119872" y="11996"/>
                      </a:cubicBezTo>
                      <a:cubicBezTo>
                        <a:pt x="126131" y="11996"/>
                        <a:pt x="123242" y="13915"/>
                        <a:pt x="129983" y="11996"/>
                      </a:cubicBezTo>
                      <a:cubicBezTo>
                        <a:pt x="136724" y="10076"/>
                        <a:pt x="130464" y="11996"/>
                        <a:pt x="137205" y="9117"/>
                      </a:cubicBezTo>
                      <a:cubicBezTo>
                        <a:pt x="143946" y="6238"/>
                        <a:pt x="142261" y="7437"/>
                        <a:pt x="144909" y="4798"/>
                      </a:cubicBezTo>
                      <a:cubicBezTo>
                        <a:pt x="147557" y="2159"/>
                        <a:pt x="152642" y="0"/>
                        <a:pt x="152642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34" name="Freeform 1433"/>
                <p:cNvSpPr/>
                <p:nvPr/>
              </p:nvSpPr>
              <p:spPr>
                <a:xfrm>
                  <a:off x="6649302" y="5581412"/>
                  <a:ext cx="25428" cy="1179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428" h="117931" fill="none">
                      <a:moveTo>
                        <a:pt x="-45" y="1320"/>
                      </a:moveTo>
                      <a:cubicBezTo>
                        <a:pt x="6214" y="1320"/>
                        <a:pt x="11510" y="-2999"/>
                        <a:pt x="15362" y="3719"/>
                      </a:cubicBezTo>
                      <a:cubicBezTo>
                        <a:pt x="19214" y="10436"/>
                        <a:pt x="20177" y="10916"/>
                        <a:pt x="21621" y="12835"/>
                      </a:cubicBezTo>
                      <a:cubicBezTo>
                        <a:pt x="23066" y="14754"/>
                        <a:pt x="23547" y="17633"/>
                        <a:pt x="24992" y="23391"/>
                      </a:cubicBezTo>
                      <a:cubicBezTo>
                        <a:pt x="26436" y="29149"/>
                        <a:pt x="23547" y="35867"/>
                        <a:pt x="21621" y="39225"/>
                      </a:cubicBezTo>
                      <a:cubicBezTo>
                        <a:pt x="19695" y="42584"/>
                        <a:pt x="19214" y="42104"/>
                        <a:pt x="17288" y="47382"/>
                      </a:cubicBezTo>
                      <a:cubicBezTo>
                        <a:pt x="15362" y="52660"/>
                        <a:pt x="15362" y="52660"/>
                        <a:pt x="15362" y="56499"/>
                      </a:cubicBezTo>
                      <a:cubicBezTo>
                        <a:pt x="15362" y="60337"/>
                        <a:pt x="15844" y="50741"/>
                        <a:pt x="13918" y="66575"/>
                      </a:cubicBezTo>
                      <a:cubicBezTo>
                        <a:pt x="11992" y="82409"/>
                        <a:pt x="11510" y="74252"/>
                        <a:pt x="11510" y="86727"/>
                      </a:cubicBezTo>
                      <a:cubicBezTo>
                        <a:pt x="11510" y="99202"/>
                        <a:pt x="11510" y="104481"/>
                        <a:pt x="11510" y="104001"/>
                      </a:cubicBezTo>
                      <a:cubicBezTo>
                        <a:pt x="11510" y="104001"/>
                        <a:pt x="10066" y="110238"/>
                        <a:pt x="9584" y="111678"/>
                      </a:cubicBezTo>
                      <a:cubicBezTo>
                        <a:pt x="9103" y="113118"/>
                        <a:pt x="9584" y="112158"/>
                        <a:pt x="9103" y="113118"/>
                      </a:cubicBezTo>
                      <a:cubicBezTo>
                        <a:pt x="8621" y="114077"/>
                        <a:pt x="9103" y="117931"/>
                        <a:pt x="9103" y="11793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35" name="Freeform 1434"/>
                <p:cNvSpPr/>
                <p:nvPr/>
              </p:nvSpPr>
              <p:spPr>
                <a:xfrm>
                  <a:off x="6533974" y="5592583"/>
                  <a:ext cx="117811" cy="1096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7811" h="109684" fill="none">
                      <a:moveTo>
                        <a:pt x="117691" y="109684"/>
                      </a:moveTo>
                      <a:cubicBezTo>
                        <a:pt x="117691" y="109684"/>
                        <a:pt x="118173" y="104826"/>
                        <a:pt x="116246" y="104826"/>
                      </a:cubicBezTo>
                      <a:cubicBezTo>
                        <a:pt x="114321" y="104826"/>
                        <a:pt x="113839" y="94270"/>
                        <a:pt x="109505" y="94270"/>
                      </a:cubicBezTo>
                      <a:cubicBezTo>
                        <a:pt x="105172" y="94270"/>
                        <a:pt x="101802" y="92830"/>
                        <a:pt x="96025" y="94270"/>
                      </a:cubicBezTo>
                      <a:cubicBezTo>
                        <a:pt x="90247" y="95710"/>
                        <a:pt x="85432" y="90431"/>
                        <a:pt x="85432" y="85153"/>
                      </a:cubicBezTo>
                      <a:cubicBezTo>
                        <a:pt x="85432" y="79875"/>
                        <a:pt x="85673" y="74358"/>
                        <a:pt x="83988" y="72678"/>
                      </a:cubicBezTo>
                      <a:cubicBezTo>
                        <a:pt x="82302" y="70999"/>
                        <a:pt x="81339" y="66200"/>
                        <a:pt x="81339" y="66200"/>
                      </a:cubicBezTo>
                      <a:lnTo>
                        <a:pt x="77728" y="65001"/>
                      </a:lnTo>
                      <a:cubicBezTo>
                        <a:pt x="77728" y="65001"/>
                        <a:pt x="78691" y="66200"/>
                        <a:pt x="74117" y="66200"/>
                      </a:cubicBezTo>
                      <a:cubicBezTo>
                        <a:pt x="69543" y="66200"/>
                        <a:pt x="63284" y="54445"/>
                        <a:pt x="65691" y="46768"/>
                      </a:cubicBezTo>
                      <a:cubicBezTo>
                        <a:pt x="68099" y="39091"/>
                        <a:pt x="69543" y="35252"/>
                        <a:pt x="69543" y="30933"/>
                      </a:cubicBezTo>
                      <a:cubicBezTo>
                        <a:pt x="69543" y="26615"/>
                        <a:pt x="73395" y="21337"/>
                        <a:pt x="69543" y="17499"/>
                      </a:cubicBezTo>
                      <a:cubicBezTo>
                        <a:pt x="65691" y="13660"/>
                        <a:pt x="62803" y="11741"/>
                        <a:pt x="62803" y="11741"/>
                      </a:cubicBezTo>
                      <a:cubicBezTo>
                        <a:pt x="62803" y="11741"/>
                        <a:pt x="59432" y="8862"/>
                        <a:pt x="57988" y="8862"/>
                      </a:cubicBezTo>
                      <a:cubicBezTo>
                        <a:pt x="56543" y="8862"/>
                        <a:pt x="56543" y="8862"/>
                        <a:pt x="53655" y="8862"/>
                      </a:cubicBezTo>
                      <a:cubicBezTo>
                        <a:pt x="50766" y="8862"/>
                        <a:pt x="57988" y="10781"/>
                        <a:pt x="45951" y="8862"/>
                      </a:cubicBezTo>
                      <a:cubicBezTo>
                        <a:pt x="33914" y="6942"/>
                        <a:pt x="32470" y="5983"/>
                        <a:pt x="28618" y="5983"/>
                      </a:cubicBezTo>
                      <a:cubicBezTo>
                        <a:pt x="24766" y="5983"/>
                        <a:pt x="36562" y="6703"/>
                        <a:pt x="19710" y="4783"/>
                      </a:cubicBezTo>
                      <a:cubicBezTo>
                        <a:pt x="2859" y="2864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36" name="Freeform 1435"/>
                <p:cNvSpPr/>
                <p:nvPr/>
              </p:nvSpPr>
              <p:spPr>
                <a:xfrm>
                  <a:off x="6530815" y="5608026"/>
                  <a:ext cx="145421" cy="470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5421" h="47082" fill="none">
                      <a:moveTo>
                        <a:pt x="0" y="8292"/>
                      </a:moveTo>
                      <a:cubicBezTo>
                        <a:pt x="1926" y="8292"/>
                        <a:pt x="-7704" y="-7062"/>
                        <a:pt x="21666" y="3974"/>
                      </a:cubicBezTo>
                      <a:cubicBezTo>
                        <a:pt x="51036" y="15009"/>
                        <a:pt x="54888" y="14530"/>
                        <a:pt x="55851" y="14530"/>
                      </a:cubicBezTo>
                      <a:cubicBezTo>
                        <a:pt x="56814" y="14530"/>
                        <a:pt x="56814" y="14050"/>
                        <a:pt x="59222" y="13090"/>
                      </a:cubicBezTo>
                      <a:cubicBezTo>
                        <a:pt x="61629" y="12130"/>
                        <a:pt x="60184" y="7812"/>
                        <a:pt x="63555" y="11171"/>
                      </a:cubicBezTo>
                      <a:cubicBezTo>
                        <a:pt x="66925" y="14530"/>
                        <a:pt x="64036" y="8772"/>
                        <a:pt x="69814" y="15969"/>
                      </a:cubicBezTo>
                      <a:cubicBezTo>
                        <a:pt x="75592" y="23166"/>
                        <a:pt x="72221" y="16449"/>
                        <a:pt x="76795" y="24366"/>
                      </a:cubicBezTo>
                      <a:cubicBezTo>
                        <a:pt x="81369" y="32283"/>
                        <a:pt x="83295" y="26525"/>
                        <a:pt x="85943" y="32043"/>
                      </a:cubicBezTo>
                      <a:cubicBezTo>
                        <a:pt x="88591" y="37561"/>
                        <a:pt x="84258" y="35642"/>
                        <a:pt x="91480" y="40920"/>
                      </a:cubicBezTo>
                      <a:cubicBezTo>
                        <a:pt x="98703" y="46198"/>
                        <a:pt x="102554" y="45718"/>
                        <a:pt x="106406" y="46677"/>
                      </a:cubicBezTo>
                      <a:cubicBezTo>
                        <a:pt x="110258" y="47637"/>
                        <a:pt x="108814" y="46677"/>
                        <a:pt x="117961" y="46677"/>
                      </a:cubicBezTo>
                      <a:cubicBezTo>
                        <a:pt x="127110" y="46677"/>
                        <a:pt x="132406" y="40920"/>
                        <a:pt x="136257" y="40920"/>
                      </a:cubicBezTo>
                      <a:cubicBezTo>
                        <a:pt x="140109" y="40920"/>
                        <a:pt x="144442" y="38041"/>
                        <a:pt x="145421" y="3756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37" name="Freeform 1436"/>
                <p:cNvSpPr/>
                <p:nvPr/>
              </p:nvSpPr>
              <p:spPr>
                <a:xfrm>
                  <a:off x="6695494" y="5628794"/>
                  <a:ext cx="5341" cy="53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41" h="5323" fill="none">
                      <a:moveTo>
                        <a:pt x="-15" y="5278"/>
                      </a:moveTo>
                      <a:cubicBezTo>
                        <a:pt x="3355" y="1919"/>
                        <a:pt x="2874" y="0"/>
                        <a:pt x="5281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38" name="Freeform 1437"/>
                <p:cNvSpPr/>
                <p:nvPr/>
              </p:nvSpPr>
              <p:spPr>
                <a:xfrm>
                  <a:off x="6675558" y="5613799"/>
                  <a:ext cx="9329" cy="635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329" h="63501" fill="none">
                      <a:moveTo>
                        <a:pt x="9329" y="6358"/>
                      </a:moveTo>
                      <a:cubicBezTo>
                        <a:pt x="9329" y="6358"/>
                        <a:pt x="9329" y="-11396"/>
                        <a:pt x="6921" y="12115"/>
                      </a:cubicBezTo>
                      <a:cubicBezTo>
                        <a:pt x="4514" y="35627"/>
                        <a:pt x="5958" y="32748"/>
                        <a:pt x="4514" y="35627"/>
                      </a:cubicBezTo>
                      <a:cubicBezTo>
                        <a:pt x="3069" y="38506"/>
                        <a:pt x="2588" y="36586"/>
                        <a:pt x="2588" y="41864"/>
                      </a:cubicBezTo>
                      <a:cubicBezTo>
                        <a:pt x="2588" y="47142"/>
                        <a:pt x="3069" y="42824"/>
                        <a:pt x="1625" y="50501"/>
                      </a:cubicBezTo>
                      <a:cubicBezTo>
                        <a:pt x="181" y="58178"/>
                        <a:pt x="662" y="58178"/>
                        <a:pt x="181" y="59138"/>
                      </a:cubicBezTo>
                      <a:cubicBezTo>
                        <a:pt x="-301" y="60097"/>
                        <a:pt x="181" y="63501"/>
                        <a:pt x="181" y="6350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39" name="Freeform 1438"/>
                <p:cNvSpPr/>
                <p:nvPr/>
              </p:nvSpPr>
              <p:spPr>
                <a:xfrm>
                  <a:off x="6668036" y="5621147"/>
                  <a:ext cx="1505" cy="609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05" h="60952" fill="none">
                      <a:moveTo>
                        <a:pt x="1444" y="0"/>
                      </a:moveTo>
                      <a:cubicBezTo>
                        <a:pt x="1444" y="11006"/>
                        <a:pt x="0" y="13885"/>
                        <a:pt x="0" y="23481"/>
                      </a:cubicBezTo>
                      <a:cubicBezTo>
                        <a:pt x="0" y="33078"/>
                        <a:pt x="0" y="27320"/>
                        <a:pt x="0" y="36436"/>
                      </a:cubicBezTo>
                      <a:cubicBezTo>
                        <a:pt x="0" y="45553"/>
                        <a:pt x="1444" y="44593"/>
                        <a:pt x="1444" y="52270"/>
                      </a:cubicBezTo>
                      <a:cubicBezTo>
                        <a:pt x="1444" y="59948"/>
                        <a:pt x="1444" y="59948"/>
                        <a:pt x="1444" y="59948"/>
                      </a:cubicBezTo>
                      <a:lnTo>
                        <a:pt x="1444" y="60952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40" name="Freeform 1439"/>
                <p:cNvSpPr/>
                <p:nvPr/>
              </p:nvSpPr>
              <p:spPr>
                <a:xfrm>
                  <a:off x="6689626" y="5619948"/>
                  <a:ext cx="3235" cy="319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35" h="31938" fill="none">
                      <a:moveTo>
                        <a:pt x="3205" y="0"/>
                      </a:moveTo>
                      <a:cubicBezTo>
                        <a:pt x="2001" y="2129"/>
                        <a:pt x="557" y="-2189"/>
                        <a:pt x="557" y="8367"/>
                      </a:cubicBezTo>
                      <a:cubicBezTo>
                        <a:pt x="557" y="18923"/>
                        <a:pt x="557" y="14604"/>
                        <a:pt x="557" y="20362"/>
                      </a:cubicBezTo>
                      <a:cubicBezTo>
                        <a:pt x="557" y="26120"/>
                        <a:pt x="-888" y="30918"/>
                        <a:pt x="557" y="31398"/>
                      </a:cubicBezTo>
                      <a:cubicBezTo>
                        <a:pt x="2001" y="31878"/>
                        <a:pt x="2001" y="31878"/>
                        <a:pt x="2001" y="3187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41" name="Freeform 1440"/>
                <p:cNvSpPr/>
                <p:nvPr/>
              </p:nvSpPr>
              <p:spPr>
                <a:xfrm>
                  <a:off x="6678191" y="5619198"/>
                  <a:ext cx="29866" cy="245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866" h="24516" fill="none">
                      <a:moveTo>
                        <a:pt x="-38" y="24478"/>
                      </a:moveTo>
                      <a:cubicBezTo>
                        <a:pt x="5733" y="23511"/>
                        <a:pt x="9344" y="22312"/>
                        <a:pt x="11029" y="20632"/>
                      </a:cubicBezTo>
                      <a:cubicBezTo>
                        <a:pt x="12714" y="18953"/>
                        <a:pt x="14399" y="18713"/>
                        <a:pt x="17288" y="14395"/>
                      </a:cubicBezTo>
                      <a:cubicBezTo>
                        <a:pt x="20177" y="10076"/>
                        <a:pt x="23547" y="6717"/>
                        <a:pt x="24029" y="5758"/>
                      </a:cubicBezTo>
                      <a:cubicBezTo>
                        <a:pt x="24510" y="4798"/>
                        <a:pt x="29806" y="0"/>
                        <a:pt x="29806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42" name="Freeform 1441"/>
                <p:cNvSpPr/>
                <p:nvPr/>
              </p:nvSpPr>
              <p:spPr>
                <a:xfrm>
                  <a:off x="6655321" y="5646113"/>
                  <a:ext cx="39195" cy="203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195" h="20392" fill="none">
                      <a:moveTo>
                        <a:pt x="0" y="20355"/>
                      </a:moveTo>
                      <a:cubicBezTo>
                        <a:pt x="11270" y="16749"/>
                        <a:pt x="16084" y="15309"/>
                        <a:pt x="19936" y="12910"/>
                      </a:cubicBezTo>
                      <a:cubicBezTo>
                        <a:pt x="23788" y="10511"/>
                        <a:pt x="21380" y="10991"/>
                        <a:pt x="27158" y="7632"/>
                      </a:cubicBezTo>
                      <a:cubicBezTo>
                        <a:pt x="32936" y="4273"/>
                        <a:pt x="35343" y="1874"/>
                        <a:pt x="36306" y="1394"/>
                      </a:cubicBezTo>
                      <a:cubicBezTo>
                        <a:pt x="37269" y="915"/>
                        <a:pt x="39195" y="-45"/>
                        <a:pt x="39195" y="-4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43" name="Freeform 1442"/>
                <p:cNvSpPr/>
                <p:nvPr/>
              </p:nvSpPr>
              <p:spPr>
                <a:xfrm>
                  <a:off x="6655096" y="5664781"/>
                  <a:ext cx="27384" cy="57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84" h="5773" fill="none">
                      <a:moveTo>
                        <a:pt x="1384" y="5758"/>
                      </a:moveTo>
                      <a:cubicBezTo>
                        <a:pt x="1384" y="5758"/>
                        <a:pt x="-3912" y="-1920"/>
                        <a:pt x="5958" y="1199"/>
                      </a:cubicBezTo>
                      <a:cubicBezTo>
                        <a:pt x="15829" y="4318"/>
                        <a:pt x="13903" y="1919"/>
                        <a:pt x="18236" y="3839"/>
                      </a:cubicBezTo>
                      <a:cubicBezTo>
                        <a:pt x="22569" y="5758"/>
                        <a:pt x="27384" y="0"/>
                        <a:pt x="27384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44" name="Freeform 1443"/>
                <p:cNvSpPr/>
                <p:nvPr/>
              </p:nvSpPr>
              <p:spPr>
                <a:xfrm>
                  <a:off x="6621317" y="5651886"/>
                  <a:ext cx="43859" cy="378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859" h="37861" fill="none">
                      <a:moveTo>
                        <a:pt x="17830" y="-60"/>
                      </a:moveTo>
                      <a:cubicBezTo>
                        <a:pt x="16385" y="4258"/>
                        <a:pt x="14459" y="12415"/>
                        <a:pt x="11571" y="9536"/>
                      </a:cubicBezTo>
                      <a:cubicBezTo>
                        <a:pt x="8682" y="6658"/>
                        <a:pt x="6274" y="4258"/>
                        <a:pt x="6274" y="4258"/>
                      </a:cubicBezTo>
                      <a:cubicBezTo>
                        <a:pt x="6274" y="4258"/>
                        <a:pt x="13496" y="-5338"/>
                        <a:pt x="6274" y="4258"/>
                      </a:cubicBezTo>
                      <a:cubicBezTo>
                        <a:pt x="-948" y="13855"/>
                        <a:pt x="-1911" y="10976"/>
                        <a:pt x="2904" y="20572"/>
                      </a:cubicBezTo>
                      <a:cubicBezTo>
                        <a:pt x="7719" y="30169"/>
                        <a:pt x="14941" y="26810"/>
                        <a:pt x="14941" y="31128"/>
                      </a:cubicBezTo>
                      <a:cubicBezTo>
                        <a:pt x="14941" y="35447"/>
                        <a:pt x="13978" y="34007"/>
                        <a:pt x="15904" y="35927"/>
                      </a:cubicBezTo>
                      <a:cubicBezTo>
                        <a:pt x="17830" y="37861"/>
                        <a:pt x="36126" y="31128"/>
                        <a:pt x="37089" y="31128"/>
                      </a:cubicBezTo>
                      <a:cubicBezTo>
                        <a:pt x="38052" y="31128"/>
                        <a:pt x="40941" y="33527"/>
                        <a:pt x="40941" y="33527"/>
                      </a:cubicBezTo>
                      <a:lnTo>
                        <a:pt x="43859" y="37861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45" name="Freeform 1444"/>
                <p:cNvSpPr/>
                <p:nvPr/>
              </p:nvSpPr>
              <p:spPr>
                <a:xfrm>
                  <a:off x="6326188" y="5537628"/>
                  <a:ext cx="73877" cy="1727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877" h="172735" fill="none">
                      <a:moveTo>
                        <a:pt x="0" y="0"/>
                      </a:moveTo>
                      <a:cubicBezTo>
                        <a:pt x="0" y="0"/>
                        <a:pt x="8827" y="31988"/>
                        <a:pt x="8827" y="33587"/>
                      </a:cubicBezTo>
                      <a:cubicBezTo>
                        <a:pt x="8827" y="35187"/>
                        <a:pt x="8827" y="35986"/>
                        <a:pt x="8827" y="40785"/>
                      </a:cubicBezTo>
                      <a:cubicBezTo>
                        <a:pt x="8827" y="45583"/>
                        <a:pt x="8827" y="43184"/>
                        <a:pt x="8827" y="48782"/>
                      </a:cubicBezTo>
                      <a:cubicBezTo>
                        <a:pt x="8827" y="54380"/>
                        <a:pt x="8827" y="47182"/>
                        <a:pt x="8827" y="55979"/>
                      </a:cubicBezTo>
                      <a:cubicBezTo>
                        <a:pt x="8827" y="64776"/>
                        <a:pt x="8827" y="63176"/>
                        <a:pt x="8827" y="71173"/>
                      </a:cubicBezTo>
                      <a:cubicBezTo>
                        <a:pt x="8827" y="79170"/>
                        <a:pt x="13241" y="80370"/>
                        <a:pt x="15247" y="79970"/>
                      </a:cubicBezTo>
                      <a:cubicBezTo>
                        <a:pt x="17253" y="79570"/>
                        <a:pt x="15247" y="79970"/>
                        <a:pt x="19259" y="87167"/>
                      </a:cubicBezTo>
                      <a:cubicBezTo>
                        <a:pt x="23271" y="94365"/>
                        <a:pt x="20062" y="93565"/>
                        <a:pt x="24876" y="99963"/>
                      </a:cubicBezTo>
                      <a:cubicBezTo>
                        <a:pt x="29691" y="106360"/>
                        <a:pt x="29852" y="100922"/>
                        <a:pt x="31778" y="106840"/>
                      </a:cubicBezTo>
                      <a:cubicBezTo>
                        <a:pt x="33703" y="112758"/>
                        <a:pt x="33703" y="111158"/>
                        <a:pt x="33703" y="112758"/>
                      </a:cubicBezTo>
                      <a:cubicBezTo>
                        <a:pt x="33703" y="114357"/>
                        <a:pt x="31778" y="116757"/>
                        <a:pt x="31778" y="123953"/>
                      </a:cubicBezTo>
                      <a:cubicBezTo>
                        <a:pt x="31778" y="131151"/>
                        <a:pt x="25839" y="112758"/>
                        <a:pt x="31778" y="135150"/>
                      </a:cubicBezTo>
                      <a:cubicBezTo>
                        <a:pt x="37716" y="157541"/>
                        <a:pt x="40284" y="153862"/>
                        <a:pt x="42370" y="158340"/>
                      </a:cubicBezTo>
                      <a:cubicBezTo>
                        <a:pt x="44456" y="162819"/>
                        <a:pt x="51358" y="164578"/>
                        <a:pt x="50555" y="164578"/>
                      </a:cubicBezTo>
                      <a:lnTo>
                        <a:pt x="73877" y="172735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46" name="Freeform 1445"/>
                <p:cNvSpPr/>
                <p:nvPr/>
              </p:nvSpPr>
              <p:spPr>
                <a:xfrm>
                  <a:off x="6358010" y="5685848"/>
                  <a:ext cx="82979" cy="137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979" h="13720" fill="none">
                      <a:moveTo>
                        <a:pt x="0" y="1484"/>
                      </a:moveTo>
                      <a:cubicBezTo>
                        <a:pt x="0" y="1484"/>
                        <a:pt x="17930" y="-915"/>
                        <a:pt x="29164" y="1484"/>
                      </a:cubicBezTo>
                      <a:cubicBezTo>
                        <a:pt x="40399" y="3884"/>
                        <a:pt x="46016" y="-4753"/>
                        <a:pt x="49226" y="3884"/>
                      </a:cubicBezTo>
                      <a:cubicBezTo>
                        <a:pt x="52436" y="12520"/>
                        <a:pt x="50670" y="8682"/>
                        <a:pt x="57571" y="12200"/>
                      </a:cubicBezTo>
                      <a:cubicBezTo>
                        <a:pt x="64472" y="15719"/>
                        <a:pt x="73460" y="12361"/>
                        <a:pt x="75707" y="12200"/>
                      </a:cubicBezTo>
                      <a:cubicBezTo>
                        <a:pt x="77954" y="12040"/>
                        <a:pt x="82979" y="12200"/>
                        <a:pt x="82979" y="1220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47" name="Freeform 1446"/>
                <p:cNvSpPr/>
                <p:nvPr/>
              </p:nvSpPr>
              <p:spPr>
                <a:xfrm>
                  <a:off x="6397431" y="5708414"/>
                  <a:ext cx="124957" cy="243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4957" h="24366" fill="none">
                      <a:moveTo>
                        <a:pt x="0" y="18183"/>
                      </a:moveTo>
                      <a:cubicBezTo>
                        <a:pt x="0" y="18183"/>
                        <a:pt x="978" y="6747"/>
                        <a:pt x="12212" y="11546"/>
                      </a:cubicBezTo>
                      <a:cubicBezTo>
                        <a:pt x="23447" y="16344"/>
                        <a:pt x="28262" y="14744"/>
                        <a:pt x="33076" y="14744"/>
                      </a:cubicBezTo>
                      <a:cubicBezTo>
                        <a:pt x="37891" y="14744"/>
                        <a:pt x="65977" y="17144"/>
                        <a:pt x="69187" y="20342"/>
                      </a:cubicBezTo>
                      <a:cubicBezTo>
                        <a:pt x="72397" y="23541"/>
                        <a:pt x="63570" y="16983"/>
                        <a:pt x="78816" y="23061"/>
                      </a:cubicBezTo>
                      <a:cubicBezTo>
                        <a:pt x="94063" y="29139"/>
                        <a:pt x="113322" y="11546"/>
                        <a:pt x="113322" y="11546"/>
                      </a:cubicBezTo>
                      <a:lnTo>
                        <a:pt x="124957" y="-50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48" name="Freeform 1447"/>
                <p:cNvSpPr/>
                <p:nvPr/>
              </p:nvSpPr>
              <p:spPr>
                <a:xfrm>
                  <a:off x="6324607" y="5586885"/>
                  <a:ext cx="95468" cy="171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5468" h="17169" fill="none">
                      <a:moveTo>
                        <a:pt x="0" y="1924"/>
                      </a:moveTo>
                      <a:cubicBezTo>
                        <a:pt x="16827" y="14719"/>
                        <a:pt x="35283" y="12320"/>
                        <a:pt x="36888" y="12320"/>
                      </a:cubicBezTo>
                      <a:cubicBezTo>
                        <a:pt x="38493" y="12320"/>
                        <a:pt x="48925" y="6722"/>
                        <a:pt x="50530" y="6722"/>
                      </a:cubicBezTo>
                      <a:cubicBezTo>
                        <a:pt x="52135" y="6722"/>
                        <a:pt x="76209" y="-4473"/>
                        <a:pt x="80221" y="1924"/>
                      </a:cubicBezTo>
                      <a:cubicBezTo>
                        <a:pt x="84233" y="8322"/>
                        <a:pt x="85838" y="8322"/>
                        <a:pt x="87443" y="12320"/>
                      </a:cubicBezTo>
                      <a:cubicBezTo>
                        <a:pt x="89048" y="16319"/>
                        <a:pt x="93060" y="14719"/>
                        <a:pt x="95468" y="1711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49" name="Freeform 1448"/>
                <p:cNvSpPr/>
                <p:nvPr/>
              </p:nvSpPr>
              <p:spPr>
                <a:xfrm>
                  <a:off x="6301362" y="5601655"/>
                  <a:ext cx="111492" cy="373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1492" h="37336" fill="none">
                      <a:moveTo>
                        <a:pt x="0" y="-50"/>
                      </a:moveTo>
                      <a:cubicBezTo>
                        <a:pt x="3160" y="-50"/>
                        <a:pt x="23221" y="10346"/>
                        <a:pt x="24826" y="12745"/>
                      </a:cubicBezTo>
                      <a:cubicBezTo>
                        <a:pt x="26431" y="15144"/>
                        <a:pt x="28838" y="16744"/>
                        <a:pt x="32450" y="20342"/>
                      </a:cubicBezTo>
                      <a:cubicBezTo>
                        <a:pt x="36061" y="23941"/>
                        <a:pt x="35258" y="22342"/>
                        <a:pt x="48097" y="26340"/>
                      </a:cubicBezTo>
                      <a:cubicBezTo>
                        <a:pt x="60937" y="30339"/>
                        <a:pt x="70566" y="28100"/>
                        <a:pt x="69603" y="29059"/>
                      </a:cubicBezTo>
                      <a:cubicBezTo>
                        <a:pt x="69603" y="29059"/>
                        <a:pt x="68480" y="22821"/>
                        <a:pt x="72332" y="31778"/>
                      </a:cubicBezTo>
                      <a:cubicBezTo>
                        <a:pt x="76184" y="40735"/>
                        <a:pt x="91430" y="35937"/>
                        <a:pt x="93838" y="36736"/>
                      </a:cubicBezTo>
                      <a:cubicBezTo>
                        <a:pt x="96245" y="37536"/>
                        <a:pt x="104269" y="36736"/>
                        <a:pt x="104269" y="36736"/>
                      </a:cubicBezTo>
                      <a:lnTo>
                        <a:pt x="111492" y="33537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50" name="Freeform 1449"/>
                <p:cNvSpPr/>
                <p:nvPr/>
              </p:nvSpPr>
              <p:spPr>
                <a:xfrm>
                  <a:off x="6318966" y="5647988"/>
                  <a:ext cx="40925" cy="194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925" h="19493" fill="none">
                      <a:moveTo>
                        <a:pt x="0" y="0"/>
                      </a:moveTo>
                      <a:cubicBezTo>
                        <a:pt x="4012" y="0"/>
                        <a:pt x="16450" y="400"/>
                        <a:pt x="18457" y="2399"/>
                      </a:cubicBezTo>
                      <a:cubicBezTo>
                        <a:pt x="20463" y="4398"/>
                        <a:pt x="12037" y="3998"/>
                        <a:pt x="20864" y="8797"/>
                      </a:cubicBezTo>
                      <a:cubicBezTo>
                        <a:pt x="29691" y="13595"/>
                        <a:pt x="26160" y="10076"/>
                        <a:pt x="31697" y="15594"/>
                      </a:cubicBezTo>
                      <a:cubicBezTo>
                        <a:pt x="37234" y="21112"/>
                        <a:pt x="40925" y="19193"/>
                        <a:pt x="40925" y="1919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51" name="Freeform 1450"/>
                <p:cNvSpPr/>
                <p:nvPr/>
              </p:nvSpPr>
              <p:spPr>
                <a:xfrm>
                  <a:off x="6336042" y="5668679"/>
                  <a:ext cx="64021" cy="149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021" h="14919" fill="none">
                      <a:moveTo>
                        <a:pt x="1379" y="420"/>
                      </a:moveTo>
                      <a:cubicBezTo>
                        <a:pt x="1379" y="420"/>
                        <a:pt x="-3757" y="-1979"/>
                        <a:pt x="5231" y="4258"/>
                      </a:cubicBezTo>
                      <a:cubicBezTo>
                        <a:pt x="14219" y="10496"/>
                        <a:pt x="15824" y="7297"/>
                        <a:pt x="20638" y="12096"/>
                      </a:cubicBezTo>
                      <a:cubicBezTo>
                        <a:pt x="25453" y="16894"/>
                        <a:pt x="38934" y="14655"/>
                        <a:pt x="41502" y="12096"/>
                      </a:cubicBezTo>
                      <a:cubicBezTo>
                        <a:pt x="44070" y="9536"/>
                        <a:pt x="38292" y="3459"/>
                        <a:pt x="47120" y="6498"/>
                      </a:cubicBezTo>
                      <a:cubicBezTo>
                        <a:pt x="55947" y="9536"/>
                        <a:pt x="64021" y="9536"/>
                        <a:pt x="64021" y="953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52" name="Freeform 1451"/>
                <p:cNvSpPr/>
                <p:nvPr/>
              </p:nvSpPr>
              <p:spPr>
                <a:xfrm>
                  <a:off x="6350262" y="5690421"/>
                  <a:ext cx="32123" cy="71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123" h="7197" fill="none">
                      <a:moveTo>
                        <a:pt x="0" y="-50"/>
                      </a:moveTo>
                      <a:cubicBezTo>
                        <a:pt x="0" y="-50"/>
                        <a:pt x="17654" y="7147"/>
                        <a:pt x="20864" y="7147"/>
                      </a:cubicBezTo>
                      <a:cubicBezTo>
                        <a:pt x="24074" y="7147"/>
                        <a:pt x="32123" y="5548"/>
                        <a:pt x="32123" y="554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53" name="Freeform 1452"/>
                <p:cNvSpPr/>
                <p:nvPr/>
              </p:nvSpPr>
              <p:spPr>
                <a:xfrm>
                  <a:off x="6290002" y="5571065"/>
                  <a:ext cx="52285" cy="377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285" h="37786" fill="none">
                      <a:moveTo>
                        <a:pt x="2483" y="150"/>
                      </a:moveTo>
                      <a:cubicBezTo>
                        <a:pt x="2483" y="150"/>
                        <a:pt x="-5943" y="-1849"/>
                        <a:pt x="8100" y="8947"/>
                      </a:cubicBezTo>
                      <a:cubicBezTo>
                        <a:pt x="22143" y="19743"/>
                        <a:pt x="24952" y="17743"/>
                        <a:pt x="24952" y="20142"/>
                      </a:cubicBezTo>
                      <a:cubicBezTo>
                        <a:pt x="24951" y="22542"/>
                        <a:pt x="9705" y="12146"/>
                        <a:pt x="27359" y="24941"/>
                      </a:cubicBezTo>
                      <a:cubicBezTo>
                        <a:pt x="45013" y="37736"/>
                        <a:pt x="52285" y="37736"/>
                        <a:pt x="52285" y="3773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54" name="Freeform 1453"/>
                <p:cNvSpPr/>
                <p:nvPr/>
              </p:nvSpPr>
              <p:spPr>
                <a:xfrm>
                  <a:off x="6285413" y="5540253"/>
                  <a:ext cx="38368" cy="487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368" h="48732" fill="none">
                      <a:moveTo>
                        <a:pt x="2257" y="5373"/>
                      </a:moveTo>
                      <a:cubicBezTo>
                        <a:pt x="2257" y="5373"/>
                        <a:pt x="-5607" y="-9821"/>
                        <a:pt x="7473" y="10571"/>
                      </a:cubicBezTo>
                      <a:cubicBezTo>
                        <a:pt x="20553" y="30963"/>
                        <a:pt x="13491" y="25365"/>
                        <a:pt x="22318" y="30963"/>
                      </a:cubicBezTo>
                      <a:cubicBezTo>
                        <a:pt x="31145" y="36561"/>
                        <a:pt x="38368" y="36561"/>
                        <a:pt x="38368" y="36561"/>
                      </a:cubicBezTo>
                      <a:lnTo>
                        <a:pt x="38368" y="48732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55" name="Freeform 1454"/>
                <p:cNvSpPr/>
                <p:nvPr/>
              </p:nvSpPr>
              <p:spPr>
                <a:xfrm>
                  <a:off x="6281275" y="5528856"/>
                  <a:ext cx="121196" cy="791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1196" h="79170" fill="none">
                      <a:moveTo>
                        <a:pt x="0" y="0"/>
                      </a:moveTo>
                      <a:cubicBezTo>
                        <a:pt x="3185" y="5573"/>
                        <a:pt x="2382" y="2374"/>
                        <a:pt x="14419" y="10371"/>
                      </a:cubicBezTo>
                      <a:cubicBezTo>
                        <a:pt x="26456" y="18368"/>
                        <a:pt x="39295" y="14370"/>
                        <a:pt x="42505" y="21567"/>
                      </a:cubicBezTo>
                      <a:cubicBezTo>
                        <a:pt x="45715" y="28764"/>
                        <a:pt x="40499" y="24366"/>
                        <a:pt x="46518" y="30364"/>
                      </a:cubicBezTo>
                      <a:cubicBezTo>
                        <a:pt x="52536" y="36361"/>
                        <a:pt x="61363" y="35562"/>
                        <a:pt x="62567" y="39160"/>
                      </a:cubicBezTo>
                      <a:cubicBezTo>
                        <a:pt x="63771" y="42759"/>
                        <a:pt x="61764" y="40120"/>
                        <a:pt x="70190" y="46757"/>
                      </a:cubicBezTo>
                      <a:cubicBezTo>
                        <a:pt x="78616" y="53395"/>
                        <a:pt x="84233" y="53395"/>
                        <a:pt x="85838" y="53395"/>
                      </a:cubicBezTo>
                      <a:cubicBezTo>
                        <a:pt x="87443" y="53395"/>
                        <a:pt x="90813" y="53395"/>
                        <a:pt x="93541" y="53395"/>
                      </a:cubicBezTo>
                      <a:cubicBezTo>
                        <a:pt x="96270" y="53395"/>
                        <a:pt x="101085" y="53395"/>
                        <a:pt x="102690" y="53395"/>
                      </a:cubicBezTo>
                      <a:cubicBezTo>
                        <a:pt x="104295" y="53395"/>
                        <a:pt x="99641" y="43799"/>
                        <a:pt x="107585" y="58273"/>
                      </a:cubicBezTo>
                      <a:cubicBezTo>
                        <a:pt x="115529" y="72748"/>
                        <a:pt x="119542" y="71948"/>
                        <a:pt x="121196" y="7917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56" name="Freeform 1455"/>
                <p:cNvSpPr/>
                <p:nvPr/>
              </p:nvSpPr>
              <p:spPr>
                <a:xfrm>
                  <a:off x="6286842" y="5494594"/>
                  <a:ext cx="136468" cy="651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468" h="65151" fill="none">
                      <a:moveTo>
                        <a:pt x="0" y="-70"/>
                      </a:moveTo>
                      <a:cubicBezTo>
                        <a:pt x="11260" y="3849"/>
                        <a:pt x="36938" y="3049"/>
                        <a:pt x="40950" y="9447"/>
                      </a:cubicBezTo>
                      <a:cubicBezTo>
                        <a:pt x="44963" y="15844"/>
                        <a:pt x="37741" y="7047"/>
                        <a:pt x="46568" y="19843"/>
                      </a:cubicBezTo>
                      <a:cubicBezTo>
                        <a:pt x="55395" y="32575"/>
                        <a:pt x="55395" y="23042"/>
                        <a:pt x="61413" y="34637"/>
                      </a:cubicBezTo>
                      <a:cubicBezTo>
                        <a:pt x="67432" y="46233"/>
                        <a:pt x="61012" y="41435"/>
                        <a:pt x="73049" y="46233"/>
                      </a:cubicBezTo>
                      <a:cubicBezTo>
                        <a:pt x="85086" y="51031"/>
                        <a:pt x="88296" y="47832"/>
                        <a:pt x="93913" y="51031"/>
                      </a:cubicBezTo>
                      <a:cubicBezTo>
                        <a:pt x="99530" y="54230"/>
                        <a:pt x="98727" y="51031"/>
                        <a:pt x="103543" y="54230"/>
                      </a:cubicBezTo>
                      <a:cubicBezTo>
                        <a:pt x="108357" y="57429"/>
                        <a:pt x="110765" y="55030"/>
                        <a:pt x="114777" y="59028"/>
                      </a:cubicBezTo>
                      <a:cubicBezTo>
                        <a:pt x="118789" y="63027"/>
                        <a:pt x="126011" y="61427"/>
                        <a:pt x="128418" y="62227"/>
                      </a:cubicBezTo>
                      <a:cubicBezTo>
                        <a:pt x="130826" y="63027"/>
                        <a:pt x="137246" y="65151"/>
                        <a:pt x="136468" y="6515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57" name="Freeform 1456"/>
                <p:cNvSpPr/>
                <p:nvPr/>
              </p:nvSpPr>
              <p:spPr>
                <a:xfrm>
                  <a:off x="6290905" y="5448111"/>
                  <a:ext cx="85838" cy="583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838" h="58328" fill="none">
                      <a:moveTo>
                        <a:pt x="0" y="0"/>
                      </a:moveTo>
                      <a:cubicBezTo>
                        <a:pt x="4790" y="2349"/>
                        <a:pt x="-8050" y="0"/>
                        <a:pt x="16827" y="11946"/>
                      </a:cubicBezTo>
                      <a:cubicBezTo>
                        <a:pt x="41703" y="23941"/>
                        <a:pt x="49326" y="15544"/>
                        <a:pt x="54542" y="20742"/>
                      </a:cubicBezTo>
                      <a:cubicBezTo>
                        <a:pt x="59758" y="25940"/>
                        <a:pt x="67783" y="6747"/>
                        <a:pt x="70591" y="23141"/>
                      </a:cubicBezTo>
                      <a:cubicBezTo>
                        <a:pt x="73400" y="39535"/>
                        <a:pt x="69789" y="35137"/>
                        <a:pt x="77011" y="46333"/>
                      </a:cubicBezTo>
                      <a:cubicBezTo>
                        <a:pt x="84233" y="57529"/>
                        <a:pt x="84233" y="58328"/>
                        <a:pt x="85838" y="5832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58" name="Freeform 1457"/>
                <p:cNvSpPr/>
                <p:nvPr/>
              </p:nvSpPr>
              <p:spPr>
                <a:xfrm>
                  <a:off x="6336569" y="5400879"/>
                  <a:ext cx="150311" cy="1021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0311" h="102186" fill="none">
                      <a:moveTo>
                        <a:pt x="0" y="0"/>
                      </a:moveTo>
                      <a:cubicBezTo>
                        <a:pt x="0" y="3599"/>
                        <a:pt x="10643" y="14235"/>
                        <a:pt x="25087" y="28629"/>
                      </a:cubicBezTo>
                      <a:cubicBezTo>
                        <a:pt x="39531" y="43024"/>
                        <a:pt x="47395" y="36786"/>
                        <a:pt x="51408" y="44783"/>
                      </a:cubicBezTo>
                      <a:cubicBezTo>
                        <a:pt x="55420" y="52780"/>
                        <a:pt x="57827" y="43184"/>
                        <a:pt x="61037" y="56779"/>
                      </a:cubicBezTo>
                      <a:cubicBezTo>
                        <a:pt x="64247" y="70374"/>
                        <a:pt x="84308" y="75172"/>
                        <a:pt x="85512" y="78771"/>
                      </a:cubicBezTo>
                      <a:cubicBezTo>
                        <a:pt x="86716" y="82369"/>
                        <a:pt x="85111" y="78371"/>
                        <a:pt x="91932" y="85168"/>
                      </a:cubicBezTo>
                      <a:cubicBezTo>
                        <a:pt x="98753" y="91965"/>
                        <a:pt x="97549" y="85168"/>
                        <a:pt x="105172" y="92765"/>
                      </a:cubicBezTo>
                      <a:cubicBezTo>
                        <a:pt x="112796" y="100362"/>
                        <a:pt x="120018" y="97963"/>
                        <a:pt x="122827" y="100763"/>
                      </a:cubicBezTo>
                      <a:cubicBezTo>
                        <a:pt x="125635" y="103561"/>
                        <a:pt x="139517" y="101241"/>
                        <a:pt x="142005" y="101002"/>
                      </a:cubicBezTo>
                      <a:cubicBezTo>
                        <a:pt x="144492" y="100763"/>
                        <a:pt x="150311" y="92765"/>
                        <a:pt x="150311" y="9276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59" name="Freeform 1458"/>
                <p:cNvSpPr/>
                <p:nvPr/>
              </p:nvSpPr>
              <p:spPr>
                <a:xfrm>
                  <a:off x="6436174" y="5508839"/>
                  <a:ext cx="120369" cy="512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369" h="51206" fill="none">
                      <a:moveTo>
                        <a:pt x="0" y="0"/>
                      </a:moveTo>
                      <a:cubicBezTo>
                        <a:pt x="1555" y="0"/>
                        <a:pt x="19209" y="800"/>
                        <a:pt x="33653" y="4798"/>
                      </a:cubicBezTo>
                      <a:cubicBezTo>
                        <a:pt x="48097" y="8797"/>
                        <a:pt x="42480" y="3199"/>
                        <a:pt x="49702" y="8797"/>
                      </a:cubicBezTo>
                      <a:cubicBezTo>
                        <a:pt x="56925" y="14395"/>
                        <a:pt x="53715" y="2399"/>
                        <a:pt x="60937" y="16794"/>
                      </a:cubicBezTo>
                      <a:cubicBezTo>
                        <a:pt x="68159" y="31188"/>
                        <a:pt x="76184" y="26390"/>
                        <a:pt x="77789" y="26390"/>
                      </a:cubicBezTo>
                      <a:cubicBezTo>
                        <a:pt x="79393" y="26390"/>
                        <a:pt x="79795" y="14794"/>
                        <a:pt x="98652" y="33587"/>
                      </a:cubicBezTo>
                      <a:cubicBezTo>
                        <a:pt x="117510" y="52381"/>
                        <a:pt x="120369" y="47182"/>
                        <a:pt x="120369" y="5120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60" name="Freeform 1459"/>
                <p:cNvSpPr/>
                <p:nvPr/>
              </p:nvSpPr>
              <p:spPr>
                <a:xfrm>
                  <a:off x="6532470" y="5503291"/>
                  <a:ext cx="15197" cy="495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197" h="49556" fill="none">
                      <a:moveTo>
                        <a:pt x="-50" y="-50"/>
                      </a:moveTo>
                      <a:cubicBezTo>
                        <a:pt x="2357" y="2349"/>
                        <a:pt x="-50" y="-2449"/>
                        <a:pt x="3962" y="12745"/>
                      </a:cubicBezTo>
                      <a:cubicBezTo>
                        <a:pt x="7974" y="27940"/>
                        <a:pt x="7172" y="19943"/>
                        <a:pt x="8777" y="29539"/>
                      </a:cubicBezTo>
                      <a:cubicBezTo>
                        <a:pt x="10382" y="39135"/>
                        <a:pt x="8777" y="35137"/>
                        <a:pt x="11184" y="41535"/>
                      </a:cubicBezTo>
                      <a:cubicBezTo>
                        <a:pt x="13592" y="47932"/>
                        <a:pt x="12789" y="39935"/>
                        <a:pt x="15197" y="4955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61" name="Freeform 1460"/>
                <p:cNvSpPr/>
                <p:nvPr/>
              </p:nvSpPr>
              <p:spPr>
                <a:xfrm>
                  <a:off x="6543604" y="5420072"/>
                  <a:ext cx="10532" cy="767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532" h="76771" fill="none">
                      <a:moveTo>
                        <a:pt x="50" y="0"/>
                      </a:moveTo>
                      <a:cubicBezTo>
                        <a:pt x="50" y="2399"/>
                        <a:pt x="50" y="-4798"/>
                        <a:pt x="50" y="17593"/>
                      </a:cubicBezTo>
                      <a:cubicBezTo>
                        <a:pt x="50" y="39985"/>
                        <a:pt x="-752" y="29589"/>
                        <a:pt x="2458" y="43184"/>
                      </a:cubicBezTo>
                      <a:cubicBezTo>
                        <a:pt x="5667" y="56779"/>
                        <a:pt x="10482" y="76771"/>
                        <a:pt x="10482" y="7677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62" name="Freeform 1461"/>
                <p:cNvSpPr/>
                <p:nvPr/>
              </p:nvSpPr>
              <p:spPr>
                <a:xfrm>
                  <a:off x="6522840" y="5496769"/>
                  <a:ext cx="17604" cy="23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604" h="2324" fill="none">
                      <a:moveTo>
                        <a:pt x="17604" y="1674"/>
                      </a:moveTo>
                      <a:cubicBezTo>
                        <a:pt x="12789" y="4073"/>
                        <a:pt x="2999" y="-885"/>
                        <a:pt x="-50" y="7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63" name="Freeform 1462"/>
                <p:cNvSpPr/>
                <p:nvPr/>
              </p:nvSpPr>
              <p:spPr>
                <a:xfrm>
                  <a:off x="6546387" y="5498493"/>
                  <a:ext cx="44612" cy="231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612" h="23166" fill="none">
                      <a:moveTo>
                        <a:pt x="3686" y="-50"/>
                      </a:moveTo>
                      <a:cubicBezTo>
                        <a:pt x="3686" y="-50"/>
                        <a:pt x="-4740" y="1949"/>
                        <a:pt x="3686" y="10346"/>
                      </a:cubicBezTo>
                      <a:cubicBezTo>
                        <a:pt x="12112" y="18743"/>
                        <a:pt x="23748" y="19143"/>
                        <a:pt x="25353" y="19143"/>
                      </a:cubicBezTo>
                      <a:cubicBezTo>
                        <a:pt x="26958" y="19143"/>
                        <a:pt x="32976" y="15544"/>
                        <a:pt x="36587" y="19143"/>
                      </a:cubicBezTo>
                      <a:cubicBezTo>
                        <a:pt x="40198" y="22741"/>
                        <a:pt x="40599" y="19143"/>
                        <a:pt x="44612" y="2314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64" name="Freeform 1463"/>
                <p:cNvSpPr/>
                <p:nvPr/>
              </p:nvSpPr>
              <p:spPr>
                <a:xfrm>
                  <a:off x="6584379" y="5384911"/>
                  <a:ext cx="125409" cy="1130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409" h="113058" fill="none">
                      <a:moveTo>
                        <a:pt x="1806" y="109534"/>
                      </a:moveTo>
                      <a:cubicBezTo>
                        <a:pt x="1806" y="111933"/>
                        <a:pt x="-4614" y="111133"/>
                        <a:pt x="6620" y="112732"/>
                      </a:cubicBezTo>
                      <a:cubicBezTo>
                        <a:pt x="17855" y="114332"/>
                        <a:pt x="43533" y="109534"/>
                        <a:pt x="43533" y="109534"/>
                      </a:cubicBezTo>
                      <a:cubicBezTo>
                        <a:pt x="43533" y="109534"/>
                        <a:pt x="40965" y="106335"/>
                        <a:pt x="47064" y="106335"/>
                      </a:cubicBezTo>
                      <a:cubicBezTo>
                        <a:pt x="53163" y="106335"/>
                        <a:pt x="69212" y="102337"/>
                        <a:pt x="69212" y="96738"/>
                      </a:cubicBezTo>
                      <a:cubicBezTo>
                        <a:pt x="69212" y="91141"/>
                        <a:pt x="66002" y="88742"/>
                        <a:pt x="69212" y="83944"/>
                      </a:cubicBezTo>
                      <a:cubicBezTo>
                        <a:pt x="72422" y="79145"/>
                        <a:pt x="73224" y="78346"/>
                        <a:pt x="73224" y="76746"/>
                      </a:cubicBezTo>
                      <a:cubicBezTo>
                        <a:pt x="73224" y="75147"/>
                        <a:pt x="72021" y="69949"/>
                        <a:pt x="81249" y="66350"/>
                      </a:cubicBezTo>
                      <a:cubicBezTo>
                        <a:pt x="90477" y="62751"/>
                        <a:pt x="80848" y="65950"/>
                        <a:pt x="93285" y="56754"/>
                      </a:cubicBezTo>
                      <a:cubicBezTo>
                        <a:pt x="105724" y="47557"/>
                        <a:pt x="102514" y="47557"/>
                        <a:pt x="108532" y="43159"/>
                      </a:cubicBezTo>
                      <a:cubicBezTo>
                        <a:pt x="114551" y="38761"/>
                        <a:pt x="114149" y="32763"/>
                        <a:pt x="117359" y="32763"/>
                      </a:cubicBezTo>
                      <a:cubicBezTo>
                        <a:pt x="120570" y="32763"/>
                        <a:pt x="118965" y="34362"/>
                        <a:pt x="120570" y="32763"/>
                      </a:cubicBezTo>
                      <a:cubicBezTo>
                        <a:pt x="122174" y="31163"/>
                        <a:pt x="122174" y="28764"/>
                        <a:pt x="123779" y="22367"/>
                      </a:cubicBezTo>
                      <a:cubicBezTo>
                        <a:pt x="125409" y="15969"/>
                        <a:pt x="125409" y="15169"/>
                        <a:pt x="125409" y="11971"/>
                      </a:cubicBezTo>
                      <a:cubicBezTo>
                        <a:pt x="125409" y="8772"/>
                        <a:pt x="123779" y="2374"/>
                        <a:pt x="123779" y="2374"/>
                      </a:cubicBezTo>
                      <a:lnTo>
                        <a:pt x="123779" y="0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65" name="Freeform 1464"/>
                <p:cNvSpPr/>
                <p:nvPr/>
              </p:nvSpPr>
              <p:spPr>
                <a:xfrm>
                  <a:off x="6650732" y="5413475"/>
                  <a:ext cx="80723" cy="953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723" h="95365" fill="none">
                      <a:moveTo>
                        <a:pt x="2859" y="1000"/>
                      </a:moveTo>
                      <a:cubicBezTo>
                        <a:pt x="6711" y="9477"/>
                        <a:pt x="-13030" y="-15954"/>
                        <a:pt x="16581" y="19313"/>
                      </a:cubicBezTo>
                      <a:cubicBezTo>
                        <a:pt x="46192" y="54580"/>
                        <a:pt x="46272" y="48902"/>
                        <a:pt x="51087" y="53700"/>
                      </a:cubicBezTo>
                      <a:cubicBezTo>
                        <a:pt x="55901" y="58498"/>
                        <a:pt x="59031" y="56179"/>
                        <a:pt x="63043" y="58578"/>
                      </a:cubicBezTo>
                      <a:cubicBezTo>
                        <a:pt x="67056" y="60977"/>
                        <a:pt x="65451" y="51381"/>
                        <a:pt x="70266" y="60977"/>
                      </a:cubicBezTo>
                      <a:cubicBezTo>
                        <a:pt x="75080" y="70574"/>
                        <a:pt x="75883" y="60977"/>
                        <a:pt x="75883" y="73773"/>
                      </a:cubicBezTo>
                      <a:cubicBezTo>
                        <a:pt x="75883" y="86568"/>
                        <a:pt x="75883" y="79370"/>
                        <a:pt x="75883" y="86568"/>
                      </a:cubicBezTo>
                      <a:cubicBezTo>
                        <a:pt x="75883" y="93765"/>
                        <a:pt x="80723" y="95365"/>
                        <a:pt x="80723" y="9536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66" name="Freeform 1465"/>
                <p:cNvSpPr/>
                <p:nvPr/>
              </p:nvSpPr>
              <p:spPr>
                <a:xfrm>
                  <a:off x="6662468" y="5456884"/>
                  <a:ext cx="64999" cy="743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999" h="74373" fill="none">
                      <a:moveTo>
                        <a:pt x="0" y="0"/>
                      </a:moveTo>
                      <a:cubicBezTo>
                        <a:pt x="271" y="5893"/>
                        <a:pt x="1956" y="-2024"/>
                        <a:pt x="11987" y="7972"/>
                      </a:cubicBezTo>
                      <a:cubicBezTo>
                        <a:pt x="22018" y="17968"/>
                        <a:pt x="21215" y="9172"/>
                        <a:pt x="30443" y="18368"/>
                      </a:cubicBezTo>
                      <a:cubicBezTo>
                        <a:pt x="39672" y="27565"/>
                        <a:pt x="37666" y="14370"/>
                        <a:pt x="42480" y="27965"/>
                      </a:cubicBezTo>
                      <a:cubicBezTo>
                        <a:pt x="47295" y="41560"/>
                        <a:pt x="51307" y="37561"/>
                        <a:pt x="54517" y="44758"/>
                      </a:cubicBezTo>
                      <a:cubicBezTo>
                        <a:pt x="57727" y="51956"/>
                        <a:pt x="57326" y="49157"/>
                        <a:pt x="59733" y="55554"/>
                      </a:cubicBezTo>
                      <a:cubicBezTo>
                        <a:pt x="62141" y="61952"/>
                        <a:pt x="64999" y="59153"/>
                        <a:pt x="64999" y="64751"/>
                      </a:cubicBezTo>
                      <a:cubicBezTo>
                        <a:pt x="64999" y="70349"/>
                        <a:pt x="64999" y="74373"/>
                        <a:pt x="64999" y="7437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67" name="Freeform 1466"/>
                <p:cNvSpPr/>
                <p:nvPr/>
              </p:nvSpPr>
              <p:spPr>
                <a:xfrm>
                  <a:off x="6701137" y="5483048"/>
                  <a:ext cx="24676" cy="530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676" h="53005" fill="none">
                      <a:moveTo>
                        <a:pt x="1404" y="4198"/>
                      </a:moveTo>
                      <a:cubicBezTo>
                        <a:pt x="1404" y="4198"/>
                        <a:pt x="-1806" y="-9396"/>
                        <a:pt x="1404" y="11396"/>
                      </a:cubicBezTo>
                      <a:cubicBezTo>
                        <a:pt x="4614" y="32188"/>
                        <a:pt x="2046" y="23391"/>
                        <a:pt x="5417" y="33787"/>
                      </a:cubicBezTo>
                      <a:cubicBezTo>
                        <a:pt x="8787" y="44183"/>
                        <a:pt x="1805" y="41704"/>
                        <a:pt x="8787" y="44183"/>
                      </a:cubicBezTo>
                      <a:cubicBezTo>
                        <a:pt x="15768" y="46663"/>
                        <a:pt x="19460" y="42984"/>
                        <a:pt x="21466" y="47382"/>
                      </a:cubicBezTo>
                      <a:cubicBezTo>
                        <a:pt x="23472" y="51781"/>
                        <a:pt x="24355" y="50101"/>
                        <a:pt x="24676" y="5300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68" name="Freeform 1467"/>
                <p:cNvSpPr/>
                <p:nvPr/>
              </p:nvSpPr>
              <p:spPr>
                <a:xfrm>
                  <a:off x="6681426" y="5430494"/>
                  <a:ext cx="25127" cy="1047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127" h="104736" fill="none">
                      <a:moveTo>
                        <a:pt x="25127" y="0"/>
                      </a:moveTo>
                      <a:cubicBezTo>
                        <a:pt x="25127" y="0"/>
                        <a:pt x="15497" y="6373"/>
                        <a:pt x="12288" y="11171"/>
                      </a:cubicBezTo>
                      <a:cubicBezTo>
                        <a:pt x="9078" y="15969"/>
                        <a:pt x="6670" y="16769"/>
                        <a:pt x="4263" y="28764"/>
                      </a:cubicBezTo>
                      <a:cubicBezTo>
                        <a:pt x="1856" y="40760"/>
                        <a:pt x="1856" y="39960"/>
                        <a:pt x="1856" y="52755"/>
                      </a:cubicBezTo>
                      <a:cubicBezTo>
                        <a:pt x="1856" y="65551"/>
                        <a:pt x="1856" y="59153"/>
                        <a:pt x="1856" y="68750"/>
                      </a:cubicBezTo>
                      <a:cubicBezTo>
                        <a:pt x="1856" y="78346"/>
                        <a:pt x="-3761" y="71149"/>
                        <a:pt x="4263" y="86343"/>
                      </a:cubicBezTo>
                      <a:cubicBezTo>
                        <a:pt x="12288" y="101537"/>
                        <a:pt x="13893" y="98339"/>
                        <a:pt x="17102" y="101537"/>
                      </a:cubicBezTo>
                      <a:cubicBezTo>
                        <a:pt x="20312" y="104736"/>
                        <a:pt x="22720" y="104736"/>
                        <a:pt x="25127" y="10473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69" name="Freeform 1468"/>
                <p:cNvSpPr/>
                <p:nvPr/>
              </p:nvSpPr>
              <p:spPr>
                <a:xfrm>
                  <a:off x="6696472" y="5543251"/>
                  <a:ext cx="18131" cy="543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131" h="54355" fill="none">
                      <a:moveTo>
                        <a:pt x="2056" y="0"/>
                      </a:moveTo>
                      <a:cubicBezTo>
                        <a:pt x="2056" y="2374"/>
                        <a:pt x="2056" y="3973"/>
                        <a:pt x="2056" y="7172"/>
                      </a:cubicBezTo>
                      <a:cubicBezTo>
                        <a:pt x="2056" y="10371"/>
                        <a:pt x="2056" y="-6423"/>
                        <a:pt x="2056" y="10371"/>
                      </a:cubicBezTo>
                      <a:cubicBezTo>
                        <a:pt x="2056" y="27177"/>
                        <a:pt x="2056" y="26365"/>
                        <a:pt x="2056" y="34362"/>
                      </a:cubicBezTo>
                      <a:cubicBezTo>
                        <a:pt x="2056" y="42359"/>
                        <a:pt x="-2758" y="31163"/>
                        <a:pt x="2056" y="42359"/>
                      </a:cubicBezTo>
                      <a:cubicBezTo>
                        <a:pt x="6871" y="53555"/>
                        <a:pt x="18105" y="54355"/>
                        <a:pt x="18105" y="5435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70" name="Freeform 1469"/>
                <p:cNvSpPr/>
                <p:nvPr/>
              </p:nvSpPr>
              <p:spPr>
                <a:xfrm>
                  <a:off x="6683307" y="5568067"/>
                  <a:ext cx="7222" cy="199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22" h="19943" fill="none">
                      <a:moveTo>
                        <a:pt x="-25" y="-50"/>
                      </a:moveTo>
                      <a:cubicBezTo>
                        <a:pt x="4790" y="19143"/>
                        <a:pt x="7197" y="19943"/>
                        <a:pt x="7197" y="1994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71" name="Freeform 1470"/>
                <p:cNvSpPr/>
                <p:nvPr/>
              </p:nvSpPr>
              <p:spPr>
                <a:xfrm>
                  <a:off x="6696171" y="5596031"/>
                  <a:ext cx="10382" cy="39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82" h="3974" fill="none">
                      <a:moveTo>
                        <a:pt x="-50" y="-25"/>
                      </a:moveTo>
                      <a:cubicBezTo>
                        <a:pt x="-50" y="1574"/>
                        <a:pt x="10382" y="3974"/>
                        <a:pt x="10382" y="397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72" name="Freeform 1471"/>
                <p:cNvSpPr/>
                <p:nvPr/>
              </p:nvSpPr>
              <p:spPr>
                <a:xfrm>
                  <a:off x="6681125" y="5522634"/>
                  <a:ext cx="28813" cy="374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813" h="37411" fill="none">
                      <a:moveTo>
                        <a:pt x="2157" y="37411"/>
                      </a:moveTo>
                      <a:cubicBezTo>
                        <a:pt x="2157" y="34187"/>
                        <a:pt x="-5065" y="12595"/>
                        <a:pt x="6169" y="10996"/>
                      </a:cubicBezTo>
                      <a:cubicBezTo>
                        <a:pt x="17403" y="9396"/>
                        <a:pt x="23983" y="-8197"/>
                        <a:pt x="28813" y="459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73" name="Freeform 1472"/>
                <p:cNvSpPr/>
                <p:nvPr/>
              </p:nvSpPr>
              <p:spPr>
                <a:xfrm>
                  <a:off x="6714603" y="5550074"/>
                  <a:ext cx="3987" cy="331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87" h="33138" fill="none">
                      <a:moveTo>
                        <a:pt x="1981" y="-50"/>
                      </a:moveTo>
                      <a:cubicBezTo>
                        <a:pt x="-25" y="5948"/>
                        <a:pt x="-25" y="8347"/>
                        <a:pt x="-25" y="12345"/>
                      </a:cubicBezTo>
                      <a:cubicBezTo>
                        <a:pt x="-25" y="16344"/>
                        <a:pt x="-25" y="14744"/>
                        <a:pt x="-25" y="20342"/>
                      </a:cubicBezTo>
                      <a:cubicBezTo>
                        <a:pt x="-25" y="25940"/>
                        <a:pt x="3987" y="33138"/>
                        <a:pt x="3987" y="3313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74" name="Freeform 1473"/>
                <p:cNvSpPr/>
                <p:nvPr/>
              </p:nvSpPr>
              <p:spPr>
                <a:xfrm>
                  <a:off x="6677664" y="5540852"/>
                  <a:ext cx="46568" cy="167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568" h="16794" fill="none">
                      <a:moveTo>
                        <a:pt x="0" y="11171"/>
                      </a:moveTo>
                      <a:cubicBezTo>
                        <a:pt x="0" y="11171"/>
                        <a:pt x="2407" y="16769"/>
                        <a:pt x="11234" y="16769"/>
                      </a:cubicBezTo>
                      <a:cubicBezTo>
                        <a:pt x="20062" y="16769"/>
                        <a:pt x="32098" y="16769"/>
                        <a:pt x="32098" y="16769"/>
                      </a:cubicBezTo>
                      <a:lnTo>
                        <a:pt x="38518" y="13570"/>
                      </a:lnTo>
                      <a:lnTo>
                        <a:pt x="46568" y="-25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75" name="Freeform 1474"/>
                <p:cNvSpPr/>
                <p:nvPr/>
              </p:nvSpPr>
              <p:spPr>
                <a:xfrm>
                  <a:off x="6677665" y="5573614"/>
                  <a:ext cx="40173" cy="102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173" h="10271" fill="none">
                      <a:moveTo>
                        <a:pt x="0" y="7197"/>
                      </a:moveTo>
                      <a:cubicBezTo>
                        <a:pt x="12839" y="9596"/>
                        <a:pt x="16852" y="11996"/>
                        <a:pt x="24074" y="8797"/>
                      </a:cubicBezTo>
                      <a:cubicBezTo>
                        <a:pt x="31296" y="5598"/>
                        <a:pt x="36111" y="1599"/>
                        <a:pt x="40123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76" name="Freeform 1475"/>
                <p:cNvSpPr/>
                <p:nvPr/>
              </p:nvSpPr>
              <p:spPr>
                <a:xfrm>
                  <a:off x="6673677" y="5588834"/>
                  <a:ext cx="43333" cy="128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333" h="12820" fill="none">
                      <a:moveTo>
                        <a:pt x="0" y="11171"/>
                      </a:moveTo>
                      <a:cubicBezTo>
                        <a:pt x="7899" y="12130"/>
                        <a:pt x="7197" y="14370"/>
                        <a:pt x="18432" y="11171"/>
                      </a:cubicBezTo>
                      <a:cubicBezTo>
                        <a:pt x="29666" y="7972"/>
                        <a:pt x="37690" y="5573"/>
                        <a:pt x="37690" y="5573"/>
                      </a:cubicBezTo>
                      <a:lnTo>
                        <a:pt x="43333" y="-25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77" name="Freeform 1476"/>
                <p:cNvSpPr/>
                <p:nvPr/>
              </p:nvSpPr>
              <p:spPr>
                <a:xfrm>
                  <a:off x="6531642" y="5595656"/>
                  <a:ext cx="141659" cy="469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659" h="46933" fill="none">
                      <a:moveTo>
                        <a:pt x="0" y="42254"/>
                      </a:moveTo>
                      <a:cubicBezTo>
                        <a:pt x="5592" y="44333"/>
                        <a:pt x="-4840" y="41135"/>
                        <a:pt x="11209" y="44333"/>
                      </a:cubicBezTo>
                      <a:cubicBezTo>
                        <a:pt x="27258" y="47532"/>
                        <a:pt x="31271" y="40335"/>
                        <a:pt x="39295" y="44333"/>
                      </a:cubicBezTo>
                      <a:cubicBezTo>
                        <a:pt x="47320" y="48332"/>
                        <a:pt x="46518" y="45133"/>
                        <a:pt x="55345" y="46733"/>
                      </a:cubicBezTo>
                      <a:cubicBezTo>
                        <a:pt x="64172" y="48332"/>
                        <a:pt x="86640" y="39535"/>
                        <a:pt x="89851" y="39535"/>
                      </a:cubicBezTo>
                      <a:cubicBezTo>
                        <a:pt x="93060" y="39535"/>
                        <a:pt x="101887" y="34737"/>
                        <a:pt x="108307" y="30738"/>
                      </a:cubicBezTo>
                      <a:cubicBezTo>
                        <a:pt x="114726" y="26740"/>
                        <a:pt x="116332" y="25141"/>
                        <a:pt x="119541" y="21942"/>
                      </a:cubicBezTo>
                      <a:cubicBezTo>
                        <a:pt x="122751" y="18743"/>
                        <a:pt x="137196" y="4348"/>
                        <a:pt x="137196" y="4348"/>
                      </a:cubicBezTo>
                      <a:lnTo>
                        <a:pt x="141659" y="-50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78" name="Freeform 1477"/>
                <p:cNvSpPr/>
                <p:nvPr/>
              </p:nvSpPr>
              <p:spPr>
                <a:xfrm>
                  <a:off x="6428126" y="5588535"/>
                  <a:ext cx="230280" cy="438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0280" h="43859" fill="none">
                      <a:moveTo>
                        <a:pt x="0" y="39300"/>
                      </a:moveTo>
                      <a:cubicBezTo>
                        <a:pt x="8802" y="41060"/>
                        <a:pt x="-5642" y="45058"/>
                        <a:pt x="24851" y="43459"/>
                      </a:cubicBezTo>
                      <a:cubicBezTo>
                        <a:pt x="55345" y="41859"/>
                        <a:pt x="71394" y="34822"/>
                        <a:pt x="81826" y="37061"/>
                      </a:cubicBezTo>
                      <a:cubicBezTo>
                        <a:pt x="92257" y="39300"/>
                        <a:pt x="96270" y="21067"/>
                        <a:pt x="108307" y="29064"/>
                      </a:cubicBezTo>
                      <a:cubicBezTo>
                        <a:pt x="120344" y="37061"/>
                        <a:pt x="135590" y="25225"/>
                        <a:pt x="139603" y="31143"/>
                      </a:cubicBezTo>
                      <a:cubicBezTo>
                        <a:pt x="143615" y="37061"/>
                        <a:pt x="151640" y="31463"/>
                        <a:pt x="160466" y="26665"/>
                      </a:cubicBezTo>
                      <a:cubicBezTo>
                        <a:pt x="169294" y="21867"/>
                        <a:pt x="176516" y="16269"/>
                        <a:pt x="185343" y="13070"/>
                      </a:cubicBezTo>
                      <a:cubicBezTo>
                        <a:pt x="194170" y="9871"/>
                        <a:pt x="204602" y="-2124"/>
                        <a:pt x="211021" y="275"/>
                      </a:cubicBezTo>
                      <a:cubicBezTo>
                        <a:pt x="217441" y="2674"/>
                        <a:pt x="230280" y="275"/>
                        <a:pt x="230280" y="27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79" name="Freeform 1478"/>
                <p:cNvSpPr/>
                <p:nvPr/>
              </p:nvSpPr>
              <p:spPr>
                <a:xfrm>
                  <a:off x="6428434" y="5665605"/>
                  <a:ext cx="158887" cy="200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887" h="20018" fill="none">
                      <a:moveTo>
                        <a:pt x="0" y="19968"/>
                      </a:moveTo>
                      <a:cubicBezTo>
                        <a:pt x="4790" y="19968"/>
                        <a:pt x="10407" y="15969"/>
                        <a:pt x="33678" y="15969"/>
                      </a:cubicBezTo>
                      <a:cubicBezTo>
                        <a:pt x="56949" y="15969"/>
                        <a:pt x="61764" y="6373"/>
                        <a:pt x="68986" y="11171"/>
                      </a:cubicBezTo>
                      <a:cubicBezTo>
                        <a:pt x="76208" y="15969"/>
                        <a:pt x="70591" y="15969"/>
                        <a:pt x="91455" y="15969"/>
                      </a:cubicBezTo>
                      <a:cubicBezTo>
                        <a:pt x="112319" y="15969"/>
                        <a:pt x="127566" y="8772"/>
                        <a:pt x="133985" y="8772"/>
                      </a:cubicBezTo>
                      <a:cubicBezTo>
                        <a:pt x="140405" y="8772"/>
                        <a:pt x="143615" y="-25"/>
                        <a:pt x="148430" y="-25"/>
                      </a:cubicBezTo>
                      <a:cubicBezTo>
                        <a:pt x="153244" y="-25"/>
                        <a:pt x="157257" y="-25"/>
                        <a:pt x="158887" y="-2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80" name="Freeform 1479"/>
                <p:cNvSpPr/>
                <p:nvPr/>
              </p:nvSpPr>
              <p:spPr>
                <a:xfrm>
                  <a:off x="6443397" y="5692070"/>
                  <a:ext cx="121121" cy="7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1121" h="7122" fill="none">
                      <a:moveTo>
                        <a:pt x="0" y="6298"/>
                      </a:moveTo>
                      <a:cubicBezTo>
                        <a:pt x="9579" y="6298"/>
                        <a:pt x="51307" y="3099"/>
                        <a:pt x="51307" y="3099"/>
                      </a:cubicBezTo>
                      <a:cubicBezTo>
                        <a:pt x="51307" y="3099"/>
                        <a:pt x="41678" y="-3299"/>
                        <a:pt x="66554" y="3099"/>
                      </a:cubicBezTo>
                      <a:cubicBezTo>
                        <a:pt x="91430" y="9497"/>
                        <a:pt x="98652" y="6298"/>
                        <a:pt x="102664" y="6298"/>
                      </a:cubicBezTo>
                      <a:cubicBezTo>
                        <a:pt x="106676" y="6298"/>
                        <a:pt x="117029" y="-2739"/>
                        <a:pt x="121121" y="70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81" name="Freeform 1480"/>
                <p:cNvSpPr/>
                <p:nvPr/>
              </p:nvSpPr>
              <p:spPr>
                <a:xfrm>
                  <a:off x="6454756" y="5706465"/>
                  <a:ext cx="115403" cy="152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5403" h="15294" fill="none">
                      <a:moveTo>
                        <a:pt x="0" y="10456"/>
                      </a:moveTo>
                      <a:cubicBezTo>
                        <a:pt x="32725" y="10456"/>
                        <a:pt x="43157" y="6298"/>
                        <a:pt x="51984" y="6298"/>
                      </a:cubicBezTo>
                      <a:cubicBezTo>
                        <a:pt x="60811" y="6298"/>
                        <a:pt x="60009" y="-8097"/>
                        <a:pt x="74453" y="6298"/>
                      </a:cubicBezTo>
                      <a:cubicBezTo>
                        <a:pt x="88898" y="20692"/>
                        <a:pt x="94515" y="13495"/>
                        <a:pt x="100132" y="13495"/>
                      </a:cubicBezTo>
                      <a:cubicBezTo>
                        <a:pt x="105749" y="13495"/>
                        <a:pt x="113773" y="6298"/>
                        <a:pt x="115403" y="629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82" name="Freeform 1481"/>
                <p:cNvSpPr/>
                <p:nvPr/>
              </p:nvSpPr>
              <p:spPr>
                <a:xfrm>
                  <a:off x="6461377" y="5543401"/>
                  <a:ext cx="122400" cy="308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400" h="30888" fill="none">
                      <a:moveTo>
                        <a:pt x="6043" y="3824"/>
                      </a:moveTo>
                      <a:cubicBezTo>
                        <a:pt x="6043" y="5423"/>
                        <a:pt x="-10006" y="-8172"/>
                        <a:pt x="10056" y="7822"/>
                      </a:cubicBezTo>
                      <a:cubicBezTo>
                        <a:pt x="30117" y="23816"/>
                        <a:pt x="22895" y="17418"/>
                        <a:pt x="38142" y="22217"/>
                      </a:cubicBezTo>
                      <a:cubicBezTo>
                        <a:pt x="53388" y="27015"/>
                        <a:pt x="65425" y="16619"/>
                        <a:pt x="73450" y="24616"/>
                      </a:cubicBezTo>
                      <a:cubicBezTo>
                        <a:pt x="81475" y="32613"/>
                        <a:pt x="95117" y="25416"/>
                        <a:pt x="102339" y="29414"/>
                      </a:cubicBezTo>
                      <a:cubicBezTo>
                        <a:pt x="109561" y="33412"/>
                        <a:pt x="122400" y="27815"/>
                        <a:pt x="122400" y="2781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83" name="Freeform 1482"/>
                <p:cNvSpPr/>
                <p:nvPr/>
              </p:nvSpPr>
              <p:spPr>
                <a:xfrm>
                  <a:off x="6489664" y="5580812"/>
                  <a:ext cx="106150" cy="104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6150" h="10421" fill="none">
                      <a:moveTo>
                        <a:pt x="0" y="5038"/>
                      </a:moveTo>
                      <a:cubicBezTo>
                        <a:pt x="10658" y="5038"/>
                        <a:pt x="34731" y="1279"/>
                        <a:pt x="54793" y="5038"/>
                      </a:cubicBezTo>
                      <a:cubicBezTo>
                        <a:pt x="74854" y="8797"/>
                        <a:pt x="92508" y="-5598"/>
                        <a:pt x="95718" y="2399"/>
                      </a:cubicBezTo>
                      <a:cubicBezTo>
                        <a:pt x="98928" y="10396"/>
                        <a:pt x="106150" y="10396"/>
                        <a:pt x="106150" y="1039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84" name="Freeform 1483"/>
                <p:cNvSpPr/>
                <p:nvPr/>
              </p:nvSpPr>
              <p:spPr>
                <a:xfrm>
                  <a:off x="6338225" y="5490471"/>
                  <a:ext cx="77863" cy="495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863" h="49556" fill="none">
                      <a:moveTo>
                        <a:pt x="0" y="0"/>
                      </a:moveTo>
                      <a:cubicBezTo>
                        <a:pt x="8025" y="11171"/>
                        <a:pt x="-3210" y="1574"/>
                        <a:pt x="12438" y="12370"/>
                      </a:cubicBezTo>
                      <a:cubicBezTo>
                        <a:pt x="28086" y="23166"/>
                        <a:pt x="34506" y="26365"/>
                        <a:pt x="42530" y="28764"/>
                      </a:cubicBezTo>
                      <a:cubicBezTo>
                        <a:pt x="50555" y="31163"/>
                        <a:pt x="64197" y="27165"/>
                        <a:pt x="68209" y="34362"/>
                      </a:cubicBezTo>
                      <a:cubicBezTo>
                        <a:pt x="72221" y="41559"/>
                        <a:pt x="69814" y="39160"/>
                        <a:pt x="72221" y="41559"/>
                      </a:cubicBezTo>
                      <a:cubicBezTo>
                        <a:pt x="74628" y="43959"/>
                        <a:pt x="77863" y="49556"/>
                        <a:pt x="77863" y="4955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85" name="Freeform 1484"/>
                <p:cNvSpPr/>
                <p:nvPr/>
              </p:nvSpPr>
              <p:spPr>
                <a:xfrm>
                  <a:off x="6423461" y="5423896"/>
                  <a:ext cx="169946" cy="299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9946" h="29914" fill="none">
                      <a:moveTo>
                        <a:pt x="0" y="975"/>
                      </a:moveTo>
                      <a:cubicBezTo>
                        <a:pt x="2312" y="3294"/>
                        <a:pt x="8651" y="-4943"/>
                        <a:pt x="24701" y="4813"/>
                      </a:cubicBezTo>
                      <a:cubicBezTo>
                        <a:pt x="40750" y="14570"/>
                        <a:pt x="49577" y="3054"/>
                        <a:pt x="61614" y="4813"/>
                      </a:cubicBezTo>
                      <a:cubicBezTo>
                        <a:pt x="73651" y="6573"/>
                        <a:pt x="84083" y="-2224"/>
                        <a:pt x="96120" y="9771"/>
                      </a:cubicBezTo>
                      <a:cubicBezTo>
                        <a:pt x="108156" y="21767"/>
                        <a:pt x="108156" y="16169"/>
                        <a:pt x="117786" y="18568"/>
                      </a:cubicBezTo>
                      <a:cubicBezTo>
                        <a:pt x="127415" y="20967"/>
                        <a:pt x="134637" y="18408"/>
                        <a:pt x="141057" y="18568"/>
                      </a:cubicBezTo>
                      <a:cubicBezTo>
                        <a:pt x="147477" y="18728"/>
                        <a:pt x="147477" y="7692"/>
                        <a:pt x="156304" y="18728"/>
                      </a:cubicBezTo>
                      <a:cubicBezTo>
                        <a:pt x="165131" y="29764"/>
                        <a:pt x="168340" y="30564"/>
                        <a:pt x="169946" y="2976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86" name="Freeform 1485"/>
                <p:cNvSpPr/>
                <p:nvPr/>
              </p:nvSpPr>
              <p:spPr>
                <a:xfrm>
                  <a:off x="6463409" y="5306565"/>
                  <a:ext cx="182208" cy="711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208" h="71148" fill="none">
                      <a:moveTo>
                        <a:pt x="0" y="71148"/>
                      </a:moveTo>
                      <a:cubicBezTo>
                        <a:pt x="0" y="71148"/>
                        <a:pt x="36913" y="61527"/>
                        <a:pt x="44938" y="63926"/>
                      </a:cubicBezTo>
                      <a:cubicBezTo>
                        <a:pt x="52962" y="66325"/>
                        <a:pt x="48147" y="62327"/>
                        <a:pt x="69011" y="65525"/>
                      </a:cubicBezTo>
                      <a:cubicBezTo>
                        <a:pt x="89875" y="68724"/>
                        <a:pt x="90678" y="65525"/>
                        <a:pt x="106727" y="65525"/>
                      </a:cubicBezTo>
                      <a:cubicBezTo>
                        <a:pt x="122776" y="65525"/>
                        <a:pt x="125184" y="58328"/>
                        <a:pt x="139628" y="58328"/>
                      </a:cubicBezTo>
                      <a:cubicBezTo>
                        <a:pt x="154072" y="58328"/>
                        <a:pt x="150060" y="55929"/>
                        <a:pt x="160492" y="52730"/>
                      </a:cubicBezTo>
                      <a:cubicBezTo>
                        <a:pt x="170924" y="49531"/>
                        <a:pt x="174134" y="47132"/>
                        <a:pt x="174134" y="43134"/>
                      </a:cubicBezTo>
                      <a:cubicBezTo>
                        <a:pt x="174134" y="39135"/>
                        <a:pt x="169319" y="35137"/>
                        <a:pt x="174134" y="27939"/>
                      </a:cubicBezTo>
                      <a:cubicBezTo>
                        <a:pt x="178948" y="20742"/>
                        <a:pt x="182208" y="23141"/>
                        <a:pt x="182208" y="15944"/>
                      </a:cubicBezTo>
                      <a:cubicBezTo>
                        <a:pt x="182208" y="8747"/>
                        <a:pt x="179751" y="0"/>
                        <a:pt x="179751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87" name="Freeform 1486"/>
                <p:cNvSpPr/>
                <p:nvPr/>
              </p:nvSpPr>
              <p:spPr>
                <a:xfrm>
                  <a:off x="6420902" y="5290671"/>
                  <a:ext cx="207862" cy="705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7862" h="70549" fill="none">
                      <a:moveTo>
                        <a:pt x="207862" y="3049"/>
                      </a:moveTo>
                      <a:cubicBezTo>
                        <a:pt x="207862" y="3049"/>
                        <a:pt x="207862" y="-7347"/>
                        <a:pt x="207862" y="9446"/>
                      </a:cubicBezTo>
                      <a:cubicBezTo>
                        <a:pt x="207862" y="26240"/>
                        <a:pt x="207009" y="31038"/>
                        <a:pt x="203800" y="35837"/>
                      </a:cubicBezTo>
                      <a:cubicBezTo>
                        <a:pt x="200590" y="40635"/>
                        <a:pt x="200590" y="37436"/>
                        <a:pt x="197781" y="41834"/>
                      </a:cubicBezTo>
                      <a:cubicBezTo>
                        <a:pt x="194973" y="46233"/>
                        <a:pt x="182133" y="46233"/>
                        <a:pt x="177318" y="49432"/>
                      </a:cubicBezTo>
                      <a:cubicBezTo>
                        <a:pt x="172504" y="52630"/>
                        <a:pt x="169695" y="50631"/>
                        <a:pt x="159665" y="55829"/>
                      </a:cubicBezTo>
                      <a:cubicBezTo>
                        <a:pt x="149633" y="61027"/>
                        <a:pt x="142010" y="59028"/>
                        <a:pt x="133985" y="59028"/>
                      </a:cubicBezTo>
                      <a:cubicBezTo>
                        <a:pt x="125961" y="59028"/>
                        <a:pt x="122751" y="54230"/>
                        <a:pt x="111517" y="59028"/>
                      </a:cubicBezTo>
                      <a:cubicBezTo>
                        <a:pt x="100282" y="63826"/>
                        <a:pt x="88246" y="61427"/>
                        <a:pt x="77813" y="67025"/>
                      </a:cubicBezTo>
                      <a:cubicBezTo>
                        <a:pt x="67382" y="72623"/>
                        <a:pt x="67381" y="70224"/>
                        <a:pt x="60962" y="68624"/>
                      </a:cubicBezTo>
                      <a:cubicBezTo>
                        <a:pt x="54542" y="67025"/>
                        <a:pt x="35283" y="52630"/>
                        <a:pt x="27259" y="55829"/>
                      </a:cubicBezTo>
                      <a:cubicBezTo>
                        <a:pt x="19234" y="59028"/>
                        <a:pt x="1580" y="62227"/>
                        <a:pt x="777" y="64626"/>
                      </a:cubicBezTo>
                      <a:cubicBezTo>
                        <a:pt x="0" y="67025"/>
                        <a:pt x="0" y="67025"/>
                        <a:pt x="0" y="6702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88" name="Freeform 1487"/>
                <p:cNvSpPr/>
                <p:nvPr/>
              </p:nvSpPr>
              <p:spPr>
                <a:xfrm>
                  <a:off x="6580617" y="5334529"/>
                  <a:ext cx="95468" cy="632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5468" h="63201" fill="none">
                      <a:moveTo>
                        <a:pt x="0" y="63201"/>
                      </a:moveTo>
                      <a:cubicBezTo>
                        <a:pt x="0" y="63201"/>
                        <a:pt x="9579" y="57553"/>
                        <a:pt x="36863" y="49556"/>
                      </a:cubicBezTo>
                      <a:cubicBezTo>
                        <a:pt x="64147" y="41559"/>
                        <a:pt x="53715" y="46358"/>
                        <a:pt x="68961" y="36761"/>
                      </a:cubicBezTo>
                      <a:cubicBezTo>
                        <a:pt x="84208" y="27165"/>
                        <a:pt x="89825" y="23966"/>
                        <a:pt x="92233" y="15969"/>
                      </a:cubicBezTo>
                      <a:cubicBezTo>
                        <a:pt x="94640" y="7972"/>
                        <a:pt x="95468" y="1574"/>
                        <a:pt x="95468" y="1574"/>
                      </a:cubicBezTo>
                      <a:lnTo>
                        <a:pt x="95468" y="0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89" name="Freeform 1488"/>
                <p:cNvSpPr/>
                <p:nvPr/>
              </p:nvSpPr>
              <p:spPr>
                <a:xfrm>
                  <a:off x="6601456" y="5355296"/>
                  <a:ext cx="89073" cy="808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9073" h="80820" fill="none">
                      <a:moveTo>
                        <a:pt x="89073" y="0"/>
                      </a:moveTo>
                      <a:cubicBezTo>
                        <a:pt x="89073" y="0"/>
                        <a:pt x="80221" y="15994"/>
                        <a:pt x="79418" y="19193"/>
                      </a:cubicBezTo>
                      <a:cubicBezTo>
                        <a:pt x="78616" y="22392"/>
                        <a:pt x="80221" y="23991"/>
                        <a:pt x="72196" y="30389"/>
                      </a:cubicBezTo>
                      <a:cubicBezTo>
                        <a:pt x="64172" y="36786"/>
                        <a:pt x="70993" y="37186"/>
                        <a:pt x="61363" y="37186"/>
                      </a:cubicBezTo>
                      <a:cubicBezTo>
                        <a:pt x="51734" y="37186"/>
                        <a:pt x="40900" y="37186"/>
                        <a:pt x="36888" y="37186"/>
                      </a:cubicBezTo>
                      <a:cubicBezTo>
                        <a:pt x="32876" y="37186"/>
                        <a:pt x="24851" y="39185"/>
                        <a:pt x="20839" y="44783"/>
                      </a:cubicBezTo>
                      <a:cubicBezTo>
                        <a:pt x="16827" y="50381"/>
                        <a:pt x="14419" y="52780"/>
                        <a:pt x="11209" y="60777"/>
                      </a:cubicBezTo>
                      <a:cubicBezTo>
                        <a:pt x="7999" y="68774"/>
                        <a:pt x="7197" y="73572"/>
                        <a:pt x="5592" y="75172"/>
                      </a:cubicBezTo>
                      <a:cubicBezTo>
                        <a:pt x="3987" y="76771"/>
                        <a:pt x="0" y="80820"/>
                        <a:pt x="0" y="8082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90" name="Freeform 1489"/>
                <p:cNvSpPr/>
                <p:nvPr/>
              </p:nvSpPr>
              <p:spPr>
                <a:xfrm>
                  <a:off x="6604692" y="5344126"/>
                  <a:ext cx="72221" cy="1239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221" h="123929" fill="none">
                      <a:moveTo>
                        <a:pt x="72221" y="0"/>
                      </a:moveTo>
                      <a:cubicBezTo>
                        <a:pt x="72221" y="3974"/>
                        <a:pt x="58529" y="17568"/>
                        <a:pt x="45690" y="43159"/>
                      </a:cubicBezTo>
                      <a:cubicBezTo>
                        <a:pt x="32851" y="68749"/>
                        <a:pt x="33653" y="66350"/>
                        <a:pt x="26431" y="78346"/>
                      </a:cubicBezTo>
                      <a:cubicBezTo>
                        <a:pt x="19209" y="90341"/>
                        <a:pt x="19209" y="79945"/>
                        <a:pt x="16801" y="93540"/>
                      </a:cubicBezTo>
                      <a:cubicBezTo>
                        <a:pt x="14394" y="107135"/>
                        <a:pt x="8777" y="115931"/>
                        <a:pt x="5567" y="119930"/>
                      </a:cubicBezTo>
                      <a:cubicBezTo>
                        <a:pt x="2357" y="123929"/>
                        <a:pt x="1555" y="123929"/>
                        <a:pt x="0" y="12392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91" name="Freeform 1490"/>
                <p:cNvSpPr/>
                <p:nvPr/>
              </p:nvSpPr>
              <p:spPr>
                <a:xfrm>
                  <a:off x="6445127" y="5364143"/>
                  <a:ext cx="231785" cy="400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785" h="40035" fill="none">
                      <a:moveTo>
                        <a:pt x="0" y="37536"/>
                      </a:moveTo>
                      <a:cubicBezTo>
                        <a:pt x="7047" y="37536"/>
                        <a:pt x="26948" y="46173"/>
                        <a:pt x="58725" y="31458"/>
                      </a:cubicBezTo>
                      <a:cubicBezTo>
                        <a:pt x="90503" y="16744"/>
                        <a:pt x="82478" y="11146"/>
                        <a:pt x="99329" y="11146"/>
                      </a:cubicBezTo>
                      <a:cubicBezTo>
                        <a:pt x="116181" y="11146"/>
                        <a:pt x="120996" y="4748"/>
                        <a:pt x="134637" y="7947"/>
                      </a:cubicBezTo>
                      <a:cubicBezTo>
                        <a:pt x="148279" y="11146"/>
                        <a:pt x="148279" y="7147"/>
                        <a:pt x="154699" y="11146"/>
                      </a:cubicBezTo>
                      <a:cubicBezTo>
                        <a:pt x="161119" y="15144"/>
                        <a:pt x="144267" y="12745"/>
                        <a:pt x="165934" y="15144"/>
                      </a:cubicBezTo>
                      <a:cubicBezTo>
                        <a:pt x="187600" y="17543"/>
                        <a:pt x="172353" y="19143"/>
                        <a:pt x="192415" y="15144"/>
                      </a:cubicBezTo>
                      <a:cubicBezTo>
                        <a:pt x="212476" y="11146"/>
                        <a:pt x="217290" y="8747"/>
                        <a:pt x="223710" y="4748"/>
                      </a:cubicBezTo>
                      <a:cubicBezTo>
                        <a:pt x="230130" y="750"/>
                        <a:pt x="231785" y="-50"/>
                        <a:pt x="231785" y="-5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92" name="Freeform 1491"/>
                <p:cNvSpPr/>
                <p:nvPr/>
              </p:nvSpPr>
              <p:spPr>
                <a:xfrm>
                  <a:off x="6586636" y="5310763"/>
                  <a:ext cx="87869" cy="805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7869" h="80519" fill="none">
                      <a:moveTo>
                        <a:pt x="2277" y="0"/>
                      </a:moveTo>
                      <a:cubicBezTo>
                        <a:pt x="2277" y="2149"/>
                        <a:pt x="-6069" y="-6647"/>
                        <a:pt x="8376" y="14944"/>
                      </a:cubicBezTo>
                      <a:cubicBezTo>
                        <a:pt x="22820" y="36536"/>
                        <a:pt x="16400" y="24541"/>
                        <a:pt x="29240" y="41334"/>
                      </a:cubicBezTo>
                      <a:cubicBezTo>
                        <a:pt x="42079" y="58128"/>
                        <a:pt x="15598" y="55729"/>
                        <a:pt x="47696" y="59727"/>
                      </a:cubicBezTo>
                      <a:cubicBezTo>
                        <a:pt x="79794" y="63726"/>
                        <a:pt x="87869" y="48532"/>
                        <a:pt x="87869" y="62926"/>
                      </a:cubicBezTo>
                      <a:cubicBezTo>
                        <a:pt x="87869" y="77321"/>
                        <a:pt x="87869" y="80519"/>
                        <a:pt x="87869" y="8051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93" name="Freeform 1492"/>
                <p:cNvSpPr/>
                <p:nvPr/>
              </p:nvSpPr>
              <p:spPr>
                <a:xfrm>
                  <a:off x="6593030" y="5284148"/>
                  <a:ext cx="46944" cy="200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944" h="20018" fill="none">
                      <a:moveTo>
                        <a:pt x="376" y="-25"/>
                      </a:moveTo>
                      <a:cubicBezTo>
                        <a:pt x="7598" y="3974"/>
                        <a:pt x="-12463" y="-4024"/>
                        <a:pt x="14820" y="7972"/>
                      </a:cubicBezTo>
                      <a:cubicBezTo>
                        <a:pt x="42104" y="19968"/>
                        <a:pt x="43709" y="17518"/>
                        <a:pt x="46944" y="1996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94" name="Freeform 1493"/>
                <p:cNvSpPr/>
                <p:nvPr/>
              </p:nvSpPr>
              <p:spPr>
                <a:xfrm>
                  <a:off x="6596115" y="5309938"/>
                  <a:ext cx="51909" cy="206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909" h="20617" fill="none">
                      <a:moveTo>
                        <a:pt x="-60" y="0"/>
                      </a:moveTo>
                      <a:cubicBezTo>
                        <a:pt x="6119" y="0"/>
                        <a:pt x="26983" y="-1025"/>
                        <a:pt x="36612" y="5373"/>
                      </a:cubicBezTo>
                      <a:cubicBezTo>
                        <a:pt x="46242" y="11771"/>
                        <a:pt x="43834" y="5373"/>
                        <a:pt x="47847" y="11771"/>
                      </a:cubicBezTo>
                      <a:cubicBezTo>
                        <a:pt x="51909" y="18168"/>
                        <a:pt x="50254" y="18968"/>
                        <a:pt x="51909" y="2056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95" name="Freeform 1494"/>
                <p:cNvSpPr/>
                <p:nvPr/>
              </p:nvSpPr>
              <p:spPr>
                <a:xfrm>
                  <a:off x="6595514" y="5322534"/>
                  <a:ext cx="63720" cy="249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720" h="24966" fill="none">
                      <a:moveTo>
                        <a:pt x="0" y="-25"/>
                      </a:moveTo>
                      <a:cubicBezTo>
                        <a:pt x="8326" y="6373"/>
                        <a:pt x="-2107" y="2774"/>
                        <a:pt x="13943" y="6373"/>
                      </a:cubicBezTo>
                      <a:cubicBezTo>
                        <a:pt x="29992" y="9971"/>
                        <a:pt x="28387" y="5573"/>
                        <a:pt x="38016" y="13570"/>
                      </a:cubicBezTo>
                      <a:cubicBezTo>
                        <a:pt x="47646" y="21567"/>
                        <a:pt x="48850" y="17169"/>
                        <a:pt x="53263" y="21567"/>
                      </a:cubicBezTo>
                      <a:cubicBezTo>
                        <a:pt x="57676" y="25965"/>
                        <a:pt x="63720" y="24766"/>
                        <a:pt x="63720" y="2476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96" name="Freeform 1495"/>
                <p:cNvSpPr/>
                <p:nvPr/>
              </p:nvSpPr>
              <p:spPr>
                <a:xfrm>
                  <a:off x="6659232" y="5322310"/>
                  <a:ext cx="64172" cy="1361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172" h="136149" fill="none">
                      <a:moveTo>
                        <a:pt x="0" y="200"/>
                      </a:moveTo>
                      <a:cubicBezTo>
                        <a:pt x="0" y="1799"/>
                        <a:pt x="2382" y="-4598"/>
                        <a:pt x="4790" y="8197"/>
                      </a:cubicBezTo>
                      <a:cubicBezTo>
                        <a:pt x="7197" y="20992"/>
                        <a:pt x="777" y="12995"/>
                        <a:pt x="10407" y="26590"/>
                      </a:cubicBezTo>
                      <a:cubicBezTo>
                        <a:pt x="20036" y="40185"/>
                        <a:pt x="16827" y="35387"/>
                        <a:pt x="21641" y="40185"/>
                      </a:cubicBezTo>
                      <a:cubicBezTo>
                        <a:pt x="26456" y="44983"/>
                        <a:pt x="30468" y="40985"/>
                        <a:pt x="30468" y="44983"/>
                      </a:cubicBezTo>
                      <a:cubicBezTo>
                        <a:pt x="30468" y="48982"/>
                        <a:pt x="34481" y="56979"/>
                        <a:pt x="34481" y="56979"/>
                      </a:cubicBezTo>
                      <a:cubicBezTo>
                        <a:pt x="34481" y="56979"/>
                        <a:pt x="35283" y="55379"/>
                        <a:pt x="37691" y="60177"/>
                      </a:cubicBezTo>
                      <a:cubicBezTo>
                        <a:pt x="40098" y="64976"/>
                        <a:pt x="42505" y="75372"/>
                        <a:pt x="44110" y="76971"/>
                      </a:cubicBezTo>
                      <a:cubicBezTo>
                        <a:pt x="45715" y="78571"/>
                        <a:pt x="38493" y="68974"/>
                        <a:pt x="47320" y="82569"/>
                      </a:cubicBezTo>
                      <a:cubicBezTo>
                        <a:pt x="56147" y="96164"/>
                        <a:pt x="57752" y="88167"/>
                        <a:pt x="57752" y="97764"/>
                      </a:cubicBezTo>
                      <a:cubicBezTo>
                        <a:pt x="57752" y="107360"/>
                        <a:pt x="56950" y="108160"/>
                        <a:pt x="55345" y="112158"/>
                      </a:cubicBezTo>
                      <a:cubicBezTo>
                        <a:pt x="53740" y="116156"/>
                        <a:pt x="52135" y="117755"/>
                        <a:pt x="53740" y="121754"/>
                      </a:cubicBezTo>
                      <a:cubicBezTo>
                        <a:pt x="55345" y="125753"/>
                        <a:pt x="64172" y="136149"/>
                        <a:pt x="64172" y="13614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97" name="Freeform 1496"/>
                <p:cNvSpPr/>
                <p:nvPr/>
              </p:nvSpPr>
              <p:spPr>
                <a:xfrm>
                  <a:off x="6672850" y="5382511"/>
                  <a:ext cx="26180" cy="711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180" h="71148" fill="none">
                      <a:moveTo>
                        <a:pt x="0" y="0"/>
                      </a:moveTo>
                      <a:cubicBezTo>
                        <a:pt x="8025" y="11970"/>
                        <a:pt x="0" y="-7222"/>
                        <a:pt x="9629" y="13570"/>
                      </a:cubicBezTo>
                      <a:cubicBezTo>
                        <a:pt x="19259" y="34362"/>
                        <a:pt x="19259" y="31963"/>
                        <a:pt x="19259" y="34362"/>
                      </a:cubicBezTo>
                      <a:cubicBezTo>
                        <a:pt x="19259" y="36761"/>
                        <a:pt x="24074" y="24766"/>
                        <a:pt x="24074" y="41559"/>
                      </a:cubicBezTo>
                      <a:cubicBezTo>
                        <a:pt x="24074" y="58353"/>
                        <a:pt x="24074" y="61552"/>
                        <a:pt x="24074" y="65550"/>
                      </a:cubicBezTo>
                      <a:cubicBezTo>
                        <a:pt x="24074" y="69549"/>
                        <a:pt x="28889" y="59153"/>
                        <a:pt x="24074" y="7114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98" name="Freeform 1497"/>
                <p:cNvSpPr/>
                <p:nvPr/>
              </p:nvSpPr>
              <p:spPr>
                <a:xfrm>
                  <a:off x="6652839" y="5385735"/>
                  <a:ext cx="28889" cy="519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889" h="51956" fill="none">
                      <a:moveTo>
                        <a:pt x="-50" y="0"/>
                      </a:moveTo>
                      <a:cubicBezTo>
                        <a:pt x="15197" y="25540"/>
                        <a:pt x="17283" y="20262"/>
                        <a:pt x="20653" y="27300"/>
                      </a:cubicBezTo>
                      <a:cubicBezTo>
                        <a:pt x="24024" y="34337"/>
                        <a:pt x="24024" y="27140"/>
                        <a:pt x="26431" y="35937"/>
                      </a:cubicBezTo>
                      <a:cubicBezTo>
                        <a:pt x="28838" y="44733"/>
                        <a:pt x="28838" y="45533"/>
                        <a:pt x="28838" y="5195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499" name="Freeform 1498"/>
                <p:cNvSpPr/>
                <p:nvPr/>
              </p:nvSpPr>
              <p:spPr>
                <a:xfrm>
                  <a:off x="6589194" y="5340152"/>
                  <a:ext cx="68083" cy="1175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8083" h="117556" fill="none">
                      <a:moveTo>
                        <a:pt x="201" y="0"/>
                      </a:moveTo>
                      <a:cubicBezTo>
                        <a:pt x="201" y="3149"/>
                        <a:pt x="-3009" y="8747"/>
                        <a:pt x="13040" y="31138"/>
                      </a:cubicBezTo>
                      <a:cubicBezTo>
                        <a:pt x="29089" y="53530"/>
                        <a:pt x="10632" y="34337"/>
                        <a:pt x="35910" y="53930"/>
                      </a:cubicBezTo>
                      <a:cubicBezTo>
                        <a:pt x="61187" y="73522"/>
                        <a:pt x="57977" y="72723"/>
                        <a:pt x="61187" y="73522"/>
                      </a:cubicBezTo>
                      <a:cubicBezTo>
                        <a:pt x="64397" y="74322"/>
                        <a:pt x="62792" y="67124"/>
                        <a:pt x="64397" y="82319"/>
                      </a:cubicBezTo>
                      <a:cubicBezTo>
                        <a:pt x="66002" y="97514"/>
                        <a:pt x="66002" y="89516"/>
                        <a:pt x="66002" y="97514"/>
                      </a:cubicBezTo>
                      <a:cubicBezTo>
                        <a:pt x="66002" y="105510"/>
                        <a:pt x="71619" y="99913"/>
                        <a:pt x="64397" y="108709"/>
                      </a:cubicBezTo>
                      <a:cubicBezTo>
                        <a:pt x="57175" y="117556"/>
                        <a:pt x="57175" y="117556"/>
                        <a:pt x="57175" y="11755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500" name="Freeform 1499"/>
                <p:cNvSpPr/>
                <p:nvPr/>
              </p:nvSpPr>
              <p:spPr>
                <a:xfrm>
                  <a:off x="6494027" y="5348024"/>
                  <a:ext cx="57551" cy="1160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551" h="116056" fill="none">
                      <a:moveTo>
                        <a:pt x="6294" y="875"/>
                      </a:moveTo>
                      <a:cubicBezTo>
                        <a:pt x="6294" y="875"/>
                        <a:pt x="-8150" y="-4723"/>
                        <a:pt x="6294" y="12070"/>
                      </a:cubicBezTo>
                      <a:cubicBezTo>
                        <a:pt x="20738" y="28864"/>
                        <a:pt x="677" y="13670"/>
                        <a:pt x="26356" y="32063"/>
                      </a:cubicBezTo>
                      <a:cubicBezTo>
                        <a:pt x="52034" y="50456"/>
                        <a:pt x="56849" y="47257"/>
                        <a:pt x="56849" y="51256"/>
                      </a:cubicBezTo>
                      <a:cubicBezTo>
                        <a:pt x="56849" y="55254"/>
                        <a:pt x="58454" y="42459"/>
                        <a:pt x="56849" y="57653"/>
                      </a:cubicBezTo>
                      <a:cubicBezTo>
                        <a:pt x="55244" y="72848"/>
                        <a:pt x="56046" y="68849"/>
                        <a:pt x="53639" y="72848"/>
                      </a:cubicBezTo>
                      <a:cubicBezTo>
                        <a:pt x="51232" y="76846"/>
                        <a:pt x="54442" y="70449"/>
                        <a:pt x="46417" y="76047"/>
                      </a:cubicBezTo>
                      <a:cubicBezTo>
                        <a:pt x="38392" y="81644"/>
                        <a:pt x="43207" y="66450"/>
                        <a:pt x="30769" y="83644"/>
                      </a:cubicBezTo>
                      <a:cubicBezTo>
                        <a:pt x="18331" y="100837"/>
                        <a:pt x="23146" y="85643"/>
                        <a:pt x="18331" y="100837"/>
                      </a:cubicBezTo>
                      <a:cubicBezTo>
                        <a:pt x="13516" y="116056"/>
                        <a:pt x="15121" y="108834"/>
                        <a:pt x="13516" y="11605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501" name="Freeform 1500"/>
                <p:cNvSpPr/>
                <p:nvPr/>
              </p:nvSpPr>
              <p:spPr>
                <a:xfrm>
                  <a:off x="6431660" y="5424871"/>
                  <a:ext cx="54241" cy="969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241" h="96939" fill="none">
                      <a:moveTo>
                        <a:pt x="0" y="0"/>
                      </a:moveTo>
                      <a:cubicBezTo>
                        <a:pt x="2056" y="5598"/>
                        <a:pt x="4143" y="-3199"/>
                        <a:pt x="2056" y="17593"/>
                      </a:cubicBezTo>
                      <a:cubicBezTo>
                        <a:pt x="0" y="38386"/>
                        <a:pt x="130" y="15994"/>
                        <a:pt x="4303" y="47182"/>
                      </a:cubicBezTo>
                      <a:cubicBezTo>
                        <a:pt x="8476" y="78371"/>
                        <a:pt x="45469" y="84688"/>
                        <a:pt x="45389" y="86368"/>
                      </a:cubicBezTo>
                      <a:cubicBezTo>
                        <a:pt x="45309" y="88048"/>
                        <a:pt x="49883" y="82689"/>
                        <a:pt x="51809" y="86368"/>
                      </a:cubicBezTo>
                      <a:cubicBezTo>
                        <a:pt x="53735" y="90046"/>
                        <a:pt x="51167" y="91646"/>
                        <a:pt x="54241" y="9693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502" name="Freeform 1501"/>
                <p:cNvSpPr/>
                <p:nvPr/>
              </p:nvSpPr>
              <p:spPr>
                <a:xfrm>
                  <a:off x="6614320" y="5284972"/>
                  <a:ext cx="71394" cy="735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1394" h="73547" fill="none">
                      <a:moveTo>
                        <a:pt x="0" y="0"/>
                      </a:moveTo>
                      <a:cubicBezTo>
                        <a:pt x="0" y="3949"/>
                        <a:pt x="11987" y="16744"/>
                        <a:pt x="21616" y="35937"/>
                      </a:cubicBezTo>
                      <a:cubicBezTo>
                        <a:pt x="31246" y="55129"/>
                        <a:pt x="32449" y="53130"/>
                        <a:pt x="36863" y="57529"/>
                      </a:cubicBezTo>
                      <a:cubicBezTo>
                        <a:pt x="41276" y="61927"/>
                        <a:pt x="39270" y="55929"/>
                        <a:pt x="48097" y="62327"/>
                      </a:cubicBezTo>
                      <a:cubicBezTo>
                        <a:pt x="56924" y="68724"/>
                        <a:pt x="63344" y="65526"/>
                        <a:pt x="64949" y="69524"/>
                      </a:cubicBezTo>
                      <a:cubicBezTo>
                        <a:pt x="66554" y="73547"/>
                        <a:pt x="71394" y="73547"/>
                        <a:pt x="71394" y="7354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503" name="Freeform 1502"/>
                <p:cNvSpPr/>
                <p:nvPr/>
              </p:nvSpPr>
              <p:spPr>
                <a:xfrm>
                  <a:off x="6344694" y="5263680"/>
                  <a:ext cx="129999" cy="948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9999" h="94840" fill="none">
                      <a:moveTo>
                        <a:pt x="0" y="94840"/>
                      </a:moveTo>
                      <a:cubicBezTo>
                        <a:pt x="0" y="94840"/>
                        <a:pt x="4765" y="63626"/>
                        <a:pt x="11987" y="58029"/>
                      </a:cubicBezTo>
                      <a:cubicBezTo>
                        <a:pt x="19209" y="52431"/>
                        <a:pt x="23572" y="47632"/>
                        <a:pt x="37841" y="43634"/>
                      </a:cubicBezTo>
                      <a:cubicBezTo>
                        <a:pt x="52110" y="39635"/>
                        <a:pt x="54517" y="35637"/>
                        <a:pt x="64147" y="32438"/>
                      </a:cubicBezTo>
                      <a:cubicBezTo>
                        <a:pt x="73776" y="29239"/>
                        <a:pt x="80196" y="22042"/>
                        <a:pt x="84208" y="22042"/>
                      </a:cubicBezTo>
                      <a:cubicBezTo>
                        <a:pt x="88221" y="22042"/>
                        <a:pt x="87418" y="18043"/>
                        <a:pt x="93035" y="15644"/>
                      </a:cubicBezTo>
                      <a:cubicBezTo>
                        <a:pt x="98652" y="13245"/>
                        <a:pt x="105072" y="8447"/>
                        <a:pt x="106677" y="8447"/>
                      </a:cubicBezTo>
                      <a:cubicBezTo>
                        <a:pt x="108282" y="8447"/>
                        <a:pt x="111492" y="8447"/>
                        <a:pt x="113097" y="8447"/>
                      </a:cubicBezTo>
                      <a:cubicBezTo>
                        <a:pt x="114702" y="8447"/>
                        <a:pt x="121924" y="5248"/>
                        <a:pt x="121924" y="5248"/>
                      </a:cubicBezTo>
                      <a:cubicBezTo>
                        <a:pt x="121924" y="5248"/>
                        <a:pt x="127541" y="-1949"/>
                        <a:pt x="129999" y="45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504" name="Freeform 1503"/>
                <p:cNvSpPr/>
                <p:nvPr/>
              </p:nvSpPr>
              <p:spPr>
                <a:xfrm>
                  <a:off x="6443096" y="5262931"/>
                  <a:ext cx="139026" cy="359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9026" h="35987" fill="none">
                      <a:moveTo>
                        <a:pt x="17504" y="0"/>
                      </a:moveTo>
                      <a:cubicBezTo>
                        <a:pt x="17504" y="0"/>
                        <a:pt x="12288" y="2799"/>
                        <a:pt x="8275" y="9197"/>
                      </a:cubicBezTo>
                      <a:cubicBezTo>
                        <a:pt x="4263" y="15594"/>
                        <a:pt x="-10582" y="20792"/>
                        <a:pt x="13090" y="29189"/>
                      </a:cubicBezTo>
                      <a:cubicBezTo>
                        <a:pt x="36763" y="37586"/>
                        <a:pt x="45991" y="34787"/>
                        <a:pt x="48398" y="34787"/>
                      </a:cubicBezTo>
                      <a:cubicBezTo>
                        <a:pt x="50806" y="34787"/>
                        <a:pt x="52411" y="29189"/>
                        <a:pt x="59633" y="29189"/>
                      </a:cubicBezTo>
                      <a:cubicBezTo>
                        <a:pt x="66855" y="29189"/>
                        <a:pt x="83707" y="34787"/>
                        <a:pt x="93336" y="34787"/>
                      </a:cubicBezTo>
                      <a:cubicBezTo>
                        <a:pt x="102965" y="34787"/>
                        <a:pt x="114200" y="38786"/>
                        <a:pt x="124632" y="32388"/>
                      </a:cubicBezTo>
                      <a:cubicBezTo>
                        <a:pt x="135064" y="25990"/>
                        <a:pt x="131854" y="29989"/>
                        <a:pt x="137471" y="24391"/>
                      </a:cubicBezTo>
                      <a:cubicBezTo>
                        <a:pt x="143088" y="18793"/>
                        <a:pt x="131854" y="5198"/>
                        <a:pt x="131854" y="5198"/>
                      </a:cubicBezTo>
                    </a:path>
                  </a:pathLst>
                </a:custGeom>
                <a:solidFill>
                  <a:srgbClr val="080600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505" name="Freeform 1504"/>
                <p:cNvSpPr/>
                <p:nvPr/>
              </p:nvSpPr>
              <p:spPr>
                <a:xfrm>
                  <a:off x="6522012" y="5262257"/>
                  <a:ext cx="73801" cy="515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801" h="51506" fill="none">
                      <a:moveTo>
                        <a:pt x="34080" y="3074"/>
                      </a:moveTo>
                      <a:cubicBezTo>
                        <a:pt x="37691" y="3074"/>
                        <a:pt x="33076" y="-3924"/>
                        <a:pt x="40098" y="3074"/>
                      </a:cubicBezTo>
                      <a:cubicBezTo>
                        <a:pt x="47120" y="10071"/>
                        <a:pt x="47320" y="5873"/>
                        <a:pt x="52937" y="11471"/>
                      </a:cubicBezTo>
                      <a:cubicBezTo>
                        <a:pt x="58555" y="17069"/>
                        <a:pt x="71394" y="9871"/>
                        <a:pt x="71394" y="18668"/>
                      </a:cubicBezTo>
                      <a:cubicBezTo>
                        <a:pt x="71394" y="27465"/>
                        <a:pt x="73801" y="22667"/>
                        <a:pt x="73801" y="28264"/>
                      </a:cubicBezTo>
                      <a:cubicBezTo>
                        <a:pt x="73801" y="33862"/>
                        <a:pt x="73801" y="31063"/>
                        <a:pt x="73801" y="33862"/>
                      </a:cubicBezTo>
                      <a:cubicBezTo>
                        <a:pt x="73801" y="36661"/>
                        <a:pt x="36901" y="9072"/>
                        <a:pt x="36901" y="11471"/>
                      </a:cubicBezTo>
                      <a:cubicBezTo>
                        <a:pt x="36901" y="13870"/>
                        <a:pt x="37690" y="9072"/>
                        <a:pt x="36901" y="18668"/>
                      </a:cubicBezTo>
                      <a:cubicBezTo>
                        <a:pt x="36086" y="28264"/>
                        <a:pt x="33678" y="29864"/>
                        <a:pt x="36901" y="33862"/>
                      </a:cubicBezTo>
                      <a:cubicBezTo>
                        <a:pt x="40098" y="37861"/>
                        <a:pt x="40098" y="37861"/>
                        <a:pt x="40098" y="37861"/>
                      </a:cubicBezTo>
                      <a:cubicBezTo>
                        <a:pt x="40098" y="37861"/>
                        <a:pt x="39938" y="41380"/>
                        <a:pt x="36901" y="43459"/>
                      </a:cubicBezTo>
                      <a:cubicBezTo>
                        <a:pt x="33839" y="45538"/>
                        <a:pt x="0" y="51506"/>
                        <a:pt x="0" y="5150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1506" name="Freeform 1505"/>
                <p:cNvSpPr/>
                <p:nvPr/>
              </p:nvSpPr>
              <p:spPr>
                <a:xfrm>
                  <a:off x="6434594" y="5263081"/>
                  <a:ext cx="85838" cy="351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838" h="35162" fill="none">
                      <a:moveTo>
                        <a:pt x="85838" y="33038"/>
                      </a:moveTo>
                      <a:cubicBezTo>
                        <a:pt x="85838" y="33038"/>
                        <a:pt x="74553" y="21842"/>
                        <a:pt x="72949" y="22642"/>
                      </a:cubicBezTo>
                      <a:cubicBezTo>
                        <a:pt x="71344" y="23441"/>
                        <a:pt x="74072" y="13320"/>
                        <a:pt x="67331" y="19443"/>
                      </a:cubicBezTo>
                      <a:cubicBezTo>
                        <a:pt x="60591" y="25565"/>
                        <a:pt x="66529" y="22961"/>
                        <a:pt x="50480" y="31438"/>
                      </a:cubicBezTo>
                      <a:cubicBezTo>
                        <a:pt x="34430" y="39915"/>
                        <a:pt x="18381" y="32238"/>
                        <a:pt x="13567" y="27440"/>
                      </a:cubicBezTo>
                      <a:cubicBezTo>
                        <a:pt x="8752" y="22642"/>
                        <a:pt x="-3285" y="5848"/>
                        <a:pt x="727" y="4248"/>
                      </a:cubicBezTo>
                      <a:cubicBezTo>
                        <a:pt x="4740" y="2649"/>
                        <a:pt x="5542" y="-2149"/>
                        <a:pt x="8752" y="1050"/>
                      </a:cubicBezTo>
                      <a:cubicBezTo>
                        <a:pt x="11962" y="4248"/>
                        <a:pt x="19184" y="4248"/>
                        <a:pt x="23196" y="424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</p:grpSp>
          <p:sp>
            <p:nvSpPr>
              <p:cNvPr id="4546" name="Text 4546"/>
              <p:cNvSpPr txBox="1"/>
              <p:nvPr/>
            </p:nvSpPr>
            <p:spPr>
              <a:xfrm>
                <a:off x="6769677" y="5365176"/>
                <a:ext cx="8976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566A47"/>
                    </a:solidFill>
                    <a:latin typeface="Arial"/>
                  </a:rPr>
                  <a:t>Cantaloupes</a:t>
                </a:r>
              </a:p>
            </p:txBody>
          </p:sp>
        </p:grpSp>
        <p:grpSp>
          <p:nvGrpSpPr>
            <p:cNvPr id="1507" name="Main Topic"/>
            <p:cNvGrpSpPr/>
            <p:nvPr/>
          </p:nvGrpSpPr>
          <p:grpSpPr>
            <a:xfrm>
              <a:off x="2801827" y="5023428"/>
              <a:ext cx="1165050" cy="812768"/>
              <a:chOff x="2801827" y="5023428"/>
              <a:chExt cx="1165050" cy="812768"/>
            </a:xfrm>
          </p:grpSpPr>
          <p:sp>
            <p:nvSpPr>
              <p:cNvPr id="1508" name="Rectangle balloon"/>
              <p:cNvSpPr/>
              <p:nvPr/>
            </p:nvSpPr>
            <p:spPr>
              <a:xfrm>
                <a:off x="2801827" y="5023428"/>
                <a:ext cx="1165050" cy="812768"/>
              </a:xfrm>
              <a:custGeom>
                <a:avLst/>
                <a:gdLst/>
                <a:ahLst/>
                <a:cxnLst/>
                <a:rect l="0" t="0" r="0" b="0"/>
                <a:pathLst>
                  <a:path w="1165050" h="812768">
                    <a:moveTo>
                      <a:pt x="105600" y="0"/>
                    </a:moveTo>
                    <a:lnTo>
                      <a:pt x="1059450" y="0"/>
                    </a:lnTo>
                    <a:cubicBezTo>
                      <a:pt x="1117776" y="0"/>
                      <a:pt x="1165050" y="47277"/>
                      <a:pt x="1165050" y="105600"/>
                    </a:cubicBezTo>
                    <a:lnTo>
                      <a:pt x="1165050" y="707168"/>
                    </a:lnTo>
                    <a:cubicBezTo>
                      <a:pt x="1165050" y="765491"/>
                      <a:pt x="1117776" y="812768"/>
                      <a:pt x="1059450" y="812768"/>
                    </a:cubicBezTo>
                    <a:lnTo>
                      <a:pt x="105600" y="812768"/>
                    </a:lnTo>
                    <a:cubicBezTo>
                      <a:pt x="47277" y="812768"/>
                      <a:pt x="0" y="765491"/>
                      <a:pt x="0" y="707168"/>
                    </a:cubicBezTo>
                    <a:lnTo>
                      <a:pt x="0" y="105600"/>
                    </a:lnTo>
                    <a:cubicBezTo>
                      <a:pt x="0" y="47277"/>
                      <a:pt x="47277" y="0"/>
                      <a:pt x="1056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FFFFFF"/>
                </a:solidFill>
                <a:bevel/>
              </a:ln>
            </p:spPr>
          </p:sp>
          <p:grpSp>
            <p:nvGrpSpPr>
              <p:cNvPr id="1510" name="Grape"/>
              <p:cNvGrpSpPr/>
              <p:nvPr/>
            </p:nvGrpSpPr>
            <p:grpSpPr>
              <a:xfrm>
                <a:off x="2881027" y="5058628"/>
                <a:ext cx="469853" cy="742368"/>
                <a:chOff x="2881027" y="5058628"/>
                <a:chExt cx="469853" cy="742368"/>
              </a:xfrm>
            </p:grpSpPr>
            <p:grpSp>
              <p:nvGrpSpPr>
                <p:cNvPr id="1511" name="Group 1510"/>
                <p:cNvGrpSpPr/>
                <p:nvPr/>
              </p:nvGrpSpPr>
              <p:grpSpPr>
                <a:xfrm>
                  <a:off x="3148855" y="5058595"/>
                  <a:ext cx="116497" cy="297602"/>
                  <a:chOff x="3148855" y="5058595"/>
                  <a:chExt cx="116497" cy="297602"/>
                </a:xfrm>
              </p:grpSpPr>
              <p:sp>
                <p:nvSpPr>
                  <p:cNvPr id="1512" name="Freeform 1511"/>
                  <p:cNvSpPr/>
                  <p:nvPr/>
                </p:nvSpPr>
                <p:spPr>
                  <a:xfrm>
                    <a:off x="3148855" y="5058595"/>
                    <a:ext cx="116006" cy="2976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6006" h="297602">
                        <a:moveTo>
                          <a:pt x="95138" y="0"/>
                        </a:moveTo>
                        <a:cubicBezTo>
                          <a:pt x="95138" y="0"/>
                          <a:pt x="106486" y="-1089"/>
                          <a:pt x="109977" y="9798"/>
                        </a:cubicBezTo>
                        <a:cubicBezTo>
                          <a:pt x="113469" y="20684"/>
                          <a:pt x="118707" y="20684"/>
                          <a:pt x="114342" y="26127"/>
                        </a:cubicBezTo>
                        <a:cubicBezTo>
                          <a:pt x="109977" y="31570"/>
                          <a:pt x="83789" y="47899"/>
                          <a:pt x="72004" y="78925"/>
                        </a:cubicBezTo>
                        <a:cubicBezTo>
                          <a:pt x="60220" y="109951"/>
                          <a:pt x="42761" y="182889"/>
                          <a:pt x="40142" y="205749"/>
                        </a:cubicBezTo>
                        <a:cubicBezTo>
                          <a:pt x="37523" y="228611"/>
                          <a:pt x="22683" y="280864"/>
                          <a:pt x="19191" y="288485"/>
                        </a:cubicBezTo>
                        <a:cubicBezTo>
                          <a:pt x="15699" y="296105"/>
                          <a:pt x="0" y="301548"/>
                          <a:pt x="0" y="293928"/>
                        </a:cubicBezTo>
                        <a:cubicBezTo>
                          <a:pt x="0" y="286307"/>
                          <a:pt x="17445" y="264535"/>
                          <a:pt x="23556" y="223167"/>
                        </a:cubicBezTo>
                        <a:cubicBezTo>
                          <a:pt x="29666" y="181800"/>
                          <a:pt x="36650" y="107774"/>
                          <a:pt x="52363" y="70760"/>
                        </a:cubicBezTo>
                        <a:cubicBezTo>
                          <a:pt x="68076" y="33747"/>
                          <a:pt x="75933" y="8709"/>
                          <a:pt x="95138" y="0"/>
                        </a:cubicBezTo>
                        <a:close/>
                      </a:path>
                    </a:pathLst>
                  </a:custGeom>
                  <a:solidFill>
                    <a:srgbClr val="9D734B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1513" name="Freeform 1512"/>
                  <p:cNvSpPr/>
                  <p:nvPr/>
                </p:nvSpPr>
                <p:spPr>
                  <a:xfrm>
                    <a:off x="3157571" y="5075384"/>
                    <a:ext cx="107782" cy="2792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7782" h="279282">
                        <a:moveTo>
                          <a:pt x="0" y="277139"/>
                        </a:moveTo>
                        <a:cubicBezTo>
                          <a:pt x="0" y="277139"/>
                          <a:pt x="14840" y="242303"/>
                          <a:pt x="17459" y="225973"/>
                        </a:cubicBezTo>
                        <a:cubicBezTo>
                          <a:pt x="20077" y="209645"/>
                          <a:pt x="27061" y="159568"/>
                          <a:pt x="41028" y="109491"/>
                        </a:cubicBezTo>
                        <a:cubicBezTo>
                          <a:pt x="54995" y="59415"/>
                          <a:pt x="74200" y="7161"/>
                          <a:pt x="89913" y="1718"/>
                        </a:cubicBezTo>
                        <a:cubicBezTo>
                          <a:pt x="105626" y="-3725"/>
                          <a:pt x="109118" y="4984"/>
                          <a:pt x="107372" y="7161"/>
                        </a:cubicBezTo>
                        <a:cubicBezTo>
                          <a:pt x="105626" y="9338"/>
                          <a:pt x="71581" y="33288"/>
                          <a:pt x="61106" y="68124"/>
                        </a:cubicBezTo>
                        <a:cubicBezTo>
                          <a:pt x="50631" y="102960"/>
                          <a:pt x="35790" y="171543"/>
                          <a:pt x="33172" y="179164"/>
                        </a:cubicBezTo>
                        <a:cubicBezTo>
                          <a:pt x="30553" y="186784"/>
                          <a:pt x="25315" y="229240"/>
                          <a:pt x="20077" y="245569"/>
                        </a:cubicBezTo>
                        <a:cubicBezTo>
                          <a:pt x="14840" y="261899"/>
                          <a:pt x="6110" y="286937"/>
                          <a:pt x="0" y="277139"/>
                        </a:cubicBezTo>
                        <a:close/>
                      </a:path>
                    </a:pathLst>
                  </a:custGeom>
                  <a:solidFill>
                    <a:srgbClr val="623914"/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1514" name="Group 1513"/>
                <p:cNvGrpSpPr/>
                <p:nvPr/>
              </p:nvGrpSpPr>
              <p:grpSpPr>
                <a:xfrm>
                  <a:off x="2913015" y="5648649"/>
                  <a:ext cx="135792" cy="152343"/>
                  <a:chOff x="2913015" y="5648649"/>
                  <a:chExt cx="135792" cy="152343"/>
                </a:xfrm>
              </p:grpSpPr>
              <p:sp>
                <p:nvSpPr>
                  <p:cNvPr id="1515" name="Freeform 1514"/>
                  <p:cNvSpPr/>
                  <p:nvPr/>
                </p:nvSpPr>
                <p:spPr>
                  <a:xfrm>
                    <a:off x="2961900" y="5666502"/>
                    <a:ext cx="82562" cy="1166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562" h="116637">
                        <a:moveTo>
                          <a:pt x="0" y="58318"/>
                        </a:moveTo>
                        <a:cubicBezTo>
                          <a:pt x="0" y="26100"/>
                          <a:pt x="18455" y="0"/>
                          <a:pt x="41281" y="0"/>
                        </a:cubicBezTo>
                        <a:cubicBezTo>
                          <a:pt x="64052" y="0"/>
                          <a:pt x="82562" y="26100"/>
                          <a:pt x="82562" y="58318"/>
                        </a:cubicBezTo>
                        <a:cubicBezTo>
                          <a:pt x="82562" y="90524"/>
                          <a:pt x="64052" y="116637"/>
                          <a:pt x="41281" y="116637"/>
                        </a:cubicBezTo>
                        <a:cubicBezTo>
                          <a:pt x="18455" y="116637"/>
                          <a:pt x="0" y="90524"/>
                          <a:pt x="0" y="58318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16" name="Freeform 1515"/>
                  <p:cNvSpPr/>
                  <p:nvPr/>
                </p:nvSpPr>
                <p:spPr>
                  <a:xfrm>
                    <a:off x="2913015" y="5648649"/>
                    <a:ext cx="135792" cy="15234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5792" h="152343">
                        <a:moveTo>
                          <a:pt x="0" y="76171"/>
                        </a:moveTo>
                        <a:cubicBezTo>
                          <a:pt x="0" y="34103"/>
                          <a:pt x="30398" y="0"/>
                          <a:pt x="67896" y="0"/>
                        </a:cubicBezTo>
                        <a:cubicBezTo>
                          <a:pt x="105394" y="0"/>
                          <a:pt x="135792" y="34103"/>
                          <a:pt x="135792" y="76171"/>
                        </a:cubicBezTo>
                        <a:cubicBezTo>
                          <a:pt x="135792" y="118239"/>
                          <a:pt x="105394" y="152343"/>
                          <a:pt x="67896" y="152343"/>
                        </a:cubicBezTo>
                        <a:cubicBezTo>
                          <a:pt x="30398" y="152343"/>
                          <a:pt x="0" y="118239"/>
                          <a:pt x="0" y="76171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8E3A57"/>
                      </a:gs>
                      <a:gs pos="75000">
                        <a:srgbClr val="A44364"/>
                      </a:gs>
                      <a:gs pos="0">
                        <a:srgbClr val="DDB5C2"/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17" name="Freeform 1516"/>
                  <p:cNvSpPr/>
                  <p:nvPr/>
                </p:nvSpPr>
                <p:spPr>
                  <a:xfrm>
                    <a:off x="3018624" y="5713939"/>
                    <a:ext cx="21727" cy="217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727" h="21763">
                        <a:moveTo>
                          <a:pt x="0" y="10882"/>
                        </a:moveTo>
                        <a:cubicBezTo>
                          <a:pt x="0" y="4872"/>
                          <a:pt x="4864" y="0"/>
                          <a:pt x="10863" y="0"/>
                        </a:cubicBezTo>
                        <a:cubicBezTo>
                          <a:pt x="16863" y="0"/>
                          <a:pt x="21727" y="4872"/>
                          <a:pt x="21727" y="10882"/>
                        </a:cubicBezTo>
                        <a:cubicBezTo>
                          <a:pt x="21727" y="16891"/>
                          <a:pt x="16863" y="21763"/>
                          <a:pt x="10863" y="21763"/>
                        </a:cubicBezTo>
                        <a:cubicBezTo>
                          <a:pt x="4864" y="21763"/>
                          <a:pt x="0" y="16891"/>
                          <a:pt x="0" y="10882"/>
                        </a:cubicBezTo>
                        <a:close/>
                      </a:path>
                    </a:pathLst>
                  </a:custGeom>
                  <a:gradFill>
                    <a:gsLst>
                      <a:gs pos="72000">
                        <a:srgbClr val="FFFFFF">
                          <a:alpha val="0"/>
                        </a:srgbClr>
                      </a:gs>
                      <a:gs pos="0">
                        <a:srgbClr val="FFFFFF">
                          <a:alpha val="58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18" name="Freeform 1517"/>
                  <p:cNvSpPr/>
                  <p:nvPr/>
                </p:nvSpPr>
                <p:spPr>
                  <a:xfrm>
                    <a:off x="2940173" y="5666055"/>
                    <a:ext cx="108633" cy="1186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8633" h="118610">
                        <a:moveTo>
                          <a:pt x="0" y="59305"/>
                        </a:moveTo>
                        <a:cubicBezTo>
                          <a:pt x="0" y="26552"/>
                          <a:pt x="24319" y="0"/>
                          <a:pt x="54317" y="0"/>
                        </a:cubicBezTo>
                        <a:cubicBezTo>
                          <a:pt x="84315" y="0"/>
                          <a:pt x="108633" y="26552"/>
                          <a:pt x="108633" y="59305"/>
                        </a:cubicBezTo>
                        <a:cubicBezTo>
                          <a:pt x="108633" y="92058"/>
                          <a:pt x="84315" y="118610"/>
                          <a:pt x="54317" y="118610"/>
                        </a:cubicBezTo>
                        <a:cubicBezTo>
                          <a:pt x="24319" y="118610"/>
                          <a:pt x="0" y="92058"/>
                          <a:pt x="0" y="59305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1519" name="Group 1518"/>
                <p:cNvGrpSpPr/>
                <p:nvPr/>
              </p:nvGrpSpPr>
              <p:grpSpPr>
                <a:xfrm>
                  <a:off x="2881510" y="5528952"/>
                  <a:ext cx="135792" cy="152343"/>
                  <a:chOff x="2881510" y="5528952"/>
                  <a:chExt cx="135792" cy="152343"/>
                </a:xfrm>
              </p:grpSpPr>
              <p:sp>
                <p:nvSpPr>
                  <p:cNvPr id="1520" name="Freeform 1519"/>
                  <p:cNvSpPr/>
                  <p:nvPr/>
                </p:nvSpPr>
                <p:spPr>
                  <a:xfrm>
                    <a:off x="2930395" y="5546805"/>
                    <a:ext cx="82562" cy="1166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562" h="116637">
                        <a:moveTo>
                          <a:pt x="0" y="58318"/>
                        </a:moveTo>
                        <a:cubicBezTo>
                          <a:pt x="0" y="26100"/>
                          <a:pt x="18455" y="0"/>
                          <a:pt x="41281" y="0"/>
                        </a:cubicBezTo>
                        <a:cubicBezTo>
                          <a:pt x="64052" y="0"/>
                          <a:pt x="82562" y="26100"/>
                          <a:pt x="82562" y="58318"/>
                        </a:cubicBezTo>
                        <a:cubicBezTo>
                          <a:pt x="82562" y="90524"/>
                          <a:pt x="64052" y="116637"/>
                          <a:pt x="41281" y="116637"/>
                        </a:cubicBezTo>
                        <a:cubicBezTo>
                          <a:pt x="18455" y="116637"/>
                          <a:pt x="0" y="90524"/>
                          <a:pt x="0" y="58318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21" name="Freeform 1520"/>
                  <p:cNvSpPr/>
                  <p:nvPr/>
                </p:nvSpPr>
                <p:spPr>
                  <a:xfrm>
                    <a:off x="2881510" y="5528952"/>
                    <a:ext cx="135792" cy="15234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5792" h="152343">
                        <a:moveTo>
                          <a:pt x="0" y="76171"/>
                        </a:moveTo>
                        <a:cubicBezTo>
                          <a:pt x="0" y="34103"/>
                          <a:pt x="30398" y="0"/>
                          <a:pt x="67896" y="0"/>
                        </a:cubicBezTo>
                        <a:cubicBezTo>
                          <a:pt x="105394" y="0"/>
                          <a:pt x="135792" y="34103"/>
                          <a:pt x="135792" y="76171"/>
                        </a:cubicBezTo>
                        <a:cubicBezTo>
                          <a:pt x="135792" y="118239"/>
                          <a:pt x="105394" y="152343"/>
                          <a:pt x="67896" y="152343"/>
                        </a:cubicBezTo>
                        <a:cubicBezTo>
                          <a:pt x="30398" y="152343"/>
                          <a:pt x="0" y="118239"/>
                          <a:pt x="0" y="76171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5A1E3A"/>
                      </a:gs>
                      <a:gs pos="75000">
                        <a:srgbClr val="682344"/>
                      </a:gs>
                      <a:gs pos="0">
                        <a:srgbClr val="C4A7B5"/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22" name="Freeform 1521"/>
                  <p:cNvSpPr/>
                  <p:nvPr/>
                </p:nvSpPr>
                <p:spPr>
                  <a:xfrm>
                    <a:off x="2987120" y="5594242"/>
                    <a:ext cx="21727" cy="217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727" h="21763">
                        <a:moveTo>
                          <a:pt x="0" y="10882"/>
                        </a:moveTo>
                        <a:cubicBezTo>
                          <a:pt x="0" y="4872"/>
                          <a:pt x="4864" y="0"/>
                          <a:pt x="10863" y="0"/>
                        </a:cubicBezTo>
                        <a:cubicBezTo>
                          <a:pt x="16863" y="0"/>
                          <a:pt x="21727" y="4872"/>
                          <a:pt x="21727" y="10882"/>
                        </a:cubicBezTo>
                        <a:cubicBezTo>
                          <a:pt x="21727" y="16891"/>
                          <a:pt x="16863" y="21763"/>
                          <a:pt x="10863" y="21763"/>
                        </a:cubicBezTo>
                        <a:cubicBezTo>
                          <a:pt x="4864" y="21763"/>
                          <a:pt x="0" y="16891"/>
                          <a:pt x="0" y="10882"/>
                        </a:cubicBezTo>
                        <a:close/>
                      </a:path>
                    </a:pathLst>
                  </a:custGeom>
                  <a:gradFill>
                    <a:gsLst>
                      <a:gs pos="72000">
                        <a:srgbClr val="FFFFFF">
                          <a:alpha val="0"/>
                        </a:srgbClr>
                      </a:gs>
                      <a:gs pos="0">
                        <a:srgbClr val="FFFFFF">
                          <a:alpha val="58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23" name="Freeform 1522"/>
                  <p:cNvSpPr/>
                  <p:nvPr/>
                </p:nvSpPr>
                <p:spPr>
                  <a:xfrm>
                    <a:off x="2908668" y="5546362"/>
                    <a:ext cx="108633" cy="1186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8633" h="118610">
                        <a:moveTo>
                          <a:pt x="0" y="59305"/>
                        </a:moveTo>
                        <a:cubicBezTo>
                          <a:pt x="0" y="26552"/>
                          <a:pt x="24319" y="0"/>
                          <a:pt x="54317" y="0"/>
                        </a:cubicBezTo>
                        <a:cubicBezTo>
                          <a:pt x="84315" y="0"/>
                          <a:pt x="108633" y="26552"/>
                          <a:pt x="108633" y="59305"/>
                        </a:cubicBezTo>
                        <a:cubicBezTo>
                          <a:pt x="108633" y="92058"/>
                          <a:pt x="84315" y="118610"/>
                          <a:pt x="54317" y="118610"/>
                        </a:cubicBezTo>
                        <a:cubicBezTo>
                          <a:pt x="24319" y="118610"/>
                          <a:pt x="0" y="92058"/>
                          <a:pt x="0" y="59305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1524" name="Group 1523"/>
                <p:cNvGrpSpPr/>
                <p:nvPr/>
              </p:nvGrpSpPr>
              <p:grpSpPr>
                <a:xfrm>
                  <a:off x="2881510" y="5391847"/>
                  <a:ext cx="135792" cy="152343"/>
                  <a:chOff x="2881510" y="5391847"/>
                  <a:chExt cx="135792" cy="152343"/>
                </a:xfrm>
              </p:grpSpPr>
              <p:sp>
                <p:nvSpPr>
                  <p:cNvPr id="1525" name="Freeform 1524"/>
                  <p:cNvSpPr/>
                  <p:nvPr/>
                </p:nvSpPr>
                <p:spPr>
                  <a:xfrm>
                    <a:off x="2930395" y="5409700"/>
                    <a:ext cx="82562" cy="1166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562" h="116637">
                        <a:moveTo>
                          <a:pt x="0" y="58318"/>
                        </a:moveTo>
                        <a:cubicBezTo>
                          <a:pt x="0" y="26100"/>
                          <a:pt x="18455" y="0"/>
                          <a:pt x="41281" y="0"/>
                        </a:cubicBezTo>
                        <a:cubicBezTo>
                          <a:pt x="64052" y="0"/>
                          <a:pt x="82562" y="26100"/>
                          <a:pt x="82562" y="58318"/>
                        </a:cubicBezTo>
                        <a:cubicBezTo>
                          <a:pt x="82562" y="90524"/>
                          <a:pt x="64052" y="116637"/>
                          <a:pt x="41281" y="116637"/>
                        </a:cubicBezTo>
                        <a:cubicBezTo>
                          <a:pt x="18455" y="116637"/>
                          <a:pt x="0" y="90524"/>
                          <a:pt x="0" y="58318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26" name="Freeform 1525"/>
                  <p:cNvSpPr/>
                  <p:nvPr/>
                </p:nvSpPr>
                <p:spPr>
                  <a:xfrm>
                    <a:off x="2881510" y="5391847"/>
                    <a:ext cx="135792" cy="15234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5792" h="152343">
                        <a:moveTo>
                          <a:pt x="0" y="76171"/>
                        </a:moveTo>
                        <a:cubicBezTo>
                          <a:pt x="0" y="34103"/>
                          <a:pt x="30398" y="0"/>
                          <a:pt x="67896" y="0"/>
                        </a:cubicBezTo>
                        <a:cubicBezTo>
                          <a:pt x="105394" y="0"/>
                          <a:pt x="135792" y="34103"/>
                          <a:pt x="135792" y="76171"/>
                        </a:cubicBezTo>
                        <a:cubicBezTo>
                          <a:pt x="135792" y="118239"/>
                          <a:pt x="105394" y="152343"/>
                          <a:pt x="67896" y="152343"/>
                        </a:cubicBezTo>
                        <a:cubicBezTo>
                          <a:pt x="30398" y="152343"/>
                          <a:pt x="0" y="118239"/>
                          <a:pt x="0" y="76171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8E3A57"/>
                      </a:gs>
                      <a:gs pos="75000">
                        <a:srgbClr val="A44364"/>
                      </a:gs>
                      <a:gs pos="0">
                        <a:srgbClr val="DDB5C2"/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27" name="Freeform 1526"/>
                  <p:cNvSpPr/>
                  <p:nvPr/>
                </p:nvSpPr>
                <p:spPr>
                  <a:xfrm>
                    <a:off x="2987119" y="5457137"/>
                    <a:ext cx="21727" cy="217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727" h="21763">
                        <a:moveTo>
                          <a:pt x="0" y="10882"/>
                        </a:moveTo>
                        <a:cubicBezTo>
                          <a:pt x="0" y="4872"/>
                          <a:pt x="4864" y="0"/>
                          <a:pt x="10863" y="0"/>
                        </a:cubicBezTo>
                        <a:cubicBezTo>
                          <a:pt x="16863" y="0"/>
                          <a:pt x="21727" y="4872"/>
                          <a:pt x="21727" y="10882"/>
                        </a:cubicBezTo>
                        <a:cubicBezTo>
                          <a:pt x="21727" y="16891"/>
                          <a:pt x="16863" y="21763"/>
                          <a:pt x="10863" y="21763"/>
                        </a:cubicBezTo>
                        <a:cubicBezTo>
                          <a:pt x="4864" y="21763"/>
                          <a:pt x="0" y="16891"/>
                          <a:pt x="0" y="10882"/>
                        </a:cubicBezTo>
                        <a:close/>
                      </a:path>
                    </a:pathLst>
                  </a:custGeom>
                  <a:gradFill>
                    <a:gsLst>
                      <a:gs pos="72000">
                        <a:srgbClr val="FFFFFF">
                          <a:alpha val="0"/>
                        </a:srgbClr>
                      </a:gs>
                      <a:gs pos="0">
                        <a:srgbClr val="FFFFFF">
                          <a:alpha val="58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28" name="Freeform 1527"/>
                  <p:cNvSpPr/>
                  <p:nvPr/>
                </p:nvSpPr>
                <p:spPr>
                  <a:xfrm>
                    <a:off x="2908668" y="5409253"/>
                    <a:ext cx="108633" cy="1186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8633" h="118610">
                        <a:moveTo>
                          <a:pt x="0" y="59305"/>
                        </a:moveTo>
                        <a:cubicBezTo>
                          <a:pt x="0" y="26552"/>
                          <a:pt x="24319" y="0"/>
                          <a:pt x="54317" y="0"/>
                        </a:cubicBezTo>
                        <a:cubicBezTo>
                          <a:pt x="84315" y="0"/>
                          <a:pt x="108633" y="26552"/>
                          <a:pt x="108633" y="59305"/>
                        </a:cubicBezTo>
                        <a:cubicBezTo>
                          <a:pt x="108633" y="92058"/>
                          <a:pt x="84315" y="118610"/>
                          <a:pt x="54317" y="118610"/>
                        </a:cubicBezTo>
                        <a:cubicBezTo>
                          <a:pt x="24319" y="118610"/>
                          <a:pt x="0" y="92058"/>
                          <a:pt x="0" y="59305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1529" name="Group 1528"/>
                <p:cNvGrpSpPr/>
                <p:nvPr/>
              </p:nvGrpSpPr>
              <p:grpSpPr>
                <a:xfrm>
                  <a:off x="2949406" y="5516441"/>
                  <a:ext cx="135792" cy="152343"/>
                  <a:chOff x="2949406" y="5516441"/>
                  <a:chExt cx="135792" cy="152343"/>
                </a:xfrm>
              </p:grpSpPr>
              <p:sp>
                <p:nvSpPr>
                  <p:cNvPr id="1530" name="Freeform 1529"/>
                  <p:cNvSpPr/>
                  <p:nvPr/>
                </p:nvSpPr>
                <p:spPr>
                  <a:xfrm>
                    <a:off x="2998291" y="5534294"/>
                    <a:ext cx="82562" cy="1166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562" h="116637">
                        <a:moveTo>
                          <a:pt x="0" y="58318"/>
                        </a:moveTo>
                        <a:cubicBezTo>
                          <a:pt x="0" y="26100"/>
                          <a:pt x="18455" y="0"/>
                          <a:pt x="41281" y="0"/>
                        </a:cubicBezTo>
                        <a:cubicBezTo>
                          <a:pt x="64052" y="0"/>
                          <a:pt x="82562" y="26100"/>
                          <a:pt x="82562" y="58318"/>
                        </a:cubicBezTo>
                        <a:cubicBezTo>
                          <a:pt x="82562" y="90524"/>
                          <a:pt x="64052" y="116637"/>
                          <a:pt x="41281" y="116637"/>
                        </a:cubicBezTo>
                        <a:cubicBezTo>
                          <a:pt x="18455" y="116637"/>
                          <a:pt x="0" y="90524"/>
                          <a:pt x="0" y="58318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31" name="Freeform 1530"/>
                  <p:cNvSpPr/>
                  <p:nvPr/>
                </p:nvSpPr>
                <p:spPr>
                  <a:xfrm>
                    <a:off x="2949406" y="5516441"/>
                    <a:ext cx="135792" cy="15234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5792" h="152343">
                        <a:moveTo>
                          <a:pt x="0" y="76171"/>
                        </a:moveTo>
                        <a:cubicBezTo>
                          <a:pt x="0" y="34103"/>
                          <a:pt x="30398" y="0"/>
                          <a:pt x="67896" y="0"/>
                        </a:cubicBezTo>
                        <a:cubicBezTo>
                          <a:pt x="105394" y="0"/>
                          <a:pt x="135792" y="34103"/>
                          <a:pt x="135792" y="76171"/>
                        </a:cubicBezTo>
                        <a:cubicBezTo>
                          <a:pt x="135792" y="118239"/>
                          <a:pt x="105394" y="152343"/>
                          <a:pt x="67896" y="152343"/>
                        </a:cubicBezTo>
                        <a:cubicBezTo>
                          <a:pt x="30398" y="152343"/>
                          <a:pt x="0" y="118239"/>
                          <a:pt x="0" y="76171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8E3A57"/>
                      </a:gs>
                      <a:gs pos="75000">
                        <a:srgbClr val="A44364"/>
                      </a:gs>
                      <a:gs pos="0">
                        <a:srgbClr val="DDB5C2"/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32" name="Freeform 1531"/>
                  <p:cNvSpPr/>
                  <p:nvPr/>
                </p:nvSpPr>
                <p:spPr>
                  <a:xfrm>
                    <a:off x="3055015" y="5581731"/>
                    <a:ext cx="21727" cy="217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727" h="21763">
                        <a:moveTo>
                          <a:pt x="0" y="10882"/>
                        </a:moveTo>
                        <a:cubicBezTo>
                          <a:pt x="0" y="4872"/>
                          <a:pt x="4864" y="0"/>
                          <a:pt x="10863" y="0"/>
                        </a:cubicBezTo>
                        <a:cubicBezTo>
                          <a:pt x="16863" y="0"/>
                          <a:pt x="21727" y="4872"/>
                          <a:pt x="21727" y="10882"/>
                        </a:cubicBezTo>
                        <a:cubicBezTo>
                          <a:pt x="21727" y="16891"/>
                          <a:pt x="16863" y="21763"/>
                          <a:pt x="10863" y="21763"/>
                        </a:cubicBezTo>
                        <a:cubicBezTo>
                          <a:pt x="4864" y="21763"/>
                          <a:pt x="0" y="16891"/>
                          <a:pt x="0" y="10882"/>
                        </a:cubicBezTo>
                        <a:close/>
                      </a:path>
                    </a:pathLst>
                  </a:custGeom>
                  <a:gradFill>
                    <a:gsLst>
                      <a:gs pos="72000">
                        <a:srgbClr val="FFFFFF">
                          <a:alpha val="0"/>
                        </a:srgbClr>
                      </a:gs>
                      <a:gs pos="0">
                        <a:srgbClr val="FFFFFF">
                          <a:alpha val="58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33" name="Freeform 1532"/>
                  <p:cNvSpPr/>
                  <p:nvPr/>
                </p:nvSpPr>
                <p:spPr>
                  <a:xfrm>
                    <a:off x="2976565" y="5533847"/>
                    <a:ext cx="108633" cy="1186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8633" h="118610">
                        <a:moveTo>
                          <a:pt x="0" y="59305"/>
                        </a:moveTo>
                        <a:cubicBezTo>
                          <a:pt x="0" y="26552"/>
                          <a:pt x="24319" y="0"/>
                          <a:pt x="54317" y="0"/>
                        </a:cubicBezTo>
                        <a:cubicBezTo>
                          <a:pt x="84315" y="0"/>
                          <a:pt x="108633" y="26552"/>
                          <a:pt x="108633" y="59305"/>
                        </a:cubicBezTo>
                        <a:cubicBezTo>
                          <a:pt x="108633" y="92058"/>
                          <a:pt x="84315" y="118610"/>
                          <a:pt x="54317" y="118610"/>
                        </a:cubicBezTo>
                        <a:cubicBezTo>
                          <a:pt x="24319" y="118610"/>
                          <a:pt x="0" y="92058"/>
                          <a:pt x="0" y="59305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1534" name="Group 1533"/>
                <p:cNvGrpSpPr/>
                <p:nvPr/>
              </p:nvGrpSpPr>
              <p:grpSpPr>
                <a:xfrm>
                  <a:off x="3048058" y="5468017"/>
                  <a:ext cx="135792" cy="152343"/>
                  <a:chOff x="3048058" y="5468017"/>
                  <a:chExt cx="135792" cy="152343"/>
                </a:xfrm>
              </p:grpSpPr>
              <p:sp>
                <p:nvSpPr>
                  <p:cNvPr id="1535" name="Freeform 1534"/>
                  <p:cNvSpPr/>
                  <p:nvPr/>
                </p:nvSpPr>
                <p:spPr>
                  <a:xfrm>
                    <a:off x="3096943" y="5485870"/>
                    <a:ext cx="82562" cy="1166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562" h="116637">
                        <a:moveTo>
                          <a:pt x="0" y="58318"/>
                        </a:moveTo>
                        <a:cubicBezTo>
                          <a:pt x="0" y="26100"/>
                          <a:pt x="18455" y="0"/>
                          <a:pt x="41281" y="0"/>
                        </a:cubicBezTo>
                        <a:cubicBezTo>
                          <a:pt x="64052" y="0"/>
                          <a:pt x="82562" y="26100"/>
                          <a:pt x="82562" y="58318"/>
                        </a:cubicBezTo>
                        <a:cubicBezTo>
                          <a:pt x="82562" y="90524"/>
                          <a:pt x="64052" y="116637"/>
                          <a:pt x="41281" y="116637"/>
                        </a:cubicBezTo>
                        <a:cubicBezTo>
                          <a:pt x="18455" y="116637"/>
                          <a:pt x="0" y="90524"/>
                          <a:pt x="0" y="58318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36" name="Freeform 1535"/>
                  <p:cNvSpPr/>
                  <p:nvPr/>
                </p:nvSpPr>
                <p:spPr>
                  <a:xfrm>
                    <a:off x="3048058" y="5468017"/>
                    <a:ext cx="135792" cy="15234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5792" h="152343">
                        <a:moveTo>
                          <a:pt x="0" y="76171"/>
                        </a:moveTo>
                        <a:cubicBezTo>
                          <a:pt x="0" y="34103"/>
                          <a:pt x="30398" y="0"/>
                          <a:pt x="67896" y="0"/>
                        </a:cubicBezTo>
                        <a:cubicBezTo>
                          <a:pt x="105394" y="0"/>
                          <a:pt x="135792" y="34103"/>
                          <a:pt x="135792" y="76171"/>
                        </a:cubicBezTo>
                        <a:cubicBezTo>
                          <a:pt x="135792" y="118239"/>
                          <a:pt x="105394" y="152343"/>
                          <a:pt x="67896" y="152343"/>
                        </a:cubicBezTo>
                        <a:cubicBezTo>
                          <a:pt x="30398" y="152343"/>
                          <a:pt x="0" y="118239"/>
                          <a:pt x="0" y="76171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5A1E3A"/>
                      </a:gs>
                      <a:gs pos="75000">
                        <a:srgbClr val="682344"/>
                      </a:gs>
                      <a:gs pos="0">
                        <a:srgbClr val="C4A7B5"/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37" name="Freeform 1536"/>
                  <p:cNvSpPr/>
                  <p:nvPr/>
                </p:nvSpPr>
                <p:spPr>
                  <a:xfrm>
                    <a:off x="3075216" y="5485428"/>
                    <a:ext cx="108633" cy="1186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8633" h="118610">
                        <a:moveTo>
                          <a:pt x="0" y="59305"/>
                        </a:moveTo>
                        <a:cubicBezTo>
                          <a:pt x="0" y="26552"/>
                          <a:pt x="24319" y="0"/>
                          <a:pt x="54317" y="0"/>
                        </a:cubicBezTo>
                        <a:cubicBezTo>
                          <a:pt x="84315" y="0"/>
                          <a:pt x="108633" y="26552"/>
                          <a:pt x="108633" y="59305"/>
                        </a:cubicBezTo>
                        <a:cubicBezTo>
                          <a:pt x="108633" y="92058"/>
                          <a:pt x="84315" y="118610"/>
                          <a:pt x="54317" y="118610"/>
                        </a:cubicBezTo>
                        <a:cubicBezTo>
                          <a:pt x="24319" y="118610"/>
                          <a:pt x="0" y="92058"/>
                          <a:pt x="0" y="59305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1538" name="Group 1537"/>
                <p:cNvGrpSpPr/>
                <p:nvPr/>
              </p:nvGrpSpPr>
              <p:grpSpPr>
                <a:xfrm>
                  <a:off x="3139207" y="5391847"/>
                  <a:ext cx="135792" cy="152343"/>
                  <a:chOff x="3139207" y="5391847"/>
                  <a:chExt cx="135792" cy="152343"/>
                </a:xfrm>
              </p:grpSpPr>
              <p:sp>
                <p:nvSpPr>
                  <p:cNvPr id="1539" name="Freeform 1538"/>
                  <p:cNvSpPr/>
                  <p:nvPr/>
                </p:nvSpPr>
                <p:spPr>
                  <a:xfrm>
                    <a:off x="3188092" y="5409700"/>
                    <a:ext cx="82562" cy="1166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562" h="116637">
                        <a:moveTo>
                          <a:pt x="0" y="58318"/>
                        </a:moveTo>
                        <a:cubicBezTo>
                          <a:pt x="0" y="26100"/>
                          <a:pt x="18455" y="0"/>
                          <a:pt x="41281" y="0"/>
                        </a:cubicBezTo>
                        <a:cubicBezTo>
                          <a:pt x="64052" y="0"/>
                          <a:pt x="82562" y="26100"/>
                          <a:pt x="82562" y="58318"/>
                        </a:cubicBezTo>
                        <a:cubicBezTo>
                          <a:pt x="82562" y="90524"/>
                          <a:pt x="64052" y="116637"/>
                          <a:pt x="41281" y="116637"/>
                        </a:cubicBezTo>
                        <a:cubicBezTo>
                          <a:pt x="18455" y="116637"/>
                          <a:pt x="0" y="90524"/>
                          <a:pt x="0" y="58318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40" name="Freeform 1539"/>
                  <p:cNvSpPr/>
                  <p:nvPr/>
                </p:nvSpPr>
                <p:spPr>
                  <a:xfrm>
                    <a:off x="3139207" y="5391847"/>
                    <a:ext cx="135792" cy="15234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5792" h="152343">
                        <a:moveTo>
                          <a:pt x="0" y="76171"/>
                        </a:moveTo>
                        <a:cubicBezTo>
                          <a:pt x="0" y="34103"/>
                          <a:pt x="30398" y="0"/>
                          <a:pt x="67896" y="0"/>
                        </a:cubicBezTo>
                        <a:cubicBezTo>
                          <a:pt x="105394" y="0"/>
                          <a:pt x="135792" y="34103"/>
                          <a:pt x="135792" y="76171"/>
                        </a:cubicBezTo>
                        <a:cubicBezTo>
                          <a:pt x="135792" y="118239"/>
                          <a:pt x="105394" y="152343"/>
                          <a:pt x="67896" y="152343"/>
                        </a:cubicBezTo>
                        <a:cubicBezTo>
                          <a:pt x="30398" y="152343"/>
                          <a:pt x="0" y="118239"/>
                          <a:pt x="0" y="76171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5A1E3A"/>
                      </a:gs>
                      <a:gs pos="75000">
                        <a:srgbClr val="682344"/>
                      </a:gs>
                      <a:gs pos="0">
                        <a:srgbClr val="C4A7B5"/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41" name="Freeform 1540"/>
                  <p:cNvSpPr/>
                  <p:nvPr/>
                </p:nvSpPr>
                <p:spPr>
                  <a:xfrm>
                    <a:off x="3166366" y="5409258"/>
                    <a:ext cx="108633" cy="1186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8633" h="118610">
                        <a:moveTo>
                          <a:pt x="0" y="59305"/>
                        </a:moveTo>
                        <a:cubicBezTo>
                          <a:pt x="0" y="26552"/>
                          <a:pt x="24319" y="0"/>
                          <a:pt x="54317" y="0"/>
                        </a:cubicBezTo>
                        <a:cubicBezTo>
                          <a:pt x="84315" y="0"/>
                          <a:pt x="108633" y="26552"/>
                          <a:pt x="108633" y="59305"/>
                        </a:cubicBezTo>
                        <a:cubicBezTo>
                          <a:pt x="108633" y="92058"/>
                          <a:pt x="84315" y="118610"/>
                          <a:pt x="54317" y="118610"/>
                        </a:cubicBezTo>
                        <a:cubicBezTo>
                          <a:pt x="24319" y="118610"/>
                          <a:pt x="0" y="92058"/>
                          <a:pt x="0" y="59305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1542" name="Group 1541"/>
                <p:cNvGrpSpPr/>
                <p:nvPr/>
              </p:nvGrpSpPr>
              <p:grpSpPr>
                <a:xfrm>
                  <a:off x="3030339" y="5207396"/>
                  <a:ext cx="135792" cy="152343"/>
                  <a:chOff x="3030339" y="5207396"/>
                  <a:chExt cx="135792" cy="152343"/>
                </a:xfrm>
              </p:grpSpPr>
              <p:sp>
                <p:nvSpPr>
                  <p:cNvPr id="1543" name="Freeform 1542"/>
                  <p:cNvSpPr/>
                  <p:nvPr/>
                </p:nvSpPr>
                <p:spPr>
                  <a:xfrm>
                    <a:off x="3079224" y="5225249"/>
                    <a:ext cx="82562" cy="1166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562" h="116637">
                        <a:moveTo>
                          <a:pt x="0" y="58318"/>
                        </a:moveTo>
                        <a:cubicBezTo>
                          <a:pt x="0" y="26100"/>
                          <a:pt x="18455" y="0"/>
                          <a:pt x="41281" y="0"/>
                        </a:cubicBezTo>
                        <a:cubicBezTo>
                          <a:pt x="64052" y="0"/>
                          <a:pt x="82562" y="26100"/>
                          <a:pt x="82562" y="58318"/>
                        </a:cubicBezTo>
                        <a:cubicBezTo>
                          <a:pt x="82562" y="90524"/>
                          <a:pt x="64052" y="116637"/>
                          <a:pt x="41281" y="116637"/>
                        </a:cubicBezTo>
                        <a:cubicBezTo>
                          <a:pt x="18455" y="116637"/>
                          <a:pt x="0" y="90524"/>
                          <a:pt x="0" y="58318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44" name="Freeform 1543"/>
                  <p:cNvSpPr/>
                  <p:nvPr/>
                </p:nvSpPr>
                <p:spPr>
                  <a:xfrm>
                    <a:off x="3030339" y="5207396"/>
                    <a:ext cx="135792" cy="15234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5792" h="152343">
                        <a:moveTo>
                          <a:pt x="0" y="76171"/>
                        </a:moveTo>
                        <a:cubicBezTo>
                          <a:pt x="0" y="34103"/>
                          <a:pt x="30398" y="0"/>
                          <a:pt x="67896" y="0"/>
                        </a:cubicBezTo>
                        <a:cubicBezTo>
                          <a:pt x="105394" y="0"/>
                          <a:pt x="135792" y="34103"/>
                          <a:pt x="135792" y="76171"/>
                        </a:cubicBezTo>
                        <a:cubicBezTo>
                          <a:pt x="135792" y="118239"/>
                          <a:pt x="105394" y="152343"/>
                          <a:pt x="67896" y="152343"/>
                        </a:cubicBezTo>
                        <a:cubicBezTo>
                          <a:pt x="30398" y="152343"/>
                          <a:pt x="0" y="118239"/>
                          <a:pt x="0" y="76171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5A1E3A"/>
                      </a:gs>
                      <a:gs pos="75000">
                        <a:srgbClr val="682344"/>
                      </a:gs>
                      <a:gs pos="0">
                        <a:srgbClr val="C4A7B5"/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45" name="Freeform 1544"/>
                  <p:cNvSpPr/>
                  <p:nvPr/>
                </p:nvSpPr>
                <p:spPr>
                  <a:xfrm>
                    <a:off x="3135949" y="5272686"/>
                    <a:ext cx="21727" cy="217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727" h="21763">
                        <a:moveTo>
                          <a:pt x="0" y="10882"/>
                        </a:moveTo>
                        <a:cubicBezTo>
                          <a:pt x="0" y="4872"/>
                          <a:pt x="4864" y="0"/>
                          <a:pt x="10863" y="0"/>
                        </a:cubicBezTo>
                        <a:cubicBezTo>
                          <a:pt x="16863" y="0"/>
                          <a:pt x="21727" y="4872"/>
                          <a:pt x="21727" y="10882"/>
                        </a:cubicBezTo>
                        <a:cubicBezTo>
                          <a:pt x="21727" y="16891"/>
                          <a:pt x="16863" y="21763"/>
                          <a:pt x="10863" y="21763"/>
                        </a:cubicBezTo>
                        <a:cubicBezTo>
                          <a:pt x="4864" y="21763"/>
                          <a:pt x="0" y="16891"/>
                          <a:pt x="0" y="10882"/>
                        </a:cubicBezTo>
                        <a:close/>
                      </a:path>
                    </a:pathLst>
                  </a:custGeom>
                  <a:gradFill>
                    <a:gsLst>
                      <a:gs pos="72000">
                        <a:srgbClr val="FFFFFF">
                          <a:alpha val="0"/>
                        </a:srgbClr>
                      </a:gs>
                      <a:gs pos="0">
                        <a:srgbClr val="FFFFFF">
                          <a:alpha val="58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46" name="Freeform 1545"/>
                  <p:cNvSpPr/>
                  <p:nvPr/>
                </p:nvSpPr>
                <p:spPr>
                  <a:xfrm>
                    <a:off x="3057497" y="5224807"/>
                    <a:ext cx="108633" cy="1186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8633" h="118610">
                        <a:moveTo>
                          <a:pt x="0" y="59305"/>
                        </a:moveTo>
                        <a:cubicBezTo>
                          <a:pt x="0" y="26552"/>
                          <a:pt x="24319" y="0"/>
                          <a:pt x="54317" y="0"/>
                        </a:cubicBezTo>
                        <a:cubicBezTo>
                          <a:pt x="84315" y="0"/>
                          <a:pt x="108633" y="26552"/>
                          <a:pt x="108633" y="59305"/>
                        </a:cubicBezTo>
                        <a:cubicBezTo>
                          <a:pt x="108633" y="92058"/>
                          <a:pt x="84315" y="118610"/>
                          <a:pt x="54317" y="118610"/>
                        </a:cubicBezTo>
                        <a:cubicBezTo>
                          <a:pt x="24319" y="118610"/>
                          <a:pt x="0" y="92058"/>
                          <a:pt x="0" y="59305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1547" name="Group 1546"/>
                <p:cNvGrpSpPr/>
                <p:nvPr/>
              </p:nvGrpSpPr>
              <p:grpSpPr>
                <a:xfrm>
                  <a:off x="2962443" y="5283568"/>
                  <a:ext cx="135792" cy="152343"/>
                  <a:chOff x="2962443" y="5283568"/>
                  <a:chExt cx="135792" cy="152343"/>
                </a:xfrm>
              </p:grpSpPr>
              <p:sp>
                <p:nvSpPr>
                  <p:cNvPr id="1548" name="Freeform 1547"/>
                  <p:cNvSpPr/>
                  <p:nvPr/>
                </p:nvSpPr>
                <p:spPr>
                  <a:xfrm>
                    <a:off x="3011328" y="5301421"/>
                    <a:ext cx="82562" cy="1166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562" h="116637">
                        <a:moveTo>
                          <a:pt x="0" y="58318"/>
                        </a:moveTo>
                        <a:cubicBezTo>
                          <a:pt x="0" y="26100"/>
                          <a:pt x="18455" y="0"/>
                          <a:pt x="41281" y="0"/>
                        </a:cubicBezTo>
                        <a:cubicBezTo>
                          <a:pt x="64052" y="0"/>
                          <a:pt x="82562" y="26100"/>
                          <a:pt x="82562" y="58318"/>
                        </a:cubicBezTo>
                        <a:cubicBezTo>
                          <a:pt x="82562" y="90524"/>
                          <a:pt x="64052" y="116637"/>
                          <a:pt x="41281" y="116637"/>
                        </a:cubicBezTo>
                        <a:cubicBezTo>
                          <a:pt x="18455" y="116637"/>
                          <a:pt x="0" y="90524"/>
                          <a:pt x="0" y="58318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49" name="Freeform 1548"/>
                  <p:cNvSpPr/>
                  <p:nvPr/>
                </p:nvSpPr>
                <p:spPr>
                  <a:xfrm>
                    <a:off x="2962443" y="5283568"/>
                    <a:ext cx="135792" cy="15234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5792" h="152343">
                        <a:moveTo>
                          <a:pt x="0" y="76171"/>
                        </a:moveTo>
                        <a:cubicBezTo>
                          <a:pt x="0" y="34103"/>
                          <a:pt x="30398" y="0"/>
                          <a:pt x="67896" y="0"/>
                        </a:cubicBezTo>
                        <a:cubicBezTo>
                          <a:pt x="105394" y="0"/>
                          <a:pt x="135792" y="34103"/>
                          <a:pt x="135792" y="76171"/>
                        </a:cubicBezTo>
                        <a:cubicBezTo>
                          <a:pt x="135792" y="118239"/>
                          <a:pt x="105394" y="152343"/>
                          <a:pt x="67896" y="152343"/>
                        </a:cubicBezTo>
                        <a:cubicBezTo>
                          <a:pt x="30398" y="152343"/>
                          <a:pt x="0" y="118239"/>
                          <a:pt x="0" y="76171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8E3A57"/>
                      </a:gs>
                      <a:gs pos="75000">
                        <a:srgbClr val="A44364"/>
                      </a:gs>
                      <a:gs pos="0">
                        <a:srgbClr val="DDB5C2"/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50" name="Freeform 1549"/>
                  <p:cNvSpPr/>
                  <p:nvPr/>
                </p:nvSpPr>
                <p:spPr>
                  <a:xfrm>
                    <a:off x="2989601" y="5300974"/>
                    <a:ext cx="108633" cy="1186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8633" h="118610">
                        <a:moveTo>
                          <a:pt x="0" y="59305"/>
                        </a:moveTo>
                        <a:cubicBezTo>
                          <a:pt x="0" y="26552"/>
                          <a:pt x="24319" y="0"/>
                          <a:pt x="54317" y="0"/>
                        </a:cubicBezTo>
                        <a:cubicBezTo>
                          <a:pt x="84315" y="0"/>
                          <a:pt x="108633" y="26552"/>
                          <a:pt x="108633" y="59305"/>
                        </a:cubicBezTo>
                        <a:cubicBezTo>
                          <a:pt x="108633" y="92058"/>
                          <a:pt x="84315" y="118610"/>
                          <a:pt x="54317" y="118610"/>
                        </a:cubicBezTo>
                        <a:cubicBezTo>
                          <a:pt x="24319" y="118610"/>
                          <a:pt x="0" y="92058"/>
                          <a:pt x="0" y="59305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1551" name="Group 1550"/>
                <p:cNvGrpSpPr/>
                <p:nvPr/>
              </p:nvGrpSpPr>
              <p:grpSpPr>
                <a:xfrm>
                  <a:off x="3071311" y="5342875"/>
                  <a:ext cx="135792" cy="152343"/>
                  <a:chOff x="3071311" y="5342875"/>
                  <a:chExt cx="135792" cy="152343"/>
                </a:xfrm>
              </p:grpSpPr>
              <p:sp>
                <p:nvSpPr>
                  <p:cNvPr id="1552" name="Freeform 1551"/>
                  <p:cNvSpPr/>
                  <p:nvPr/>
                </p:nvSpPr>
                <p:spPr>
                  <a:xfrm>
                    <a:off x="3120196" y="5360728"/>
                    <a:ext cx="82562" cy="1166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562" h="116637">
                        <a:moveTo>
                          <a:pt x="0" y="58318"/>
                        </a:moveTo>
                        <a:cubicBezTo>
                          <a:pt x="0" y="26100"/>
                          <a:pt x="18455" y="0"/>
                          <a:pt x="41281" y="0"/>
                        </a:cubicBezTo>
                        <a:cubicBezTo>
                          <a:pt x="64052" y="0"/>
                          <a:pt x="82562" y="26100"/>
                          <a:pt x="82562" y="58318"/>
                        </a:cubicBezTo>
                        <a:cubicBezTo>
                          <a:pt x="82562" y="90524"/>
                          <a:pt x="64052" y="116637"/>
                          <a:pt x="41281" y="116637"/>
                        </a:cubicBezTo>
                        <a:cubicBezTo>
                          <a:pt x="18455" y="116637"/>
                          <a:pt x="0" y="90524"/>
                          <a:pt x="0" y="58318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53" name="Freeform 1552"/>
                  <p:cNvSpPr/>
                  <p:nvPr/>
                </p:nvSpPr>
                <p:spPr>
                  <a:xfrm>
                    <a:off x="3071311" y="5342875"/>
                    <a:ext cx="135792" cy="15234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5792" h="152343">
                        <a:moveTo>
                          <a:pt x="0" y="76171"/>
                        </a:moveTo>
                        <a:cubicBezTo>
                          <a:pt x="0" y="34103"/>
                          <a:pt x="30398" y="0"/>
                          <a:pt x="67896" y="0"/>
                        </a:cubicBezTo>
                        <a:cubicBezTo>
                          <a:pt x="105394" y="0"/>
                          <a:pt x="135792" y="34103"/>
                          <a:pt x="135792" y="76171"/>
                        </a:cubicBezTo>
                        <a:cubicBezTo>
                          <a:pt x="135792" y="118239"/>
                          <a:pt x="105394" y="152343"/>
                          <a:pt x="67896" y="152343"/>
                        </a:cubicBezTo>
                        <a:cubicBezTo>
                          <a:pt x="30398" y="152343"/>
                          <a:pt x="0" y="118239"/>
                          <a:pt x="0" y="76171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8E3A57"/>
                      </a:gs>
                      <a:gs pos="75000">
                        <a:srgbClr val="A44364"/>
                      </a:gs>
                      <a:gs pos="0">
                        <a:srgbClr val="DDB5C2"/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54" name="Freeform 1553"/>
                  <p:cNvSpPr/>
                  <p:nvPr/>
                </p:nvSpPr>
                <p:spPr>
                  <a:xfrm>
                    <a:off x="3019473" y="5299316"/>
                    <a:ext cx="21727" cy="217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727" h="21763">
                        <a:moveTo>
                          <a:pt x="0" y="10882"/>
                        </a:moveTo>
                        <a:cubicBezTo>
                          <a:pt x="0" y="4872"/>
                          <a:pt x="4864" y="0"/>
                          <a:pt x="10863" y="0"/>
                        </a:cubicBezTo>
                        <a:cubicBezTo>
                          <a:pt x="16863" y="0"/>
                          <a:pt x="21727" y="4872"/>
                          <a:pt x="21727" y="10882"/>
                        </a:cubicBezTo>
                        <a:cubicBezTo>
                          <a:pt x="21727" y="16891"/>
                          <a:pt x="16863" y="21763"/>
                          <a:pt x="10863" y="21763"/>
                        </a:cubicBezTo>
                        <a:cubicBezTo>
                          <a:pt x="4864" y="21763"/>
                          <a:pt x="0" y="16891"/>
                          <a:pt x="0" y="10882"/>
                        </a:cubicBezTo>
                        <a:close/>
                      </a:path>
                    </a:pathLst>
                  </a:custGeom>
                  <a:gradFill>
                    <a:gsLst>
                      <a:gs pos="72000">
                        <a:srgbClr val="FFFFFF">
                          <a:alpha val="0"/>
                        </a:srgbClr>
                      </a:gs>
                      <a:gs pos="0">
                        <a:srgbClr val="FFFFFF">
                          <a:alpha val="58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55" name="Freeform 1554"/>
                  <p:cNvSpPr/>
                  <p:nvPr/>
                </p:nvSpPr>
                <p:spPr>
                  <a:xfrm>
                    <a:off x="3098469" y="5360281"/>
                    <a:ext cx="108633" cy="1186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8633" h="118610">
                        <a:moveTo>
                          <a:pt x="0" y="59305"/>
                        </a:moveTo>
                        <a:cubicBezTo>
                          <a:pt x="0" y="26552"/>
                          <a:pt x="24319" y="0"/>
                          <a:pt x="54317" y="0"/>
                        </a:cubicBezTo>
                        <a:cubicBezTo>
                          <a:pt x="84315" y="0"/>
                          <a:pt x="108633" y="26552"/>
                          <a:pt x="108633" y="59305"/>
                        </a:cubicBezTo>
                        <a:cubicBezTo>
                          <a:pt x="108633" y="92058"/>
                          <a:pt x="84315" y="118610"/>
                          <a:pt x="54317" y="118610"/>
                        </a:cubicBezTo>
                        <a:cubicBezTo>
                          <a:pt x="24319" y="118610"/>
                          <a:pt x="0" y="92058"/>
                          <a:pt x="0" y="59305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1556" name="Group 1555"/>
                <p:cNvGrpSpPr/>
                <p:nvPr/>
              </p:nvGrpSpPr>
              <p:grpSpPr>
                <a:xfrm>
                  <a:off x="3098234" y="5423400"/>
                  <a:ext cx="17381" cy="25020"/>
                  <a:chOff x="3098234" y="5423400"/>
                  <a:chExt cx="17381" cy="25020"/>
                </a:xfrm>
              </p:grpSpPr>
              <p:sp>
                <p:nvSpPr>
                  <p:cNvPr id="1557" name="Freeform 1556"/>
                  <p:cNvSpPr/>
                  <p:nvPr/>
                </p:nvSpPr>
                <p:spPr>
                  <a:xfrm>
                    <a:off x="3098234" y="5423400"/>
                    <a:ext cx="17381" cy="250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381" h="25020">
                        <a:moveTo>
                          <a:pt x="11396" y="0"/>
                        </a:moveTo>
                        <a:cubicBezTo>
                          <a:pt x="3108" y="-769"/>
                          <a:pt x="-7022" y="22599"/>
                          <a:pt x="6791" y="24905"/>
                        </a:cubicBezTo>
                        <a:cubicBezTo>
                          <a:pt x="20604" y="27211"/>
                          <a:pt x="19683" y="769"/>
                          <a:pt x="11396" y="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FFFFFF">
                          <a:alpha val="25000"/>
                        </a:srgbClr>
                      </a:gs>
                      <a:gs pos="0">
                        <a:srgbClr val="FFFFFF">
                          <a:alpha val="61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58" name="Freeform 1557"/>
                  <p:cNvSpPr/>
                  <p:nvPr/>
                </p:nvSpPr>
                <p:spPr>
                  <a:xfrm rot="600000">
                    <a:off x="3101908" y="5431951"/>
                    <a:ext cx="10130" cy="1217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130" h="12172">
                        <a:moveTo>
                          <a:pt x="0" y="6072"/>
                        </a:moveTo>
                        <a:cubicBezTo>
                          <a:pt x="0" y="2702"/>
                          <a:pt x="2263" y="-29"/>
                          <a:pt x="5054" y="-29"/>
                        </a:cubicBezTo>
                        <a:cubicBezTo>
                          <a:pt x="7845" y="-29"/>
                          <a:pt x="10108" y="2702"/>
                          <a:pt x="10108" y="6072"/>
                        </a:cubicBezTo>
                        <a:cubicBezTo>
                          <a:pt x="10108" y="9441"/>
                          <a:pt x="7845" y="12172"/>
                          <a:pt x="5054" y="12172"/>
                        </a:cubicBezTo>
                        <a:cubicBezTo>
                          <a:pt x="2263" y="12172"/>
                          <a:pt x="0" y="9441"/>
                          <a:pt x="0" y="6072"/>
                        </a:cubicBezTo>
                        <a:close/>
                      </a:path>
                    </a:pathLst>
                  </a:custGeom>
                  <a:gradFill>
                    <a:gsLst>
                      <a:gs pos="22000">
                        <a:srgbClr val="FFFFFF">
                          <a:alpha val="4000"/>
                        </a:srgbClr>
                      </a:gs>
                      <a:gs pos="100000">
                        <a:srgbClr val="FFFFFF">
                          <a:alpha val="3600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59" name="Freeform 1558"/>
                  <p:cNvSpPr/>
                  <p:nvPr/>
                </p:nvSpPr>
                <p:spPr>
                  <a:xfrm>
                    <a:off x="3098810" y="5440177"/>
                    <a:ext cx="15770" cy="77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770" h="7725">
                        <a:moveTo>
                          <a:pt x="77" y="-19"/>
                        </a:moveTo>
                        <a:cubicBezTo>
                          <a:pt x="77" y="-19"/>
                          <a:pt x="-1151" y="5515"/>
                          <a:pt x="5602" y="7360"/>
                        </a:cubicBezTo>
                        <a:cubicBezTo>
                          <a:pt x="12355" y="9205"/>
                          <a:pt x="15731" y="2440"/>
                          <a:pt x="15731" y="1826"/>
                        </a:cubicBezTo>
                        <a:cubicBezTo>
                          <a:pt x="15731" y="1211"/>
                          <a:pt x="9592" y="10435"/>
                          <a:pt x="77" y="-19"/>
                        </a:cubicBezTo>
                        <a:close/>
                      </a:path>
                    </a:pathLst>
                  </a:custGeom>
                  <a:gradFill>
                    <a:gsLst>
                      <a:gs pos="6000">
                        <a:srgbClr val="FFFFFF">
                          <a:alpha val="32000"/>
                        </a:srgbClr>
                      </a:gs>
                      <a:gs pos="0">
                        <a:srgbClr val="FFFFFF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60" name="Freeform 1559"/>
                  <p:cNvSpPr/>
                  <p:nvPr/>
                </p:nvSpPr>
                <p:spPr>
                  <a:xfrm>
                    <a:off x="3108421" y="5426571"/>
                    <a:ext cx="4777" cy="41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77" h="4151">
                        <a:moveTo>
                          <a:pt x="-19" y="365"/>
                        </a:moveTo>
                        <a:cubicBezTo>
                          <a:pt x="-19" y="365"/>
                          <a:pt x="3511" y="2210"/>
                          <a:pt x="3511" y="3901"/>
                        </a:cubicBezTo>
                        <a:cubicBezTo>
                          <a:pt x="3511" y="5592"/>
                          <a:pt x="7962" y="-1787"/>
                          <a:pt x="-19" y="36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1561" name="Group 1560"/>
                <p:cNvGrpSpPr/>
                <p:nvPr/>
              </p:nvGrpSpPr>
              <p:grpSpPr>
                <a:xfrm>
                  <a:off x="2962443" y="5391847"/>
                  <a:ext cx="135792" cy="152343"/>
                  <a:chOff x="2962443" y="5391847"/>
                  <a:chExt cx="135792" cy="152343"/>
                </a:xfrm>
              </p:grpSpPr>
              <p:sp>
                <p:nvSpPr>
                  <p:cNvPr id="1562" name="Freeform 1561"/>
                  <p:cNvSpPr/>
                  <p:nvPr/>
                </p:nvSpPr>
                <p:spPr>
                  <a:xfrm>
                    <a:off x="3011328" y="5409700"/>
                    <a:ext cx="82562" cy="1166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562" h="116637">
                        <a:moveTo>
                          <a:pt x="0" y="58318"/>
                        </a:moveTo>
                        <a:cubicBezTo>
                          <a:pt x="0" y="26100"/>
                          <a:pt x="18455" y="0"/>
                          <a:pt x="41281" y="0"/>
                        </a:cubicBezTo>
                        <a:cubicBezTo>
                          <a:pt x="64052" y="0"/>
                          <a:pt x="82562" y="26100"/>
                          <a:pt x="82562" y="58318"/>
                        </a:cubicBezTo>
                        <a:cubicBezTo>
                          <a:pt x="82562" y="90524"/>
                          <a:pt x="64052" y="116637"/>
                          <a:pt x="41281" y="116637"/>
                        </a:cubicBezTo>
                        <a:cubicBezTo>
                          <a:pt x="18455" y="116637"/>
                          <a:pt x="0" y="90524"/>
                          <a:pt x="0" y="58318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63" name="Freeform 1562"/>
                  <p:cNvSpPr/>
                  <p:nvPr/>
                </p:nvSpPr>
                <p:spPr>
                  <a:xfrm>
                    <a:off x="2962443" y="5391847"/>
                    <a:ext cx="135792" cy="15234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5792" h="152343">
                        <a:moveTo>
                          <a:pt x="0" y="76171"/>
                        </a:moveTo>
                        <a:cubicBezTo>
                          <a:pt x="0" y="34103"/>
                          <a:pt x="30398" y="0"/>
                          <a:pt x="67896" y="0"/>
                        </a:cubicBezTo>
                        <a:cubicBezTo>
                          <a:pt x="105394" y="0"/>
                          <a:pt x="135792" y="34103"/>
                          <a:pt x="135792" y="76171"/>
                        </a:cubicBezTo>
                        <a:cubicBezTo>
                          <a:pt x="135792" y="118239"/>
                          <a:pt x="105394" y="152343"/>
                          <a:pt x="67896" y="152343"/>
                        </a:cubicBezTo>
                        <a:cubicBezTo>
                          <a:pt x="30398" y="152343"/>
                          <a:pt x="0" y="118239"/>
                          <a:pt x="0" y="76171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5A1E3A"/>
                      </a:gs>
                      <a:gs pos="75000">
                        <a:srgbClr val="682344"/>
                      </a:gs>
                      <a:gs pos="0">
                        <a:srgbClr val="C4A7B5"/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64" name="Freeform 1563"/>
                  <p:cNvSpPr/>
                  <p:nvPr/>
                </p:nvSpPr>
                <p:spPr>
                  <a:xfrm>
                    <a:off x="2989601" y="5409258"/>
                    <a:ext cx="108633" cy="1186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8633" h="118610">
                        <a:moveTo>
                          <a:pt x="0" y="59305"/>
                        </a:moveTo>
                        <a:cubicBezTo>
                          <a:pt x="0" y="26552"/>
                          <a:pt x="24319" y="0"/>
                          <a:pt x="54317" y="0"/>
                        </a:cubicBezTo>
                        <a:cubicBezTo>
                          <a:pt x="84315" y="0"/>
                          <a:pt x="108633" y="26552"/>
                          <a:pt x="108633" y="59305"/>
                        </a:cubicBezTo>
                        <a:cubicBezTo>
                          <a:pt x="108633" y="92058"/>
                          <a:pt x="84315" y="118610"/>
                          <a:pt x="54317" y="118610"/>
                        </a:cubicBezTo>
                        <a:cubicBezTo>
                          <a:pt x="24319" y="118610"/>
                          <a:pt x="0" y="92058"/>
                          <a:pt x="0" y="59305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1565" name="Group 1564"/>
                <p:cNvGrpSpPr/>
                <p:nvPr/>
              </p:nvGrpSpPr>
              <p:grpSpPr>
                <a:xfrm>
                  <a:off x="3139207" y="5251473"/>
                  <a:ext cx="135792" cy="152343"/>
                  <a:chOff x="3139207" y="5251473"/>
                  <a:chExt cx="135792" cy="152343"/>
                </a:xfrm>
              </p:grpSpPr>
              <p:sp>
                <p:nvSpPr>
                  <p:cNvPr id="1566" name="Freeform 1565"/>
                  <p:cNvSpPr/>
                  <p:nvPr/>
                </p:nvSpPr>
                <p:spPr>
                  <a:xfrm>
                    <a:off x="3188092" y="5269326"/>
                    <a:ext cx="82562" cy="1166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562" h="116637">
                        <a:moveTo>
                          <a:pt x="0" y="58318"/>
                        </a:moveTo>
                        <a:cubicBezTo>
                          <a:pt x="0" y="26100"/>
                          <a:pt x="18455" y="0"/>
                          <a:pt x="41281" y="0"/>
                        </a:cubicBezTo>
                        <a:cubicBezTo>
                          <a:pt x="64052" y="0"/>
                          <a:pt x="82562" y="26100"/>
                          <a:pt x="82562" y="58318"/>
                        </a:cubicBezTo>
                        <a:cubicBezTo>
                          <a:pt x="82562" y="90524"/>
                          <a:pt x="64052" y="116637"/>
                          <a:pt x="41281" y="116637"/>
                        </a:cubicBezTo>
                        <a:cubicBezTo>
                          <a:pt x="18455" y="116637"/>
                          <a:pt x="0" y="90524"/>
                          <a:pt x="0" y="58318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67" name="Freeform 1566"/>
                  <p:cNvSpPr/>
                  <p:nvPr/>
                </p:nvSpPr>
                <p:spPr>
                  <a:xfrm>
                    <a:off x="3139207" y="5251473"/>
                    <a:ext cx="135792" cy="15234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5792" h="152343">
                        <a:moveTo>
                          <a:pt x="0" y="76171"/>
                        </a:moveTo>
                        <a:cubicBezTo>
                          <a:pt x="0" y="34103"/>
                          <a:pt x="30398" y="0"/>
                          <a:pt x="67896" y="0"/>
                        </a:cubicBezTo>
                        <a:cubicBezTo>
                          <a:pt x="105394" y="0"/>
                          <a:pt x="135792" y="34103"/>
                          <a:pt x="135792" y="76171"/>
                        </a:cubicBezTo>
                        <a:cubicBezTo>
                          <a:pt x="135792" y="118239"/>
                          <a:pt x="105394" y="152343"/>
                          <a:pt x="67896" y="152343"/>
                        </a:cubicBezTo>
                        <a:cubicBezTo>
                          <a:pt x="30398" y="152343"/>
                          <a:pt x="0" y="118239"/>
                          <a:pt x="0" y="76171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8E3A57"/>
                      </a:gs>
                      <a:gs pos="75000">
                        <a:srgbClr val="A44364"/>
                      </a:gs>
                      <a:gs pos="0">
                        <a:srgbClr val="DDB5C2"/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68" name="Freeform 1567"/>
                  <p:cNvSpPr/>
                  <p:nvPr/>
                </p:nvSpPr>
                <p:spPr>
                  <a:xfrm>
                    <a:off x="3244817" y="5316763"/>
                    <a:ext cx="21727" cy="217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727" h="21763">
                        <a:moveTo>
                          <a:pt x="0" y="10882"/>
                        </a:moveTo>
                        <a:cubicBezTo>
                          <a:pt x="0" y="4872"/>
                          <a:pt x="4864" y="0"/>
                          <a:pt x="10863" y="0"/>
                        </a:cubicBezTo>
                        <a:cubicBezTo>
                          <a:pt x="16863" y="0"/>
                          <a:pt x="21727" y="4872"/>
                          <a:pt x="21727" y="10882"/>
                        </a:cubicBezTo>
                        <a:cubicBezTo>
                          <a:pt x="21727" y="16891"/>
                          <a:pt x="16863" y="21763"/>
                          <a:pt x="10863" y="21763"/>
                        </a:cubicBezTo>
                        <a:cubicBezTo>
                          <a:pt x="4864" y="21763"/>
                          <a:pt x="0" y="16891"/>
                          <a:pt x="0" y="10882"/>
                        </a:cubicBezTo>
                        <a:close/>
                      </a:path>
                    </a:pathLst>
                  </a:custGeom>
                  <a:gradFill>
                    <a:gsLst>
                      <a:gs pos="72000">
                        <a:srgbClr val="FFFFFF">
                          <a:alpha val="0"/>
                        </a:srgbClr>
                      </a:gs>
                      <a:gs pos="0">
                        <a:srgbClr val="FFFFFF">
                          <a:alpha val="58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69" name="Freeform 1568"/>
                  <p:cNvSpPr/>
                  <p:nvPr/>
                </p:nvSpPr>
                <p:spPr>
                  <a:xfrm>
                    <a:off x="3166366" y="5268879"/>
                    <a:ext cx="108633" cy="1186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8633" h="118610">
                        <a:moveTo>
                          <a:pt x="0" y="59305"/>
                        </a:moveTo>
                        <a:cubicBezTo>
                          <a:pt x="0" y="26552"/>
                          <a:pt x="24319" y="0"/>
                          <a:pt x="54317" y="0"/>
                        </a:cubicBezTo>
                        <a:cubicBezTo>
                          <a:pt x="84315" y="0"/>
                          <a:pt x="108633" y="26552"/>
                          <a:pt x="108633" y="59305"/>
                        </a:cubicBezTo>
                        <a:cubicBezTo>
                          <a:pt x="108633" y="92058"/>
                          <a:pt x="84315" y="118610"/>
                          <a:pt x="54317" y="118610"/>
                        </a:cubicBezTo>
                        <a:cubicBezTo>
                          <a:pt x="24319" y="118610"/>
                          <a:pt x="0" y="92058"/>
                          <a:pt x="0" y="59305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1570" name="Group 1569"/>
                <p:cNvGrpSpPr/>
                <p:nvPr/>
              </p:nvGrpSpPr>
              <p:grpSpPr>
                <a:xfrm>
                  <a:off x="3016216" y="5153465"/>
                  <a:ext cx="334593" cy="334066"/>
                  <a:chOff x="3016216" y="5153465"/>
                  <a:chExt cx="334593" cy="334066"/>
                </a:xfrm>
              </p:grpSpPr>
              <p:sp>
                <p:nvSpPr>
                  <p:cNvPr id="1571" name="Freeform 1570"/>
                  <p:cNvSpPr/>
                  <p:nvPr/>
                </p:nvSpPr>
                <p:spPr>
                  <a:xfrm>
                    <a:off x="3016216" y="5153465"/>
                    <a:ext cx="334593" cy="33406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4593" h="334066">
                        <a:moveTo>
                          <a:pt x="178339" y="100657"/>
                        </a:moveTo>
                        <a:lnTo>
                          <a:pt x="159567" y="73557"/>
                        </a:lnTo>
                        <a:cubicBezTo>
                          <a:pt x="159567" y="73557"/>
                          <a:pt x="156254" y="60837"/>
                          <a:pt x="157910" y="54200"/>
                        </a:cubicBezTo>
                        <a:cubicBezTo>
                          <a:pt x="159567" y="47563"/>
                          <a:pt x="161223" y="43139"/>
                          <a:pt x="161223" y="43139"/>
                        </a:cubicBezTo>
                        <a:lnTo>
                          <a:pt x="156805" y="44798"/>
                        </a:lnTo>
                        <a:lnTo>
                          <a:pt x="151284" y="28759"/>
                        </a:lnTo>
                        <a:lnTo>
                          <a:pt x="141898" y="16039"/>
                        </a:lnTo>
                        <a:lnTo>
                          <a:pt x="141898" y="21569"/>
                        </a:lnTo>
                        <a:lnTo>
                          <a:pt x="132788" y="14656"/>
                        </a:lnTo>
                        <a:lnTo>
                          <a:pt x="121469" y="6637"/>
                        </a:lnTo>
                        <a:lnTo>
                          <a:pt x="121469" y="11614"/>
                        </a:lnTo>
                        <a:lnTo>
                          <a:pt x="106562" y="0"/>
                        </a:lnTo>
                        <a:lnTo>
                          <a:pt x="110427" y="8849"/>
                        </a:lnTo>
                        <a:lnTo>
                          <a:pt x="83372" y="1106"/>
                        </a:lnTo>
                        <a:lnTo>
                          <a:pt x="92206" y="21569"/>
                        </a:lnTo>
                        <a:lnTo>
                          <a:pt x="75642" y="21569"/>
                        </a:lnTo>
                        <a:lnTo>
                          <a:pt x="77851" y="25441"/>
                        </a:lnTo>
                        <a:lnTo>
                          <a:pt x="70397" y="26823"/>
                        </a:lnTo>
                        <a:lnTo>
                          <a:pt x="75642" y="30418"/>
                        </a:lnTo>
                        <a:lnTo>
                          <a:pt x="55213" y="36502"/>
                        </a:lnTo>
                        <a:lnTo>
                          <a:pt x="71777" y="43139"/>
                        </a:lnTo>
                        <a:lnTo>
                          <a:pt x="60459" y="41756"/>
                        </a:lnTo>
                        <a:lnTo>
                          <a:pt x="63219" y="50605"/>
                        </a:lnTo>
                        <a:lnTo>
                          <a:pt x="43066" y="51988"/>
                        </a:lnTo>
                        <a:lnTo>
                          <a:pt x="48588" y="59731"/>
                        </a:lnTo>
                        <a:lnTo>
                          <a:pt x="43066" y="57518"/>
                        </a:lnTo>
                        <a:lnTo>
                          <a:pt x="43066" y="60284"/>
                        </a:lnTo>
                        <a:lnTo>
                          <a:pt x="23190" y="65814"/>
                        </a:lnTo>
                        <a:lnTo>
                          <a:pt x="31196" y="75493"/>
                        </a:lnTo>
                        <a:lnTo>
                          <a:pt x="15460" y="81853"/>
                        </a:lnTo>
                        <a:lnTo>
                          <a:pt x="21809" y="84342"/>
                        </a:lnTo>
                        <a:lnTo>
                          <a:pt x="0" y="100657"/>
                        </a:lnTo>
                        <a:lnTo>
                          <a:pt x="34784" y="109506"/>
                        </a:lnTo>
                        <a:cubicBezTo>
                          <a:pt x="34784" y="109506"/>
                          <a:pt x="34784" y="111719"/>
                          <a:pt x="34784" y="112825"/>
                        </a:cubicBezTo>
                        <a:cubicBezTo>
                          <a:pt x="34784" y="113931"/>
                          <a:pt x="39478" y="114207"/>
                          <a:pt x="39478" y="114207"/>
                        </a:cubicBezTo>
                        <a:lnTo>
                          <a:pt x="27055" y="118908"/>
                        </a:lnTo>
                        <a:lnTo>
                          <a:pt x="37545" y="127758"/>
                        </a:lnTo>
                        <a:lnTo>
                          <a:pt x="27055" y="135500"/>
                        </a:lnTo>
                        <a:cubicBezTo>
                          <a:pt x="27055" y="135500"/>
                          <a:pt x="30920" y="136053"/>
                          <a:pt x="30920" y="137159"/>
                        </a:cubicBezTo>
                        <a:cubicBezTo>
                          <a:pt x="30920" y="138266"/>
                          <a:pt x="21533" y="153751"/>
                          <a:pt x="21533" y="153751"/>
                        </a:cubicBezTo>
                        <a:lnTo>
                          <a:pt x="43066" y="151539"/>
                        </a:lnTo>
                        <a:lnTo>
                          <a:pt x="39478" y="157622"/>
                        </a:lnTo>
                        <a:lnTo>
                          <a:pt x="48588" y="155963"/>
                        </a:lnTo>
                        <a:lnTo>
                          <a:pt x="41410" y="175321"/>
                        </a:lnTo>
                        <a:lnTo>
                          <a:pt x="57836" y="177118"/>
                        </a:lnTo>
                        <a:lnTo>
                          <a:pt x="50520" y="184446"/>
                        </a:lnTo>
                        <a:lnTo>
                          <a:pt x="53557" y="184446"/>
                        </a:lnTo>
                        <a:cubicBezTo>
                          <a:pt x="53557" y="184446"/>
                          <a:pt x="49278" y="196751"/>
                          <a:pt x="50520" y="197996"/>
                        </a:cubicBezTo>
                        <a:cubicBezTo>
                          <a:pt x="51762" y="199241"/>
                          <a:pt x="59630" y="195231"/>
                          <a:pt x="59630" y="195231"/>
                        </a:cubicBezTo>
                        <a:lnTo>
                          <a:pt x="59630" y="211270"/>
                        </a:lnTo>
                        <a:lnTo>
                          <a:pt x="70397" y="208781"/>
                        </a:lnTo>
                        <a:lnTo>
                          <a:pt x="75642" y="241135"/>
                        </a:lnTo>
                        <a:lnTo>
                          <a:pt x="108218" y="212376"/>
                        </a:lnTo>
                        <a:lnTo>
                          <a:pt x="112911" y="213758"/>
                        </a:lnTo>
                        <a:lnTo>
                          <a:pt x="125334" y="203526"/>
                        </a:lnTo>
                        <a:lnTo>
                          <a:pt x="134168" y="208781"/>
                        </a:lnTo>
                        <a:lnTo>
                          <a:pt x="143003" y="197996"/>
                        </a:lnTo>
                        <a:lnTo>
                          <a:pt x="149076" y="206292"/>
                        </a:lnTo>
                        <a:lnTo>
                          <a:pt x="141898" y="224543"/>
                        </a:lnTo>
                        <a:lnTo>
                          <a:pt x="157910" y="230073"/>
                        </a:lnTo>
                        <a:lnTo>
                          <a:pt x="156805" y="246112"/>
                        </a:lnTo>
                        <a:lnTo>
                          <a:pt x="163432" y="246112"/>
                        </a:lnTo>
                        <a:lnTo>
                          <a:pt x="167296" y="262704"/>
                        </a:lnTo>
                        <a:lnTo>
                          <a:pt x="179995" y="263810"/>
                        </a:lnTo>
                        <a:lnTo>
                          <a:pt x="181651" y="285932"/>
                        </a:lnTo>
                        <a:lnTo>
                          <a:pt x="190486" y="284273"/>
                        </a:lnTo>
                        <a:lnTo>
                          <a:pt x="195455" y="307502"/>
                        </a:lnTo>
                        <a:lnTo>
                          <a:pt x="203737" y="305843"/>
                        </a:lnTo>
                        <a:lnTo>
                          <a:pt x="235208" y="334066"/>
                        </a:lnTo>
                        <a:lnTo>
                          <a:pt x="238521" y="319669"/>
                        </a:lnTo>
                        <a:lnTo>
                          <a:pt x="240454" y="317734"/>
                        </a:lnTo>
                        <a:lnTo>
                          <a:pt x="242110" y="308884"/>
                        </a:lnTo>
                        <a:lnTo>
                          <a:pt x="249564" y="310820"/>
                        </a:lnTo>
                        <a:lnTo>
                          <a:pt x="250944" y="296164"/>
                        </a:lnTo>
                        <a:cubicBezTo>
                          <a:pt x="250944" y="296164"/>
                          <a:pt x="256190" y="294782"/>
                          <a:pt x="257294" y="294782"/>
                        </a:cubicBezTo>
                        <a:cubicBezTo>
                          <a:pt x="258398" y="294782"/>
                          <a:pt x="258951" y="288145"/>
                          <a:pt x="258951" y="288145"/>
                        </a:cubicBezTo>
                        <a:lnTo>
                          <a:pt x="261158" y="284273"/>
                        </a:lnTo>
                        <a:lnTo>
                          <a:pt x="266680" y="284273"/>
                        </a:lnTo>
                        <a:lnTo>
                          <a:pt x="270545" y="273212"/>
                        </a:lnTo>
                        <a:lnTo>
                          <a:pt x="270545" y="263810"/>
                        </a:lnTo>
                        <a:lnTo>
                          <a:pt x="270545" y="254962"/>
                        </a:lnTo>
                        <a:lnTo>
                          <a:pt x="286005" y="266022"/>
                        </a:lnTo>
                        <a:cubicBezTo>
                          <a:pt x="286005" y="266022"/>
                          <a:pt x="284901" y="240581"/>
                          <a:pt x="284901" y="243346"/>
                        </a:cubicBezTo>
                        <a:cubicBezTo>
                          <a:pt x="284901" y="246112"/>
                          <a:pt x="290974" y="247771"/>
                          <a:pt x="290974" y="247771"/>
                        </a:cubicBezTo>
                        <a:lnTo>
                          <a:pt x="295391" y="243346"/>
                        </a:lnTo>
                        <a:lnTo>
                          <a:pt x="313059" y="275978"/>
                        </a:lnTo>
                        <a:lnTo>
                          <a:pt x="313059" y="241135"/>
                        </a:lnTo>
                        <a:lnTo>
                          <a:pt x="322998" y="243346"/>
                        </a:lnTo>
                        <a:lnTo>
                          <a:pt x="315268" y="226755"/>
                        </a:lnTo>
                        <a:lnTo>
                          <a:pt x="322998" y="227861"/>
                        </a:lnTo>
                        <a:lnTo>
                          <a:pt x="318305" y="214864"/>
                        </a:lnTo>
                        <a:lnTo>
                          <a:pt x="322998" y="211270"/>
                        </a:lnTo>
                        <a:lnTo>
                          <a:pt x="313059" y="208781"/>
                        </a:lnTo>
                        <a:lnTo>
                          <a:pt x="326310" y="206292"/>
                        </a:lnTo>
                        <a:lnTo>
                          <a:pt x="309747" y="185829"/>
                        </a:lnTo>
                        <a:lnTo>
                          <a:pt x="319686" y="184446"/>
                        </a:lnTo>
                        <a:lnTo>
                          <a:pt x="309747" y="173385"/>
                        </a:lnTo>
                        <a:lnTo>
                          <a:pt x="334593" y="172002"/>
                        </a:lnTo>
                        <a:lnTo>
                          <a:pt x="326310" y="160941"/>
                        </a:lnTo>
                        <a:lnTo>
                          <a:pt x="327139" y="155963"/>
                        </a:lnTo>
                        <a:lnTo>
                          <a:pt x="320789" y="153751"/>
                        </a:lnTo>
                        <a:lnTo>
                          <a:pt x="324654" y="144349"/>
                        </a:lnTo>
                        <a:lnTo>
                          <a:pt x="309747" y="138542"/>
                        </a:lnTo>
                        <a:lnTo>
                          <a:pt x="331280" y="131629"/>
                        </a:lnTo>
                        <a:lnTo>
                          <a:pt x="320789" y="128864"/>
                        </a:lnTo>
                        <a:lnTo>
                          <a:pt x="315268" y="120567"/>
                        </a:lnTo>
                        <a:lnTo>
                          <a:pt x="320789" y="117249"/>
                        </a:lnTo>
                        <a:lnTo>
                          <a:pt x="301464" y="105082"/>
                        </a:lnTo>
                        <a:lnTo>
                          <a:pt x="305882" y="100657"/>
                        </a:lnTo>
                        <a:lnTo>
                          <a:pt x="295391" y="97339"/>
                        </a:lnTo>
                        <a:lnTo>
                          <a:pt x="299533" y="88213"/>
                        </a:lnTo>
                        <a:lnTo>
                          <a:pt x="288213" y="82959"/>
                        </a:lnTo>
                        <a:lnTo>
                          <a:pt x="280483" y="81853"/>
                        </a:lnTo>
                        <a:lnTo>
                          <a:pt x="283245" y="75769"/>
                        </a:lnTo>
                        <a:lnTo>
                          <a:pt x="270545" y="73557"/>
                        </a:lnTo>
                        <a:lnTo>
                          <a:pt x="276618" y="59731"/>
                        </a:lnTo>
                        <a:lnTo>
                          <a:pt x="257294" y="57518"/>
                        </a:lnTo>
                        <a:lnTo>
                          <a:pt x="255914" y="50605"/>
                        </a:lnTo>
                        <a:lnTo>
                          <a:pt x="236865" y="59731"/>
                        </a:lnTo>
                        <a:lnTo>
                          <a:pt x="232448" y="51988"/>
                        </a:lnTo>
                        <a:cubicBezTo>
                          <a:pt x="232448" y="51988"/>
                          <a:pt x="218092" y="65261"/>
                          <a:pt x="215332" y="73557"/>
                        </a:cubicBezTo>
                        <a:cubicBezTo>
                          <a:pt x="212571" y="81853"/>
                          <a:pt x="208154" y="90149"/>
                          <a:pt x="208154" y="90149"/>
                        </a:cubicBezTo>
                        <a:lnTo>
                          <a:pt x="187725" y="96786"/>
                        </a:lnTo>
                        <a:cubicBezTo>
                          <a:pt x="187725" y="96786"/>
                          <a:pt x="181651" y="100657"/>
                          <a:pt x="178339" y="100657"/>
                        </a:cubicBezTo>
                        <a:close/>
                      </a:path>
                    </a:pathLst>
                  </a:custGeom>
                  <a:gradFill>
                    <a:gsLst>
                      <a:gs pos="36000">
                        <a:srgbClr val="A5D720"/>
                      </a:gs>
                      <a:gs pos="100000">
                        <a:srgbClr val="70980B"/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572" name="Freeform 1571"/>
                  <p:cNvSpPr/>
                  <p:nvPr/>
                </p:nvSpPr>
                <p:spPr>
                  <a:xfrm>
                    <a:off x="3016216" y="5238965"/>
                    <a:ext cx="178373" cy="15565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8373" h="155652" fill="none">
                        <a:moveTo>
                          <a:pt x="0" y="15157"/>
                        </a:moveTo>
                        <a:cubicBezTo>
                          <a:pt x="0" y="15157"/>
                          <a:pt x="56317" y="8521"/>
                          <a:pt x="57422" y="8521"/>
                        </a:cubicBezTo>
                        <a:cubicBezTo>
                          <a:pt x="58526" y="8521"/>
                          <a:pt x="86133" y="4649"/>
                          <a:pt x="87789" y="4649"/>
                        </a:cubicBezTo>
                        <a:cubicBezTo>
                          <a:pt x="89446" y="4649"/>
                          <a:pt x="117052" y="778"/>
                          <a:pt x="118708" y="225"/>
                        </a:cubicBezTo>
                        <a:cubicBezTo>
                          <a:pt x="120365" y="-328"/>
                          <a:pt x="138033" y="225"/>
                          <a:pt x="138033" y="225"/>
                        </a:cubicBezTo>
                        <a:lnTo>
                          <a:pt x="166744" y="10733"/>
                        </a:lnTo>
                        <a:lnTo>
                          <a:pt x="178373" y="15157"/>
                        </a:lnTo>
                        <a:lnTo>
                          <a:pt x="172818" y="20688"/>
                        </a:lnTo>
                        <a:lnTo>
                          <a:pt x="134996" y="58573"/>
                        </a:lnTo>
                        <a:lnTo>
                          <a:pt x="91102" y="114155"/>
                        </a:lnTo>
                        <a:lnTo>
                          <a:pt x="76194" y="147892"/>
                        </a:lnTo>
                        <a:lnTo>
                          <a:pt x="75642" y="155652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F0F6D6"/>
                    </a:solidFill>
                    <a:bevel/>
                  </a:ln>
                </p:spPr>
              </p:sp>
              <p:sp>
                <p:nvSpPr>
                  <p:cNvPr id="1573" name="Freeform 1572"/>
                  <p:cNvSpPr/>
                  <p:nvPr/>
                </p:nvSpPr>
                <p:spPr>
                  <a:xfrm>
                    <a:off x="3196246" y="5254156"/>
                    <a:ext cx="133030" cy="2333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3030" h="233374" fill="none">
                        <a:moveTo>
                          <a:pt x="133030" y="173627"/>
                        </a:moveTo>
                        <a:cubicBezTo>
                          <a:pt x="133030" y="168096"/>
                          <a:pt x="121987" y="145421"/>
                          <a:pt x="121987" y="142655"/>
                        </a:cubicBezTo>
                        <a:cubicBezTo>
                          <a:pt x="121987" y="139890"/>
                          <a:pt x="107079" y="120533"/>
                          <a:pt x="105975" y="119427"/>
                        </a:cubicBezTo>
                        <a:cubicBezTo>
                          <a:pt x="104870" y="118320"/>
                          <a:pt x="92724" y="97304"/>
                          <a:pt x="92172" y="96198"/>
                        </a:cubicBezTo>
                        <a:cubicBezTo>
                          <a:pt x="91619" y="95092"/>
                          <a:pt x="72295" y="70757"/>
                          <a:pt x="71191" y="69098"/>
                        </a:cubicBezTo>
                        <a:cubicBezTo>
                          <a:pt x="70086" y="67439"/>
                          <a:pt x="54351" y="50571"/>
                          <a:pt x="54351" y="50571"/>
                        </a:cubicBezTo>
                        <a:cubicBezTo>
                          <a:pt x="54903" y="51124"/>
                          <a:pt x="33646" y="30384"/>
                          <a:pt x="33094" y="29278"/>
                        </a:cubicBezTo>
                        <a:cubicBezTo>
                          <a:pt x="32541" y="28172"/>
                          <a:pt x="0" y="0"/>
                          <a:pt x="0" y="0"/>
                        </a:cubicBezTo>
                        <a:cubicBezTo>
                          <a:pt x="0" y="0"/>
                          <a:pt x="6591" y="27618"/>
                          <a:pt x="6591" y="28725"/>
                        </a:cubicBezTo>
                        <a:cubicBezTo>
                          <a:pt x="6591" y="29831"/>
                          <a:pt x="19290" y="82925"/>
                          <a:pt x="19290" y="82925"/>
                        </a:cubicBezTo>
                        <a:lnTo>
                          <a:pt x="29781" y="133253"/>
                        </a:lnTo>
                        <a:cubicBezTo>
                          <a:pt x="29781" y="133253"/>
                          <a:pt x="36406" y="157588"/>
                          <a:pt x="36406" y="158694"/>
                        </a:cubicBezTo>
                        <a:cubicBezTo>
                          <a:pt x="36406" y="159800"/>
                          <a:pt x="41375" y="188007"/>
                          <a:pt x="41375" y="189112"/>
                        </a:cubicBezTo>
                        <a:cubicBezTo>
                          <a:pt x="41375" y="190218"/>
                          <a:pt x="41375" y="201833"/>
                          <a:pt x="41375" y="201833"/>
                        </a:cubicBezTo>
                        <a:cubicBezTo>
                          <a:pt x="41375" y="201833"/>
                          <a:pt x="54074" y="233374"/>
                          <a:pt x="55179" y="233374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574" name="Freeform 1573"/>
                  <p:cNvSpPr/>
                  <p:nvPr/>
                </p:nvSpPr>
                <p:spPr>
                  <a:xfrm>
                    <a:off x="3196247" y="5254157"/>
                    <a:ext cx="149076" cy="309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9076" h="30954" fill="none">
                        <a:moveTo>
                          <a:pt x="0" y="0"/>
                        </a:moveTo>
                        <a:cubicBezTo>
                          <a:pt x="0" y="0"/>
                          <a:pt x="25916" y="4390"/>
                          <a:pt x="27020" y="3284"/>
                        </a:cubicBezTo>
                        <a:cubicBezTo>
                          <a:pt x="28124" y="2178"/>
                          <a:pt x="61252" y="8261"/>
                          <a:pt x="62357" y="7708"/>
                        </a:cubicBezTo>
                        <a:cubicBezTo>
                          <a:pt x="63461" y="7155"/>
                          <a:pt x="91068" y="16557"/>
                          <a:pt x="91068" y="16557"/>
                        </a:cubicBezTo>
                        <a:lnTo>
                          <a:pt x="112600" y="22088"/>
                        </a:lnTo>
                        <a:lnTo>
                          <a:pt x="125852" y="27065"/>
                        </a:lnTo>
                        <a:lnTo>
                          <a:pt x="136895" y="29278"/>
                        </a:lnTo>
                        <a:lnTo>
                          <a:pt x="149076" y="30954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575" name="Freeform 1574"/>
                  <p:cNvSpPr/>
                  <p:nvPr/>
                </p:nvSpPr>
                <p:spPr>
                  <a:xfrm>
                    <a:off x="3223266" y="5214855"/>
                    <a:ext cx="66826" cy="426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6826" h="42620" fill="none">
                        <a:moveTo>
                          <a:pt x="0" y="42620"/>
                        </a:moveTo>
                        <a:lnTo>
                          <a:pt x="15460" y="30971"/>
                        </a:lnTo>
                        <a:lnTo>
                          <a:pt x="29263" y="20463"/>
                        </a:lnTo>
                        <a:cubicBezTo>
                          <a:pt x="29263" y="20463"/>
                          <a:pt x="38649" y="14933"/>
                          <a:pt x="39754" y="14933"/>
                        </a:cubicBezTo>
                        <a:cubicBezTo>
                          <a:pt x="40858" y="14933"/>
                          <a:pt x="57422" y="6637"/>
                          <a:pt x="57422" y="6637"/>
                        </a:cubicBezTo>
                        <a:lnTo>
                          <a:pt x="66826" y="0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576" name="Freeform 1575"/>
                  <p:cNvSpPr/>
                  <p:nvPr/>
                </p:nvSpPr>
                <p:spPr>
                  <a:xfrm>
                    <a:off x="3256964" y="5241713"/>
                    <a:ext cx="58802" cy="201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8802" h="20169" fill="none">
                        <a:moveTo>
                          <a:pt x="0" y="20169"/>
                        </a:moveTo>
                        <a:cubicBezTo>
                          <a:pt x="0" y="18493"/>
                          <a:pt x="13234" y="12409"/>
                          <a:pt x="17099" y="9644"/>
                        </a:cubicBezTo>
                        <a:cubicBezTo>
                          <a:pt x="20964" y="6879"/>
                          <a:pt x="28694" y="4113"/>
                          <a:pt x="28694" y="4113"/>
                        </a:cubicBezTo>
                        <a:lnTo>
                          <a:pt x="39184" y="2454"/>
                        </a:lnTo>
                        <a:lnTo>
                          <a:pt x="50227" y="795"/>
                        </a:lnTo>
                        <a:lnTo>
                          <a:pt x="58802" y="-35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577" name="Freeform 1576"/>
                  <p:cNvSpPr/>
                  <p:nvPr/>
                </p:nvSpPr>
                <p:spPr>
                  <a:xfrm>
                    <a:off x="3232653" y="5286200"/>
                    <a:ext cx="112083" cy="3594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2083" h="35949" fill="none">
                        <a:moveTo>
                          <a:pt x="0" y="0"/>
                        </a:moveTo>
                        <a:lnTo>
                          <a:pt x="49140" y="11061"/>
                        </a:lnTo>
                        <a:lnTo>
                          <a:pt x="59078" y="16592"/>
                        </a:lnTo>
                        <a:lnTo>
                          <a:pt x="76194" y="23228"/>
                        </a:lnTo>
                        <a:lnTo>
                          <a:pt x="112083" y="35949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578" name="Freeform 1577"/>
                  <p:cNvSpPr/>
                  <p:nvPr/>
                </p:nvSpPr>
                <p:spPr>
                  <a:xfrm>
                    <a:off x="3258620" y="5312228"/>
                    <a:ext cx="80335" cy="4562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335" h="45627" fill="none">
                        <a:moveTo>
                          <a:pt x="0" y="0"/>
                        </a:moveTo>
                        <a:lnTo>
                          <a:pt x="21516" y="8261"/>
                        </a:lnTo>
                        <a:cubicBezTo>
                          <a:pt x="21516" y="8261"/>
                          <a:pt x="34767" y="14898"/>
                          <a:pt x="37528" y="16004"/>
                        </a:cubicBezTo>
                        <a:cubicBezTo>
                          <a:pt x="40288" y="17110"/>
                          <a:pt x="50779" y="24853"/>
                          <a:pt x="53540" y="25959"/>
                        </a:cubicBezTo>
                        <a:cubicBezTo>
                          <a:pt x="56300" y="27065"/>
                          <a:pt x="67895" y="33149"/>
                          <a:pt x="70656" y="35914"/>
                        </a:cubicBezTo>
                        <a:cubicBezTo>
                          <a:pt x="73416" y="38680"/>
                          <a:pt x="80335" y="45627"/>
                          <a:pt x="80335" y="45627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579" name="Freeform 1578"/>
                  <p:cNvSpPr/>
                  <p:nvPr/>
                </p:nvSpPr>
                <p:spPr>
                  <a:xfrm>
                    <a:off x="3285692" y="5348160"/>
                    <a:ext cx="49692" cy="282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9692" h="28206" fill="none">
                        <a:moveTo>
                          <a:pt x="0" y="0"/>
                        </a:moveTo>
                        <a:lnTo>
                          <a:pt x="25364" y="9938"/>
                        </a:lnTo>
                        <a:cubicBezTo>
                          <a:pt x="25364" y="9938"/>
                          <a:pt x="40271" y="17128"/>
                          <a:pt x="42480" y="19340"/>
                        </a:cubicBezTo>
                        <a:cubicBezTo>
                          <a:pt x="44688" y="21552"/>
                          <a:pt x="49692" y="28206"/>
                          <a:pt x="49692" y="28206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580" name="Freeform 1579"/>
                  <p:cNvSpPr/>
                  <p:nvPr/>
                </p:nvSpPr>
                <p:spPr>
                  <a:xfrm>
                    <a:off x="3301117" y="5370819"/>
                    <a:ext cx="35923" cy="265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5923" h="26547" fill="none">
                        <a:moveTo>
                          <a:pt x="0" y="0"/>
                        </a:moveTo>
                        <a:cubicBezTo>
                          <a:pt x="0" y="0"/>
                          <a:pt x="18773" y="10508"/>
                          <a:pt x="19877" y="10508"/>
                        </a:cubicBezTo>
                        <a:cubicBezTo>
                          <a:pt x="20981" y="10508"/>
                          <a:pt x="30919" y="16592"/>
                          <a:pt x="30919" y="16592"/>
                        </a:cubicBezTo>
                        <a:lnTo>
                          <a:pt x="34232" y="22675"/>
                        </a:lnTo>
                        <a:lnTo>
                          <a:pt x="35923" y="26547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581" name="Freeform 1580"/>
                  <p:cNvSpPr/>
                  <p:nvPr/>
                </p:nvSpPr>
                <p:spPr>
                  <a:xfrm>
                    <a:off x="3247008" y="5306939"/>
                    <a:ext cx="4693" cy="174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93" h="17421" fill="none">
                        <a:moveTo>
                          <a:pt x="4693" y="0"/>
                        </a:moveTo>
                        <a:lnTo>
                          <a:pt x="0" y="17421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582" name="Freeform 1581"/>
                  <p:cNvSpPr/>
                  <p:nvPr/>
                </p:nvSpPr>
                <p:spPr>
                  <a:xfrm>
                    <a:off x="3261364" y="5324361"/>
                    <a:ext cx="4417" cy="1438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417" h="14380" fill="none">
                        <a:moveTo>
                          <a:pt x="4417" y="0"/>
                        </a:moveTo>
                        <a:lnTo>
                          <a:pt x="0" y="14380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583" name="Freeform 1582"/>
                  <p:cNvSpPr/>
                  <p:nvPr/>
                </p:nvSpPr>
                <p:spPr>
                  <a:xfrm>
                    <a:off x="3268541" y="5334869"/>
                    <a:ext cx="4417" cy="204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417" h="20463" fill="none">
                        <a:moveTo>
                          <a:pt x="4417" y="0"/>
                        </a:moveTo>
                        <a:lnTo>
                          <a:pt x="0" y="20463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584" name="Freeform 1583"/>
                  <p:cNvSpPr/>
                  <p:nvPr/>
                </p:nvSpPr>
                <p:spPr>
                  <a:xfrm>
                    <a:off x="3282897" y="5348160"/>
                    <a:ext cx="2795" cy="160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95" h="16021" fill="none">
                        <a:moveTo>
                          <a:pt x="2795" y="0"/>
                        </a:moveTo>
                        <a:lnTo>
                          <a:pt x="0" y="16021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585" name="Freeform 1584"/>
                  <p:cNvSpPr/>
                  <p:nvPr/>
                </p:nvSpPr>
                <p:spPr>
                  <a:xfrm>
                    <a:off x="3160875" y="5307769"/>
                    <a:ext cx="46379" cy="702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379" h="70239" fill="none">
                        <a:moveTo>
                          <a:pt x="46379" y="0"/>
                        </a:moveTo>
                        <a:lnTo>
                          <a:pt x="20981" y="33184"/>
                        </a:lnTo>
                        <a:lnTo>
                          <a:pt x="11043" y="50329"/>
                        </a:lnTo>
                        <a:lnTo>
                          <a:pt x="0" y="70239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586" name="Freeform 1585"/>
                  <p:cNvSpPr/>
                  <p:nvPr/>
                </p:nvSpPr>
                <p:spPr>
                  <a:xfrm>
                    <a:off x="3183513" y="5358115"/>
                    <a:ext cx="27072" cy="564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072" h="56412" fill="none">
                        <a:moveTo>
                          <a:pt x="27072" y="0"/>
                        </a:moveTo>
                        <a:cubicBezTo>
                          <a:pt x="25674" y="1365"/>
                          <a:pt x="13536" y="13533"/>
                          <a:pt x="13536" y="13533"/>
                        </a:cubicBezTo>
                        <a:lnTo>
                          <a:pt x="6073" y="44227"/>
                        </a:lnTo>
                        <a:lnTo>
                          <a:pt x="0" y="56412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587" name="Freeform 1586"/>
                  <p:cNvSpPr/>
                  <p:nvPr/>
                </p:nvSpPr>
                <p:spPr>
                  <a:xfrm>
                    <a:off x="3199525" y="5387410"/>
                    <a:ext cx="26502" cy="4977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6502" h="49776" fill="none">
                        <a:moveTo>
                          <a:pt x="26502" y="0"/>
                        </a:moveTo>
                        <a:lnTo>
                          <a:pt x="12147" y="16039"/>
                        </a:lnTo>
                        <a:lnTo>
                          <a:pt x="8282" y="27100"/>
                        </a:lnTo>
                        <a:lnTo>
                          <a:pt x="5521" y="36502"/>
                        </a:lnTo>
                        <a:lnTo>
                          <a:pt x="5521" y="44245"/>
                        </a:lnTo>
                        <a:lnTo>
                          <a:pt x="0" y="49776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588" name="Freeform 1587"/>
                  <p:cNvSpPr/>
                  <p:nvPr/>
                </p:nvSpPr>
                <p:spPr>
                  <a:xfrm>
                    <a:off x="3212500" y="5417275"/>
                    <a:ext cx="15736" cy="417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736" h="41756" fill="none">
                        <a:moveTo>
                          <a:pt x="15736" y="0"/>
                        </a:moveTo>
                        <a:lnTo>
                          <a:pt x="6902" y="16592"/>
                        </a:lnTo>
                        <a:lnTo>
                          <a:pt x="5245" y="25994"/>
                        </a:lnTo>
                        <a:lnTo>
                          <a:pt x="5245" y="36502"/>
                        </a:lnTo>
                        <a:lnTo>
                          <a:pt x="0" y="41756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589" name="Freeform 1588"/>
                  <p:cNvSpPr/>
                  <p:nvPr/>
                </p:nvSpPr>
                <p:spPr>
                  <a:xfrm>
                    <a:off x="3038888" y="5274585"/>
                    <a:ext cx="129717" cy="2768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9717" h="27688" fill="none">
                        <a:moveTo>
                          <a:pt x="0" y="27653"/>
                        </a:moveTo>
                        <a:lnTo>
                          <a:pt x="33093" y="17698"/>
                        </a:lnTo>
                        <a:lnTo>
                          <a:pt x="54075" y="11614"/>
                        </a:lnTo>
                        <a:cubicBezTo>
                          <a:pt x="54075" y="11614"/>
                          <a:pt x="55179" y="4701"/>
                          <a:pt x="60976" y="4701"/>
                        </a:cubicBezTo>
                        <a:cubicBezTo>
                          <a:pt x="66774" y="4701"/>
                          <a:pt x="86098" y="1659"/>
                          <a:pt x="87203" y="1106"/>
                        </a:cubicBezTo>
                        <a:cubicBezTo>
                          <a:pt x="88307" y="553"/>
                          <a:pt x="113705" y="0"/>
                          <a:pt x="113705" y="0"/>
                        </a:cubicBezTo>
                        <a:lnTo>
                          <a:pt x="129717" y="4701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590" name="Freeform 1589"/>
                  <p:cNvSpPr/>
                  <p:nvPr/>
                </p:nvSpPr>
                <p:spPr>
                  <a:xfrm>
                    <a:off x="3059283" y="5299473"/>
                    <a:ext cx="89446" cy="260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9446" h="26028" fill="none">
                        <a:moveTo>
                          <a:pt x="0" y="25994"/>
                        </a:moveTo>
                        <a:cubicBezTo>
                          <a:pt x="0" y="25994"/>
                          <a:pt x="14908" y="25994"/>
                          <a:pt x="17116" y="23782"/>
                        </a:cubicBezTo>
                        <a:cubicBezTo>
                          <a:pt x="19325" y="21569"/>
                          <a:pt x="30367" y="13273"/>
                          <a:pt x="30367" y="13273"/>
                        </a:cubicBezTo>
                        <a:cubicBezTo>
                          <a:pt x="30367" y="13273"/>
                          <a:pt x="39754" y="12167"/>
                          <a:pt x="41962" y="9955"/>
                        </a:cubicBezTo>
                        <a:cubicBezTo>
                          <a:pt x="44171" y="7743"/>
                          <a:pt x="48588" y="7190"/>
                          <a:pt x="54661" y="6084"/>
                        </a:cubicBezTo>
                        <a:cubicBezTo>
                          <a:pt x="60735" y="4978"/>
                          <a:pt x="70121" y="2212"/>
                          <a:pt x="71777" y="2212"/>
                        </a:cubicBezTo>
                        <a:cubicBezTo>
                          <a:pt x="73434" y="2212"/>
                          <a:pt x="89446" y="0"/>
                          <a:pt x="89446" y="0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591" name="Freeform 1590"/>
                  <p:cNvSpPr/>
                  <p:nvPr/>
                </p:nvSpPr>
                <p:spPr>
                  <a:xfrm>
                    <a:off x="3065909" y="5323272"/>
                    <a:ext cx="64599" cy="265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4599" h="26547" fill="none">
                        <a:moveTo>
                          <a:pt x="0" y="26547"/>
                        </a:moveTo>
                        <a:lnTo>
                          <a:pt x="18220" y="16021"/>
                        </a:lnTo>
                        <a:cubicBezTo>
                          <a:pt x="18220" y="16021"/>
                          <a:pt x="35889" y="8279"/>
                          <a:pt x="36993" y="7726"/>
                        </a:cubicBezTo>
                        <a:cubicBezTo>
                          <a:pt x="38097" y="7173"/>
                          <a:pt x="51348" y="2748"/>
                          <a:pt x="51348" y="2748"/>
                        </a:cubicBezTo>
                        <a:lnTo>
                          <a:pt x="64599" y="0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592" name="Freeform 1591"/>
                  <p:cNvSpPr/>
                  <p:nvPr/>
                </p:nvSpPr>
                <p:spPr>
                  <a:xfrm>
                    <a:off x="3075847" y="5340953"/>
                    <a:ext cx="40323" cy="2214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323" h="22140" fill="none">
                        <a:moveTo>
                          <a:pt x="0" y="22140"/>
                        </a:moveTo>
                        <a:cubicBezTo>
                          <a:pt x="0" y="22140"/>
                          <a:pt x="13251" y="8849"/>
                          <a:pt x="13251" y="8849"/>
                        </a:cubicBezTo>
                        <a:cubicBezTo>
                          <a:pt x="13251" y="8849"/>
                          <a:pt x="25398" y="4978"/>
                          <a:pt x="25398" y="4978"/>
                        </a:cubicBezTo>
                        <a:cubicBezTo>
                          <a:pt x="25398" y="4978"/>
                          <a:pt x="32576" y="2765"/>
                          <a:pt x="33680" y="2212"/>
                        </a:cubicBezTo>
                        <a:cubicBezTo>
                          <a:pt x="34784" y="1659"/>
                          <a:pt x="40323" y="0"/>
                          <a:pt x="40323" y="0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593" name="Freeform 1592"/>
                  <p:cNvSpPr/>
                  <p:nvPr/>
                </p:nvSpPr>
                <p:spPr>
                  <a:xfrm>
                    <a:off x="3120570" y="5339847"/>
                    <a:ext cx="8558" cy="2737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558" h="27376" fill="none">
                        <a:moveTo>
                          <a:pt x="0" y="0"/>
                        </a:moveTo>
                        <a:lnTo>
                          <a:pt x="7730" y="7743"/>
                        </a:lnTo>
                        <a:lnTo>
                          <a:pt x="7730" y="14933"/>
                        </a:lnTo>
                        <a:lnTo>
                          <a:pt x="8558" y="27376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594" name="Freeform 1593"/>
                  <p:cNvSpPr/>
                  <p:nvPr/>
                </p:nvSpPr>
                <p:spPr>
                  <a:xfrm>
                    <a:off x="3150384" y="5300027"/>
                    <a:ext cx="7178" cy="622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78" h="62220" fill="none">
                        <a:moveTo>
                          <a:pt x="552" y="0"/>
                        </a:moveTo>
                        <a:lnTo>
                          <a:pt x="7178" y="16592"/>
                        </a:lnTo>
                        <a:lnTo>
                          <a:pt x="3313" y="34843"/>
                        </a:lnTo>
                        <a:lnTo>
                          <a:pt x="0" y="62220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595" name="Freeform 1594"/>
                  <p:cNvSpPr/>
                  <p:nvPr/>
                </p:nvSpPr>
                <p:spPr>
                  <a:xfrm>
                    <a:off x="3051311" y="5232277"/>
                    <a:ext cx="24535" cy="3624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535" h="36243" fill="none">
                        <a:moveTo>
                          <a:pt x="-34" y="0"/>
                        </a:moveTo>
                        <a:cubicBezTo>
                          <a:pt x="6867" y="5807"/>
                          <a:pt x="20670" y="15209"/>
                          <a:pt x="20670" y="15209"/>
                        </a:cubicBezTo>
                        <a:lnTo>
                          <a:pt x="24535" y="21846"/>
                        </a:lnTo>
                        <a:cubicBezTo>
                          <a:pt x="24535" y="21846"/>
                          <a:pt x="14597" y="27930"/>
                          <a:pt x="12941" y="28483"/>
                        </a:cubicBezTo>
                        <a:cubicBezTo>
                          <a:pt x="11284" y="29036"/>
                          <a:pt x="8524" y="36243"/>
                          <a:pt x="8524" y="36243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596" name="Freeform 1595"/>
                  <p:cNvSpPr/>
                  <p:nvPr/>
                </p:nvSpPr>
                <p:spPr>
                  <a:xfrm>
                    <a:off x="3043858" y="5219315"/>
                    <a:ext cx="56318" cy="527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6318" h="52783" fill="none">
                        <a:moveTo>
                          <a:pt x="0" y="0"/>
                        </a:moveTo>
                        <a:lnTo>
                          <a:pt x="35302" y="10474"/>
                        </a:lnTo>
                        <a:lnTo>
                          <a:pt x="52418" y="19323"/>
                        </a:lnTo>
                        <a:lnTo>
                          <a:pt x="56318" y="25406"/>
                        </a:lnTo>
                        <a:lnTo>
                          <a:pt x="48553" y="43104"/>
                        </a:lnTo>
                        <a:cubicBezTo>
                          <a:pt x="48553" y="43104"/>
                          <a:pt x="45241" y="47529"/>
                          <a:pt x="44136" y="47529"/>
                        </a:cubicBezTo>
                        <a:cubicBezTo>
                          <a:pt x="43032" y="47529"/>
                          <a:pt x="38891" y="52783"/>
                          <a:pt x="38891" y="52783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597" name="Freeform 1596"/>
                  <p:cNvSpPr/>
                  <p:nvPr/>
                </p:nvSpPr>
                <p:spPr>
                  <a:xfrm>
                    <a:off x="3064562" y="5206870"/>
                    <a:ext cx="64858" cy="622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4858" h="62220" fill="none">
                        <a:moveTo>
                          <a:pt x="0" y="0"/>
                        </a:moveTo>
                        <a:cubicBezTo>
                          <a:pt x="0" y="0"/>
                          <a:pt x="21775" y="10197"/>
                          <a:pt x="22879" y="10197"/>
                        </a:cubicBezTo>
                        <a:cubicBezTo>
                          <a:pt x="23983" y="10197"/>
                          <a:pt x="36682" y="11856"/>
                          <a:pt x="37787" y="12962"/>
                        </a:cubicBezTo>
                        <a:cubicBezTo>
                          <a:pt x="38891" y="14068"/>
                          <a:pt x="46621" y="18493"/>
                          <a:pt x="48277" y="20152"/>
                        </a:cubicBezTo>
                        <a:cubicBezTo>
                          <a:pt x="49934" y="21811"/>
                          <a:pt x="63737" y="29001"/>
                          <a:pt x="63737" y="29001"/>
                        </a:cubicBezTo>
                        <a:lnTo>
                          <a:pt x="64858" y="32873"/>
                        </a:lnTo>
                        <a:cubicBezTo>
                          <a:pt x="64858" y="32873"/>
                          <a:pt x="57111" y="42275"/>
                          <a:pt x="55455" y="43934"/>
                        </a:cubicBezTo>
                        <a:cubicBezTo>
                          <a:pt x="53799" y="45593"/>
                          <a:pt x="48277" y="53889"/>
                          <a:pt x="48277" y="54995"/>
                        </a:cubicBezTo>
                        <a:cubicBezTo>
                          <a:pt x="48277" y="56101"/>
                          <a:pt x="47725" y="58313"/>
                          <a:pt x="46621" y="59420"/>
                        </a:cubicBezTo>
                        <a:cubicBezTo>
                          <a:pt x="45517" y="60526"/>
                          <a:pt x="42756" y="62220"/>
                          <a:pt x="42756" y="62220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598" name="Freeform 1597"/>
                  <p:cNvSpPr/>
                  <p:nvPr/>
                </p:nvSpPr>
                <p:spPr>
                  <a:xfrm>
                    <a:off x="3084699" y="5188878"/>
                    <a:ext cx="71795" cy="508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795" h="50864" fill="none">
                        <a:moveTo>
                          <a:pt x="0" y="0"/>
                        </a:moveTo>
                        <a:cubicBezTo>
                          <a:pt x="3296" y="4960"/>
                          <a:pt x="30350" y="15468"/>
                          <a:pt x="30350" y="15468"/>
                        </a:cubicBezTo>
                        <a:cubicBezTo>
                          <a:pt x="30350" y="15468"/>
                          <a:pt x="37528" y="22658"/>
                          <a:pt x="38356" y="23488"/>
                        </a:cubicBezTo>
                        <a:cubicBezTo>
                          <a:pt x="39184" y="24317"/>
                          <a:pt x="55472" y="38420"/>
                          <a:pt x="57405" y="40356"/>
                        </a:cubicBezTo>
                        <a:cubicBezTo>
                          <a:pt x="59337" y="42292"/>
                          <a:pt x="71795" y="50864"/>
                          <a:pt x="71795" y="50864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599" name="Freeform 1598"/>
                  <p:cNvSpPr/>
                  <p:nvPr/>
                </p:nvSpPr>
                <p:spPr>
                  <a:xfrm>
                    <a:off x="3106232" y="5156783"/>
                    <a:ext cx="76764" cy="9291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764" h="92914" fill="none">
                        <a:moveTo>
                          <a:pt x="0" y="0"/>
                        </a:moveTo>
                        <a:lnTo>
                          <a:pt x="27589" y="27653"/>
                        </a:lnTo>
                        <a:cubicBezTo>
                          <a:pt x="27589" y="27653"/>
                          <a:pt x="44430" y="39820"/>
                          <a:pt x="44430" y="44521"/>
                        </a:cubicBezTo>
                        <a:cubicBezTo>
                          <a:pt x="44430" y="49222"/>
                          <a:pt x="48018" y="59178"/>
                          <a:pt x="51883" y="64708"/>
                        </a:cubicBezTo>
                        <a:cubicBezTo>
                          <a:pt x="55748" y="70239"/>
                          <a:pt x="59613" y="73557"/>
                          <a:pt x="63478" y="79088"/>
                        </a:cubicBezTo>
                        <a:cubicBezTo>
                          <a:pt x="67343" y="84618"/>
                          <a:pt x="76764" y="92361"/>
                          <a:pt x="76764" y="92914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00" name="Freeform 1599"/>
                  <p:cNvSpPr/>
                  <p:nvPr/>
                </p:nvSpPr>
                <p:spPr>
                  <a:xfrm>
                    <a:off x="3164775" y="5184471"/>
                    <a:ext cx="3830" cy="453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30" h="45316" fill="none">
                        <a:moveTo>
                          <a:pt x="-35" y="0"/>
                        </a:moveTo>
                        <a:lnTo>
                          <a:pt x="3830" y="18770"/>
                        </a:lnTo>
                        <a:cubicBezTo>
                          <a:pt x="3830" y="18770"/>
                          <a:pt x="2174" y="29831"/>
                          <a:pt x="2174" y="32043"/>
                        </a:cubicBezTo>
                        <a:cubicBezTo>
                          <a:pt x="2174" y="34255"/>
                          <a:pt x="-35" y="45316"/>
                          <a:pt x="-35" y="45316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01" name="Freeform 1600"/>
                  <p:cNvSpPr/>
                  <p:nvPr/>
                </p:nvSpPr>
                <p:spPr>
                  <a:xfrm>
                    <a:off x="3150660" y="5177800"/>
                    <a:ext cx="828" cy="215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8" h="21569" fill="none">
                        <a:moveTo>
                          <a:pt x="0" y="21569"/>
                        </a:moveTo>
                        <a:lnTo>
                          <a:pt x="0" y="7743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02" name="Freeform 1601"/>
                  <p:cNvSpPr/>
                  <p:nvPr/>
                </p:nvSpPr>
                <p:spPr>
                  <a:xfrm>
                    <a:off x="3208911" y="5308875"/>
                    <a:ext cx="93311" cy="1106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3311" h="110612" fill="none">
                        <a:moveTo>
                          <a:pt x="0" y="0"/>
                        </a:moveTo>
                        <a:lnTo>
                          <a:pt x="35889" y="33184"/>
                        </a:lnTo>
                        <a:lnTo>
                          <a:pt x="60182" y="60284"/>
                        </a:lnTo>
                        <a:lnTo>
                          <a:pt x="73434" y="82406"/>
                        </a:lnTo>
                        <a:lnTo>
                          <a:pt x="81716" y="90702"/>
                        </a:lnTo>
                        <a:lnTo>
                          <a:pt x="93311" y="110612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03" name="Freeform 1602"/>
                  <p:cNvSpPr/>
                  <p:nvPr/>
                </p:nvSpPr>
                <p:spPr>
                  <a:xfrm>
                    <a:off x="3220523" y="5355885"/>
                    <a:ext cx="62374" cy="8187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374" h="81870" fill="none">
                        <a:moveTo>
                          <a:pt x="0" y="0"/>
                        </a:moveTo>
                        <a:lnTo>
                          <a:pt x="20412" y="18251"/>
                        </a:lnTo>
                        <a:cubicBezTo>
                          <a:pt x="20412" y="18251"/>
                          <a:pt x="33663" y="29312"/>
                          <a:pt x="33663" y="31525"/>
                        </a:cubicBezTo>
                        <a:cubicBezTo>
                          <a:pt x="33663" y="33737"/>
                          <a:pt x="37528" y="46457"/>
                          <a:pt x="40288" y="49222"/>
                        </a:cubicBezTo>
                        <a:cubicBezTo>
                          <a:pt x="43049" y="51988"/>
                          <a:pt x="54644" y="66920"/>
                          <a:pt x="56300" y="66920"/>
                        </a:cubicBezTo>
                        <a:cubicBezTo>
                          <a:pt x="57957" y="66920"/>
                          <a:pt x="62374" y="81870"/>
                          <a:pt x="62374" y="81870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04" name="Freeform 1603"/>
                  <p:cNvSpPr/>
                  <p:nvPr/>
                </p:nvSpPr>
                <p:spPr>
                  <a:xfrm>
                    <a:off x="3231031" y="5397365"/>
                    <a:ext cx="35302" cy="398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5302" h="39820" fill="none">
                        <a:moveTo>
                          <a:pt x="0" y="0"/>
                        </a:moveTo>
                        <a:cubicBezTo>
                          <a:pt x="0" y="0"/>
                          <a:pt x="12664" y="9402"/>
                          <a:pt x="13217" y="11061"/>
                        </a:cubicBezTo>
                        <a:cubicBezTo>
                          <a:pt x="13769" y="12720"/>
                          <a:pt x="22051" y="24335"/>
                          <a:pt x="22051" y="24335"/>
                        </a:cubicBezTo>
                        <a:lnTo>
                          <a:pt x="33922" y="36225"/>
                        </a:lnTo>
                        <a:lnTo>
                          <a:pt x="35302" y="39820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</p:grpSp>
            <p:grpSp>
              <p:nvGrpSpPr>
                <p:cNvPr id="1605" name="Group 1604"/>
                <p:cNvGrpSpPr/>
                <p:nvPr/>
              </p:nvGrpSpPr>
              <p:grpSpPr>
                <a:xfrm>
                  <a:off x="3130516" y="5580103"/>
                  <a:ext cx="17381" cy="25020"/>
                  <a:chOff x="3130516" y="5580103"/>
                  <a:chExt cx="17381" cy="25020"/>
                </a:xfrm>
              </p:grpSpPr>
              <p:sp>
                <p:nvSpPr>
                  <p:cNvPr id="1606" name="Freeform 1605"/>
                  <p:cNvSpPr/>
                  <p:nvPr/>
                </p:nvSpPr>
                <p:spPr>
                  <a:xfrm>
                    <a:off x="3130516" y="5580103"/>
                    <a:ext cx="17381" cy="250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381" h="25020">
                        <a:moveTo>
                          <a:pt x="11396" y="0"/>
                        </a:moveTo>
                        <a:cubicBezTo>
                          <a:pt x="3108" y="-769"/>
                          <a:pt x="-7022" y="22599"/>
                          <a:pt x="6791" y="24905"/>
                        </a:cubicBezTo>
                        <a:cubicBezTo>
                          <a:pt x="20604" y="27211"/>
                          <a:pt x="19683" y="769"/>
                          <a:pt x="11396" y="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FFFFFF">
                          <a:alpha val="25000"/>
                        </a:srgbClr>
                      </a:gs>
                      <a:gs pos="0">
                        <a:srgbClr val="FFFFFF">
                          <a:alpha val="61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607" name="Freeform 1606"/>
                  <p:cNvSpPr/>
                  <p:nvPr/>
                </p:nvSpPr>
                <p:spPr>
                  <a:xfrm rot="600000">
                    <a:off x="3134190" y="5588654"/>
                    <a:ext cx="10130" cy="1217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130" h="12172">
                        <a:moveTo>
                          <a:pt x="0" y="6072"/>
                        </a:moveTo>
                        <a:cubicBezTo>
                          <a:pt x="0" y="2702"/>
                          <a:pt x="2263" y="-29"/>
                          <a:pt x="5054" y="-29"/>
                        </a:cubicBezTo>
                        <a:cubicBezTo>
                          <a:pt x="7845" y="-29"/>
                          <a:pt x="10108" y="2702"/>
                          <a:pt x="10108" y="6072"/>
                        </a:cubicBezTo>
                        <a:cubicBezTo>
                          <a:pt x="10108" y="9441"/>
                          <a:pt x="7845" y="12172"/>
                          <a:pt x="5054" y="12172"/>
                        </a:cubicBezTo>
                        <a:cubicBezTo>
                          <a:pt x="2263" y="12172"/>
                          <a:pt x="0" y="9441"/>
                          <a:pt x="0" y="6072"/>
                        </a:cubicBezTo>
                        <a:close/>
                      </a:path>
                    </a:pathLst>
                  </a:custGeom>
                  <a:gradFill>
                    <a:gsLst>
                      <a:gs pos="22000">
                        <a:srgbClr val="FFFFFF">
                          <a:alpha val="4000"/>
                        </a:srgbClr>
                      </a:gs>
                      <a:gs pos="100000">
                        <a:srgbClr val="FFFFFF">
                          <a:alpha val="3600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608" name="Freeform 1607"/>
                  <p:cNvSpPr/>
                  <p:nvPr/>
                </p:nvSpPr>
                <p:spPr>
                  <a:xfrm>
                    <a:off x="3131092" y="5596879"/>
                    <a:ext cx="15770" cy="77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770" h="7725">
                        <a:moveTo>
                          <a:pt x="77" y="-19"/>
                        </a:moveTo>
                        <a:cubicBezTo>
                          <a:pt x="77" y="-19"/>
                          <a:pt x="-1151" y="5515"/>
                          <a:pt x="5602" y="7360"/>
                        </a:cubicBezTo>
                        <a:cubicBezTo>
                          <a:pt x="12355" y="9205"/>
                          <a:pt x="15731" y="2440"/>
                          <a:pt x="15731" y="1826"/>
                        </a:cubicBezTo>
                        <a:cubicBezTo>
                          <a:pt x="15731" y="1211"/>
                          <a:pt x="9592" y="10435"/>
                          <a:pt x="77" y="-19"/>
                        </a:cubicBezTo>
                        <a:close/>
                      </a:path>
                    </a:pathLst>
                  </a:custGeom>
                  <a:gradFill>
                    <a:gsLst>
                      <a:gs pos="6000">
                        <a:srgbClr val="FFFFFF">
                          <a:alpha val="32000"/>
                        </a:srgbClr>
                      </a:gs>
                      <a:gs pos="0">
                        <a:srgbClr val="FFFFFF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609" name="Freeform 1608"/>
                  <p:cNvSpPr/>
                  <p:nvPr/>
                </p:nvSpPr>
                <p:spPr>
                  <a:xfrm>
                    <a:off x="3140703" y="5583273"/>
                    <a:ext cx="4777" cy="41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77" h="4151">
                        <a:moveTo>
                          <a:pt x="-19" y="365"/>
                        </a:moveTo>
                        <a:cubicBezTo>
                          <a:pt x="-19" y="365"/>
                          <a:pt x="3511" y="2210"/>
                          <a:pt x="3511" y="3901"/>
                        </a:cubicBezTo>
                        <a:cubicBezTo>
                          <a:pt x="3511" y="5592"/>
                          <a:pt x="7962" y="-1787"/>
                          <a:pt x="-19" y="36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1610" name="Group 1609"/>
                <p:cNvGrpSpPr/>
                <p:nvPr/>
              </p:nvGrpSpPr>
              <p:grpSpPr>
                <a:xfrm>
                  <a:off x="3004267" y="5594384"/>
                  <a:ext cx="135792" cy="152343"/>
                  <a:chOff x="3004267" y="5594384"/>
                  <a:chExt cx="135792" cy="152343"/>
                </a:xfrm>
              </p:grpSpPr>
              <p:sp>
                <p:nvSpPr>
                  <p:cNvPr id="1611" name="Freeform 1610"/>
                  <p:cNvSpPr/>
                  <p:nvPr/>
                </p:nvSpPr>
                <p:spPr>
                  <a:xfrm>
                    <a:off x="3053152" y="5612237"/>
                    <a:ext cx="82562" cy="1166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562" h="116637">
                        <a:moveTo>
                          <a:pt x="0" y="58318"/>
                        </a:moveTo>
                        <a:cubicBezTo>
                          <a:pt x="0" y="26100"/>
                          <a:pt x="18455" y="0"/>
                          <a:pt x="41281" y="0"/>
                        </a:cubicBezTo>
                        <a:cubicBezTo>
                          <a:pt x="64052" y="0"/>
                          <a:pt x="82562" y="26100"/>
                          <a:pt x="82562" y="58318"/>
                        </a:cubicBezTo>
                        <a:cubicBezTo>
                          <a:pt x="82562" y="90524"/>
                          <a:pt x="64052" y="116637"/>
                          <a:pt x="41281" y="116637"/>
                        </a:cubicBezTo>
                        <a:cubicBezTo>
                          <a:pt x="18455" y="116637"/>
                          <a:pt x="0" y="90524"/>
                          <a:pt x="0" y="58318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612" name="Freeform 1611"/>
                  <p:cNvSpPr/>
                  <p:nvPr/>
                </p:nvSpPr>
                <p:spPr>
                  <a:xfrm>
                    <a:off x="3004267" y="5594384"/>
                    <a:ext cx="135792" cy="15234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5792" h="152343">
                        <a:moveTo>
                          <a:pt x="0" y="76171"/>
                        </a:moveTo>
                        <a:cubicBezTo>
                          <a:pt x="0" y="34103"/>
                          <a:pt x="30398" y="0"/>
                          <a:pt x="67896" y="0"/>
                        </a:cubicBezTo>
                        <a:cubicBezTo>
                          <a:pt x="105394" y="0"/>
                          <a:pt x="135792" y="34103"/>
                          <a:pt x="135792" y="76171"/>
                        </a:cubicBezTo>
                        <a:cubicBezTo>
                          <a:pt x="135792" y="118239"/>
                          <a:pt x="105394" y="152343"/>
                          <a:pt x="67896" y="152343"/>
                        </a:cubicBezTo>
                        <a:cubicBezTo>
                          <a:pt x="30398" y="152343"/>
                          <a:pt x="0" y="118239"/>
                          <a:pt x="0" y="76171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5A1E3A"/>
                      </a:gs>
                      <a:gs pos="75000">
                        <a:srgbClr val="682344"/>
                      </a:gs>
                      <a:gs pos="0">
                        <a:srgbClr val="C4A7B5"/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613" name="Freeform 1612"/>
                  <p:cNvSpPr/>
                  <p:nvPr/>
                </p:nvSpPr>
                <p:spPr>
                  <a:xfrm>
                    <a:off x="3031425" y="5611794"/>
                    <a:ext cx="108633" cy="1186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8633" h="118610">
                        <a:moveTo>
                          <a:pt x="0" y="59305"/>
                        </a:moveTo>
                        <a:cubicBezTo>
                          <a:pt x="0" y="26552"/>
                          <a:pt x="24319" y="0"/>
                          <a:pt x="54317" y="0"/>
                        </a:cubicBezTo>
                        <a:cubicBezTo>
                          <a:pt x="84315" y="0"/>
                          <a:pt x="108633" y="26552"/>
                          <a:pt x="108633" y="59305"/>
                        </a:cubicBezTo>
                        <a:cubicBezTo>
                          <a:pt x="108633" y="92058"/>
                          <a:pt x="84315" y="118610"/>
                          <a:pt x="54317" y="118610"/>
                        </a:cubicBezTo>
                        <a:cubicBezTo>
                          <a:pt x="24319" y="118610"/>
                          <a:pt x="0" y="92058"/>
                          <a:pt x="0" y="59305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1614" name="Group 1613"/>
                <p:cNvGrpSpPr/>
                <p:nvPr/>
              </p:nvGrpSpPr>
              <p:grpSpPr>
                <a:xfrm>
                  <a:off x="2904323" y="5592613"/>
                  <a:ext cx="17381" cy="25020"/>
                  <a:chOff x="2904323" y="5592613"/>
                  <a:chExt cx="17381" cy="25020"/>
                </a:xfrm>
              </p:grpSpPr>
              <p:sp>
                <p:nvSpPr>
                  <p:cNvPr id="1615" name="Freeform 1614"/>
                  <p:cNvSpPr/>
                  <p:nvPr/>
                </p:nvSpPr>
                <p:spPr>
                  <a:xfrm>
                    <a:off x="2904323" y="5592613"/>
                    <a:ext cx="17381" cy="250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381" h="25020">
                        <a:moveTo>
                          <a:pt x="11396" y="0"/>
                        </a:moveTo>
                        <a:cubicBezTo>
                          <a:pt x="3108" y="-769"/>
                          <a:pt x="-7022" y="22599"/>
                          <a:pt x="6791" y="24905"/>
                        </a:cubicBezTo>
                        <a:cubicBezTo>
                          <a:pt x="20604" y="27211"/>
                          <a:pt x="19683" y="769"/>
                          <a:pt x="11396" y="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FFFFFF">
                          <a:alpha val="25000"/>
                        </a:srgbClr>
                      </a:gs>
                      <a:gs pos="0">
                        <a:srgbClr val="FFFFFF">
                          <a:alpha val="61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616" name="Freeform 1615"/>
                  <p:cNvSpPr/>
                  <p:nvPr/>
                </p:nvSpPr>
                <p:spPr>
                  <a:xfrm rot="600000">
                    <a:off x="2907997" y="5601163"/>
                    <a:ext cx="10130" cy="1217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130" h="12172">
                        <a:moveTo>
                          <a:pt x="0" y="6072"/>
                        </a:moveTo>
                        <a:cubicBezTo>
                          <a:pt x="0" y="2702"/>
                          <a:pt x="2263" y="-29"/>
                          <a:pt x="5054" y="-29"/>
                        </a:cubicBezTo>
                        <a:cubicBezTo>
                          <a:pt x="7845" y="-29"/>
                          <a:pt x="10108" y="2702"/>
                          <a:pt x="10108" y="6072"/>
                        </a:cubicBezTo>
                        <a:cubicBezTo>
                          <a:pt x="10108" y="9441"/>
                          <a:pt x="7845" y="12172"/>
                          <a:pt x="5054" y="12172"/>
                        </a:cubicBezTo>
                        <a:cubicBezTo>
                          <a:pt x="2263" y="12172"/>
                          <a:pt x="0" y="9441"/>
                          <a:pt x="0" y="6072"/>
                        </a:cubicBezTo>
                        <a:close/>
                      </a:path>
                    </a:pathLst>
                  </a:custGeom>
                  <a:gradFill>
                    <a:gsLst>
                      <a:gs pos="22000">
                        <a:srgbClr val="FFFFFF">
                          <a:alpha val="4000"/>
                        </a:srgbClr>
                      </a:gs>
                      <a:gs pos="100000">
                        <a:srgbClr val="FFFFFF">
                          <a:alpha val="3600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617" name="Freeform 1616"/>
                  <p:cNvSpPr/>
                  <p:nvPr/>
                </p:nvSpPr>
                <p:spPr>
                  <a:xfrm>
                    <a:off x="2904899" y="5609389"/>
                    <a:ext cx="15770" cy="77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770" h="7725">
                        <a:moveTo>
                          <a:pt x="77" y="-19"/>
                        </a:moveTo>
                        <a:cubicBezTo>
                          <a:pt x="77" y="-19"/>
                          <a:pt x="-1151" y="5515"/>
                          <a:pt x="5602" y="7360"/>
                        </a:cubicBezTo>
                        <a:cubicBezTo>
                          <a:pt x="12355" y="9205"/>
                          <a:pt x="15731" y="2440"/>
                          <a:pt x="15731" y="1826"/>
                        </a:cubicBezTo>
                        <a:cubicBezTo>
                          <a:pt x="15731" y="1211"/>
                          <a:pt x="9592" y="10435"/>
                          <a:pt x="77" y="-19"/>
                        </a:cubicBezTo>
                        <a:close/>
                      </a:path>
                    </a:pathLst>
                  </a:custGeom>
                  <a:gradFill>
                    <a:gsLst>
                      <a:gs pos="6000">
                        <a:srgbClr val="FFFFFF">
                          <a:alpha val="32000"/>
                        </a:srgbClr>
                      </a:gs>
                      <a:gs pos="0">
                        <a:srgbClr val="FFFFFF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618" name="Freeform 1617"/>
                  <p:cNvSpPr/>
                  <p:nvPr/>
                </p:nvSpPr>
                <p:spPr>
                  <a:xfrm>
                    <a:off x="2914510" y="5595783"/>
                    <a:ext cx="4777" cy="41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77" h="4151">
                        <a:moveTo>
                          <a:pt x="-19" y="365"/>
                        </a:moveTo>
                        <a:cubicBezTo>
                          <a:pt x="-19" y="365"/>
                          <a:pt x="3511" y="2210"/>
                          <a:pt x="3511" y="3901"/>
                        </a:cubicBezTo>
                        <a:cubicBezTo>
                          <a:pt x="3511" y="5592"/>
                          <a:pt x="7962" y="-1787"/>
                          <a:pt x="-19" y="36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1619" name="Group 1618"/>
                <p:cNvGrpSpPr/>
                <p:nvPr/>
              </p:nvGrpSpPr>
              <p:grpSpPr>
                <a:xfrm>
                  <a:off x="3008613" y="5766756"/>
                  <a:ext cx="17381" cy="25020"/>
                  <a:chOff x="3008613" y="5766756"/>
                  <a:chExt cx="17381" cy="25020"/>
                </a:xfrm>
              </p:grpSpPr>
              <p:sp>
                <p:nvSpPr>
                  <p:cNvPr id="1620" name="Freeform 1619"/>
                  <p:cNvSpPr/>
                  <p:nvPr/>
                </p:nvSpPr>
                <p:spPr>
                  <a:xfrm>
                    <a:off x="3008613" y="5766756"/>
                    <a:ext cx="17381" cy="250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381" h="25020">
                        <a:moveTo>
                          <a:pt x="11396" y="0"/>
                        </a:moveTo>
                        <a:cubicBezTo>
                          <a:pt x="3108" y="-769"/>
                          <a:pt x="-7022" y="22599"/>
                          <a:pt x="6791" y="24905"/>
                        </a:cubicBezTo>
                        <a:cubicBezTo>
                          <a:pt x="20604" y="27211"/>
                          <a:pt x="19683" y="769"/>
                          <a:pt x="11396" y="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FFFFFF">
                          <a:alpha val="25000"/>
                        </a:srgbClr>
                      </a:gs>
                      <a:gs pos="0">
                        <a:srgbClr val="FFFFFF">
                          <a:alpha val="61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621" name="Freeform 1620"/>
                  <p:cNvSpPr/>
                  <p:nvPr/>
                </p:nvSpPr>
                <p:spPr>
                  <a:xfrm rot="600000">
                    <a:off x="3012286" y="5775307"/>
                    <a:ext cx="10130" cy="1217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130" h="12172">
                        <a:moveTo>
                          <a:pt x="0" y="6072"/>
                        </a:moveTo>
                        <a:cubicBezTo>
                          <a:pt x="0" y="2702"/>
                          <a:pt x="2263" y="-29"/>
                          <a:pt x="5054" y="-29"/>
                        </a:cubicBezTo>
                        <a:cubicBezTo>
                          <a:pt x="7845" y="-29"/>
                          <a:pt x="10108" y="2702"/>
                          <a:pt x="10108" y="6072"/>
                        </a:cubicBezTo>
                        <a:cubicBezTo>
                          <a:pt x="10108" y="9441"/>
                          <a:pt x="7845" y="12172"/>
                          <a:pt x="5054" y="12172"/>
                        </a:cubicBezTo>
                        <a:cubicBezTo>
                          <a:pt x="2263" y="12172"/>
                          <a:pt x="0" y="9441"/>
                          <a:pt x="0" y="6072"/>
                        </a:cubicBezTo>
                        <a:close/>
                      </a:path>
                    </a:pathLst>
                  </a:custGeom>
                  <a:gradFill>
                    <a:gsLst>
                      <a:gs pos="22000">
                        <a:srgbClr val="FFFFFF">
                          <a:alpha val="4000"/>
                        </a:srgbClr>
                      </a:gs>
                      <a:gs pos="100000">
                        <a:srgbClr val="FFFFFF">
                          <a:alpha val="36000"/>
                        </a:srgbClr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622" name="Freeform 1621"/>
                  <p:cNvSpPr/>
                  <p:nvPr/>
                </p:nvSpPr>
                <p:spPr>
                  <a:xfrm>
                    <a:off x="3009188" y="5783533"/>
                    <a:ext cx="15770" cy="77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770" h="7725">
                        <a:moveTo>
                          <a:pt x="77" y="-19"/>
                        </a:moveTo>
                        <a:cubicBezTo>
                          <a:pt x="77" y="-19"/>
                          <a:pt x="-1151" y="5515"/>
                          <a:pt x="5602" y="7360"/>
                        </a:cubicBezTo>
                        <a:cubicBezTo>
                          <a:pt x="12355" y="9205"/>
                          <a:pt x="15731" y="2440"/>
                          <a:pt x="15731" y="1826"/>
                        </a:cubicBezTo>
                        <a:cubicBezTo>
                          <a:pt x="15731" y="1211"/>
                          <a:pt x="9592" y="10435"/>
                          <a:pt x="77" y="-19"/>
                        </a:cubicBezTo>
                        <a:close/>
                      </a:path>
                    </a:pathLst>
                  </a:custGeom>
                  <a:gradFill>
                    <a:gsLst>
                      <a:gs pos="6000">
                        <a:srgbClr val="FFFFFF">
                          <a:alpha val="32000"/>
                        </a:srgbClr>
                      </a:gs>
                      <a:gs pos="0">
                        <a:srgbClr val="FFFFFF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623" name="Freeform 1622"/>
                  <p:cNvSpPr/>
                  <p:nvPr/>
                </p:nvSpPr>
                <p:spPr>
                  <a:xfrm>
                    <a:off x="3018800" y="5769926"/>
                    <a:ext cx="4777" cy="41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77" h="4151">
                        <a:moveTo>
                          <a:pt x="-19" y="365"/>
                        </a:moveTo>
                        <a:cubicBezTo>
                          <a:pt x="-19" y="365"/>
                          <a:pt x="3511" y="2210"/>
                          <a:pt x="3511" y="3901"/>
                        </a:cubicBezTo>
                        <a:cubicBezTo>
                          <a:pt x="3511" y="5592"/>
                          <a:pt x="7962" y="-1787"/>
                          <a:pt x="-19" y="36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1624" name="Group 1623"/>
                <p:cNvGrpSpPr/>
                <p:nvPr/>
              </p:nvGrpSpPr>
              <p:grpSpPr>
                <a:xfrm flipH="1">
                  <a:off x="2880967" y="5310198"/>
                  <a:ext cx="183473" cy="203627"/>
                  <a:chOff x="2880967" y="5310198"/>
                  <a:chExt cx="183473" cy="203627"/>
                </a:xfrm>
              </p:grpSpPr>
              <p:sp>
                <p:nvSpPr>
                  <p:cNvPr id="1625" name="Freeform 1624"/>
                  <p:cNvSpPr/>
                  <p:nvPr/>
                </p:nvSpPr>
                <p:spPr>
                  <a:xfrm>
                    <a:off x="2880967" y="5310198"/>
                    <a:ext cx="183473" cy="20362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3473" h="203627">
                        <a:moveTo>
                          <a:pt x="97792" y="61355"/>
                        </a:moveTo>
                        <a:lnTo>
                          <a:pt x="87498" y="44836"/>
                        </a:lnTo>
                        <a:cubicBezTo>
                          <a:pt x="87498" y="44836"/>
                          <a:pt x="85681" y="37082"/>
                          <a:pt x="86590" y="33037"/>
                        </a:cubicBezTo>
                        <a:cubicBezTo>
                          <a:pt x="87498" y="28992"/>
                          <a:pt x="88407" y="26295"/>
                          <a:pt x="88407" y="26295"/>
                        </a:cubicBezTo>
                        <a:lnTo>
                          <a:pt x="85984" y="27306"/>
                        </a:lnTo>
                        <a:lnTo>
                          <a:pt x="82957" y="17530"/>
                        </a:lnTo>
                        <a:lnTo>
                          <a:pt x="77810" y="9776"/>
                        </a:lnTo>
                        <a:lnTo>
                          <a:pt x="77810" y="13147"/>
                        </a:lnTo>
                        <a:lnTo>
                          <a:pt x="72814" y="8933"/>
                        </a:lnTo>
                        <a:lnTo>
                          <a:pt x="66607" y="4045"/>
                        </a:lnTo>
                        <a:lnTo>
                          <a:pt x="66607" y="7079"/>
                        </a:lnTo>
                        <a:lnTo>
                          <a:pt x="58433" y="0"/>
                        </a:lnTo>
                        <a:lnTo>
                          <a:pt x="60552" y="5394"/>
                        </a:lnTo>
                        <a:lnTo>
                          <a:pt x="45717" y="674"/>
                        </a:lnTo>
                        <a:lnTo>
                          <a:pt x="50561" y="13147"/>
                        </a:lnTo>
                        <a:lnTo>
                          <a:pt x="41478" y="13147"/>
                        </a:lnTo>
                        <a:lnTo>
                          <a:pt x="42689" y="15507"/>
                        </a:lnTo>
                        <a:lnTo>
                          <a:pt x="38602" y="16350"/>
                        </a:lnTo>
                        <a:lnTo>
                          <a:pt x="41478" y="18541"/>
                        </a:lnTo>
                        <a:lnTo>
                          <a:pt x="30276" y="22249"/>
                        </a:lnTo>
                        <a:lnTo>
                          <a:pt x="39359" y="26295"/>
                        </a:lnTo>
                        <a:lnTo>
                          <a:pt x="33152" y="25452"/>
                        </a:lnTo>
                        <a:lnTo>
                          <a:pt x="34666" y="30846"/>
                        </a:lnTo>
                        <a:lnTo>
                          <a:pt x="23615" y="31689"/>
                        </a:lnTo>
                        <a:lnTo>
                          <a:pt x="26643" y="36408"/>
                        </a:lnTo>
                        <a:lnTo>
                          <a:pt x="23615" y="35060"/>
                        </a:lnTo>
                        <a:lnTo>
                          <a:pt x="23615" y="36745"/>
                        </a:lnTo>
                        <a:lnTo>
                          <a:pt x="12716" y="40117"/>
                        </a:lnTo>
                        <a:lnTo>
                          <a:pt x="17106" y="46016"/>
                        </a:lnTo>
                        <a:lnTo>
                          <a:pt x="8477" y="49893"/>
                        </a:lnTo>
                        <a:lnTo>
                          <a:pt x="11959" y="51410"/>
                        </a:lnTo>
                        <a:lnTo>
                          <a:pt x="0" y="61355"/>
                        </a:lnTo>
                        <a:lnTo>
                          <a:pt x="19074" y="66749"/>
                        </a:lnTo>
                        <a:cubicBezTo>
                          <a:pt x="19074" y="66749"/>
                          <a:pt x="19074" y="68097"/>
                          <a:pt x="19074" y="68771"/>
                        </a:cubicBezTo>
                        <a:cubicBezTo>
                          <a:pt x="19074" y="69445"/>
                          <a:pt x="21647" y="69614"/>
                          <a:pt x="21647" y="69614"/>
                        </a:cubicBezTo>
                        <a:lnTo>
                          <a:pt x="14835" y="72479"/>
                        </a:lnTo>
                        <a:lnTo>
                          <a:pt x="20588" y="77873"/>
                        </a:lnTo>
                        <a:lnTo>
                          <a:pt x="14835" y="82593"/>
                        </a:lnTo>
                        <a:cubicBezTo>
                          <a:pt x="14835" y="82593"/>
                          <a:pt x="16955" y="82930"/>
                          <a:pt x="16955" y="83604"/>
                        </a:cubicBezTo>
                        <a:cubicBezTo>
                          <a:pt x="16955" y="84278"/>
                          <a:pt x="11808" y="93717"/>
                          <a:pt x="11808" y="93717"/>
                        </a:cubicBezTo>
                        <a:lnTo>
                          <a:pt x="23615" y="92369"/>
                        </a:lnTo>
                        <a:lnTo>
                          <a:pt x="21647" y="96078"/>
                        </a:lnTo>
                        <a:lnTo>
                          <a:pt x="26643" y="95066"/>
                        </a:lnTo>
                        <a:lnTo>
                          <a:pt x="22707" y="106865"/>
                        </a:lnTo>
                        <a:lnTo>
                          <a:pt x="31714" y="107960"/>
                        </a:lnTo>
                        <a:lnTo>
                          <a:pt x="27703" y="112427"/>
                        </a:lnTo>
                        <a:lnTo>
                          <a:pt x="29368" y="112427"/>
                        </a:lnTo>
                        <a:cubicBezTo>
                          <a:pt x="29368" y="112427"/>
                          <a:pt x="27021" y="119928"/>
                          <a:pt x="27703" y="120687"/>
                        </a:cubicBezTo>
                        <a:cubicBezTo>
                          <a:pt x="28384" y="121445"/>
                          <a:pt x="32698" y="119001"/>
                          <a:pt x="32698" y="119001"/>
                        </a:cubicBezTo>
                        <a:lnTo>
                          <a:pt x="32698" y="128777"/>
                        </a:lnTo>
                        <a:lnTo>
                          <a:pt x="38602" y="127260"/>
                        </a:lnTo>
                        <a:lnTo>
                          <a:pt x="41478" y="146981"/>
                        </a:lnTo>
                        <a:lnTo>
                          <a:pt x="59341" y="129452"/>
                        </a:lnTo>
                        <a:lnTo>
                          <a:pt x="61915" y="130295"/>
                        </a:lnTo>
                        <a:lnTo>
                          <a:pt x="68727" y="124058"/>
                        </a:lnTo>
                        <a:lnTo>
                          <a:pt x="73571" y="127260"/>
                        </a:lnTo>
                        <a:lnTo>
                          <a:pt x="78415" y="120687"/>
                        </a:lnTo>
                        <a:lnTo>
                          <a:pt x="81746" y="125743"/>
                        </a:lnTo>
                        <a:lnTo>
                          <a:pt x="77810" y="136868"/>
                        </a:lnTo>
                        <a:lnTo>
                          <a:pt x="86590" y="140239"/>
                        </a:lnTo>
                        <a:lnTo>
                          <a:pt x="85984" y="150015"/>
                        </a:lnTo>
                        <a:lnTo>
                          <a:pt x="89617" y="150015"/>
                        </a:lnTo>
                        <a:lnTo>
                          <a:pt x="91736" y="160129"/>
                        </a:lnTo>
                        <a:lnTo>
                          <a:pt x="98700" y="160803"/>
                        </a:lnTo>
                        <a:lnTo>
                          <a:pt x="99608" y="174288"/>
                        </a:lnTo>
                        <a:lnTo>
                          <a:pt x="104452" y="173276"/>
                        </a:lnTo>
                        <a:lnTo>
                          <a:pt x="107178" y="187435"/>
                        </a:lnTo>
                        <a:lnTo>
                          <a:pt x="111719" y="186424"/>
                        </a:lnTo>
                        <a:lnTo>
                          <a:pt x="128976" y="203627"/>
                        </a:lnTo>
                        <a:lnTo>
                          <a:pt x="130793" y="194851"/>
                        </a:lnTo>
                        <a:lnTo>
                          <a:pt x="131852" y="193671"/>
                        </a:lnTo>
                        <a:lnTo>
                          <a:pt x="132760" y="188278"/>
                        </a:lnTo>
                        <a:lnTo>
                          <a:pt x="136848" y="189458"/>
                        </a:lnTo>
                        <a:lnTo>
                          <a:pt x="137605" y="180524"/>
                        </a:lnTo>
                        <a:cubicBezTo>
                          <a:pt x="137605" y="180524"/>
                          <a:pt x="140481" y="179681"/>
                          <a:pt x="141087" y="179681"/>
                        </a:cubicBezTo>
                        <a:cubicBezTo>
                          <a:pt x="141692" y="179681"/>
                          <a:pt x="141995" y="175636"/>
                          <a:pt x="141995" y="175636"/>
                        </a:cubicBezTo>
                        <a:lnTo>
                          <a:pt x="143206" y="173276"/>
                        </a:lnTo>
                        <a:lnTo>
                          <a:pt x="146234" y="173276"/>
                        </a:lnTo>
                        <a:lnTo>
                          <a:pt x="148353" y="166534"/>
                        </a:lnTo>
                        <a:lnTo>
                          <a:pt x="148353" y="160803"/>
                        </a:lnTo>
                        <a:lnTo>
                          <a:pt x="148353" y="155410"/>
                        </a:lnTo>
                        <a:lnTo>
                          <a:pt x="156830" y="162151"/>
                        </a:lnTo>
                        <a:cubicBezTo>
                          <a:pt x="156830" y="162151"/>
                          <a:pt x="156225" y="146644"/>
                          <a:pt x="156225" y="148330"/>
                        </a:cubicBezTo>
                        <a:cubicBezTo>
                          <a:pt x="156225" y="150015"/>
                          <a:pt x="159555" y="151026"/>
                          <a:pt x="159555" y="151026"/>
                        </a:cubicBezTo>
                        <a:lnTo>
                          <a:pt x="161977" y="148330"/>
                        </a:lnTo>
                        <a:lnTo>
                          <a:pt x="171666" y="168220"/>
                        </a:lnTo>
                        <a:lnTo>
                          <a:pt x="171666" y="146981"/>
                        </a:lnTo>
                        <a:lnTo>
                          <a:pt x="177116" y="148330"/>
                        </a:lnTo>
                        <a:lnTo>
                          <a:pt x="172877" y="138216"/>
                        </a:lnTo>
                        <a:lnTo>
                          <a:pt x="177116" y="138890"/>
                        </a:lnTo>
                        <a:lnTo>
                          <a:pt x="174542" y="130969"/>
                        </a:lnTo>
                        <a:lnTo>
                          <a:pt x="177116" y="128777"/>
                        </a:lnTo>
                        <a:lnTo>
                          <a:pt x="171666" y="127260"/>
                        </a:lnTo>
                        <a:lnTo>
                          <a:pt x="178932" y="125743"/>
                        </a:lnTo>
                        <a:lnTo>
                          <a:pt x="169849" y="113270"/>
                        </a:lnTo>
                        <a:lnTo>
                          <a:pt x="175299" y="112427"/>
                        </a:lnTo>
                        <a:lnTo>
                          <a:pt x="169849" y="105685"/>
                        </a:lnTo>
                        <a:lnTo>
                          <a:pt x="183473" y="104842"/>
                        </a:lnTo>
                        <a:lnTo>
                          <a:pt x="178932" y="98100"/>
                        </a:lnTo>
                        <a:lnTo>
                          <a:pt x="179386" y="95066"/>
                        </a:lnTo>
                        <a:lnTo>
                          <a:pt x="175904" y="93717"/>
                        </a:lnTo>
                        <a:lnTo>
                          <a:pt x="178024" y="87987"/>
                        </a:lnTo>
                        <a:lnTo>
                          <a:pt x="169849" y="84447"/>
                        </a:lnTo>
                        <a:lnTo>
                          <a:pt x="181657" y="80233"/>
                        </a:lnTo>
                        <a:lnTo>
                          <a:pt x="175904" y="78547"/>
                        </a:lnTo>
                        <a:lnTo>
                          <a:pt x="172877" y="73491"/>
                        </a:lnTo>
                        <a:lnTo>
                          <a:pt x="175904" y="71468"/>
                        </a:lnTo>
                        <a:lnTo>
                          <a:pt x="165308" y="64052"/>
                        </a:lnTo>
                        <a:lnTo>
                          <a:pt x="167730" y="61355"/>
                        </a:lnTo>
                        <a:lnTo>
                          <a:pt x="161977" y="59332"/>
                        </a:lnTo>
                        <a:lnTo>
                          <a:pt x="164248" y="53769"/>
                        </a:lnTo>
                        <a:lnTo>
                          <a:pt x="158041" y="50567"/>
                        </a:lnTo>
                        <a:lnTo>
                          <a:pt x="153803" y="49893"/>
                        </a:lnTo>
                        <a:lnTo>
                          <a:pt x="155316" y="46184"/>
                        </a:lnTo>
                        <a:lnTo>
                          <a:pt x="148353" y="44836"/>
                        </a:lnTo>
                        <a:lnTo>
                          <a:pt x="151684" y="36408"/>
                        </a:lnTo>
                        <a:lnTo>
                          <a:pt x="141087" y="35060"/>
                        </a:lnTo>
                        <a:lnTo>
                          <a:pt x="140330" y="30846"/>
                        </a:lnTo>
                        <a:lnTo>
                          <a:pt x="129884" y="36408"/>
                        </a:lnTo>
                        <a:lnTo>
                          <a:pt x="127463" y="31689"/>
                        </a:lnTo>
                        <a:cubicBezTo>
                          <a:pt x="127463" y="31689"/>
                          <a:pt x="119590" y="39779"/>
                          <a:pt x="118077" y="44836"/>
                        </a:cubicBezTo>
                        <a:cubicBezTo>
                          <a:pt x="116563" y="49893"/>
                          <a:pt x="114141" y="54950"/>
                          <a:pt x="114141" y="54950"/>
                        </a:cubicBezTo>
                        <a:lnTo>
                          <a:pt x="102939" y="58995"/>
                        </a:lnTo>
                        <a:cubicBezTo>
                          <a:pt x="102939" y="58995"/>
                          <a:pt x="99608" y="61355"/>
                          <a:pt x="97792" y="61355"/>
                        </a:cubicBezTo>
                        <a:close/>
                      </a:path>
                    </a:pathLst>
                  </a:custGeom>
                  <a:gradFill>
                    <a:gsLst>
                      <a:gs pos="36000">
                        <a:srgbClr val="A5D720"/>
                      </a:gs>
                      <a:gs pos="100000">
                        <a:srgbClr val="70980B"/>
                      </a:gs>
                    </a:gsLst>
                    <a:lin ang="54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626" name="Freeform 1625"/>
                  <p:cNvSpPr/>
                  <p:nvPr/>
                </p:nvSpPr>
                <p:spPr>
                  <a:xfrm>
                    <a:off x="2880967" y="5362314"/>
                    <a:ext cx="97811" cy="9487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811" h="94876" fill="none">
                        <a:moveTo>
                          <a:pt x="0" y="9239"/>
                        </a:moveTo>
                        <a:cubicBezTo>
                          <a:pt x="0" y="9239"/>
                          <a:pt x="30882" y="5194"/>
                          <a:pt x="31487" y="5194"/>
                        </a:cubicBezTo>
                        <a:cubicBezTo>
                          <a:pt x="32093" y="5194"/>
                          <a:pt x="47231" y="2834"/>
                          <a:pt x="48139" y="2834"/>
                        </a:cubicBezTo>
                        <a:cubicBezTo>
                          <a:pt x="49047" y="2834"/>
                          <a:pt x="64185" y="474"/>
                          <a:pt x="65094" y="137"/>
                        </a:cubicBezTo>
                        <a:cubicBezTo>
                          <a:pt x="66002" y="-200"/>
                          <a:pt x="75690" y="137"/>
                          <a:pt x="75690" y="137"/>
                        </a:cubicBezTo>
                        <a:lnTo>
                          <a:pt x="91434" y="6542"/>
                        </a:lnTo>
                        <a:lnTo>
                          <a:pt x="97811" y="9239"/>
                        </a:lnTo>
                        <a:lnTo>
                          <a:pt x="94765" y="12610"/>
                        </a:lnTo>
                        <a:lnTo>
                          <a:pt x="74025" y="35702"/>
                        </a:lnTo>
                        <a:lnTo>
                          <a:pt x="49956" y="69582"/>
                        </a:lnTo>
                        <a:lnTo>
                          <a:pt x="41781" y="90146"/>
                        </a:lnTo>
                        <a:lnTo>
                          <a:pt x="41478" y="94876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F0F6D6"/>
                    </a:solidFill>
                    <a:bevel/>
                  </a:ln>
                </p:spPr>
              </p:sp>
              <p:sp>
                <p:nvSpPr>
                  <p:cNvPr id="1627" name="Freeform 1626"/>
                  <p:cNvSpPr/>
                  <p:nvPr/>
                </p:nvSpPr>
                <p:spPr>
                  <a:xfrm>
                    <a:off x="2979687" y="5371574"/>
                    <a:ext cx="72947" cy="1422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947" h="142251" fill="none">
                        <a:moveTo>
                          <a:pt x="72947" y="105832"/>
                        </a:moveTo>
                        <a:cubicBezTo>
                          <a:pt x="72947" y="102461"/>
                          <a:pt x="66891" y="88640"/>
                          <a:pt x="66891" y="86954"/>
                        </a:cubicBezTo>
                        <a:cubicBezTo>
                          <a:pt x="66891" y="85269"/>
                          <a:pt x="58717" y="73470"/>
                          <a:pt x="58111" y="72795"/>
                        </a:cubicBezTo>
                        <a:cubicBezTo>
                          <a:pt x="57506" y="72121"/>
                          <a:pt x="50845" y="59311"/>
                          <a:pt x="50542" y="58637"/>
                        </a:cubicBezTo>
                        <a:cubicBezTo>
                          <a:pt x="50239" y="57962"/>
                          <a:pt x="39643" y="43130"/>
                          <a:pt x="39037" y="42118"/>
                        </a:cubicBezTo>
                        <a:cubicBezTo>
                          <a:pt x="38432" y="41107"/>
                          <a:pt x="29803" y="30825"/>
                          <a:pt x="29803" y="30825"/>
                        </a:cubicBezTo>
                        <a:cubicBezTo>
                          <a:pt x="30106" y="31162"/>
                          <a:pt x="18450" y="18520"/>
                          <a:pt x="18147" y="17846"/>
                        </a:cubicBezTo>
                        <a:cubicBezTo>
                          <a:pt x="17844" y="17172"/>
                          <a:pt x="0" y="0"/>
                          <a:pt x="0" y="0"/>
                        </a:cubicBezTo>
                        <a:cubicBezTo>
                          <a:pt x="0" y="0"/>
                          <a:pt x="3614" y="16835"/>
                          <a:pt x="3614" y="17509"/>
                        </a:cubicBezTo>
                        <a:cubicBezTo>
                          <a:pt x="3614" y="18183"/>
                          <a:pt x="10578" y="50546"/>
                          <a:pt x="10578" y="50546"/>
                        </a:cubicBezTo>
                        <a:lnTo>
                          <a:pt x="16330" y="81223"/>
                        </a:lnTo>
                        <a:cubicBezTo>
                          <a:pt x="16330" y="81223"/>
                          <a:pt x="19963" y="96056"/>
                          <a:pt x="19963" y="96730"/>
                        </a:cubicBezTo>
                        <a:cubicBezTo>
                          <a:pt x="19963" y="97405"/>
                          <a:pt x="22688" y="114597"/>
                          <a:pt x="22688" y="115272"/>
                        </a:cubicBezTo>
                        <a:cubicBezTo>
                          <a:pt x="22688" y="115946"/>
                          <a:pt x="22688" y="123026"/>
                          <a:pt x="22688" y="123026"/>
                        </a:cubicBezTo>
                        <a:cubicBezTo>
                          <a:pt x="22688" y="123026"/>
                          <a:pt x="29652" y="142251"/>
                          <a:pt x="30257" y="142251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28" name="Freeform 1627"/>
                  <p:cNvSpPr/>
                  <p:nvPr/>
                </p:nvSpPr>
                <p:spPr>
                  <a:xfrm>
                    <a:off x="2979686" y="5371574"/>
                    <a:ext cx="81746" cy="188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1746" h="18868" fill="none">
                        <a:moveTo>
                          <a:pt x="0" y="0"/>
                        </a:moveTo>
                        <a:cubicBezTo>
                          <a:pt x="0" y="0"/>
                          <a:pt x="14211" y="2676"/>
                          <a:pt x="14816" y="2002"/>
                        </a:cubicBezTo>
                        <a:cubicBezTo>
                          <a:pt x="15422" y="1327"/>
                          <a:pt x="33588" y="5036"/>
                          <a:pt x="34193" y="4699"/>
                        </a:cubicBezTo>
                        <a:cubicBezTo>
                          <a:pt x="34799" y="4361"/>
                          <a:pt x="49937" y="10092"/>
                          <a:pt x="49937" y="10092"/>
                        </a:cubicBezTo>
                        <a:lnTo>
                          <a:pt x="61744" y="13463"/>
                        </a:lnTo>
                        <a:lnTo>
                          <a:pt x="69011" y="16497"/>
                        </a:lnTo>
                        <a:lnTo>
                          <a:pt x="75066" y="17846"/>
                        </a:lnTo>
                        <a:lnTo>
                          <a:pt x="81746" y="18868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29" name="Freeform 1628"/>
                  <p:cNvSpPr/>
                  <p:nvPr/>
                </p:nvSpPr>
                <p:spPr>
                  <a:xfrm>
                    <a:off x="2994503" y="5347618"/>
                    <a:ext cx="36644" cy="2597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6644" h="25979" fill="none">
                        <a:moveTo>
                          <a:pt x="0" y="25979"/>
                        </a:moveTo>
                        <a:lnTo>
                          <a:pt x="8477" y="18878"/>
                        </a:lnTo>
                        <a:lnTo>
                          <a:pt x="16046" y="12473"/>
                        </a:lnTo>
                        <a:cubicBezTo>
                          <a:pt x="16046" y="12473"/>
                          <a:pt x="21193" y="9102"/>
                          <a:pt x="21799" y="9102"/>
                        </a:cubicBezTo>
                        <a:cubicBezTo>
                          <a:pt x="22404" y="9102"/>
                          <a:pt x="31487" y="4045"/>
                          <a:pt x="31487" y="4045"/>
                        </a:cubicBezTo>
                        <a:lnTo>
                          <a:pt x="36644" y="0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30" name="Freeform 1629"/>
                  <p:cNvSpPr/>
                  <p:nvPr/>
                </p:nvSpPr>
                <p:spPr>
                  <a:xfrm>
                    <a:off x="3012981" y="5363989"/>
                    <a:ext cx="32244" cy="1229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2244" h="12294" fill="none">
                        <a:moveTo>
                          <a:pt x="0" y="12294"/>
                        </a:moveTo>
                        <a:cubicBezTo>
                          <a:pt x="0" y="11272"/>
                          <a:pt x="7257" y="7564"/>
                          <a:pt x="9376" y="5878"/>
                        </a:cubicBezTo>
                        <a:cubicBezTo>
                          <a:pt x="11496" y="4193"/>
                          <a:pt x="15734" y="2507"/>
                          <a:pt x="15734" y="2507"/>
                        </a:cubicBezTo>
                        <a:lnTo>
                          <a:pt x="21487" y="1496"/>
                        </a:lnTo>
                        <a:lnTo>
                          <a:pt x="27542" y="485"/>
                        </a:lnTo>
                        <a:lnTo>
                          <a:pt x="32244" y="-21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31" name="Freeform 1630"/>
                  <p:cNvSpPr/>
                  <p:nvPr/>
                </p:nvSpPr>
                <p:spPr>
                  <a:xfrm>
                    <a:off x="2999650" y="5391105"/>
                    <a:ext cx="61461" cy="219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461" h="21912" fill="none">
                        <a:moveTo>
                          <a:pt x="0" y="0"/>
                        </a:moveTo>
                        <a:lnTo>
                          <a:pt x="26946" y="6742"/>
                        </a:lnTo>
                        <a:lnTo>
                          <a:pt x="32396" y="10113"/>
                        </a:lnTo>
                        <a:lnTo>
                          <a:pt x="41781" y="14159"/>
                        </a:lnTo>
                        <a:lnTo>
                          <a:pt x="61461" y="21912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32" name="Freeform 1631"/>
                  <p:cNvSpPr/>
                  <p:nvPr/>
                </p:nvSpPr>
                <p:spPr>
                  <a:xfrm>
                    <a:off x="3013889" y="5406971"/>
                    <a:ext cx="44052" cy="278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4052" h="27812" fill="none">
                        <a:moveTo>
                          <a:pt x="0" y="0"/>
                        </a:moveTo>
                        <a:lnTo>
                          <a:pt x="11798" y="5036"/>
                        </a:lnTo>
                        <a:cubicBezTo>
                          <a:pt x="11798" y="5036"/>
                          <a:pt x="19064" y="9081"/>
                          <a:pt x="20578" y="9755"/>
                        </a:cubicBezTo>
                        <a:cubicBezTo>
                          <a:pt x="22092" y="10429"/>
                          <a:pt x="27845" y="15149"/>
                          <a:pt x="29358" y="15823"/>
                        </a:cubicBezTo>
                        <a:cubicBezTo>
                          <a:pt x="30872" y="16497"/>
                          <a:pt x="37230" y="20206"/>
                          <a:pt x="38744" y="21891"/>
                        </a:cubicBezTo>
                        <a:cubicBezTo>
                          <a:pt x="40258" y="23577"/>
                          <a:pt x="44052" y="27812"/>
                          <a:pt x="44052" y="27812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33" name="Freeform 1632"/>
                  <p:cNvSpPr/>
                  <p:nvPr/>
                </p:nvSpPr>
                <p:spPr>
                  <a:xfrm>
                    <a:off x="3028733" y="5428873"/>
                    <a:ext cx="27249" cy="1719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249" h="17193" fill="none">
                        <a:moveTo>
                          <a:pt x="0" y="0"/>
                        </a:moveTo>
                        <a:lnTo>
                          <a:pt x="13908" y="6057"/>
                        </a:lnTo>
                        <a:cubicBezTo>
                          <a:pt x="13908" y="6057"/>
                          <a:pt x="22083" y="10440"/>
                          <a:pt x="23294" y="11788"/>
                        </a:cubicBezTo>
                        <a:cubicBezTo>
                          <a:pt x="24505" y="13137"/>
                          <a:pt x="27249" y="17193"/>
                          <a:pt x="27249" y="17193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34" name="Freeform 1633"/>
                  <p:cNvSpPr/>
                  <p:nvPr/>
                </p:nvSpPr>
                <p:spPr>
                  <a:xfrm>
                    <a:off x="3037192" y="5442684"/>
                    <a:ext cx="19698" cy="161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698" h="16181" fill="none">
                        <a:moveTo>
                          <a:pt x="0" y="0"/>
                        </a:moveTo>
                        <a:cubicBezTo>
                          <a:pt x="0" y="0"/>
                          <a:pt x="10294" y="6405"/>
                          <a:pt x="10899" y="6405"/>
                        </a:cubicBezTo>
                        <a:cubicBezTo>
                          <a:pt x="11505" y="6405"/>
                          <a:pt x="16955" y="10113"/>
                          <a:pt x="16955" y="10113"/>
                        </a:cubicBezTo>
                        <a:lnTo>
                          <a:pt x="18771" y="13822"/>
                        </a:lnTo>
                        <a:lnTo>
                          <a:pt x="19698" y="16181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35" name="Freeform 1634"/>
                  <p:cNvSpPr/>
                  <p:nvPr/>
                </p:nvSpPr>
                <p:spPr>
                  <a:xfrm>
                    <a:off x="3007522" y="5403747"/>
                    <a:ext cx="2573" cy="106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573" h="10619" fill="none">
                        <a:moveTo>
                          <a:pt x="2573" y="0"/>
                        </a:moveTo>
                        <a:lnTo>
                          <a:pt x="0" y="10619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36" name="Freeform 1635"/>
                  <p:cNvSpPr/>
                  <p:nvPr/>
                </p:nvSpPr>
                <p:spPr>
                  <a:xfrm>
                    <a:off x="3015393" y="5414367"/>
                    <a:ext cx="2422" cy="876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22" h="8765" fill="none">
                        <a:moveTo>
                          <a:pt x="2422" y="0"/>
                        </a:moveTo>
                        <a:lnTo>
                          <a:pt x="0" y="8765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37" name="Freeform 1636"/>
                  <p:cNvSpPr/>
                  <p:nvPr/>
                </p:nvSpPr>
                <p:spPr>
                  <a:xfrm>
                    <a:off x="3019330" y="5420772"/>
                    <a:ext cx="2422" cy="124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22" h="12473" fill="none">
                        <a:moveTo>
                          <a:pt x="2422" y="0"/>
                        </a:moveTo>
                        <a:lnTo>
                          <a:pt x="0" y="12473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38" name="Freeform 1637"/>
                  <p:cNvSpPr/>
                  <p:nvPr/>
                </p:nvSpPr>
                <p:spPr>
                  <a:xfrm>
                    <a:off x="3027202" y="5428873"/>
                    <a:ext cx="1533" cy="976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33" h="9766" fill="none">
                        <a:moveTo>
                          <a:pt x="1533" y="0"/>
                        </a:moveTo>
                        <a:lnTo>
                          <a:pt x="0" y="9766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39" name="Freeform 1638"/>
                  <p:cNvSpPr/>
                  <p:nvPr/>
                </p:nvSpPr>
                <p:spPr>
                  <a:xfrm>
                    <a:off x="2960291" y="5404253"/>
                    <a:ext cx="25432" cy="428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5432" h="42813" fill="none">
                        <a:moveTo>
                          <a:pt x="25432" y="0"/>
                        </a:moveTo>
                        <a:lnTo>
                          <a:pt x="11505" y="20227"/>
                        </a:lnTo>
                        <a:lnTo>
                          <a:pt x="6055" y="30677"/>
                        </a:lnTo>
                        <a:lnTo>
                          <a:pt x="0" y="42813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40" name="Freeform 1639"/>
                  <p:cNvSpPr/>
                  <p:nvPr/>
                </p:nvSpPr>
                <p:spPr>
                  <a:xfrm>
                    <a:off x="2972704" y="5434941"/>
                    <a:ext cx="14845" cy="3438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845" h="34385" fill="none">
                        <a:moveTo>
                          <a:pt x="14845" y="0"/>
                        </a:moveTo>
                        <a:cubicBezTo>
                          <a:pt x="14078" y="832"/>
                          <a:pt x="7422" y="8249"/>
                          <a:pt x="7422" y="8249"/>
                        </a:cubicBezTo>
                        <a:lnTo>
                          <a:pt x="3330" y="26958"/>
                        </a:lnTo>
                        <a:lnTo>
                          <a:pt x="0" y="34385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41" name="Freeform 1640"/>
                  <p:cNvSpPr/>
                  <p:nvPr/>
                </p:nvSpPr>
                <p:spPr>
                  <a:xfrm>
                    <a:off x="2981484" y="5452797"/>
                    <a:ext cx="14532" cy="3034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532" h="30340" fill="none">
                        <a:moveTo>
                          <a:pt x="14532" y="0"/>
                        </a:moveTo>
                        <a:lnTo>
                          <a:pt x="6661" y="9776"/>
                        </a:lnTo>
                        <a:lnTo>
                          <a:pt x="4541" y="16519"/>
                        </a:lnTo>
                        <a:lnTo>
                          <a:pt x="3028" y="22249"/>
                        </a:lnTo>
                        <a:lnTo>
                          <a:pt x="3028" y="26969"/>
                        </a:lnTo>
                        <a:lnTo>
                          <a:pt x="0" y="30340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42" name="Freeform 1641"/>
                  <p:cNvSpPr/>
                  <p:nvPr/>
                </p:nvSpPr>
                <p:spPr>
                  <a:xfrm>
                    <a:off x="2988599" y="5471001"/>
                    <a:ext cx="8629" cy="2545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629" h="25452" fill="none">
                        <a:moveTo>
                          <a:pt x="8629" y="0"/>
                        </a:moveTo>
                        <a:lnTo>
                          <a:pt x="3785" y="10113"/>
                        </a:lnTo>
                        <a:lnTo>
                          <a:pt x="2876" y="15844"/>
                        </a:lnTo>
                        <a:lnTo>
                          <a:pt x="2876" y="22249"/>
                        </a:lnTo>
                        <a:lnTo>
                          <a:pt x="0" y="25452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43" name="Freeform 1642"/>
                  <p:cNvSpPr/>
                  <p:nvPr/>
                </p:nvSpPr>
                <p:spPr>
                  <a:xfrm>
                    <a:off x="2893400" y="5384026"/>
                    <a:ext cx="71130" cy="1687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130" h="16877" fill="none">
                        <a:moveTo>
                          <a:pt x="0" y="16856"/>
                        </a:moveTo>
                        <a:lnTo>
                          <a:pt x="18147" y="10788"/>
                        </a:lnTo>
                        <a:lnTo>
                          <a:pt x="29652" y="7079"/>
                        </a:lnTo>
                        <a:cubicBezTo>
                          <a:pt x="29652" y="7079"/>
                          <a:pt x="30257" y="2865"/>
                          <a:pt x="33436" y="2865"/>
                        </a:cubicBezTo>
                        <a:cubicBezTo>
                          <a:pt x="36615" y="2865"/>
                          <a:pt x="47212" y="1011"/>
                          <a:pt x="47817" y="674"/>
                        </a:cubicBezTo>
                        <a:cubicBezTo>
                          <a:pt x="48423" y="337"/>
                          <a:pt x="62350" y="0"/>
                          <a:pt x="62350" y="0"/>
                        </a:cubicBezTo>
                        <a:lnTo>
                          <a:pt x="71130" y="2865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44" name="Freeform 1643"/>
                  <p:cNvSpPr/>
                  <p:nvPr/>
                </p:nvSpPr>
                <p:spPr>
                  <a:xfrm>
                    <a:off x="2904583" y="5399196"/>
                    <a:ext cx="49047" cy="1586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9047" h="15865" fill="none">
                        <a:moveTo>
                          <a:pt x="0" y="15844"/>
                        </a:moveTo>
                        <a:cubicBezTo>
                          <a:pt x="0" y="15844"/>
                          <a:pt x="8175" y="15844"/>
                          <a:pt x="9386" y="14496"/>
                        </a:cubicBezTo>
                        <a:cubicBezTo>
                          <a:pt x="10597" y="13147"/>
                          <a:pt x="16652" y="8091"/>
                          <a:pt x="16652" y="8091"/>
                        </a:cubicBezTo>
                        <a:cubicBezTo>
                          <a:pt x="16652" y="8091"/>
                          <a:pt x="21799" y="7416"/>
                          <a:pt x="23010" y="6068"/>
                        </a:cubicBezTo>
                        <a:cubicBezTo>
                          <a:pt x="24221" y="4720"/>
                          <a:pt x="26643" y="4382"/>
                          <a:pt x="29973" y="3708"/>
                        </a:cubicBezTo>
                        <a:cubicBezTo>
                          <a:pt x="33304" y="3034"/>
                          <a:pt x="38451" y="1348"/>
                          <a:pt x="39359" y="1348"/>
                        </a:cubicBezTo>
                        <a:cubicBezTo>
                          <a:pt x="40267" y="1348"/>
                          <a:pt x="49047" y="0"/>
                          <a:pt x="49047" y="0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45" name="Freeform 1644"/>
                  <p:cNvSpPr/>
                  <p:nvPr/>
                </p:nvSpPr>
                <p:spPr>
                  <a:xfrm>
                    <a:off x="2908216" y="5413703"/>
                    <a:ext cx="35423" cy="161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5423" h="16181" fill="none">
                        <a:moveTo>
                          <a:pt x="0" y="16181"/>
                        </a:moveTo>
                        <a:lnTo>
                          <a:pt x="9991" y="9766"/>
                        </a:lnTo>
                        <a:cubicBezTo>
                          <a:pt x="9991" y="9766"/>
                          <a:pt x="19679" y="5046"/>
                          <a:pt x="20285" y="4709"/>
                        </a:cubicBezTo>
                        <a:cubicBezTo>
                          <a:pt x="20890" y="4372"/>
                          <a:pt x="28157" y="1675"/>
                          <a:pt x="28157" y="1675"/>
                        </a:cubicBezTo>
                        <a:lnTo>
                          <a:pt x="35423" y="0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46" name="Freeform 1645"/>
                  <p:cNvSpPr/>
                  <p:nvPr/>
                </p:nvSpPr>
                <p:spPr>
                  <a:xfrm>
                    <a:off x="2913666" y="5424480"/>
                    <a:ext cx="22111" cy="134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111" h="13495" fill="none">
                        <a:moveTo>
                          <a:pt x="0" y="13495"/>
                        </a:moveTo>
                        <a:cubicBezTo>
                          <a:pt x="0" y="13495"/>
                          <a:pt x="7266" y="5394"/>
                          <a:pt x="7266" y="5394"/>
                        </a:cubicBezTo>
                        <a:cubicBezTo>
                          <a:pt x="7266" y="5394"/>
                          <a:pt x="13927" y="3034"/>
                          <a:pt x="13927" y="3034"/>
                        </a:cubicBezTo>
                        <a:cubicBezTo>
                          <a:pt x="13927" y="3034"/>
                          <a:pt x="17863" y="1686"/>
                          <a:pt x="18468" y="1348"/>
                        </a:cubicBezTo>
                        <a:cubicBezTo>
                          <a:pt x="19074" y="1011"/>
                          <a:pt x="22111" y="0"/>
                          <a:pt x="22111" y="0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47" name="Freeform 1646"/>
                  <p:cNvSpPr/>
                  <p:nvPr/>
                </p:nvSpPr>
                <p:spPr>
                  <a:xfrm>
                    <a:off x="2938189" y="5423805"/>
                    <a:ext cx="4693" cy="1668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93" h="16687" fill="none">
                        <a:moveTo>
                          <a:pt x="0" y="0"/>
                        </a:moveTo>
                        <a:lnTo>
                          <a:pt x="4239" y="4720"/>
                        </a:lnTo>
                        <a:lnTo>
                          <a:pt x="4239" y="9102"/>
                        </a:lnTo>
                        <a:lnTo>
                          <a:pt x="4693" y="16687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48" name="Freeform 1647"/>
                  <p:cNvSpPr/>
                  <p:nvPr/>
                </p:nvSpPr>
                <p:spPr>
                  <a:xfrm>
                    <a:off x="2954539" y="5399534"/>
                    <a:ext cx="3936" cy="379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36" h="37925" fill="none">
                        <a:moveTo>
                          <a:pt x="303" y="0"/>
                        </a:moveTo>
                        <a:lnTo>
                          <a:pt x="3936" y="10113"/>
                        </a:lnTo>
                        <a:lnTo>
                          <a:pt x="1817" y="21238"/>
                        </a:lnTo>
                        <a:lnTo>
                          <a:pt x="0" y="37925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49" name="Freeform 1648"/>
                  <p:cNvSpPr/>
                  <p:nvPr/>
                </p:nvSpPr>
                <p:spPr>
                  <a:xfrm>
                    <a:off x="2900211" y="5358237"/>
                    <a:ext cx="13454" cy="220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454" h="22092" fill="none">
                        <a:moveTo>
                          <a:pt x="-19" y="0"/>
                        </a:moveTo>
                        <a:cubicBezTo>
                          <a:pt x="3766" y="3540"/>
                          <a:pt x="11335" y="9271"/>
                          <a:pt x="11335" y="9271"/>
                        </a:cubicBezTo>
                        <a:lnTo>
                          <a:pt x="13454" y="13316"/>
                        </a:lnTo>
                        <a:cubicBezTo>
                          <a:pt x="13454" y="13316"/>
                          <a:pt x="8004" y="17024"/>
                          <a:pt x="7096" y="17361"/>
                        </a:cubicBezTo>
                        <a:cubicBezTo>
                          <a:pt x="6188" y="17698"/>
                          <a:pt x="4674" y="22092"/>
                          <a:pt x="4674" y="22092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50" name="Freeform 1649"/>
                  <p:cNvSpPr/>
                  <p:nvPr/>
                </p:nvSpPr>
                <p:spPr>
                  <a:xfrm>
                    <a:off x="2896124" y="5350336"/>
                    <a:ext cx="30882" cy="321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882" h="32173" fill="none">
                        <a:moveTo>
                          <a:pt x="0" y="0"/>
                        </a:moveTo>
                        <a:lnTo>
                          <a:pt x="19358" y="6384"/>
                        </a:lnTo>
                        <a:lnTo>
                          <a:pt x="28743" y="11778"/>
                        </a:lnTo>
                        <a:lnTo>
                          <a:pt x="30882" y="15486"/>
                        </a:lnTo>
                        <a:lnTo>
                          <a:pt x="26624" y="26274"/>
                        </a:lnTo>
                        <a:cubicBezTo>
                          <a:pt x="26624" y="26274"/>
                          <a:pt x="24808" y="28971"/>
                          <a:pt x="24202" y="28971"/>
                        </a:cubicBezTo>
                        <a:cubicBezTo>
                          <a:pt x="23596" y="28971"/>
                          <a:pt x="21326" y="32173"/>
                          <a:pt x="21326" y="32173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51" name="Freeform 1650"/>
                  <p:cNvSpPr/>
                  <p:nvPr/>
                </p:nvSpPr>
                <p:spPr>
                  <a:xfrm>
                    <a:off x="2907478" y="5342751"/>
                    <a:ext cx="35565" cy="379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5565" h="37925" fill="none">
                        <a:moveTo>
                          <a:pt x="0" y="0"/>
                        </a:moveTo>
                        <a:cubicBezTo>
                          <a:pt x="0" y="0"/>
                          <a:pt x="11940" y="6216"/>
                          <a:pt x="12546" y="6216"/>
                        </a:cubicBezTo>
                        <a:cubicBezTo>
                          <a:pt x="13151" y="6216"/>
                          <a:pt x="20115" y="7227"/>
                          <a:pt x="20720" y="7901"/>
                        </a:cubicBezTo>
                        <a:cubicBezTo>
                          <a:pt x="21326" y="8575"/>
                          <a:pt x="25564" y="11272"/>
                          <a:pt x="26473" y="12284"/>
                        </a:cubicBezTo>
                        <a:cubicBezTo>
                          <a:pt x="27381" y="13295"/>
                          <a:pt x="34950" y="17677"/>
                          <a:pt x="34950" y="17677"/>
                        </a:cubicBezTo>
                        <a:lnTo>
                          <a:pt x="35565" y="20037"/>
                        </a:lnTo>
                        <a:cubicBezTo>
                          <a:pt x="35565" y="20037"/>
                          <a:pt x="31317" y="25768"/>
                          <a:pt x="30409" y="26779"/>
                        </a:cubicBezTo>
                        <a:cubicBezTo>
                          <a:pt x="29500" y="27791"/>
                          <a:pt x="26473" y="32847"/>
                          <a:pt x="26473" y="33522"/>
                        </a:cubicBezTo>
                        <a:cubicBezTo>
                          <a:pt x="26473" y="34196"/>
                          <a:pt x="26170" y="35544"/>
                          <a:pt x="25564" y="36219"/>
                        </a:cubicBezTo>
                        <a:cubicBezTo>
                          <a:pt x="24959" y="36893"/>
                          <a:pt x="23445" y="37925"/>
                          <a:pt x="23445" y="37925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52" name="Freeform 1651"/>
                  <p:cNvSpPr/>
                  <p:nvPr/>
                </p:nvSpPr>
                <p:spPr>
                  <a:xfrm>
                    <a:off x="2918519" y="5331784"/>
                    <a:ext cx="39368" cy="310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368" h="31004" fill="none">
                        <a:moveTo>
                          <a:pt x="0" y="0"/>
                        </a:moveTo>
                        <a:cubicBezTo>
                          <a:pt x="1807" y="3023"/>
                          <a:pt x="16642" y="9429"/>
                          <a:pt x="16642" y="9429"/>
                        </a:cubicBezTo>
                        <a:cubicBezTo>
                          <a:pt x="16642" y="9429"/>
                          <a:pt x="20578" y="13811"/>
                          <a:pt x="21032" y="14317"/>
                        </a:cubicBezTo>
                        <a:cubicBezTo>
                          <a:pt x="21487" y="14822"/>
                          <a:pt x="30418" y="23419"/>
                          <a:pt x="31478" y="24599"/>
                        </a:cubicBezTo>
                        <a:cubicBezTo>
                          <a:pt x="32537" y="25779"/>
                          <a:pt x="39368" y="31004"/>
                          <a:pt x="39368" y="31004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53" name="Freeform 1652"/>
                  <p:cNvSpPr/>
                  <p:nvPr/>
                </p:nvSpPr>
                <p:spPr>
                  <a:xfrm>
                    <a:off x="2930327" y="5312221"/>
                    <a:ext cx="42093" cy="566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093" h="56635" fill="none">
                        <a:moveTo>
                          <a:pt x="0" y="0"/>
                        </a:moveTo>
                        <a:lnTo>
                          <a:pt x="15129" y="16856"/>
                        </a:lnTo>
                        <a:cubicBezTo>
                          <a:pt x="15129" y="16856"/>
                          <a:pt x="24363" y="24272"/>
                          <a:pt x="24363" y="27138"/>
                        </a:cubicBezTo>
                        <a:cubicBezTo>
                          <a:pt x="24363" y="30003"/>
                          <a:pt x="26331" y="36071"/>
                          <a:pt x="28450" y="39442"/>
                        </a:cubicBezTo>
                        <a:cubicBezTo>
                          <a:pt x="30570" y="42813"/>
                          <a:pt x="32689" y="44836"/>
                          <a:pt x="34808" y="48207"/>
                        </a:cubicBezTo>
                        <a:cubicBezTo>
                          <a:pt x="36928" y="51578"/>
                          <a:pt x="42093" y="56298"/>
                          <a:pt x="42093" y="56635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54" name="Freeform 1653"/>
                  <p:cNvSpPr/>
                  <p:nvPr/>
                </p:nvSpPr>
                <p:spPr>
                  <a:xfrm>
                    <a:off x="2962429" y="5329098"/>
                    <a:ext cx="2100" cy="276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00" h="27622" fill="none">
                        <a:moveTo>
                          <a:pt x="-19" y="0"/>
                        </a:moveTo>
                        <a:lnTo>
                          <a:pt x="2100" y="11441"/>
                        </a:lnTo>
                        <a:cubicBezTo>
                          <a:pt x="2100" y="11441"/>
                          <a:pt x="1192" y="18183"/>
                          <a:pt x="1192" y="19532"/>
                        </a:cubicBezTo>
                        <a:cubicBezTo>
                          <a:pt x="1192" y="20880"/>
                          <a:pt x="-19" y="27622"/>
                          <a:pt x="-19" y="27622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55" name="Freeform 1654"/>
                  <p:cNvSpPr/>
                  <p:nvPr/>
                </p:nvSpPr>
                <p:spPr>
                  <a:xfrm>
                    <a:off x="2954690" y="5325031"/>
                    <a:ext cx="454" cy="131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4" h="13147" fill="none">
                        <a:moveTo>
                          <a:pt x="0" y="13147"/>
                        </a:moveTo>
                        <a:lnTo>
                          <a:pt x="0" y="4720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56" name="Freeform 1655"/>
                  <p:cNvSpPr/>
                  <p:nvPr/>
                </p:nvSpPr>
                <p:spPr>
                  <a:xfrm>
                    <a:off x="2986631" y="5404927"/>
                    <a:ext cx="51167" cy="6742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1167" h="67423" fill="none">
                        <a:moveTo>
                          <a:pt x="0" y="0"/>
                        </a:moveTo>
                        <a:lnTo>
                          <a:pt x="19679" y="20227"/>
                        </a:lnTo>
                        <a:lnTo>
                          <a:pt x="33001" y="36745"/>
                        </a:lnTo>
                        <a:lnTo>
                          <a:pt x="40267" y="50230"/>
                        </a:lnTo>
                        <a:lnTo>
                          <a:pt x="44809" y="55287"/>
                        </a:lnTo>
                        <a:lnTo>
                          <a:pt x="51167" y="67423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57" name="Freeform 1656"/>
                  <p:cNvSpPr/>
                  <p:nvPr/>
                </p:nvSpPr>
                <p:spPr>
                  <a:xfrm>
                    <a:off x="2992998" y="5433582"/>
                    <a:ext cx="34203" cy="4990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203" h="49903" fill="none">
                        <a:moveTo>
                          <a:pt x="0" y="0"/>
                        </a:moveTo>
                        <a:lnTo>
                          <a:pt x="11193" y="11125"/>
                        </a:lnTo>
                        <a:cubicBezTo>
                          <a:pt x="11193" y="11125"/>
                          <a:pt x="18459" y="17867"/>
                          <a:pt x="18459" y="19215"/>
                        </a:cubicBezTo>
                        <a:cubicBezTo>
                          <a:pt x="18459" y="20564"/>
                          <a:pt x="20578" y="28318"/>
                          <a:pt x="22092" y="30003"/>
                        </a:cubicBezTo>
                        <a:cubicBezTo>
                          <a:pt x="23606" y="31689"/>
                          <a:pt x="29964" y="40791"/>
                          <a:pt x="30872" y="40791"/>
                        </a:cubicBezTo>
                        <a:cubicBezTo>
                          <a:pt x="31780" y="40791"/>
                          <a:pt x="34203" y="49903"/>
                          <a:pt x="34203" y="49903"/>
                        </a:cubicBez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1658" name="Freeform 1657"/>
                  <p:cNvSpPr/>
                  <p:nvPr/>
                </p:nvSpPr>
                <p:spPr>
                  <a:xfrm>
                    <a:off x="2998760" y="5458865"/>
                    <a:ext cx="19358" cy="2427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358" h="24272" fill="none">
                        <a:moveTo>
                          <a:pt x="0" y="0"/>
                        </a:moveTo>
                        <a:cubicBezTo>
                          <a:pt x="0" y="0"/>
                          <a:pt x="6945" y="5731"/>
                          <a:pt x="7247" y="6742"/>
                        </a:cubicBezTo>
                        <a:cubicBezTo>
                          <a:pt x="7550" y="7754"/>
                          <a:pt x="12091" y="14833"/>
                          <a:pt x="12091" y="14833"/>
                        </a:cubicBezTo>
                        <a:lnTo>
                          <a:pt x="18601" y="22081"/>
                        </a:lnTo>
                        <a:lnTo>
                          <a:pt x="19358" y="24272"/>
                        </a:lnTo>
                      </a:path>
                    </a:pathLst>
                  </a:custGeom>
                  <a:solidFill>
                    <a:srgbClr val="FFFFFF"/>
                  </a:solidFill>
                  <a:ln w="8800" cap="flat">
                    <a:solidFill>
                      <a:srgbClr val="D7E992"/>
                    </a:solidFill>
                    <a:bevel/>
                  </a:ln>
                </p:spPr>
              </p:sp>
            </p:grpSp>
          </p:grpSp>
          <p:sp>
            <p:nvSpPr>
              <p:cNvPr id="4547" name="Text 4547"/>
              <p:cNvSpPr txBox="1"/>
              <p:nvPr/>
            </p:nvSpPr>
            <p:spPr>
              <a:xfrm>
                <a:off x="3386080" y="5350612"/>
                <a:ext cx="5808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566A47"/>
                    </a:solidFill>
                    <a:latin typeface="Arial"/>
                  </a:rPr>
                  <a:t>Grapes</a:t>
                </a:r>
              </a:p>
            </p:txBody>
          </p:sp>
        </p:grpSp>
        <p:grpSp>
          <p:nvGrpSpPr>
            <p:cNvPr id="1659" name="Main Topic"/>
            <p:cNvGrpSpPr/>
            <p:nvPr/>
          </p:nvGrpSpPr>
          <p:grpSpPr>
            <a:xfrm>
              <a:off x="2339124" y="3671439"/>
              <a:ext cx="1627754" cy="524745"/>
              <a:chOff x="2339124" y="3671439"/>
              <a:chExt cx="1627754" cy="524745"/>
            </a:xfrm>
          </p:grpSpPr>
          <p:sp>
            <p:nvSpPr>
              <p:cNvPr id="1660" name="Rectangle balloon"/>
              <p:cNvSpPr/>
              <p:nvPr/>
            </p:nvSpPr>
            <p:spPr>
              <a:xfrm>
                <a:off x="2339124" y="3671439"/>
                <a:ext cx="1627754" cy="524745"/>
              </a:xfrm>
              <a:custGeom>
                <a:avLst/>
                <a:gdLst/>
                <a:ahLst/>
                <a:cxnLst/>
                <a:rect l="0" t="0" r="0" b="0"/>
                <a:pathLst>
                  <a:path w="1627754" h="524745">
                    <a:moveTo>
                      <a:pt x="94454" y="0"/>
                    </a:moveTo>
                    <a:lnTo>
                      <a:pt x="1533294" y="0"/>
                    </a:lnTo>
                    <a:cubicBezTo>
                      <a:pt x="1585461" y="0"/>
                      <a:pt x="1627754" y="42287"/>
                      <a:pt x="1627754" y="94454"/>
                    </a:cubicBezTo>
                    <a:lnTo>
                      <a:pt x="1627754" y="430291"/>
                    </a:lnTo>
                    <a:cubicBezTo>
                      <a:pt x="1627754" y="482457"/>
                      <a:pt x="1585461" y="524745"/>
                      <a:pt x="1533294" y="524745"/>
                    </a:cubicBezTo>
                    <a:lnTo>
                      <a:pt x="94454" y="524745"/>
                    </a:lnTo>
                    <a:cubicBezTo>
                      <a:pt x="42287" y="524745"/>
                      <a:pt x="0" y="482457"/>
                      <a:pt x="0" y="430291"/>
                    </a:cubicBezTo>
                    <a:lnTo>
                      <a:pt x="0" y="94454"/>
                    </a:lnTo>
                    <a:cubicBezTo>
                      <a:pt x="0" y="42287"/>
                      <a:pt x="42287" y="0"/>
                      <a:pt x="944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FFFFFF"/>
                </a:solidFill>
                <a:bevel/>
              </a:ln>
            </p:spPr>
          </p:sp>
          <p:grpSp>
            <p:nvGrpSpPr>
              <p:cNvPr id="1662" name="Watermelon"/>
              <p:cNvGrpSpPr/>
              <p:nvPr/>
            </p:nvGrpSpPr>
            <p:grpSpPr>
              <a:xfrm>
                <a:off x="2418324" y="3706639"/>
                <a:ext cx="580552" cy="454345"/>
                <a:chOff x="2418324" y="3706639"/>
                <a:chExt cx="580552" cy="454345"/>
              </a:xfrm>
            </p:grpSpPr>
            <p:grpSp>
              <p:nvGrpSpPr>
                <p:cNvPr id="1663" name="Group 1662"/>
                <p:cNvGrpSpPr/>
                <p:nvPr/>
              </p:nvGrpSpPr>
              <p:grpSpPr>
                <a:xfrm>
                  <a:off x="2418323" y="3706616"/>
                  <a:ext cx="410730" cy="446906"/>
                  <a:chOff x="2418323" y="3706616"/>
                  <a:chExt cx="410730" cy="446906"/>
                </a:xfrm>
              </p:grpSpPr>
              <p:sp>
                <p:nvSpPr>
                  <p:cNvPr id="1664" name="Freeform 1663"/>
                  <p:cNvSpPr/>
                  <p:nvPr/>
                </p:nvSpPr>
                <p:spPr>
                  <a:xfrm>
                    <a:off x="2418323" y="3745558"/>
                    <a:ext cx="410730" cy="407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10730" h="407964">
                        <a:moveTo>
                          <a:pt x="0" y="207926"/>
                        </a:moveTo>
                        <a:cubicBezTo>
                          <a:pt x="0" y="91904"/>
                          <a:pt x="94099" y="0"/>
                          <a:pt x="207520" y="0"/>
                        </a:cubicBezTo>
                        <a:cubicBezTo>
                          <a:pt x="320940" y="0"/>
                          <a:pt x="410730" y="91904"/>
                          <a:pt x="410730" y="207926"/>
                        </a:cubicBezTo>
                        <a:cubicBezTo>
                          <a:pt x="410730" y="323947"/>
                          <a:pt x="323812" y="407964"/>
                          <a:pt x="210392" y="407964"/>
                        </a:cubicBezTo>
                        <a:cubicBezTo>
                          <a:pt x="96972" y="407964"/>
                          <a:pt x="0" y="323947"/>
                          <a:pt x="0" y="207926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E7E700"/>
                      </a:gs>
                      <a:gs pos="76000">
                        <a:srgbClr val="035728"/>
                      </a:gs>
                    </a:gsLst>
                    <a:lin ang="66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665" name="Freeform 1664"/>
                  <p:cNvSpPr/>
                  <p:nvPr/>
                </p:nvSpPr>
                <p:spPr>
                  <a:xfrm>
                    <a:off x="2602146" y="3762765"/>
                    <a:ext cx="30877" cy="1434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877" h="14340">
                        <a:moveTo>
                          <a:pt x="0" y="7170"/>
                        </a:moveTo>
                        <a:cubicBezTo>
                          <a:pt x="0" y="3210"/>
                          <a:pt x="6912" y="0"/>
                          <a:pt x="15438" y="0"/>
                        </a:cubicBezTo>
                        <a:cubicBezTo>
                          <a:pt x="23965" y="0"/>
                          <a:pt x="30877" y="3210"/>
                          <a:pt x="30877" y="7170"/>
                        </a:cubicBezTo>
                        <a:cubicBezTo>
                          <a:pt x="30877" y="11130"/>
                          <a:pt x="23965" y="14340"/>
                          <a:pt x="15438" y="14340"/>
                        </a:cubicBezTo>
                        <a:cubicBezTo>
                          <a:pt x="6912" y="14340"/>
                          <a:pt x="0" y="11130"/>
                          <a:pt x="0" y="7170"/>
                        </a:cubicBezTo>
                        <a:close/>
                      </a:path>
                    </a:pathLst>
                  </a:custGeom>
                  <a:solidFill>
                    <a:srgbClr val="004A25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1666" name="Freeform 1665"/>
                  <p:cNvSpPr/>
                  <p:nvPr/>
                </p:nvSpPr>
                <p:spPr>
                  <a:xfrm>
                    <a:off x="2607891" y="3763482"/>
                    <a:ext cx="19388" cy="100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388" h="10038">
                        <a:moveTo>
                          <a:pt x="0" y="5019"/>
                        </a:moveTo>
                        <a:cubicBezTo>
                          <a:pt x="0" y="2247"/>
                          <a:pt x="4340" y="0"/>
                          <a:pt x="9694" y="0"/>
                        </a:cubicBezTo>
                        <a:cubicBezTo>
                          <a:pt x="15048" y="0"/>
                          <a:pt x="19388" y="2247"/>
                          <a:pt x="19388" y="5019"/>
                        </a:cubicBezTo>
                        <a:cubicBezTo>
                          <a:pt x="19388" y="7791"/>
                          <a:pt x="15048" y="10038"/>
                          <a:pt x="9694" y="10038"/>
                        </a:cubicBezTo>
                        <a:cubicBezTo>
                          <a:pt x="4340" y="10038"/>
                          <a:pt x="0" y="7791"/>
                          <a:pt x="0" y="5019"/>
                        </a:cubicBezTo>
                        <a:close/>
                      </a:path>
                    </a:pathLst>
                  </a:custGeom>
                  <a:solidFill>
                    <a:srgbClr val="004A25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1667" name="Freeform 1666"/>
                  <p:cNvSpPr/>
                  <p:nvPr/>
                </p:nvSpPr>
                <p:spPr>
                  <a:xfrm>
                    <a:off x="2556191" y="3777105"/>
                    <a:ext cx="82173" cy="37211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73" h="372115">
                        <a:moveTo>
                          <a:pt x="57445" y="0"/>
                        </a:moveTo>
                        <a:cubicBezTo>
                          <a:pt x="57445" y="0"/>
                          <a:pt x="48110" y="12022"/>
                          <a:pt x="49546" y="24752"/>
                        </a:cubicBezTo>
                        <a:cubicBezTo>
                          <a:pt x="50982" y="37481"/>
                          <a:pt x="57445" y="56575"/>
                          <a:pt x="57445" y="60819"/>
                        </a:cubicBezTo>
                        <a:cubicBezTo>
                          <a:pt x="57445" y="65062"/>
                          <a:pt x="54573" y="77084"/>
                          <a:pt x="49546" y="79206"/>
                        </a:cubicBezTo>
                        <a:cubicBezTo>
                          <a:pt x="44520" y="81327"/>
                          <a:pt x="40930" y="77084"/>
                          <a:pt x="40930" y="77084"/>
                        </a:cubicBezTo>
                        <a:cubicBezTo>
                          <a:pt x="40930" y="77084"/>
                          <a:pt x="39134" y="85924"/>
                          <a:pt x="40930" y="87692"/>
                        </a:cubicBezTo>
                        <a:cubicBezTo>
                          <a:pt x="42725" y="89460"/>
                          <a:pt x="30518" y="91582"/>
                          <a:pt x="33749" y="94764"/>
                        </a:cubicBezTo>
                        <a:cubicBezTo>
                          <a:pt x="36980" y="97946"/>
                          <a:pt x="50982" y="84863"/>
                          <a:pt x="52419" y="92642"/>
                        </a:cubicBezTo>
                        <a:cubicBezTo>
                          <a:pt x="53855" y="100421"/>
                          <a:pt x="57445" y="105371"/>
                          <a:pt x="54932" y="115626"/>
                        </a:cubicBezTo>
                        <a:cubicBezTo>
                          <a:pt x="52419" y="125880"/>
                          <a:pt x="54932" y="137902"/>
                          <a:pt x="54932" y="144975"/>
                        </a:cubicBezTo>
                        <a:cubicBezTo>
                          <a:pt x="54932" y="152046"/>
                          <a:pt x="52419" y="151339"/>
                          <a:pt x="52419" y="160532"/>
                        </a:cubicBezTo>
                        <a:cubicBezTo>
                          <a:pt x="52419" y="169726"/>
                          <a:pt x="50982" y="176798"/>
                          <a:pt x="49546" y="176798"/>
                        </a:cubicBezTo>
                        <a:cubicBezTo>
                          <a:pt x="48110" y="176798"/>
                          <a:pt x="52419" y="181748"/>
                          <a:pt x="52419" y="190942"/>
                        </a:cubicBezTo>
                        <a:cubicBezTo>
                          <a:pt x="52419" y="200135"/>
                          <a:pt x="49546" y="212157"/>
                          <a:pt x="49546" y="212157"/>
                        </a:cubicBezTo>
                        <a:cubicBezTo>
                          <a:pt x="49546" y="212157"/>
                          <a:pt x="40930" y="220644"/>
                          <a:pt x="45238" y="228423"/>
                        </a:cubicBezTo>
                        <a:cubicBezTo>
                          <a:pt x="49546" y="236203"/>
                          <a:pt x="46674" y="238323"/>
                          <a:pt x="46674" y="248224"/>
                        </a:cubicBezTo>
                        <a:cubicBezTo>
                          <a:pt x="46674" y="258125"/>
                          <a:pt x="49905" y="248932"/>
                          <a:pt x="52419" y="262368"/>
                        </a:cubicBezTo>
                        <a:cubicBezTo>
                          <a:pt x="54932" y="275805"/>
                          <a:pt x="46674" y="277219"/>
                          <a:pt x="46674" y="280755"/>
                        </a:cubicBezTo>
                        <a:cubicBezTo>
                          <a:pt x="46674" y="284291"/>
                          <a:pt x="35903" y="295606"/>
                          <a:pt x="28004" y="289949"/>
                        </a:cubicBezTo>
                        <a:cubicBezTo>
                          <a:pt x="20106" y="284291"/>
                          <a:pt x="11489" y="293484"/>
                          <a:pt x="10053" y="282169"/>
                        </a:cubicBezTo>
                        <a:cubicBezTo>
                          <a:pt x="8617" y="270854"/>
                          <a:pt x="8617" y="260953"/>
                          <a:pt x="5744" y="260953"/>
                        </a:cubicBezTo>
                        <a:cubicBezTo>
                          <a:pt x="2872" y="260953"/>
                          <a:pt x="-359" y="260601"/>
                          <a:pt x="0" y="266611"/>
                        </a:cubicBezTo>
                        <a:cubicBezTo>
                          <a:pt x="359" y="272622"/>
                          <a:pt x="7181" y="287120"/>
                          <a:pt x="10053" y="292778"/>
                        </a:cubicBezTo>
                        <a:cubicBezTo>
                          <a:pt x="12925" y="298435"/>
                          <a:pt x="30159" y="292070"/>
                          <a:pt x="36980" y="298788"/>
                        </a:cubicBezTo>
                        <a:cubicBezTo>
                          <a:pt x="43802" y="305507"/>
                          <a:pt x="49546" y="294899"/>
                          <a:pt x="49546" y="304092"/>
                        </a:cubicBezTo>
                        <a:cubicBezTo>
                          <a:pt x="49546" y="313286"/>
                          <a:pt x="49546" y="323187"/>
                          <a:pt x="49546" y="327430"/>
                        </a:cubicBezTo>
                        <a:cubicBezTo>
                          <a:pt x="49546" y="331673"/>
                          <a:pt x="52419" y="340866"/>
                          <a:pt x="49546" y="343695"/>
                        </a:cubicBezTo>
                        <a:cubicBezTo>
                          <a:pt x="46674" y="346524"/>
                          <a:pt x="46315" y="346878"/>
                          <a:pt x="42366" y="350767"/>
                        </a:cubicBezTo>
                        <a:cubicBezTo>
                          <a:pt x="38416" y="354657"/>
                          <a:pt x="33390" y="348292"/>
                          <a:pt x="35185" y="352181"/>
                        </a:cubicBezTo>
                        <a:cubicBezTo>
                          <a:pt x="36980" y="356071"/>
                          <a:pt x="39493" y="361375"/>
                          <a:pt x="49546" y="363496"/>
                        </a:cubicBezTo>
                        <a:cubicBezTo>
                          <a:pt x="59599" y="365618"/>
                          <a:pt x="58881" y="373395"/>
                          <a:pt x="63908" y="372115"/>
                        </a:cubicBezTo>
                        <a:cubicBezTo>
                          <a:pt x="68934" y="370569"/>
                          <a:pt x="72524" y="372689"/>
                          <a:pt x="72524" y="363496"/>
                        </a:cubicBezTo>
                        <a:cubicBezTo>
                          <a:pt x="72524" y="354303"/>
                          <a:pt x="63189" y="352889"/>
                          <a:pt x="67857" y="345463"/>
                        </a:cubicBezTo>
                        <a:cubicBezTo>
                          <a:pt x="72524" y="338037"/>
                          <a:pt x="70370" y="322480"/>
                          <a:pt x="73960" y="322480"/>
                        </a:cubicBezTo>
                        <a:cubicBezTo>
                          <a:pt x="77551" y="322480"/>
                          <a:pt x="74678" y="304799"/>
                          <a:pt x="76833" y="302678"/>
                        </a:cubicBezTo>
                        <a:cubicBezTo>
                          <a:pt x="78987" y="300556"/>
                          <a:pt x="68216" y="296314"/>
                          <a:pt x="73960" y="288534"/>
                        </a:cubicBezTo>
                        <a:cubicBezTo>
                          <a:pt x="79705" y="280755"/>
                          <a:pt x="81141" y="283584"/>
                          <a:pt x="76833" y="277219"/>
                        </a:cubicBezTo>
                        <a:cubicBezTo>
                          <a:pt x="72524" y="270854"/>
                          <a:pt x="66062" y="271562"/>
                          <a:pt x="72524" y="265197"/>
                        </a:cubicBezTo>
                        <a:cubicBezTo>
                          <a:pt x="78987" y="258833"/>
                          <a:pt x="68575" y="246456"/>
                          <a:pt x="72524" y="242567"/>
                        </a:cubicBezTo>
                        <a:cubicBezTo>
                          <a:pt x="76474" y="238677"/>
                          <a:pt x="72524" y="241859"/>
                          <a:pt x="75396" y="226301"/>
                        </a:cubicBezTo>
                        <a:cubicBezTo>
                          <a:pt x="78269" y="210743"/>
                          <a:pt x="85449" y="202257"/>
                          <a:pt x="80423" y="190942"/>
                        </a:cubicBezTo>
                        <a:cubicBezTo>
                          <a:pt x="75396" y="179626"/>
                          <a:pt x="71088" y="159826"/>
                          <a:pt x="71088" y="155582"/>
                        </a:cubicBezTo>
                        <a:cubicBezTo>
                          <a:pt x="71088" y="151339"/>
                          <a:pt x="71088" y="123759"/>
                          <a:pt x="71088" y="117394"/>
                        </a:cubicBezTo>
                        <a:cubicBezTo>
                          <a:pt x="71088" y="111030"/>
                          <a:pt x="67857" y="104665"/>
                          <a:pt x="67857" y="89814"/>
                        </a:cubicBezTo>
                        <a:cubicBezTo>
                          <a:pt x="67857" y="74962"/>
                          <a:pt x="70011" y="80266"/>
                          <a:pt x="68216" y="60819"/>
                        </a:cubicBezTo>
                        <a:cubicBezTo>
                          <a:pt x="66421" y="41371"/>
                          <a:pt x="59599" y="17680"/>
                          <a:pt x="61753" y="12729"/>
                        </a:cubicBezTo>
                        <a:cubicBezTo>
                          <a:pt x="63908" y="7779"/>
                          <a:pt x="62831" y="0"/>
                          <a:pt x="57445" y="0"/>
                        </a:cubicBezTo>
                        <a:close/>
                      </a:path>
                    </a:pathLst>
                  </a:custGeom>
                  <a:solidFill>
                    <a:srgbClr val="004A25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1668" name="Freeform 1667"/>
                  <p:cNvSpPr/>
                  <p:nvPr/>
                </p:nvSpPr>
                <p:spPr>
                  <a:xfrm>
                    <a:off x="2478595" y="3773521"/>
                    <a:ext cx="125705" cy="369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5705" h="369606">
                        <a:moveTo>
                          <a:pt x="125705" y="0"/>
                        </a:moveTo>
                        <a:cubicBezTo>
                          <a:pt x="125705" y="0"/>
                          <a:pt x="102369" y="7528"/>
                          <a:pt x="94829" y="22944"/>
                        </a:cubicBezTo>
                        <a:cubicBezTo>
                          <a:pt x="87289" y="38359"/>
                          <a:pt x="75082" y="50547"/>
                          <a:pt x="76518" y="49114"/>
                        </a:cubicBezTo>
                        <a:lnTo>
                          <a:pt x="68979" y="60944"/>
                        </a:lnTo>
                        <a:cubicBezTo>
                          <a:pt x="68979" y="60944"/>
                          <a:pt x="68979" y="58793"/>
                          <a:pt x="62516" y="63095"/>
                        </a:cubicBezTo>
                        <a:cubicBezTo>
                          <a:pt x="56054" y="67397"/>
                          <a:pt x="52104" y="73491"/>
                          <a:pt x="51027" y="74567"/>
                        </a:cubicBezTo>
                        <a:cubicBezTo>
                          <a:pt x="49950" y="75642"/>
                          <a:pt x="45283" y="78868"/>
                          <a:pt x="48873" y="78868"/>
                        </a:cubicBezTo>
                        <a:cubicBezTo>
                          <a:pt x="52463" y="78868"/>
                          <a:pt x="60362" y="74567"/>
                          <a:pt x="57490" y="81019"/>
                        </a:cubicBezTo>
                        <a:cubicBezTo>
                          <a:pt x="54617" y="87472"/>
                          <a:pt x="45283" y="97510"/>
                          <a:pt x="45283" y="97510"/>
                        </a:cubicBezTo>
                        <a:cubicBezTo>
                          <a:pt x="45283" y="97510"/>
                          <a:pt x="34153" y="108623"/>
                          <a:pt x="37384" y="111850"/>
                        </a:cubicBezTo>
                        <a:cubicBezTo>
                          <a:pt x="40615" y="115076"/>
                          <a:pt x="34512" y="121888"/>
                          <a:pt x="34512" y="123321"/>
                        </a:cubicBezTo>
                        <a:cubicBezTo>
                          <a:pt x="34512" y="124755"/>
                          <a:pt x="35948" y="127624"/>
                          <a:pt x="35948" y="129057"/>
                        </a:cubicBezTo>
                        <a:cubicBezTo>
                          <a:pt x="35948" y="130492"/>
                          <a:pt x="28049" y="139095"/>
                          <a:pt x="28049" y="139095"/>
                        </a:cubicBezTo>
                        <a:cubicBezTo>
                          <a:pt x="28049" y="139095"/>
                          <a:pt x="23023" y="154152"/>
                          <a:pt x="24459" y="159171"/>
                        </a:cubicBezTo>
                        <a:cubicBezTo>
                          <a:pt x="25895" y="164190"/>
                          <a:pt x="24459" y="169925"/>
                          <a:pt x="20869" y="173510"/>
                        </a:cubicBezTo>
                        <a:cubicBezTo>
                          <a:pt x="17278" y="177096"/>
                          <a:pt x="12970" y="184265"/>
                          <a:pt x="12970" y="187134"/>
                        </a:cubicBezTo>
                        <a:cubicBezTo>
                          <a:pt x="12970" y="190001"/>
                          <a:pt x="8662" y="190001"/>
                          <a:pt x="8662" y="201473"/>
                        </a:cubicBezTo>
                        <a:cubicBezTo>
                          <a:pt x="8662" y="212945"/>
                          <a:pt x="0" y="229435"/>
                          <a:pt x="4353" y="233738"/>
                        </a:cubicBezTo>
                        <a:cubicBezTo>
                          <a:pt x="8662" y="238039"/>
                          <a:pt x="10098" y="240190"/>
                          <a:pt x="8662" y="247360"/>
                        </a:cubicBezTo>
                        <a:cubicBezTo>
                          <a:pt x="7225" y="254530"/>
                          <a:pt x="14406" y="260266"/>
                          <a:pt x="4353" y="263133"/>
                        </a:cubicBezTo>
                        <a:cubicBezTo>
                          <a:pt x="-5700" y="266002"/>
                          <a:pt x="4353" y="274606"/>
                          <a:pt x="7225" y="281775"/>
                        </a:cubicBezTo>
                        <a:cubicBezTo>
                          <a:pt x="10098" y="288945"/>
                          <a:pt x="12970" y="282492"/>
                          <a:pt x="17996" y="305436"/>
                        </a:cubicBezTo>
                        <a:cubicBezTo>
                          <a:pt x="23023" y="328379"/>
                          <a:pt x="31640" y="334116"/>
                          <a:pt x="34512" y="339134"/>
                        </a:cubicBezTo>
                        <a:cubicBezTo>
                          <a:pt x="37384" y="344153"/>
                          <a:pt x="62516" y="361361"/>
                          <a:pt x="62516" y="361361"/>
                        </a:cubicBezTo>
                        <a:cubicBezTo>
                          <a:pt x="62516" y="361361"/>
                          <a:pt x="34512" y="340568"/>
                          <a:pt x="29485" y="308304"/>
                        </a:cubicBezTo>
                        <a:cubicBezTo>
                          <a:pt x="24459" y="276039"/>
                          <a:pt x="24459" y="251662"/>
                          <a:pt x="24459" y="251662"/>
                        </a:cubicBezTo>
                        <a:cubicBezTo>
                          <a:pt x="24459" y="251662"/>
                          <a:pt x="26613" y="253096"/>
                          <a:pt x="28049" y="251662"/>
                        </a:cubicBezTo>
                        <a:cubicBezTo>
                          <a:pt x="29485" y="250228"/>
                          <a:pt x="19433" y="243775"/>
                          <a:pt x="24459" y="231586"/>
                        </a:cubicBezTo>
                        <a:cubicBezTo>
                          <a:pt x="29485" y="219397"/>
                          <a:pt x="21587" y="207926"/>
                          <a:pt x="28049" y="190718"/>
                        </a:cubicBezTo>
                        <a:cubicBezTo>
                          <a:pt x="34512" y="173510"/>
                          <a:pt x="39538" y="150567"/>
                          <a:pt x="42410" y="149850"/>
                        </a:cubicBezTo>
                        <a:cubicBezTo>
                          <a:pt x="45283" y="149133"/>
                          <a:pt x="49950" y="143039"/>
                          <a:pt x="54977" y="148057"/>
                        </a:cubicBezTo>
                        <a:cubicBezTo>
                          <a:pt x="60003" y="153076"/>
                          <a:pt x="63234" y="155586"/>
                          <a:pt x="65388" y="168492"/>
                        </a:cubicBezTo>
                        <a:cubicBezTo>
                          <a:pt x="67542" y="181397"/>
                          <a:pt x="74005" y="185699"/>
                          <a:pt x="73287" y="196454"/>
                        </a:cubicBezTo>
                        <a:cubicBezTo>
                          <a:pt x="72569" y="207209"/>
                          <a:pt x="63952" y="220832"/>
                          <a:pt x="63952" y="220832"/>
                        </a:cubicBezTo>
                        <a:cubicBezTo>
                          <a:pt x="63952" y="220832"/>
                          <a:pt x="54977" y="214020"/>
                          <a:pt x="54977" y="217606"/>
                        </a:cubicBezTo>
                        <a:cubicBezTo>
                          <a:pt x="54977" y="221190"/>
                          <a:pt x="67542" y="229435"/>
                          <a:pt x="67542" y="236605"/>
                        </a:cubicBezTo>
                        <a:cubicBezTo>
                          <a:pt x="67542" y="243775"/>
                          <a:pt x="64311" y="251662"/>
                          <a:pt x="59644" y="258832"/>
                        </a:cubicBezTo>
                        <a:cubicBezTo>
                          <a:pt x="54977" y="266002"/>
                          <a:pt x="46719" y="271021"/>
                          <a:pt x="48873" y="280342"/>
                        </a:cubicBezTo>
                        <a:cubicBezTo>
                          <a:pt x="51027" y="289662"/>
                          <a:pt x="52463" y="299700"/>
                          <a:pt x="54977" y="305436"/>
                        </a:cubicBezTo>
                        <a:cubicBezTo>
                          <a:pt x="57490" y="311172"/>
                          <a:pt x="62516" y="312606"/>
                          <a:pt x="63952" y="320492"/>
                        </a:cubicBezTo>
                        <a:cubicBezTo>
                          <a:pt x="65388" y="328379"/>
                          <a:pt x="65029" y="333757"/>
                          <a:pt x="71851" y="343436"/>
                        </a:cubicBezTo>
                        <a:cubicBezTo>
                          <a:pt x="78672" y="353115"/>
                          <a:pt x="91597" y="372474"/>
                          <a:pt x="94829" y="369606"/>
                        </a:cubicBezTo>
                        <a:cubicBezTo>
                          <a:pt x="98060" y="366021"/>
                          <a:pt x="98419" y="354908"/>
                          <a:pt x="96624" y="355267"/>
                        </a:cubicBezTo>
                        <a:cubicBezTo>
                          <a:pt x="94829" y="355625"/>
                          <a:pt x="73287" y="336266"/>
                          <a:pt x="73287" y="331964"/>
                        </a:cubicBezTo>
                        <a:cubicBezTo>
                          <a:pt x="73287" y="327663"/>
                          <a:pt x="74723" y="333399"/>
                          <a:pt x="78313" y="326946"/>
                        </a:cubicBezTo>
                        <a:cubicBezTo>
                          <a:pt x="81904" y="320492"/>
                          <a:pt x="76877" y="314039"/>
                          <a:pt x="73287" y="311172"/>
                        </a:cubicBezTo>
                        <a:cubicBezTo>
                          <a:pt x="69697" y="308304"/>
                          <a:pt x="62516" y="298983"/>
                          <a:pt x="62516" y="289662"/>
                        </a:cubicBezTo>
                        <a:cubicBezTo>
                          <a:pt x="62516" y="280342"/>
                          <a:pt x="64670" y="272454"/>
                          <a:pt x="68979" y="272454"/>
                        </a:cubicBezTo>
                        <a:cubicBezTo>
                          <a:pt x="73287" y="272454"/>
                          <a:pt x="78313" y="271021"/>
                          <a:pt x="78313" y="271021"/>
                        </a:cubicBezTo>
                        <a:cubicBezTo>
                          <a:pt x="78313" y="271021"/>
                          <a:pt x="81186" y="275322"/>
                          <a:pt x="81186" y="266002"/>
                        </a:cubicBezTo>
                        <a:cubicBezTo>
                          <a:pt x="81186" y="256681"/>
                          <a:pt x="79749" y="251662"/>
                          <a:pt x="81186" y="250228"/>
                        </a:cubicBezTo>
                        <a:cubicBezTo>
                          <a:pt x="82622" y="248794"/>
                          <a:pt x="84058" y="243058"/>
                          <a:pt x="81904" y="236605"/>
                        </a:cubicBezTo>
                        <a:cubicBezTo>
                          <a:pt x="79749" y="230153"/>
                          <a:pt x="79031" y="219397"/>
                          <a:pt x="83340" y="220832"/>
                        </a:cubicBezTo>
                        <a:cubicBezTo>
                          <a:pt x="87648" y="222265"/>
                          <a:pt x="81904" y="213662"/>
                          <a:pt x="81904" y="213662"/>
                        </a:cubicBezTo>
                        <a:cubicBezTo>
                          <a:pt x="81904" y="213662"/>
                          <a:pt x="74723" y="203624"/>
                          <a:pt x="81904" y="200039"/>
                        </a:cubicBezTo>
                        <a:cubicBezTo>
                          <a:pt x="89084" y="196454"/>
                          <a:pt x="81904" y="185699"/>
                          <a:pt x="83340" y="184265"/>
                        </a:cubicBezTo>
                        <a:cubicBezTo>
                          <a:pt x="84776" y="182831"/>
                          <a:pt x="81186" y="162756"/>
                          <a:pt x="84776" y="162756"/>
                        </a:cubicBezTo>
                        <a:cubicBezTo>
                          <a:pt x="88366" y="162756"/>
                          <a:pt x="82622" y="151283"/>
                          <a:pt x="87648" y="146265"/>
                        </a:cubicBezTo>
                        <a:cubicBezTo>
                          <a:pt x="92675" y="141246"/>
                          <a:pt x="91238" y="134793"/>
                          <a:pt x="96624" y="133360"/>
                        </a:cubicBezTo>
                        <a:cubicBezTo>
                          <a:pt x="102010" y="131925"/>
                          <a:pt x="117088" y="129774"/>
                          <a:pt x="112062" y="119736"/>
                        </a:cubicBezTo>
                        <a:cubicBezTo>
                          <a:pt x="107036" y="109699"/>
                          <a:pt x="112062" y="107548"/>
                          <a:pt x="107036" y="109699"/>
                        </a:cubicBezTo>
                        <a:cubicBezTo>
                          <a:pt x="102010" y="111850"/>
                          <a:pt x="91238" y="119019"/>
                          <a:pt x="90161" y="120095"/>
                        </a:cubicBezTo>
                        <a:cubicBezTo>
                          <a:pt x="89084" y="121171"/>
                          <a:pt x="84776" y="116868"/>
                          <a:pt x="86212" y="114000"/>
                        </a:cubicBezTo>
                        <a:cubicBezTo>
                          <a:pt x="87648" y="111133"/>
                          <a:pt x="75082" y="115076"/>
                          <a:pt x="75082" y="120095"/>
                        </a:cubicBezTo>
                        <a:cubicBezTo>
                          <a:pt x="75082" y="125114"/>
                          <a:pt x="75082" y="139095"/>
                          <a:pt x="75082" y="139095"/>
                        </a:cubicBezTo>
                        <a:cubicBezTo>
                          <a:pt x="75082" y="139095"/>
                          <a:pt x="64670" y="139095"/>
                          <a:pt x="62516" y="136944"/>
                        </a:cubicBezTo>
                        <a:cubicBezTo>
                          <a:pt x="60362" y="134793"/>
                          <a:pt x="54977" y="135510"/>
                          <a:pt x="54977" y="128699"/>
                        </a:cubicBezTo>
                        <a:cubicBezTo>
                          <a:pt x="54977" y="121888"/>
                          <a:pt x="46719" y="116152"/>
                          <a:pt x="53181" y="109699"/>
                        </a:cubicBezTo>
                        <a:cubicBezTo>
                          <a:pt x="59644" y="103246"/>
                          <a:pt x="62516" y="87472"/>
                          <a:pt x="68979" y="81019"/>
                        </a:cubicBezTo>
                        <a:cubicBezTo>
                          <a:pt x="75441" y="74567"/>
                          <a:pt x="71133" y="68831"/>
                          <a:pt x="81904" y="60944"/>
                        </a:cubicBezTo>
                        <a:cubicBezTo>
                          <a:pt x="92675" y="53057"/>
                          <a:pt x="88007" y="50547"/>
                          <a:pt x="96624" y="41944"/>
                        </a:cubicBezTo>
                        <a:cubicBezTo>
                          <a:pt x="105241" y="33340"/>
                          <a:pt x="100214" y="42661"/>
                          <a:pt x="112062" y="24377"/>
                        </a:cubicBezTo>
                        <a:cubicBezTo>
                          <a:pt x="123910" y="6094"/>
                          <a:pt x="125705" y="0"/>
                          <a:pt x="125705" y="0"/>
                        </a:cubicBezTo>
                        <a:close/>
                      </a:path>
                    </a:pathLst>
                  </a:custGeom>
                  <a:solidFill>
                    <a:srgbClr val="004A25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1669" name="Freeform 1668"/>
                  <p:cNvSpPr/>
                  <p:nvPr/>
                </p:nvSpPr>
                <p:spPr>
                  <a:xfrm>
                    <a:off x="2621534" y="3777821"/>
                    <a:ext cx="81545" cy="3677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1545" h="367769">
                        <a:moveTo>
                          <a:pt x="0" y="0"/>
                        </a:moveTo>
                        <a:cubicBezTo>
                          <a:pt x="0" y="0"/>
                          <a:pt x="5026" y="34751"/>
                          <a:pt x="11489" y="43971"/>
                        </a:cubicBezTo>
                        <a:cubicBezTo>
                          <a:pt x="17952" y="53191"/>
                          <a:pt x="18670" y="56737"/>
                          <a:pt x="18670" y="65956"/>
                        </a:cubicBezTo>
                        <a:cubicBezTo>
                          <a:pt x="18670" y="75176"/>
                          <a:pt x="18670" y="85105"/>
                          <a:pt x="18670" y="89360"/>
                        </a:cubicBezTo>
                        <a:cubicBezTo>
                          <a:pt x="18670" y="93615"/>
                          <a:pt x="13643" y="97871"/>
                          <a:pt x="21542" y="107800"/>
                        </a:cubicBezTo>
                        <a:cubicBezTo>
                          <a:pt x="29441" y="117729"/>
                          <a:pt x="29441" y="131913"/>
                          <a:pt x="32313" y="141133"/>
                        </a:cubicBezTo>
                        <a:cubicBezTo>
                          <a:pt x="35185" y="150352"/>
                          <a:pt x="34467" y="165955"/>
                          <a:pt x="38057" y="176593"/>
                        </a:cubicBezTo>
                        <a:cubicBezTo>
                          <a:pt x="41648" y="187231"/>
                          <a:pt x="43084" y="195033"/>
                          <a:pt x="43084" y="200706"/>
                        </a:cubicBezTo>
                        <a:cubicBezTo>
                          <a:pt x="43084" y="206379"/>
                          <a:pt x="44520" y="220564"/>
                          <a:pt x="44520" y="226237"/>
                        </a:cubicBezTo>
                        <a:cubicBezTo>
                          <a:pt x="44520" y="231911"/>
                          <a:pt x="48110" y="231911"/>
                          <a:pt x="51700" y="243968"/>
                        </a:cubicBezTo>
                        <a:cubicBezTo>
                          <a:pt x="55291" y="256024"/>
                          <a:pt x="59599" y="262407"/>
                          <a:pt x="62471" y="270208"/>
                        </a:cubicBezTo>
                        <a:cubicBezTo>
                          <a:pt x="65344" y="278010"/>
                          <a:pt x="68216" y="281556"/>
                          <a:pt x="65344" y="292903"/>
                        </a:cubicBezTo>
                        <a:cubicBezTo>
                          <a:pt x="62471" y="304250"/>
                          <a:pt x="63907" y="319144"/>
                          <a:pt x="63907" y="319144"/>
                        </a:cubicBezTo>
                        <a:cubicBezTo>
                          <a:pt x="63907" y="319144"/>
                          <a:pt x="57445" y="318434"/>
                          <a:pt x="57445" y="327654"/>
                        </a:cubicBezTo>
                        <a:cubicBezTo>
                          <a:pt x="57445" y="336874"/>
                          <a:pt x="63189" y="347512"/>
                          <a:pt x="60317" y="355313"/>
                        </a:cubicBezTo>
                        <a:cubicBezTo>
                          <a:pt x="57445" y="363114"/>
                          <a:pt x="48469" y="367015"/>
                          <a:pt x="49187" y="366306"/>
                        </a:cubicBezTo>
                        <a:cubicBezTo>
                          <a:pt x="49187" y="366306"/>
                          <a:pt x="49546" y="370207"/>
                          <a:pt x="57445" y="365242"/>
                        </a:cubicBezTo>
                        <a:cubicBezTo>
                          <a:pt x="65344" y="360278"/>
                          <a:pt x="72524" y="348221"/>
                          <a:pt x="73960" y="348931"/>
                        </a:cubicBezTo>
                        <a:cubicBezTo>
                          <a:pt x="75396" y="349640"/>
                          <a:pt x="75396" y="333328"/>
                          <a:pt x="76833" y="324818"/>
                        </a:cubicBezTo>
                        <a:cubicBezTo>
                          <a:pt x="78269" y="316307"/>
                          <a:pt x="73960" y="288648"/>
                          <a:pt x="78628" y="286165"/>
                        </a:cubicBezTo>
                        <a:cubicBezTo>
                          <a:pt x="83295" y="283683"/>
                          <a:pt x="80423" y="250705"/>
                          <a:pt x="78628" y="248932"/>
                        </a:cubicBezTo>
                        <a:cubicBezTo>
                          <a:pt x="76833" y="247159"/>
                          <a:pt x="75756" y="240067"/>
                          <a:pt x="80423" y="235457"/>
                        </a:cubicBezTo>
                        <a:cubicBezTo>
                          <a:pt x="85090" y="230848"/>
                          <a:pt x="73960" y="218436"/>
                          <a:pt x="69652" y="214181"/>
                        </a:cubicBezTo>
                        <a:cubicBezTo>
                          <a:pt x="65344" y="209926"/>
                          <a:pt x="55650" y="197514"/>
                          <a:pt x="57445" y="195742"/>
                        </a:cubicBezTo>
                        <a:cubicBezTo>
                          <a:pt x="59240" y="193969"/>
                          <a:pt x="56727" y="187231"/>
                          <a:pt x="63907" y="185813"/>
                        </a:cubicBezTo>
                        <a:cubicBezTo>
                          <a:pt x="71088" y="184394"/>
                          <a:pt x="76833" y="187940"/>
                          <a:pt x="73242" y="176593"/>
                        </a:cubicBezTo>
                        <a:cubicBezTo>
                          <a:pt x="69652" y="165246"/>
                          <a:pt x="67498" y="163827"/>
                          <a:pt x="62471" y="152480"/>
                        </a:cubicBezTo>
                        <a:cubicBezTo>
                          <a:pt x="57445" y="141133"/>
                          <a:pt x="51700" y="134750"/>
                          <a:pt x="51700" y="134750"/>
                        </a:cubicBezTo>
                        <a:lnTo>
                          <a:pt x="50982" y="119148"/>
                        </a:lnTo>
                        <a:cubicBezTo>
                          <a:pt x="50982" y="119148"/>
                          <a:pt x="50264" y="119148"/>
                          <a:pt x="45956" y="107800"/>
                        </a:cubicBezTo>
                        <a:cubicBezTo>
                          <a:pt x="41648" y="96452"/>
                          <a:pt x="50264" y="89360"/>
                          <a:pt x="50264" y="89360"/>
                        </a:cubicBezTo>
                        <a:cubicBezTo>
                          <a:pt x="50264" y="89360"/>
                          <a:pt x="40930" y="85814"/>
                          <a:pt x="39493" y="73758"/>
                        </a:cubicBezTo>
                        <a:cubicBezTo>
                          <a:pt x="38057" y="61701"/>
                          <a:pt x="27286" y="48935"/>
                          <a:pt x="27286" y="47517"/>
                        </a:cubicBezTo>
                        <a:cubicBezTo>
                          <a:pt x="27286" y="46099"/>
                          <a:pt x="1795" y="1773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A25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1670" name="Freeform 1669"/>
                  <p:cNvSpPr/>
                  <p:nvPr/>
                </p:nvSpPr>
                <p:spPr>
                  <a:xfrm>
                    <a:off x="2626561" y="3775088"/>
                    <a:ext cx="151735" cy="3590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1735" h="359075">
                        <a:moveTo>
                          <a:pt x="0" y="1300"/>
                        </a:moveTo>
                        <a:cubicBezTo>
                          <a:pt x="0" y="1300"/>
                          <a:pt x="35185" y="17790"/>
                          <a:pt x="40211" y="28545"/>
                        </a:cubicBezTo>
                        <a:cubicBezTo>
                          <a:pt x="45238" y="39300"/>
                          <a:pt x="49546" y="66545"/>
                          <a:pt x="57445" y="68696"/>
                        </a:cubicBezTo>
                        <a:cubicBezTo>
                          <a:pt x="65343" y="70847"/>
                          <a:pt x="73601" y="74791"/>
                          <a:pt x="76114" y="82319"/>
                        </a:cubicBezTo>
                        <a:cubicBezTo>
                          <a:pt x="78628" y="89847"/>
                          <a:pt x="89757" y="116017"/>
                          <a:pt x="92630" y="121036"/>
                        </a:cubicBezTo>
                        <a:cubicBezTo>
                          <a:pt x="95502" y="126055"/>
                          <a:pt x="97656" y="128206"/>
                          <a:pt x="104837" y="146131"/>
                        </a:cubicBezTo>
                        <a:cubicBezTo>
                          <a:pt x="112017" y="164056"/>
                          <a:pt x="109863" y="173376"/>
                          <a:pt x="111299" y="181263"/>
                        </a:cubicBezTo>
                        <a:cubicBezTo>
                          <a:pt x="112735" y="189150"/>
                          <a:pt x="105555" y="196320"/>
                          <a:pt x="108427" y="202772"/>
                        </a:cubicBezTo>
                        <a:cubicBezTo>
                          <a:pt x="111299" y="209225"/>
                          <a:pt x="99092" y="216396"/>
                          <a:pt x="108427" y="225716"/>
                        </a:cubicBezTo>
                        <a:cubicBezTo>
                          <a:pt x="117762" y="235037"/>
                          <a:pt x="125660" y="228584"/>
                          <a:pt x="125660" y="235754"/>
                        </a:cubicBezTo>
                        <a:cubicBezTo>
                          <a:pt x="125660" y="242924"/>
                          <a:pt x="122788" y="240772"/>
                          <a:pt x="122788" y="252961"/>
                        </a:cubicBezTo>
                        <a:cubicBezTo>
                          <a:pt x="122788" y="265150"/>
                          <a:pt x="124942" y="280924"/>
                          <a:pt x="122788" y="288811"/>
                        </a:cubicBezTo>
                        <a:cubicBezTo>
                          <a:pt x="120634" y="296697"/>
                          <a:pt x="118480" y="308169"/>
                          <a:pt x="114889" y="317490"/>
                        </a:cubicBezTo>
                        <a:cubicBezTo>
                          <a:pt x="111299" y="326811"/>
                          <a:pt x="105555" y="335415"/>
                          <a:pt x="103401" y="341150"/>
                        </a:cubicBezTo>
                        <a:cubicBezTo>
                          <a:pt x="101247" y="346886"/>
                          <a:pt x="89039" y="359075"/>
                          <a:pt x="89039" y="359075"/>
                        </a:cubicBezTo>
                        <a:cubicBezTo>
                          <a:pt x="89039" y="359075"/>
                          <a:pt x="110581" y="355490"/>
                          <a:pt x="119916" y="331113"/>
                        </a:cubicBezTo>
                        <a:cubicBezTo>
                          <a:pt x="129251" y="306735"/>
                          <a:pt x="141458" y="295264"/>
                          <a:pt x="141458" y="295264"/>
                        </a:cubicBezTo>
                        <a:cubicBezTo>
                          <a:pt x="141458" y="295264"/>
                          <a:pt x="135714" y="255829"/>
                          <a:pt x="141458" y="247225"/>
                        </a:cubicBezTo>
                        <a:cubicBezTo>
                          <a:pt x="147202" y="238622"/>
                          <a:pt x="152948" y="235754"/>
                          <a:pt x="151510" y="230735"/>
                        </a:cubicBezTo>
                        <a:cubicBezTo>
                          <a:pt x="150074" y="225716"/>
                          <a:pt x="137868" y="227150"/>
                          <a:pt x="137868" y="214961"/>
                        </a:cubicBezTo>
                        <a:cubicBezTo>
                          <a:pt x="137868" y="202772"/>
                          <a:pt x="132841" y="196320"/>
                          <a:pt x="132841" y="181263"/>
                        </a:cubicBezTo>
                        <a:cubicBezTo>
                          <a:pt x="132841" y="166206"/>
                          <a:pt x="125660" y="142546"/>
                          <a:pt x="125660" y="142546"/>
                        </a:cubicBezTo>
                        <a:cubicBezTo>
                          <a:pt x="125660" y="142546"/>
                          <a:pt x="119198" y="145414"/>
                          <a:pt x="117044" y="137527"/>
                        </a:cubicBezTo>
                        <a:cubicBezTo>
                          <a:pt x="114889" y="129640"/>
                          <a:pt x="94784" y="93074"/>
                          <a:pt x="95502" y="91640"/>
                        </a:cubicBezTo>
                        <a:cubicBezTo>
                          <a:pt x="96220" y="90206"/>
                          <a:pt x="95502" y="83753"/>
                          <a:pt x="95502" y="83753"/>
                        </a:cubicBezTo>
                        <a:cubicBezTo>
                          <a:pt x="95502" y="83753"/>
                          <a:pt x="76114" y="78734"/>
                          <a:pt x="76114" y="64394"/>
                        </a:cubicBezTo>
                        <a:cubicBezTo>
                          <a:pt x="76114" y="50054"/>
                          <a:pt x="63907" y="47186"/>
                          <a:pt x="61753" y="40734"/>
                        </a:cubicBezTo>
                        <a:cubicBezTo>
                          <a:pt x="59599" y="34281"/>
                          <a:pt x="39493" y="18507"/>
                          <a:pt x="33749" y="12771"/>
                        </a:cubicBezTo>
                        <a:cubicBezTo>
                          <a:pt x="28004" y="7035"/>
                          <a:pt x="10771" y="-3719"/>
                          <a:pt x="0" y="1300"/>
                        </a:cubicBezTo>
                        <a:close/>
                      </a:path>
                    </a:pathLst>
                  </a:custGeom>
                  <a:solidFill>
                    <a:srgbClr val="004A25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1671" name="Freeform 1670"/>
                  <p:cNvSpPr/>
                  <p:nvPr/>
                </p:nvSpPr>
                <p:spPr>
                  <a:xfrm>
                    <a:off x="2631946" y="3768635"/>
                    <a:ext cx="183060" cy="3146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3060" h="314622">
                        <a:moveTo>
                          <a:pt x="0" y="2375"/>
                        </a:moveTo>
                        <a:cubicBezTo>
                          <a:pt x="0" y="2375"/>
                          <a:pt x="45597" y="7035"/>
                          <a:pt x="49905" y="17073"/>
                        </a:cubicBezTo>
                        <a:cubicBezTo>
                          <a:pt x="54214" y="27111"/>
                          <a:pt x="65344" y="32489"/>
                          <a:pt x="69293" y="36432"/>
                        </a:cubicBezTo>
                        <a:cubicBezTo>
                          <a:pt x="73242" y="40375"/>
                          <a:pt x="85090" y="34998"/>
                          <a:pt x="87962" y="40017"/>
                        </a:cubicBezTo>
                        <a:cubicBezTo>
                          <a:pt x="90834" y="45036"/>
                          <a:pt x="101606" y="46470"/>
                          <a:pt x="105555" y="57583"/>
                        </a:cubicBezTo>
                        <a:cubicBezTo>
                          <a:pt x="109505" y="68696"/>
                          <a:pt x="118121" y="78734"/>
                          <a:pt x="120275" y="87338"/>
                        </a:cubicBezTo>
                        <a:cubicBezTo>
                          <a:pt x="122429" y="95942"/>
                          <a:pt x="116325" y="93074"/>
                          <a:pt x="110941" y="96658"/>
                        </a:cubicBezTo>
                        <a:cubicBezTo>
                          <a:pt x="105555" y="100243"/>
                          <a:pt x="104478" y="107414"/>
                          <a:pt x="110941" y="110999"/>
                        </a:cubicBezTo>
                        <a:cubicBezTo>
                          <a:pt x="117403" y="114583"/>
                          <a:pt x="136073" y="111715"/>
                          <a:pt x="137509" y="116017"/>
                        </a:cubicBezTo>
                        <a:cubicBezTo>
                          <a:pt x="138945" y="120319"/>
                          <a:pt x="153306" y="123904"/>
                          <a:pt x="154742" y="130357"/>
                        </a:cubicBezTo>
                        <a:cubicBezTo>
                          <a:pt x="156178" y="136810"/>
                          <a:pt x="165513" y="149715"/>
                          <a:pt x="163359" y="155451"/>
                        </a:cubicBezTo>
                        <a:cubicBezTo>
                          <a:pt x="161205" y="161187"/>
                          <a:pt x="161923" y="176245"/>
                          <a:pt x="161923" y="183414"/>
                        </a:cubicBezTo>
                        <a:cubicBezTo>
                          <a:pt x="161923" y="190583"/>
                          <a:pt x="168385" y="193452"/>
                          <a:pt x="168385" y="199904"/>
                        </a:cubicBezTo>
                        <a:cubicBezTo>
                          <a:pt x="168385" y="206357"/>
                          <a:pt x="158332" y="206357"/>
                          <a:pt x="158332" y="213528"/>
                        </a:cubicBezTo>
                        <a:cubicBezTo>
                          <a:pt x="158332" y="220697"/>
                          <a:pt x="172694" y="207792"/>
                          <a:pt x="172694" y="219263"/>
                        </a:cubicBezTo>
                        <a:cubicBezTo>
                          <a:pt x="172694" y="230735"/>
                          <a:pt x="157614" y="242924"/>
                          <a:pt x="159768" y="247943"/>
                        </a:cubicBezTo>
                        <a:cubicBezTo>
                          <a:pt x="161923" y="252961"/>
                          <a:pt x="169822" y="247225"/>
                          <a:pt x="168385" y="252961"/>
                        </a:cubicBezTo>
                        <a:cubicBezTo>
                          <a:pt x="166949" y="258698"/>
                          <a:pt x="161205" y="272320"/>
                          <a:pt x="159768" y="278773"/>
                        </a:cubicBezTo>
                        <a:cubicBezTo>
                          <a:pt x="158332" y="285226"/>
                          <a:pt x="161205" y="297414"/>
                          <a:pt x="159768" y="298849"/>
                        </a:cubicBezTo>
                        <a:cubicBezTo>
                          <a:pt x="158332" y="300282"/>
                          <a:pt x="150433" y="313188"/>
                          <a:pt x="150433" y="314622"/>
                        </a:cubicBezTo>
                        <a:cubicBezTo>
                          <a:pt x="150433" y="316057"/>
                          <a:pt x="174130" y="285226"/>
                          <a:pt x="177720" y="239339"/>
                        </a:cubicBezTo>
                        <a:cubicBezTo>
                          <a:pt x="181311" y="193452"/>
                          <a:pt x="185618" y="184131"/>
                          <a:pt x="181311" y="169792"/>
                        </a:cubicBezTo>
                        <a:cubicBezTo>
                          <a:pt x="177002" y="155451"/>
                          <a:pt x="179156" y="144697"/>
                          <a:pt x="174130" y="130357"/>
                        </a:cubicBezTo>
                        <a:cubicBezTo>
                          <a:pt x="169103" y="116017"/>
                          <a:pt x="154024" y="106696"/>
                          <a:pt x="150433" y="98093"/>
                        </a:cubicBezTo>
                        <a:cubicBezTo>
                          <a:pt x="146843" y="89489"/>
                          <a:pt x="141817" y="89489"/>
                          <a:pt x="134636" y="80168"/>
                        </a:cubicBezTo>
                        <a:cubicBezTo>
                          <a:pt x="127456" y="70847"/>
                          <a:pt x="118839" y="68338"/>
                          <a:pt x="117403" y="62960"/>
                        </a:cubicBezTo>
                        <a:cubicBezTo>
                          <a:pt x="115967" y="57583"/>
                          <a:pt x="104478" y="50054"/>
                          <a:pt x="108786" y="48620"/>
                        </a:cubicBezTo>
                        <a:cubicBezTo>
                          <a:pt x="113095" y="47187"/>
                          <a:pt x="127456" y="52206"/>
                          <a:pt x="127456" y="48620"/>
                        </a:cubicBezTo>
                        <a:cubicBezTo>
                          <a:pt x="127456" y="45036"/>
                          <a:pt x="116325" y="35715"/>
                          <a:pt x="110941" y="37866"/>
                        </a:cubicBezTo>
                        <a:cubicBezTo>
                          <a:pt x="105555" y="40017"/>
                          <a:pt x="92989" y="39300"/>
                          <a:pt x="92989" y="34998"/>
                        </a:cubicBezTo>
                        <a:cubicBezTo>
                          <a:pt x="92989" y="30696"/>
                          <a:pt x="80782" y="19941"/>
                          <a:pt x="75037" y="20658"/>
                        </a:cubicBezTo>
                        <a:cubicBezTo>
                          <a:pt x="69293" y="21375"/>
                          <a:pt x="64984" y="21375"/>
                          <a:pt x="59599" y="15998"/>
                        </a:cubicBezTo>
                        <a:cubicBezTo>
                          <a:pt x="54214" y="10620"/>
                          <a:pt x="47751" y="5601"/>
                          <a:pt x="41288" y="5601"/>
                        </a:cubicBezTo>
                        <a:cubicBezTo>
                          <a:pt x="34826" y="5601"/>
                          <a:pt x="12566" y="-4436"/>
                          <a:pt x="0" y="2375"/>
                        </a:cubicBezTo>
                        <a:close/>
                      </a:path>
                    </a:pathLst>
                  </a:custGeom>
                  <a:solidFill>
                    <a:srgbClr val="004A25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1672" name="Freeform 1671"/>
                  <p:cNvSpPr/>
                  <p:nvPr/>
                </p:nvSpPr>
                <p:spPr>
                  <a:xfrm>
                    <a:off x="2446866" y="3781766"/>
                    <a:ext cx="136252" cy="3294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252" h="329454">
                        <a:moveTo>
                          <a:pt x="136252" y="0"/>
                        </a:moveTo>
                        <a:cubicBezTo>
                          <a:pt x="136252" y="0"/>
                          <a:pt x="112197" y="11830"/>
                          <a:pt x="105735" y="18283"/>
                        </a:cubicBezTo>
                        <a:cubicBezTo>
                          <a:pt x="99272" y="24736"/>
                          <a:pt x="90655" y="11830"/>
                          <a:pt x="88501" y="16849"/>
                        </a:cubicBezTo>
                        <a:cubicBezTo>
                          <a:pt x="86347" y="21868"/>
                          <a:pt x="85270" y="30113"/>
                          <a:pt x="81320" y="34057"/>
                        </a:cubicBezTo>
                        <a:cubicBezTo>
                          <a:pt x="77371" y="38000"/>
                          <a:pt x="66600" y="44453"/>
                          <a:pt x="64087" y="46962"/>
                        </a:cubicBezTo>
                        <a:cubicBezTo>
                          <a:pt x="61574" y="49472"/>
                          <a:pt x="50444" y="51981"/>
                          <a:pt x="47572" y="65604"/>
                        </a:cubicBezTo>
                        <a:cubicBezTo>
                          <a:pt x="44699" y="79227"/>
                          <a:pt x="29620" y="89982"/>
                          <a:pt x="27825" y="96076"/>
                        </a:cubicBezTo>
                        <a:cubicBezTo>
                          <a:pt x="26030" y="102171"/>
                          <a:pt x="17413" y="110057"/>
                          <a:pt x="17413" y="114359"/>
                        </a:cubicBezTo>
                        <a:cubicBezTo>
                          <a:pt x="17413" y="118661"/>
                          <a:pt x="8796" y="117227"/>
                          <a:pt x="11669" y="124397"/>
                        </a:cubicBezTo>
                        <a:cubicBezTo>
                          <a:pt x="14541" y="131567"/>
                          <a:pt x="18849" y="138020"/>
                          <a:pt x="15259" y="143756"/>
                        </a:cubicBezTo>
                        <a:cubicBezTo>
                          <a:pt x="11669" y="149492"/>
                          <a:pt x="6642" y="168133"/>
                          <a:pt x="5206" y="175303"/>
                        </a:cubicBezTo>
                        <a:cubicBezTo>
                          <a:pt x="3770" y="182472"/>
                          <a:pt x="3770" y="198964"/>
                          <a:pt x="5206" y="209001"/>
                        </a:cubicBezTo>
                        <a:cubicBezTo>
                          <a:pt x="6642" y="219039"/>
                          <a:pt x="1616" y="221190"/>
                          <a:pt x="180" y="230511"/>
                        </a:cubicBezTo>
                        <a:cubicBezTo>
                          <a:pt x="-1257" y="239832"/>
                          <a:pt x="5206" y="244133"/>
                          <a:pt x="5206" y="252737"/>
                        </a:cubicBezTo>
                        <a:cubicBezTo>
                          <a:pt x="5206" y="261342"/>
                          <a:pt x="11669" y="267794"/>
                          <a:pt x="15259" y="277832"/>
                        </a:cubicBezTo>
                        <a:cubicBezTo>
                          <a:pt x="18849" y="287870"/>
                          <a:pt x="27825" y="296473"/>
                          <a:pt x="27825" y="300058"/>
                        </a:cubicBezTo>
                        <a:cubicBezTo>
                          <a:pt x="27825" y="303643"/>
                          <a:pt x="52598" y="329454"/>
                          <a:pt x="52598" y="329454"/>
                        </a:cubicBezTo>
                        <a:cubicBezTo>
                          <a:pt x="52598" y="329454"/>
                          <a:pt x="41827" y="312964"/>
                          <a:pt x="29620" y="285002"/>
                        </a:cubicBezTo>
                        <a:cubicBezTo>
                          <a:pt x="17413" y="257039"/>
                          <a:pt x="2334" y="239114"/>
                          <a:pt x="8796" y="224058"/>
                        </a:cubicBezTo>
                        <a:cubicBezTo>
                          <a:pt x="15259" y="209001"/>
                          <a:pt x="8796" y="191076"/>
                          <a:pt x="13105" y="183190"/>
                        </a:cubicBezTo>
                        <a:cubicBezTo>
                          <a:pt x="17413" y="175303"/>
                          <a:pt x="26030" y="149492"/>
                          <a:pt x="23157" y="146624"/>
                        </a:cubicBezTo>
                        <a:cubicBezTo>
                          <a:pt x="20285" y="143756"/>
                          <a:pt x="35364" y="140171"/>
                          <a:pt x="38237" y="120812"/>
                        </a:cubicBezTo>
                        <a:cubicBezTo>
                          <a:pt x="41109" y="101453"/>
                          <a:pt x="36801" y="96434"/>
                          <a:pt x="45417" y="92850"/>
                        </a:cubicBezTo>
                        <a:cubicBezTo>
                          <a:pt x="54034" y="89265"/>
                          <a:pt x="59779" y="78510"/>
                          <a:pt x="61215" y="72774"/>
                        </a:cubicBezTo>
                        <a:cubicBezTo>
                          <a:pt x="62651" y="67038"/>
                          <a:pt x="59060" y="49113"/>
                          <a:pt x="66241" y="49113"/>
                        </a:cubicBezTo>
                        <a:cubicBezTo>
                          <a:pt x="73422" y="49113"/>
                          <a:pt x="69472" y="58076"/>
                          <a:pt x="85629" y="44095"/>
                        </a:cubicBezTo>
                        <a:cubicBezTo>
                          <a:pt x="101785" y="30113"/>
                          <a:pt x="138406" y="0"/>
                          <a:pt x="136252" y="0"/>
                        </a:cubicBezTo>
                        <a:close/>
                      </a:path>
                    </a:pathLst>
                  </a:custGeom>
                  <a:solidFill>
                    <a:srgbClr val="004A25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1673" name="Freeform 1672"/>
                  <p:cNvSpPr/>
                  <p:nvPr/>
                </p:nvSpPr>
                <p:spPr>
                  <a:xfrm>
                    <a:off x="2424067" y="3770652"/>
                    <a:ext cx="170181" cy="2724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0181" h="272454">
                        <a:moveTo>
                          <a:pt x="170181" y="0"/>
                        </a:moveTo>
                        <a:cubicBezTo>
                          <a:pt x="170181" y="0"/>
                          <a:pt x="128533" y="2868"/>
                          <a:pt x="120634" y="8604"/>
                        </a:cubicBezTo>
                        <a:cubicBezTo>
                          <a:pt x="112736" y="14340"/>
                          <a:pt x="102324" y="13264"/>
                          <a:pt x="99092" y="16491"/>
                        </a:cubicBezTo>
                        <a:cubicBezTo>
                          <a:pt x="95861" y="19717"/>
                          <a:pt x="65344" y="39434"/>
                          <a:pt x="60317" y="44453"/>
                        </a:cubicBezTo>
                        <a:cubicBezTo>
                          <a:pt x="55291" y="49472"/>
                          <a:pt x="33749" y="71699"/>
                          <a:pt x="33749" y="78869"/>
                        </a:cubicBezTo>
                        <a:cubicBezTo>
                          <a:pt x="33749" y="86038"/>
                          <a:pt x="22978" y="102529"/>
                          <a:pt x="17233" y="111850"/>
                        </a:cubicBezTo>
                        <a:cubicBezTo>
                          <a:pt x="11489" y="121171"/>
                          <a:pt x="6463" y="131208"/>
                          <a:pt x="5026" y="146265"/>
                        </a:cubicBezTo>
                        <a:cubicBezTo>
                          <a:pt x="3590" y="161322"/>
                          <a:pt x="0" y="171360"/>
                          <a:pt x="0" y="178529"/>
                        </a:cubicBezTo>
                        <a:cubicBezTo>
                          <a:pt x="0" y="185699"/>
                          <a:pt x="0" y="205058"/>
                          <a:pt x="0" y="212228"/>
                        </a:cubicBezTo>
                        <a:cubicBezTo>
                          <a:pt x="0" y="219397"/>
                          <a:pt x="1436" y="228001"/>
                          <a:pt x="1436" y="233738"/>
                        </a:cubicBezTo>
                        <a:cubicBezTo>
                          <a:pt x="1436" y="239473"/>
                          <a:pt x="15797" y="272454"/>
                          <a:pt x="15797" y="272454"/>
                        </a:cubicBezTo>
                        <a:cubicBezTo>
                          <a:pt x="15797" y="272454"/>
                          <a:pt x="2154" y="231586"/>
                          <a:pt x="6463" y="205775"/>
                        </a:cubicBezTo>
                        <a:cubicBezTo>
                          <a:pt x="10771" y="179964"/>
                          <a:pt x="20106" y="161322"/>
                          <a:pt x="20106" y="144114"/>
                        </a:cubicBezTo>
                        <a:cubicBezTo>
                          <a:pt x="20106" y="126907"/>
                          <a:pt x="20824" y="116868"/>
                          <a:pt x="28722" y="108982"/>
                        </a:cubicBezTo>
                        <a:cubicBezTo>
                          <a:pt x="36621" y="101095"/>
                          <a:pt x="46315" y="82812"/>
                          <a:pt x="46315" y="82812"/>
                        </a:cubicBezTo>
                        <a:cubicBezTo>
                          <a:pt x="46315" y="82812"/>
                          <a:pt x="53855" y="78151"/>
                          <a:pt x="63907" y="65246"/>
                        </a:cubicBezTo>
                        <a:cubicBezTo>
                          <a:pt x="73960" y="52340"/>
                          <a:pt x="81859" y="46604"/>
                          <a:pt x="94784" y="31547"/>
                        </a:cubicBezTo>
                        <a:cubicBezTo>
                          <a:pt x="107709" y="16491"/>
                          <a:pt x="171617" y="0"/>
                          <a:pt x="170181" y="0"/>
                        </a:cubicBezTo>
                        <a:close/>
                      </a:path>
                    </a:pathLst>
                  </a:custGeom>
                  <a:solidFill>
                    <a:srgbClr val="004A25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1674" name="Freeform 1673"/>
                  <p:cNvSpPr/>
                  <p:nvPr/>
                </p:nvSpPr>
                <p:spPr>
                  <a:xfrm>
                    <a:off x="2656001" y="3761331"/>
                    <a:ext cx="166590" cy="1419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6590" h="141963">
                        <a:moveTo>
                          <a:pt x="0" y="2868"/>
                        </a:moveTo>
                        <a:cubicBezTo>
                          <a:pt x="0" y="2868"/>
                          <a:pt x="63907" y="17208"/>
                          <a:pt x="71806" y="25095"/>
                        </a:cubicBezTo>
                        <a:cubicBezTo>
                          <a:pt x="79705" y="32981"/>
                          <a:pt x="100529" y="47321"/>
                          <a:pt x="104119" y="48755"/>
                        </a:cubicBezTo>
                        <a:cubicBezTo>
                          <a:pt x="107709" y="50189"/>
                          <a:pt x="124224" y="63812"/>
                          <a:pt x="127097" y="71699"/>
                        </a:cubicBezTo>
                        <a:cubicBezTo>
                          <a:pt x="129969" y="79585"/>
                          <a:pt x="142894" y="86755"/>
                          <a:pt x="145407" y="98586"/>
                        </a:cubicBezTo>
                        <a:cubicBezTo>
                          <a:pt x="147920" y="110416"/>
                          <a:pt x="150433" y="117945"/>
                          <a:pt x="152229" y="119736"/>
                        </a:cubicBezTo>
                        <a:cubicBezTo>
                          <a:pt x="154024" y="121529"/>
                          <a:pt x="166590" y="141963"/>
                          <a:pt x="166590" y="141963"/>
                        </a:cubicBezTo>
                        <a:cubicBezTo>
                          <a:pt x="166590" y="141963"/>
                          <a:pt x="148638" y="73133"/>
                          <a:pt x="104119" y="43019"/>
                        </a:cubicBezTo>
                        <a:cubicBezTo>
                          <a:pt x="59599" y="12906"/>
                          <a:pt x="62471" y="10755"/>
                          <a:pt x="62471" y="10755"/>
                        </a:cubicBezTo>
                        <a:lnTo>
                          <a:pt x="12207" y="0"/>
                        </a:lnTo>
                        <a:lnTo>
                          <a:pt x="0" y="2868"/>
                        </a:lnTo>
                        <a:close/>
                      </a:path>
                    </a:pathLst>
                  </a:custGeom>
                  <a:solidFill>
                    <a:srgbClr val="004A25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1675" name="Freeform 1674"/>
                  <p:cNvSpPr/>
                  <p:nvPr/>
                </p:nvSpPr>
                <p:spPr>
                  <a:xfrm>
                    <a:off x="2627278" y="3753176"/>
                    <a:ext cx="82577" cy="125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577" h="12502">
                        <a:moveTo>
                          <a:pt x="0" y="11024"/>
                        </a:moveTo>
                        <a:cubicBezTo>
                          <a:pt x="0" y="11024"/>
                          <a:pt x="24414" y="1703"/>
                          <a:pt x="35185" y="269"/>
                        </a:cubicBezTo>
                        <a:cubicBezTo>
                          <a:pt x="45956" y="-1165"/>
                          <a:pt x="63189" y="3137"/>
                          <a:pt x="63189" y="3137"/>
                        </a:cubicBezTo>
                        <a:lnTo>
                          <a:pt x="82577" y="11024"/>
                        </a:lnTo>
                        <a:cubicBezTo>
                          <a:pt x="82577" y="11024"/>
                          <a:pt x="48110" y="4571"/>
                          <a:pt x="42366" y="4571"/>
                        </a:cubicBezTo>
                        <a:cubicBezTo>
                          <a:pt x="36621" y="4571"/>
                          <a:pt x="11848" y="8514"/>
                          <a:pt x="9335" y="11024"/>
                        </a:cubicBezTo>
                        <a:cubicBezTo>
                          <a:pt x="6822" y="13533"/>
                          <a:pt x="1436" y="12458"/>
                          <a:pt x="0" y="11024"/>
                        </a:cubicBezTo>
                        <a:close/>
                      </a:path>
                    </a:pathLst>
                  </a:custGeom>
                  <a:solidFill>
                    <a:srgbClr val="004A25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1676" name="Freeform 1675"/>
                  <p:cNvSpPr/>
                  <p:nvPr/>
                </p:nvSpPr>
                <p:spPr>
                  <a:xfrm>
                    <a:off x="2462125" y="3763123"/>
                    <a:ext cx="132841" cy="625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2841" h="62512">
                        <a:moveTo>
                          <a:pt x="132841" y="1075"/>
                        </a:moveTo>
                        <a:cubicBezTo>
                          <a:pt x="132841" y="1075"/>
                          <a:pt x="101965" y="-2509"/>
                          <a:pt x="84013" y="3226"/>
                        </a:cubicBezTo>
                        <a:cubicBezTo>
                          <a:pt x="66062" y="8962"/>
                          <a:pt x="55291" y="13264"/>
                          <a:pt x="55291" y="13264"/>
                        </a:cubicBezTo>
                        <a:lnTo>
                          <a:pt x="36621" y="25453"/>
                        </a:lnTo>
                        <a:cubicBezTo>
                          <a:pt x="36621" y="25453"/>
                          <a:pt x="1436" y="56283"/>
                          <a:pt x="0" y="62019"/>
                        </a:cubicBezTo>
                        <a:cubicBezTo>
                          <a:pt x="-1436" y="67755"/>
                          <a:pt x="42366" y="20434"/>
                          <a:pt x="73960" y="13264"/>
                        </a:cubicBezTo>
                        <a:cubicBezTo>
                          <a:pt x="105555" y="6094"/>
                          <a:pt x="132841" y="1075"/>
                          <a:pt x="132841" y="1075"/>
                        </a:cubicBezTo>
                        <a:close/>
                      </a:path>
                    </a:pathLst>
                  </a:custGeom>
                  <a:solidFill>
                    <a:srgbClr val="004A25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1677" name="Freeform 1676"/>
                  <p:cNvSpPr/>
                  <p:nvPr/>
                </p:nvSpPr>
                <p:spPr>
                  <a:xfrm>
                    <a:off x="2566244" y="3754385"/>
                    <a:ext cx="38775" cy="838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775" h="8380">
                        <a:moveTo>
                          <a:pt x="0" y="1210"/>
                        </a:moveTo>
                        <a:cubicBezTo>
                          <a:pt x="0" y="1210"/>
                          <a:pt x="25132" y="4078"/>
                          <a:pt x="29440" y="6229"/>
                        </a:cubicBezTo>
                        <a:cubicBezTo>
                          <a:pt x="33749" y="8380"/>
                          <a:pt x="38775" y="8380"/>
                          <a:pt x="38775" y="8380"/>
                        </a:cubicBezTo>
                        <a:cubicBezTo>
                          <a:pt x="38775" y="8380"/>
                          <a:pt x="30877" y="-3809"/>
                          <a:pt x="0" y="1210"/>
                        </a:cubicBezTo>
                        <a:close/>
                      </a:path>
                    </a:pathLst>
                  </a:custGeom>
                  <a:solidFill>
                    <a:srgbClr val="004A25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1678" name="Freeform 1677"/>
                  <p:cNvSpPr/>
                  <p:nvPr/>
                </p:nvSpPr>
                <p:spPr>
                  <a:xfrm>
                    <a:off x="2615790" y="3745557"/>
                    <a:ext cx="15797" cy="129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797" h="12906">
                        <a:moveTo>
                          <a:pt x="0" y="12906"/>
                        </a:moveTo>
                        <a:cubicBezTo>
                          <a:pt x="0" y="12906"/>
                          <a:pt x="718" y="2868"/>
                          <a:pt x="4308" y="1434"/>
                        </a:cubicBezTo>
                        <a:cubicBezTo>
                          <a:pt x="7899" y="0"/>
                          <a:pt x="15797" y="0"/>
                          <a:pt x="15797" y="0"/>
                        </a:cubicBezTo>
                        <a:cubicBezTo>
                          <a:pt x="15797" y="0"/>
                          <a:pt x="0" y="10038"/>
                          <a:pt x="0" y="12906"/>
                        </a:cubicBezTo>
                        <a:close/>
                      </a:path>
                    </a:pathLst>
                  </a:custGeom>
                  <a:solidFill>
                    <a:srgbClr val="004A25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1679" name="Freeform 1678"/>
                  <p:cNvSpPr/>
                  <p:nvPr/>
                </p:nvSpPr>
                <p:spPr>
                  <a:xfrm>
                    <a:off x="2625842" y="3748425"/>
                    <a:ext cx="31864" cy="1147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1864" h="11472">
                        <a:moveTo>
                          <a:pt x="0" y="11472"/>
                        </a:moveTo>
                        <a:cubicBezTo>
                          <a:pt x="0" y="11472"/>
                          <a:pt x="5026" y="1434"/>
                          <a:pt x="14361" y="1434"/>
                        </a:cubicBezTo>
                        <a:cubicBezTo>
                          <a:pt x="23696" y="1434"/>
                          <a:pt x="30159" y="0"/>
                          <a:pt x="31595" y="0"/>
                        </a:cubicBezTo>
                        <a:cubicBezTo>
                          <a:pt x="33031" y="0"/>
                          <a:pt x="28722" y="5736"/>
                          <a:pt x="21542" y="5736"/>
                        </a:cubicBezTo>
                        <a:cubicBezTo>
                          <a:pt x="14361" y="5736"/>
                          <a:pt x="2154" y="9321"/>
                          <a:pt x="0" y="11472"/>
                        </a:cubicBezTo>
                        <a:close/>
                      </a:path>
                    </a:pathLst>
                  </a:custGeom>
                  <a:solidFill>
                    <a:srgbClr val="004A25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1680" name="Freeform 1679"/>
                  <p:cNvSpPr/>
                  <p:nvPr/>
                </p:nvSpPr>
                <p:spPr>
                  <a:xfrm>
                    <a:off x="2592093" y="3748963"/>
                    <a:ext cx="25850" cy="145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5850" h="14519">
                        <a:moveTo>
                          <a:pt x="0" y="896"/>
                        </a:moveTo>
                        <a:cubicBezTo>
                          <a:pt x="0" y="896"/>
                          <a:pt x="21542" y="-1972"/>
                          <a:pt x="15797" y="2330"/>
                        </a:cubicBezTo>
                        <a:cubicBezTo>
                          <a:pt x="10053" y="6632"/>
                          <a:pt x="25850" y="14519"/>
                          <a:pt x="25850" y="14519"/>
                        </a:cubicBezTo>
                        <a:lnTo>
                          <a:pt x="0" y="896"/>
                        </a:lnTo>
                        <a:close/>
                      </a:path>
                    </a:pathLst>
                  </a:custGeom>
                  <a:solidFill>
                    <a:srgbClr val="004A25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1681" name="Freeform 1680"/>
                  <p:cNvSpPr/>
                  <p:nvPr/>
                </p:nvSpPr>
                <p:spPr>
                  <a:xfrm>
                    <a:off x="2604705" y="3706617"/>
                    <a:ext cx="153530" cy="677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3530" h="67755">
                        <a:moveTo>
                          <a:pt x="3904" y="62602"/>
                        </a:moveTo>
                        <a:cubicBezTo>
                          <a:pt x="3904" y="62602"/>
                          <a:pt x="6777" y="70488"/>
                          <a:pt x="17548" y="66904"/>
                        </a:cubicBezTo>
                        <a:cubicBezTo>
                          <a:pt x="28318" y="63319"/>
                          <a:pt x="22574" y="54476"/>
                          <a:pt x="22574" y="54476"/>
                        </a:cubicBezTo>
                        <a:cubicBezTo>
                          <a:pt x="22574" y="54476"/>
                          <a:pt x="22454" y="12532"/>
                          <a:pt x="63085" y="16774"/>
                        </a:cubicBezTo>
                        <a:cubicBezTo>
                          <a:pt x="103715" y="21017"/>
                          <a:pt x="120948" y="30576"/>
                          <a:pt x="134352" y="25796"/>
                        </a:cubicBezTo>
                        <a:cubicBezTo>
                          <a:pt x="147756" y="21017"/>
                          <a:pt x="153530" y="3809"/>
                          <a:pt x="153530" y="3809"/>
                        </a:cubicBezTo>
                        <a:cubicBezTo>
                          <a:pt x="153530" y="3809"/>
                          <a:pt x="147756" y="941"/>
                          <a:pt x="145841" y="0"/>
                        </a:cubicBezTo>
                        <a:cubicBezTo>
                          <a:pt x="143927" y="-971"/>
                          <a:pt x="132916" y="24841"/>
                          <a:pt x="110417" y="14325"/>
                        </a:cubicBezTo>
                        <a:cubicBezTo>
                          <a:pt x="87918" y="3809"/>
                          <a:pt x="34063" y="-971"/>
                          <a:pt x="27241" y="10501"/>
                        </a:cubicBezTo>
                        <a:cubicBezTo>
                          <a:pt x="20420" y="21973"/>
                          <a:pt x="8213" y="60690"/>
                          <a:pt x="6059" y="57583"/>
                        </a:cubicBezTo>
                        <a:cubicBezTo>
                          <a:pt x="3904" y="54476"/>
                          <a:pt x="-5071" y="61885"/>
                          <a:pt x="3904" y="62602"/>
                        </a:cubicBezTo>
                        <a:close/>
                      </a:path>
                    </a:pathLst>
                  </a:custGeom>
                  <a:gradFill>
                    <a:gsLst>
                      <a:gs pos="26000">
                        <a:srgbClr val="1A8F54"/>
                      </a:gs>
                      <a:gs pos="39000">
                        <a:srgbClr val="6C9925"/>
                      </a:gs>
                    </a:gsLst>
                    <a:lin ang="30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1682" name="Freeform 1681"/>
                  <p:cNvSpPr/>
                  <p:nvPr/>
                </p:nvSpPr>
                <p:spPr>
                  <a:xfrm>
                    <a:off x="2484384" y="3794312"/>
                    <a:ext cx="287942" cy="960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7942" h="96032">
                        <a:moveTo>
                          <a:pt x="7899" y="0"/>
                        </a:moveTo>
                        <a:cubicBezTo>
                          <a:pt x="7899" y="0"/>
                          <a:pt x="56009" y="63492"/>
                          <a:pt x="142176" y="67399"/>
                        </a:cubicBezTo>
                        <a:cubicBezTo>
                          <a:pt x="228343" y="71306"/>
                          <a:pt x="277889" y="6838"/>
                          <a:pt x="277889" y="6838"/>
                        </a:cubicBezTo>
                        <a:lnTo>
                          <a:pt x="287942" y="17582"/>
                        </a:lnTo>
                        <a:cubicBezTo>
                          <a:pt x="287942" y="17582"/>
                          <a:pt x="252757" y="101587"/>
                          <a:pt x="145049" y="95726"/>
                        </a:cubicBezTo>
                        <a:cubicBezTo>
                          <a:pt x="37339" y="89866"/>
                          <a:pt x="0" y="15629"/>
                          <a:pt x="0" y="15629"/>
                        </a:cubicBezTo>
                        <a:lnTo>
                          <a:pt x="7899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9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1683" name="Freeform 1682"/>
                  <p:cNvSpPr/>
                  <p:nvPr/>
                </p:nvSpPr>
                <p:spPr>
                  <a:xfrm>
                    <a:off x="2589670" y="3776746"/>
                    <a:ext cx="133694" cy="5126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3694" h="51265">
                        <a:moveTo>
                          <a:pt x="7639" y="18301"/>
                        </a:moveTo>
                        <a:cubicBezTo>
                          <a:pt x="6403" y="18301"/>
                          <a:pt x="23701" y="8432"/>
                          <a:pt x="47794" y="5347"/>
                        </a:cubicBezTo>
                        <a:cubicBezTo>
                          <a:pt x="71888" y="2263"/>
                          <a:pt x="64460" y="-4320"/>
                          <a:pt x="105248" y="4114"/>
                        </a:cubicBezTo>
                        <a:cubicBezTo>
                          <a:pt x="146037" y="12547"/>
                          <a:pt x="134284" y="28171"/>
                          <a:pt x="123164" y="36190"/>
                        </a:cubicBezTo>
                        <a:cubicBezTo>
                          <a:pt x="112043" y="44209"/>
                          <a:pt x="47794" y="55313"/>
                          <a:pt x="22465" y="49761"/>
                        </a:cubicBezTo>
                        <a:cubicBezTo>
                          <a:pt x="-2863" y="44209"/>
                          <a:pt x="-5335" y="25087"/>
                          <a:pt x="7639" y="1830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20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sp>
              <p:nvSpPr>
                <p:cNvPr id="1684" name="Freeform 1683"/>
                <p:cNvSpPr/>
                <p:nvPr/>
              </p:nvSpPr>
              <p:spPr>
                <a:xfrm>
                  <a:off x="2628052" y="3767179"/>
                  <a:ext cx="103705" cy="344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705" h="34416">
                      <a:moveTo>
                        <a:pt x="5925" y="12286"/>
                      </a:moveTo>
                      <a:cubicBezTo>
                        <a:pt x="4967" y="12286"/>
                        <a:pt x="18385" y="5660"/>
                        <a:pt x="37074" y="3590"/>
                      </a:cubicBezTo>
                      <a:cubicBezTo>
                        <a:pt x="55763" y="1519"/>
                        <a:pt x="50001" y="-2900"/>
                        <a:pt x="81640" y="2762"/>
                      </a:cubicBezTo>
                      <a:cubicBezTo>
                        <a:pt x="113280" y="8423"/>
                        <a:pt x="104163" y="18912"/>
                        <a:pt x="95537" y="24296"/>
                      </a:cubicBezTo>
                      <a:cubicBezTo>
                        <a:pt x="86912" y="29679"/>
                        <a:pt x="37074" y="37133"/>
                        <a:pt x="17426" y="33406"/>
                      </a:cubicBezTo>
                      <a:cubicBezTo>
                        <a:pt x="-2221" y="29679"/>
                        <a:pt x="-4138" y="16842"/>
                        <a:pt x="5925" y="12286"/>
                      </a:cubicBezTo>
                      <a:close/>
                    </a:path>
                  </a:pathLst>
                </a:custGeom>
                <a:solidFill>
                  <a:srgbClr val="FFFFFF">
                    <a:alpha val="20000"/>
                  </a:srgbClr>
                </a:solidFill>
                <a:ln w="8800" cap="flat">
                  <a:noFill/>
                  <a:bevel/>
                </a:ln>
              </p:spPr>
            </p:sp>
            <p:grpSp>
              <p:nvGrpSpPr>
                <p:cNvPr id="1685" name="Group 1684"/>
                <p:cNvGrpSpPr/>
                <p:nvPr/>
              </p:nvGrpSpPr>
              <p:grpSpPr>
                <a:xfrm>
                  <a:off x="2623689" y="3930070"/>
                  <a:ext cx="375187" cy="230915"/>
                  <a:chOff x="2623689" y="3930070"/>
                  <a:chExt cx="375187" cy="230915"/>
                </a:xfrm>
              </p:grpSpPr>
              <p:sp>
                <p:nvSpPr>
                  <p:cNvPr id="1686" name="Freeform 1685"/>
                  <p:cNvSpPr/>
                  <p:nvPr/>
                </p:nvSpPr>
                <p:spPr>
                  <a:xfrm>
                    <a:off x="2623689" y="3930070"/>
                    <a:ext cx="375187" cy="23091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75187" h="230915">
                        <a:moveTo>
                          <a:pt x="0" y="79619"/>
                        </a:moveTo>
                        <a:lnTo>
                          <a:pt x="373148" y="0"/>
                        </a:lnTo>
                        <a:cubicBezTo>
                          <a:pt x="373148" y="0"/>
                          <a:pt x="380398" y="53647"/>
                          <a:pt x="367603" y="90263"/>
                        </a:cubicBezTo>
                        <a:cubicBezTo>
                          <a:pt x="354810" y="126880"/>
                          <a:pt x="339031" y="166477"/>
                          <a:pt x="286575" y="201816"/>
                        </a:cubicBezTo>
                        <a:cubicBezTo>
                          <a:pt x="234119" y="237154"/>
                          <a:pt x="177825" y="232046"/>
                          <a:pt x="159060" y="228213"/>
                        </a:cubicBezTo>
                        <a:cubicBezTo>
                          <a:pt x="140295" y="224382"/>
                          <a:pt x="93171" y="211821"/>
                          <a:pt x="59266" y="177972"/>
                        </a:cubicBezTo>
                        <a:cubicBezTo>
                          <a:pt x="47965" y="166690"/>
                          <a:pt x="35930" y="154313"/>
                          <a:pt x="27281" y="140504"/>
                        </a:cubicBezTo>
                        <a:cubicBezTo>
                          <a:pt x="9982" y="112887"/>
                          <a:pt x="785" y="84192"/>
                          <a:pt x="0" y="79619"/>
                        </a:cubicBezTo>
                        <a:close/>
                      </a:path>
                    </a:pathLst>
                  </a:custGeom>
                  <a:solidFill>
                    <a:srgbClr val="307320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1687" name="Freeform 1686"/>
                  <p:cNvSpPr/>
                  <p:nvPr/>
                </p:nvSpPr>
                <p:spPr>
                  <a:xfrm>
                    <a:off x="2630606" y="3930924"/>
                    <a:ext cx="362393" cy="22307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62393" h="223072">
                        <a:moveTo>
                          <a:pt x="0" y="76915"/>
                        </a:moveTo>
                        <a:lnTo>
                          <a:pt x="360423" y="0"/>
                        </a:lnTo>
                        <a:cubicBezTo>
                          <a:pt x="360423" y="0"/>
                          <a:pt x="367426" y="51825"/>
                          <a:pt x="355068" y="87198"/>
                        </a:cubicBezTo>
                        <a:cubicBezTo>
                          <a:pt x="342711" y="122571"/>
                          <a:pt x="327469" y="160823"/>
                          <a:pt x="276802" y="194961"/>
                        </a:cubicBezTo>
                        <a:cubicBezTo>
                          <a:pt x="226134" y="229099"/>
                          <a:pt x="171761" y="224165"/>
                          <a:pt x="153636" y="220463"/>
                        </a:cubicBezTo>
                        <a:cubicBezTo>
                          <a:pt x="135511" y="216761"/>
                          <a:pt x="89993" y="204627"/>
                          <a:pt x="57245" y="171928"/>
                        </a:cubicBezTo>
                        <a:cubicBezTo>
                          <a:pt x="46329" y="161029"/>
                          <a:pt x="34705" y="149073"/>
                          <a:pt x="26350" y="135733"/>
                        </a:cubicBezTo>
                        <a:cubicBezTo>
                          <a:pt x="9642" y="109053"/>
                          <a:pt x="758" y="81333"/>
                          <a:pt x="0" y="76915"/>
                        </a:cubicBezTo>
                        <a:close/>
                      </a:path>
                    </a:pathLst>
                  </a:custGeom>
                  <a:gradFill>
                    <a:gsLst>
                      <a:gs pos="99000">
                        <a:srgbClr val="A4D683"/>
                      </a:gs>
                      <a:gs pos="67000">
                        <a:srgbClr val="FFFFFF"/>
                      </a:gs>
                      <a:gs pos="0">
                        <a:srgbClr val="E1F1D6"/>
                      </a:gs>
                    </a:gsLst>
                    <a:path path="shape">
                      <a:fillToRect l="50000" t="50000" r="50000" b="50000"/>
                    </a:path>
                  </a:gradFill>
                  <a:ln w="8800" cap="flat">
                    <a:solidFill>
                      <a:srgbClr val="A4D683"/>
                    </a:solidFill>
                    <a:bevel/>
                  </a:ln>
                </p:spPr>
              </p:sp>
              <p:sp>
                <p:nvSpPr>
                  <p:cNvPr id="1688" name="Freeform 1687"/>
                  <p:cNvSpPr/>
                  <p:nvPr/>
                </p:nvSpPr>
                <p:spPr>
                  <a:xfrm>
                    <a:off x="2655389" y="3936441"/>
                    <a:ext cx="310103" cy="19088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10103" h="190885">
                        <a:moveTo>
                          <a:pt x="0" y="65817"/>
                        </a:moveTo>
                        <a:lnTo>
                          <a:pt x="308417" y="0"/>
                        </a:lnTo>
                        <a:cubicBezTo>
                          <a:pt x="308417" y="0"/>
                          <a:pt x="314410" y="44347"/>
                          <a:pt x="303835" y="74616"/>
                        </a:cubicBezTo>
                        <a:cubicBezTo>
                          <a:pt x="293261" y="104885"/>
                          <a:pt x="280218" y="137618"/>
                          <a:pt x="236863" y="166830"/>
                        </a:cubicBezTo>
                        <a:cubicBezTo>
                          <a:pt x="193506" y="196043"/>
                          <a:pt x="146978" y="191821"/>
                          <a:pt x="131468" y="188653"/>
                        </a:cubicBezTo>
                        <a:cubicBezTo>
                          <a:pt x="115958" y="185485"/>
                          <a:pt x="77008" y="175102"/>
                          <a:pt x="48985" y="147121"/>
                        </a:cubicBezTo>
                        <a:cubicBezTo>
                          <a:pt x="39644" y="137794"/>
                          <a:pt x="29697" y="127563"/>
                          <a:pt x="22548" y="116148"/>
                        </a:cubicBezTo>
                        <a:cubicBezTo>
                          <a:pt x="8250" y="93318"/>
                          <a:pt x="649" y="69597"/>
                          <a:pt x="0" y="6581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F71403"/>
                      </a:gs>
                      <a:gs pos="67000">
                        <a:srgbClr val="FC1C0C"/>
                      </a:gs>
                      <a:gs pos="57000">
                        <a:srgbClr val="FC3122"/>
                      </a:gs>
                      <a:gs pos="38000">
                        <a:srgbClr val="FD493C"/>
                      </a:gs>
                      <a:gs pos="21000">
                        <a:srgbClr val="FD493C"/>
                      </a:gs>
                      <a:gs pos="0">
                        <a:srgbClr val="FD3E32"/>
                      </a:gs>
                    </a:gsLst>
                    <a:path path="shape">
                      <a:fillToRect l="50000" t="50000" r="50000" b="50000"/>
                    </a:path>
                  </a:gradFill>
                  <a:ln w="8800" cap="flat">
                    <a:solidFill>
                      <a:srgbClr val="F71403"/>
                    </a:solidFill>
                    <a:bevel/>
                  </a:ln>
                </p:spPr>
              </p:sp>
              <p:sp>
                <p:nvSpPr>
                  <p:cNvPr id="1689" name="Freeform 1688"/>
                  <p:cNvSpPr/>
                  <p:nvPr/>
                </p:nvSpPr>
                <p:spPr>
                  <a:xfrm rot="-600000">
                    <a:off x="2721068" y="3952526"/>
                    <a:ext cx="189896" cy="1169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9896" h="116902">
                        <a:moveTo>
                          <a:pt x="0" y="40308"/>
                        </a:moveTo>
                        <a:lnTo>
                          <a:pt x="188864" y="0"/>
                        </a:lnTo>
                        <a:cubicBezTo>
                          <a:pt x="188864" y="0"/>
                          <a:pt x="192534" y="27159"/>
                          <a:pt x="186058" y="45697"/>
                        </a:cubicBezTo>
                        <a:cubicBezTo>
                          <a:pt x="179582" y="64234"/>
                          <a:pt x="171596" y="84280"/>
                          <a:pt x="145046" y="102171"/>
                        </a:cubicBezTo>
                        <a:cubicBezTo>
                          <a:pt x="118496" y="120061"/>
                          <a:pt x="90004" y="117475"/>
                          <a:pt x="80506" y="115535"/>
                        </a:cubicBezTo>
                        <a:cubicBezTo>
                          <a:pt x="71009" y="113595"/>
                          <a:pt x="47157" y="107236"/>
                          <a:pt x="29997" y="90100"/>
                        </a:cubicBezTo>
                        <a:cubicBezTo>
                          <a:pt x="24277" y="84388"/>
                          <a:pt x="18186" y="78122"/>
                          <a:pt x="13808" y="71132"/>
                        </a:cubicBezTo>
                        <a:cubicBezTo>
                          <a:pt x="5052" y="57150"/>
                          <a:pt x="397" y="42623"/>
                          <a:pt x="0" y="40308"/>
                        </a:cubicBezTo>
                        <a:close/>
                      </a:path>
                    </a:pathLst>
                  </a:custGeom>
                  <a:gradFill>
                    <a:gsLst>
                      <a:gs pos="34000">
                        <a:srgbClr val="FFFFFF">
                          <a:alpha val="0"/>
                        </a:srgbClr>
                      </a:gs>
                      <a:gs pos="100000">
                        <a:srgbClr val="FFFFFF">
                          <a:alpha val="69000"/>
                        </a:srgbClr>
                      </a:gs>
                    </a:gsLst>
                    <a:lin ang="4800000" scaled="0"/>
                  </a:gradFill>
                  <a:ln w="8800" cap="flat">
                    <a:noFill/>
                    <a:bevel/>
                  </a:ln>
                </p:spPr>
              </p:sp>
              <p:grpSp>
                <p:nvGrpSpPr>
                  <p:cNvPr id="1690" name="Group 1689"/>
                  <p:cNvGrpSpPr/>
                  <p:nvPr/>
                </p:nvGrpSpPr>
                <p:grpSpPr>
                  <a:xfrm rot="2700000">
                    <a:off x="2721768" y="4052899"/>
                    <a:ext cx="9588" cy="16386"/>
                    <a:chOff x="2721768" y="4052899"/>
                    <a:chExt cx="9588" cy="16386"/>
                  </a:xfrm>
                </p:grpSpPr>
                <p:sp>
                  <p:nvSpPr>
                    <p:cNvPr id="1691" name="Freeform 1690"/>
                    <p:cNvSpPr/>
                    <p:nvPr/>
                  </p:nvSpPr>
                  <p:spPr>
                    <a:xfrm>
                      <a:off x="2721768" y="4052899"/>
                      <a:ext cx="9588" cy="1638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9588" h="16386">
                          <a:moveTo>
                            <a:pt x="0" y="9238"/>
                          </a:moveTo>
                          <a:cubicBezTo>
                            <a:pt x="0" y="4379"/>
                            <a:pt x="824" y="0"/>
                            <a:pt x="3472" y="0"/>
                          </a:cubicBezTo>
                          <a:cubicBezTo>
                            <a:pt x="6119" y="0"/>
                            <a:pt x="9588" y="6578"/>
                            <a:pt x="9588" y="11437"/>
                          </a:cubicBezTo>
                          <a:cubicBezTo>
                            <a:pt x="9588" y="16296"/>
                            <a:pt x="3692" y="16789"/>
                            <a:pt x="2397" y="16166"/>
                          </a:cubicBezTo>
                          <a:cubicBezTo>
                            <a:pt x="1102" y="15543"/>
                            <a:pt x="0" y="14096"/>
                            <a:pt x="0" y="923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1692" name="Freeform 1691"/>
                    <p:cNvSpPr/>
                    <p:nvPr/>
                  </p:nvSpPr>
                  <p:spPr>
                    <a:xfrm>
                      <a:off x="2723896" y="4055978"/>
                      <a:ext cx="1199" cy="852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199" h="8523">
                          <a:moveTo>
                            <a:pt x="517" y="0"/>
                          </a:moveTo>
                          <a:cubicBezTo>
                            <a:pt x="517" y="0"/>
                            <a:pt x="-641" y="6818"/>
                            <a:pt x="517" y="8358"/>
                          </a:cubicBezTo>
                          <a:cubicBezTo>
                            <a:pt x="1674" y="9897"/>
                            <a:pt x="1178" y="0"/>
                            <a:pt x="517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693" name="Freeform 1692"/>
                    <p:cNvSpPr/>
                    <p:nvPr/>
                  </p:nvSpPr>
                  <p:spPr>
                    <a:xfrm>
                      <a:off x="2727368" y="4060597"/>
                      <a:ext cx="2087" cy="472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087" h="4729">
                          <a:moveTo>
                            <a:pt x="1178" y="0"/>
                          </a:moveTo>
                          <a:cubicBezTo>
                            <a:pt x="1178" y="0"/>
                            <a:pt x="682" y="4619"/>
                            <a:pt x="21" y="4619"/>
                          </a:cubicBezTo>
                          <a:cubicBezTo>
                            <a:pt x="-641" y="4619"/>
                            <a:pt x="3988" y="5938"/>
                            <a:pt x="1178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1694" name="Group 1693"/>
                  <p:cNvGrpSpPr/>
                  <p:nvPr/>
                </p:nvGrpSpPr>
                <p:grpSpPr>
                  <a:xfrm rot="3600000">
                    <a:off x="2690744" y="4020399"/>
                    <a:ext cx="9585" cy="16392"/>
                    <a:chOff x="2690744" y="4020399"/>
                    <a:chExt cx="9585" cy="16392"/>
                  </a:xfrm>
                </p:grpSpPr>
                <p:sp>
                  <p:nvSpPr>
                    <p:cNvPr id="1695" name="Freeform 1694"/>
                    <p:cNvSpPr/>
                    <p:nvPr/>
                  </p:nvSpPr>
                  <p:spPr>
                    <a:xfrm>
                      <a:off x="2690744" y="4020399"/>
                      <a:ext cx="9585" cy="163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9585" h="16392">
                          <a:moveTo>
                            <a:pt x="0" y="9241"/>
                          </a:moveTo>
                          <a:cubicBezTo>
                            <a:pt x="0" y="4380"/>
                            <a:pt x="824" y="0"/>
                            <a:pt x="3470" y="0"/>
                          </a:cubicBezTo>
                          <a:cubicBezTo>
                            <a:pt x="6117" y="0"/>
                            <a:pt x="9585" y="6581"/>
                            <a:pt x="9585" y="11441"/>
                          </a:cubicBezTo>
                          <a:cubicBezTo>
                            <a:pt x="9585" y="16302"/>
                            <a:pt x="3691" y="16795"/>
                            <a:pt x="2396" y="16172"/>
                          </a:cubicBezTo>
                          <a:cubicBezTo>
                            <a:pt x="1102" y="15548"/>
                            <a:pt x="0" y="14102"/>
                            <a:pt x="0" y="924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1696" name="Freeform 1695"/>
                    <p:cNvSpPr/>
                    <p:nvPr/>
                  </p:nvSpPr>
                  <p:spPr>
                    <a:xfrm>
                      <a:off x="2692871" y="4023479"/>
                      <a:ext cx="1198" cy="852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198" h="8526">
                          <a:moveTo>
                            <a:pt x="516" y="0"/>
                          </a:moveTo>
                          <a:cubicBezTo>
                            <a:pt x="516" y="0"/>
                            <a:pt x="-640" y="6821"/>
                            <a:pt x="516" y="8361"/>
                          </a:cubicBezTo>
                          <a:cubicBezTo>
                            <a:pt x="1673" y="9901"/>
                            <a:pt x="1177" y="0"/>
                            <a:pt x="516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697" name="Freeform 1696"/>
                    <p:cNvSpPr/>
                    <p:nvPr/>
                  </p:nvSpPr>
                  <p:spPr>
                    <a:xfrm>
                      <a:off x="2696342" y="4028100"/>
                      <a:ext cx="2086" cy="473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086" h="4731">
                          <a:moveTo>
                            <a:pt x="1177" y="0"/>
                          </a:moveTo>
                          <a:cubicBezTo>
                            <a:pt x="1177" y="0"/>
                            <a:pt x="682" y="4621"/>
                            <a:pt x="21" y="4621"/>
                          </a:cubicBezTo>
                          <a:cubicBezTo>
                            <a:pt x="-640" y="4621"/>
                            <a:pt x="3987" y="5941"/>
                            <a:pt x="1177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1698" name="Group 1697"/>
                  <p:cNvGrpSpPr/>
                  <p:nvPr/>
                </p:nvGrpSpPr>
                <p:grpSpPr>
                  <a:xfrm rot="1800000">
                    <a:off x="2753192" y="4074459"/>
                    <a:ext cx="9592" cy="16380"/>
                    <a:chOff x="2753192" y="4074459"/>
                    <a:chExt cx="9592" cy="16380"/>
                  </a:xfrm>
                </p:grpSpPr>
                <p:sp>
                  <p:nvSpPr>
                    <p:cNvPr id="1699" name="Freeform 1698"/>
                    <p:cNvSpPr/>
                    <p:nvPr/>
                  </p:nvSpPr>
                  <p:spPr>
                    <a:xfrm>
                      <a:off x="2753192" y="4074459"/>
                      <a:ext cx="9592" cy="1638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9592" h="16380">
                          <a:moveTo>
                            <a:pt x="0" y="9234"/>
                          </a:moveTo>
                          <a:cubicBezTo>
                            <a:pt x="0" y="4377"/>
                            <a:pt x="824" y="0"/>
                            <a:pt x="3473" y="0"/>
                          </a:cubicBezTo>
                          <a:cubicBezTo>
                            <a:pt x="6122" y="0"/>
                            <a:pt x="9592" y="6576"/>
                            <a:pt x="9592" y="11433"/>
                          </a:cubicBezTo>
                          <a:cubicBezTo>
                            <a:pt x="9592" y="16290"/>
                            <a:pt x="3693" y="16783"/>
                            <a:pt x="2398" y="16160"/>
                          </a:cubicBezTo>
                          <a:cubicBezTo>
                            <a:pt x="1103" y="15537"/>
                            <a:pt x="0" y="14091"/>
                            <a:pt x="0" y="923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1700" name="Freeform 1699"/>
                    <p:cNvSpPr/>
                    <p:nvPr/>
                  </p:nvSpPr>
                  <p:spPr>
                    <a:xfrm>
                      <a:off x="2755321" y="4077537"/>
                      <a:ext cx="1199" cy="852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199" h="8520">
                          <a:moveTo>
                            <a:pt x="517" y="0"/>
                          </a:moveTo>
                          <a:cubicBezTo>
                            <a:pt x="517" y="0"/>
                            <a:pt x="-641" y="6816"/>
                            <a:pt x="517" y="8355"/>
                          </a:cubicBezTo>
                          <a:cubicBezTo>
                            <a:pt x="1674" y="9894"/>
                            <a:pt x="1178" y="0"/>
                            <a:pt x="517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701" name="Freeform 1700"/>
                    <p:cNvSpPr/>
                    <p:nvPr/>
                  </p:nvSpPr>
                  <p:spPr>
                    <a:xfrm>
                      <a:off x="2758794" y="4082154"/>
                      <a:ext cx="2088" cy="47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088" h="4727">
                          <a:moveTo>
                            <a:pt x="1178" y="0"/>
                          </a:moveTo>
                          <a:cubicBezTo>
                            <a:pt x="1178" y="0"/>
                            <a:pt x="682" y="4617"/>
                            <a:pt x="21" y="4617"/>
                          </a:cubicBezTo>
                          <a:cubicBezTo>
                            <a:pt x="-641" y="4617"/>
                            <a:pt x="3990" y="5936"/>
                            <a:pt x="1178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1702" name="Group 1701"/>
                  <p:cNvGrpSpPr/>
                  <p:nvPr/>
                </p:nvGrpSpPr>
                <p:grpSpPr>
                  <a:xfrm rot="900000">
                    <a:off x="2786934" y="4088993"/>
                    <a:ext cx="9595" cy="16375"/>
                    <a:chOff x="2786934" y="4088993"/>
                    <a:chExt cx="9595" cy="16375"/>
                  </a:xfrm>
                </p:grpSpPr>
                <p:sp>
                  <p:nvSpPr>
                    <p:cNvPr id="1703" name="Freeform 1702"/>
                    <p:cNvSpPr/>
                    <p:nvPr/>
                  </p:nvSpPr>
                  <p:spPr>
                    <a:xfrm>
                      <a:off x="2786934" y="4088993"/>
                      <a:ext cx="9595" cy="1637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9595" h="16375">
                          <a:moveTo>
                            <a:pt x="0" y="9232"/>
                          </a:moveTo>
                          <a:cubicBezTo>
                            <a:pt x="0" y="4376"/>
                            <a:pt x="824" y="0"/>
                            <a:pt x="3474" y="0"/>
                          </a:cubicBezTo>
                          <a:cubicBezTo>
                            <a:pt x="6123" y="0"/>
                            <a:pt x="9595" y="6574"/>
                            <a:pt x="9595" y="11430"/>
                          </a:cubicBezTo>
                          <a:cubicBezTo>
                            <a:pt x="9595" y="16285"/>
                            <a:pt x="3694" y="16778"/>
                            <a:pt x="2399" y="16155"/>
                          </a:cubicBezTo>
                          <a:cubicBezTo>
                            <a:pt x="1103" y="15533"/>
                            <a:pt x="0" y="14087"/>
                            <a:pt x="0" y="923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1704" name="Freeform 1703"/>
                    <p:cNvSpPr/>
                    <p:nvPr/>
                  </p:nvSpPr>
                  <p:spPr>
                    <a:xfrm>
                      <a:off x="2789064" y="4092070"/>
                      <a:ext cx="1199" cy="851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199" h="8517">
                          <a:moveTo>
                            <a:pt x="517" y="0"/>
                          </a:moveTo>
                          <a:cubicBezTo>
                            <a:pt x="517" y="0"/>
                            <a:pt x="-641" y="6814"/>
                            <a:pt x="517" y="8352"/>
                          </a:cubicBezTo>
                          <a:cubicBezTo>
                            <a:pt x="1675" y="9891"/>
                            <a:pt x="1179" y="0"/>
                            <a:pt x="517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705" name="Freeform 1704"/>
                    <p:cNvSpPr/>
                    <p:nvPr/>
                  </p:nvSpPr>
                  <p:spPr>
                    <a:xfrm>
                      <a:off x="2792538" y="4096686"/>
                      <a:ext cx="2089" cy="472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089" h="4726">
                          <a:moveTo>
                            <a:pt x="1179" y="0"/>
                          </a:moveTo>
                          <a:cubicBezTo>
                            <a:pt x="1179" y="0"/>
                            <a:pt x="682" y="4616"/>
                            <a:pt x="21" y="4616"/>
                          </a:cubicBezTo>
                          <a:cubicBezTo>
                            <a:pt x="-641" y="4616"/>
                            <a:pt x="3991" y="5935"/>
                            <a:pt x="117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1706" name="Group 1705"/>
                  <p:cNvGrpSpPr/>
                  <p:nvPr/>
                </p:nvGrpSpPr>
                <p:grpSpPr>
                  <a:xfrm rot="-900000">
                    <a:off x="2824837" y="4090590"/>
                    <a:ext cx="9595" cy="16375"/>
                    <a:chOff x="2824837" y="4090590"/>
                    <a:chExt cx="9595" cy="16375"/>
                  </a:xfrm>
                </p:grpSpPr>
                <p:sp>
                  <p:nvSpPr>
                    <p:cNvPr id="1707" name="Freeform 1706"/>
                    <p:cNvSpPr/>
                    <p:nvPr/>
                  </p:nvSpPr>
                  <p:spPr>
                    <a:xfrm>
                      <a:off x="2824837" y="4090590"/>
                      <a:ext cx="9595" cy="1637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9595" h="16375">
                          <a:moveTo>
                            <a:pt x="0" y="9232"/>
                          </a:moveTo>
                          <a:cubicBezTo>
                            <a:pt x="0" y="4376"/>
                            <a:pt x="824" y="0"/>
                            <a:pt x="3474" y="0"/>
                          </a:cubicBezTo>
                          <a:cubicBezTo>
                            <a:pt x="6123" y="0"/>
                            <a:pt x="9595" y="6574"/>
                            <a:pt x="9595" y="11430"/>
                          </a:cubicBezTo>
                          <a:cubicBezTo>
                            <a:pt x="9595" y="16285"/>
                            <a:pt x="3694" y="16778"/>
                            <a:pt x="2399" y="16155"/>
                          </a:cubicBezTo>
                          <a:cubicBezTo>
                            <a:pt x="1103" y="15533"/>
                            <a:pt x="0" y="14087"/>
                            <a:pt x="0" y="923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1708" name="Freeform 1707"/>
                    <p:cNvSpPr/>
                    <p:nvPr/>
                  </p:nvSpPr>
                  <p:spPr>
                    <a:xfrm>
                      <a:off x="2826966" y="4093667"/>
                      <a:ext cx="1199" cy="851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199" h="8517">
                          <a:moveTo>
                            <a:pt x="517" y="0"/>
                          </a:moveTo>
                          <a:cubicBezTo>
                            <a:pt x="517" y="0"/>
                            <a:pt x="-641" y="6814"/>
                            <a:pt x="517" y="8352"/>
                          </a:cubicBezTo>
                          <a:cubicBezTo>
                            <a:pt x="1675" y="9891"/>
                            <a:pt x="1179" y="0"/>
                            <a:pt x="517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709" name="Freeform 1708"/>
                    <p:cNvSpPr/>
                    <p:nvPr/>
                  </p:nvSpPr>
                  <p:spPr>
                    <a:xfrm>
                      <a:off x="2830440" y="4098283"/>
                      <a:ext cx="2089" cy="472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089" h="4726">
                          <a:moveTo>
                            <a:pt x="1179" y="0"/>
                          </a:moveTo>
                          <a:cubicBezTo>
                            <a:pt x="1179" y="0"/>
                            <a:pt x="682" y="4616"/>
                            <a:pt x="21" y="4616"/>
                          </a:cubicBezTo>
                          <a:cubicBezTo>
                            <a:pt x="-641" y="4616"/>
                            <a:pt x="3991" y="5935"/>
                            <a:pt x="117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1710" name="Group 1709"/>
                  <p:cNvGrpSpPr/>
                  <p:nvPr/>
                </p:nvGrpSpPr>
                <p:grpSpPr>
                  <a:xfrm rot="-900000">
                    <a:off x="2852984" y="4074461"/>
                    <a:ext cx="9595" cy="16375"/>
                    <a:chOff x="2852984" y="4074461"/>
                    <a:chExt cx="9595" cy="16375"/>
                  </a:xfrm>
                </p:grpSpPr>
                <p:sp>
                  <p:nvSpPr>
                    <p:cNvPr id="1711" name="Freeform 1710"/>
                    <p:cNvSpPr/>
                    <p:nvPr/>
                  </p:nvSpPr>
                  <p:spPr>
                    <a:xfrm>
                      <a:off x="2852984" y="4074461"/>
                      <a:ext cx="9595" cy="1637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9595" h="16375">
                          <a:moveTo>
                            <a:pt x="0" y="9232"/>
                          </a:moveTo>
                          <a:cubicBezTo>
                            <a:pt x="0" y="4376"/>
                            <a:pt x="824" y="0"/>
                            <a:pt x="3474" y="0"/>
                          </a:cubicBezTo>
                          <a:cubicBezTo>
                            <a:pt x="6123" y="0"/>
                            <a:pt x="9595" y="6574"/>
                            <a:pt x="9595" y="11430"/>
                          </a:cubicBezTo>
                          <a:cubicBezTo>
                            <a:pt x="9595" y="16285"/>
                            <a:pt x="3694" y="16778"/>
                            <a:pt x="2399" y="16155"/>
                          </a:cubicBezTo>
                          <a:cubicBezTo>
                            <a:pt x="1103" y="15533"/>
                            <a:pt x="0" y="14087"/>
                            <a:pt x="0" y="923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1712" name="Freeform 1711"/>
                    <p:cNvSpPr/>
                    <p:nvPr/>
                  </p:nvSpPr>
                  <p:spPr>
                    <a:xfrm>
                      <a:off x="2855114" y="4077538"/>
                      <a:ext cx="1199" cy="851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199" h="8517">
                          <a:moveTo>
                            <a:pt x="517" y="0"/>
                          </a:moveTo>
                          <a:cubicBezTo>
                            <a:pt x="517" y="0"/>
                            <a:pt x="-641" y="6814"/>
                            <a:pt x="517" y="8352"/>
                          </a:cubicBezTo>
                          <a:cubicBezTo>
                            <a:pt x="1675" y="9891"/>
                            <a:pt x="1179" y="0"/>
                            <a:pt x="517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713" name="Freeform 1712"/>
                    <p:cNvSpPr/>
                    <p:nvPr/>
                  </p:nvSpPr>
                  <p:spPr>
                    <a:xfrm>
                      <a:off x="2858588" y="4082154"/>
                      <a:ext cx="2089" cy="472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089" h="4726">
                          <a:moveTo>
                            <a:pt x="1179" y="0"/>
                          </a:moveTo>
                          <a:cubicBezTo>
                            <a:pt x="1179" y="0"/>
                            <a:pt x="682" y="4616"/>
                            <a:pt x="21" y="4616"/>
                          </a:cubicBezTo>
                          <a:cubicBezTo>
                            <a:pt x="-641" y="4616"/>
                            <a:pt x="3991" y="5935"/>
                            <a:pt x="117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1714" name="Group 1713"/>
                  <p:cNvGrpSpPr/>
                  <p:nvPr/>
                </p:nvGrpSpPr>
                <p:grpSpPr>
                  <a:xfrm rot="-900000">
                    <a:off x="2881131" y="4052904"/>
                    <a:ext cx="9595" cy="16375"/>
                    <a:chOff x="2881131" y="4052904"/>
                    <a:chExt cx="9595" cy="16375"/>
                  </a:xfrm>
                </p:grpSpPr>
                <p:sp>
                  <p:nvSpPr>
                    <p:cNvPr id="1715" name="Freeform 1714"/>
                    <p:cNvSpPr/>
                    <p:nvPr/>
                  </p:nvSpPr>
                  <p:spPr>
                    <a:xfrm>
                      <a:off x="2881131" y="4052904"/>
                      <a:ext cx="9595" cy="1637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9595" h="16375">
                          <a:moveTo>
                            <a:pt x="0" y="9232"/>
                          </a:moveTo>
                          <a:cubicBezTo>
                            <a:pt x="0" y="4376"/>
                            <a:pt x="824" y="0"/>
                            <a:pt x="3474" y="0"/>
                          </a:cubicBezTo>
                          <a:cubicBezTo>
                            <a:pt x="6123" y="0"/>
                            <a:pt x="9595" y="6574"/>
                            <a:pt x="9595" y="11430"/>
                          </a:cubicBezTo>
                          <a:cubicBezTo>
                            <a:pt x="9595" y="16285"/>
                            <a:pt x="3694" y="16778"/>
                            <a:pt x="2399" y="16155"/>
                          </a:cubicBezTo>
                          <a:cubicBezTo>
                            <a:pt x="1103" y="15533"/>
                            <a:pt x="0" y="14087"/>
                            <a:pt x="0" y="923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1716" name="Freeform 1715"/>
                    <p:cNvSpPr/>
                    <p:nvPr/>
                  </p:nvSpPr>
                  <p:spPr>
                    <a:xfrm>
                      <a:off x="2883261" y="4055981"/>
                      <a:ext cx="1199" cy="851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199" h="8517">
                          <a:moveTo>
                            <a:pt x="517" y="0"/>
                          </a:moveTo>
                          <a:cubicBezTo>
                            <a:pt x="517" y="0"/>
                            <a:pt x="-641" y="6814"/>
                            <a:pt x="517" y="8352"/>
                          </a:cubicBezTo>
                          <a:cubicBezTo>
                            <a:pt x="1675" y="9891"/>
                            <a:pt x="1179" y="0"/>
                            <a:pt x="517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717" name="Freeform 1716"/>
                    <p:cNvSpPr/>
                    <p:nvPr/>
                  </p:nvSpPr>
                  <p:spPr>
                    <a:xfrm>
                      <a:off x="2886735" y="4060597"/>
                      <a:ext cx="2089" cy="472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089" h="4726">
                          <a:moveTo>
                            <a:pt x="1179" y="0"/>
                          </a:moveTo>
                          <a:cubicBezTo>
                            <a:pt x="1179" y="0"/>
                            <a:pt x="682" y="4616"/>
                            <a:pt x="21" y="4616"/>
                          </a:cubicBezTo>
                          <a:cubicBezTo>
                            <a:pt x="-641" y="4616"/>
                            <a:pt x="3991" y="5935"/>
                            <a:pt x="117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1718" name="Group 1717"/>
                  <p:cNvGrpSpPr/>
                  <p:nvPr/>
                </p:nvGrpSpPr>
                <p:grpSpPr>
                  <a:xfrm rot="-1800000">
                    <a:off x="2909279" y="4028469"/>
                    <a:ext cx="9592" cy="16380"/>
                    <a:chOff x="2909279" y="4028469"/>
                    <a:chExt cx="9592" cy="16380"/>
                  </a:xfrm>
                </p:grpSpPr>
                <p:sp>
                  <p:nvSpPr>
                    <p:cNvPr id="1719" name="Freeform 1718"/>
                    <p:cNvSpPr/>
                    <p:nvPr/>
                  </p:nvSpPr>
                  <p:spPr>
                    <a:xfrm>
                      <a:off x="2909279" y="4028469"/>
                      <a:ext cx="9592" cy="1638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9592" h="16380">
                          <a:moveTo>
                            <a:pt x="0" y="9234"/>
                          </a:moveTo>
                          <a:cubicBezTo>
                            <a:pt x="0" y="4377"/>
                            <a:pt x="824" y="0"/>
                            <a:pt x="3473" y="0"/>
                          </a:cubicBezTo>
                          <a:cubicBezTo>
                            <a:pt x="6122" y="0"/>
                            <a:pt x="9592" y="6576"/>
                            <a:pt x="9592" y="11433"/>
                          </a:cubicBezTo>
                          <a:cubicBezTo>
                            <a:pt x="9592" y="16290"/>
                            <a:pt x="3693" y="16783"/>
                            <a:pt x="2398" y="16160"/>
                          </a:cubicBezTo>
                          <a:cubicBezTo>
                            <a:pt x="1103" y="15537"/>
                            <a:pt x="0" y="14091"/>
                            <a:pt x="0" y="923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1720" name="Freeform 1719"/>
                    <p:cNvSpPr/>
                    <p:nvPr/>
                  </p:nvSpPr>
                  <p:spPr>
                    <a:xfrm>
                      <a:off x="2911409" y="4031548"/>
                      <a:ext cx="1199" cy="852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199" h="8520">
                          <a:moveTo>
                            <a:pt x="517" y="0"/>
                          </a:moveTo>
                          <a:cubicBezTo>
                            <a:pt x="517" y="0"/>
                            <a:pt x="-641" y="6816"/>
                            <a:pt x="517" y="8355"/>
                          </a:cubicBezTo>
                          <a:cubicBezTo>
                            <a:pt x="1674" y="9894"/>
                            <a:pt x="1178" y="0"/>
                            <a:pt x="517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721" name="Freeform 1720"/>
                    <p:cNvSpPr/>
                    <p:nvPr/>
                  </p:nvSpPr>
                  <p:spPr>
                    <a:xfrm>
                      <a:off x="2914882" y="4036165"/>
                      <a:ext cx="2088" cy="47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088" h="4727">
                          <a:moveTo>
                            <a:pt x="1178" y="0"/>
                          </a:moveTo>
                          <a:cubicBezTo>
                            <a:pt x="1178" y="0"/>
                            <a:pt x="682" y="4617"/>
                            <a:pt x="21" y="4617"/>
                          </a:cubicBezTo>
                          <a:cubicBezTo>
                            <a:pt x="-641" y="4617"/>
                            <a:pt x="3990" y="5936"/>
                            <a:pt x="1178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1722" name="Group 1721"/>
                  <p:cNvGrpSpPr/>
                  <p:nvPr/>
                </p:nvGrpSpPr>
                <p:grpSpPr>
                  <a:xfrm rot="-1800000">
                    <a:off x="2922553" y="3997810"/>
                    <a:ext cx="9592" cy="16380"/>
                    <a:chOff x="2922553" y="3997810"/>
                    <a:chExt cx="9592" cy="16380"/>
                  </a:xfrm>
                </p:grpSpPr>
                <p:sp>
                  <p:nvSpPr>
                    <p:cNvPr id="1723" name="Freeform 1722"/>
                    <p:cNvSpPr/>
                    <p:nvPr/>
                  </p:nvSpPr>
                  <p:spPr>
                    <a:xfrm>
                      <a:off x="2922553" y="3997810"/>
                      <a:ext cx="9592" cy="1638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9592" h="16380">
                          <a:moveTo>
                            <a:pt x="0" y="9234"/>
                          </a:moveTo>
                          <a:cubicBezTo>
                            <a:pt x="0" y="4377"/>
                            <a:pt x="824" y="0"/>
                            <a:pt x="3473" y="0"/>
                          </a:cubicBezTo>
                          <a:cubicBezTo>
                            <a:pt x="6122" y="0"/>
                            <a:pt x="9592" y="6576"/>
                            <a:pt x="9592" y="11433"/>
                          </a:cubicBezTo>
                          <a:cubicBezTo>
                            <a:pt x="9592" y="16290"/>
                            <a:pt x="3693" y="16783"/>
                            <a:pt x="2398" y="16160"/>
                          </a:cubicBezTo>
                          <a:cubicBezTo>
                            <a:pt x="1103" y="15537"/>
                            <a:pt x="0" y="14091"/>
                            <a:pt x="0" y="923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1724" name="Freeform 1723"/>
                    <p:cNvSpPr/>
                    <p:nvPr/>
                  </p:nvSpPr>
                  <p:spPr>
                    <a:xfrm>
                      <a:off x="2924682" y="4000888"/>
                      <a:ext cx="1199" cy="852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199" h="8520">
                          <a:moveTo>
                            <a:pt x="517" y="0"/>
                          </a:moveTo>
                          <a:cubicBezTo>
                            <a:pt x="517" y="0"/>
                            <a:pt x="-641" y="6816"/>
                            <a:pt x="517" y="8355"/>
                          </a:cubicBezTo>
                          <a:cubicBezTo>
                            <a:pt x="1674" y="9894"/>
                            <a:pt x="1178" y="0"/>
                            <a:pt x="517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725" name="Freeform 1724"/>
                    <p:cNvSpPr/>
                    <p:nvPr/>
                  </p:nvSpPr>
                  <p:spPr>
                    <a:xfrm>
                      <a:off x="2928155" y="4005505"/>
                      <a:ext cx="2088" cy="47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088" h="4727">
                          <a:moveTo>
                            <a:pt x="1178" y="0"/>
                          </a:moveTo>
                          <a:cubicBezTo>
                            <a:pt x="1178" y="0"/>
                            <a:pt x="682" y="4617"/>
                            <a:pt x="21" y="4617"/>
                          </a:cubicBezTo>
                          <a:cubicBezTo>
                            <a:pt x="-641" y="4617"/>
                            <a:pt x="3990" y="5936"/>
                            <a:pt x="1178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1726" name="Group 1725"/>
                  <p:cNvGrpSpPr/>
                  <p:nvPr/>
                </p:nvGrpSpPr>
                <p:grpSpPr>
                  <a:xfrm rot="-2700000">
                    <a:off x="2929951" y="3966662"/>
                    <a:ext cx="9588" cy="16386"/>
                    <a:chOff x="2929951" y="3966662"/>
                    <a:chExt cx="9588" cy="16386"/>
                  </a:xfrm>
                </p:grpSpPr>
                <p:sp>
                  <p:nvSpPr>
                    <p:cNvPr id="1727" name="Freeform 1726"/>
                    <p:cNvSpPr/>
                    <p:nvPr/>
                  </p:nvSpPr>
                  <p:spPr>
                    <a:xfrm>
                      <a:off x="2929951" y="3966662"/>
                      <a:ext cx="9588" cy="1638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9588" h="16386">
                          <a:moveTo>
                            <a:pt x="0" y="9238"/>
                          </a:moveTo>
                          <a:cubicBezTo>
                            <a:pt x="0" y="4379"/>
                            <a:pt x="824" y="0"/>
                            <a:pt x="3472" y="0"/>
                          </a:cubicBezTo>
                          <a:cubicBezTo>
                            <a:pt x="6119" y="0"/>
                            <a:pt x="9588" y="6578"/>
                            <a:pt x="9588" y="11437"/>
                          </a:cubicBezTo>
                          <a:cubicBezTo>
                            <a:pt x="9588" y="16296"/>
                            <a:pt x="3692" y="16789"/>
                            <a:pt x="2397" y="16166"/>
                          </a:cubicBezTo>
                          <a:cubicBezTo>
                            <a:pt x="1102" y="15543"/>
                            <a:pt x="0" y="14096"/>
                            <a:pt x="0" y="923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1728" name="Freeform 1727"/>
                    <p:cNvSpPr/>
                    <p:nvPr/>
                  </p:nvSpPr>
                  <p:spPr>
                    <a:xfrm>
                      <a:off x="2932080" y="3969741"/>
                      <a:ext cx="1199" cy="852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199" h="8523">
                          <a:moveTo>
                            <a:pt x="517" y="0"/>
                          </a:moveTo>
                          <a:cubicBezTo>
                            <a:pt x="517" y="0"/>
                            <a:pt x="-641" y="6818"/>
                            <a:pt x="517" y="8358"/>
                          </a:cubicBezTo>
                          <a:cubicBezTo>
                            <a:pt x="1674" y="9897"/>
                            <a:pt x="1178" y="0"/>
                            <a:pt x="517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729" name="Freeform 1728"/>
                    <p:cNvSpPr/>
                    <p:nvPr/>
                  </p:nvSpPr>
                  <p:spPr>
                    <a:xfrm>
                      <a:off x="2935551" y="3974360"/>
                      <a:ext cx="2087" cy="472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087" h="4729">
                          <a:moveTo>
                            <a:pt x="1178" y="0"/>
                          </a:moveTo>
                          <a:cubicBezTo>
                            <a:pt x="1178" y="0"/>
                            <a:pt x="682" y="4619"/>
                            <a:pt x="21" y="4619"/>
                          </a:cubicBezTo>
                          <a:cubicBezTo>
                            <a:pt x="-641" y="4619"/>
                            <a:pt x="3988" y="5938"/>
                            <a:pt x="1178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1730" name="Group 1729"/>
                  <p:cNvGrpSpPr/>
                  <p:nvPr/>
                </p:nvGrpSpPr>
                <p:grpSpPr>
                  <a:xfrm rot="-2700000">
                    <a:off x="2943884" y="3953319"/>
                    <a:ext cx="6913" cy="11813"/>
                    <a:chOff x="2943884" y="3953319"/>
                    <a:chExt cx="6913" cy="11813"/>
                  </a:xfrm>
                </p:grpSpPr>
                <p:sp>
                  <p:nvSpPr>
                    <p:cNvPr id="1731" name="Freeform 1730"/>
                    <p:cNvSpPr/>
                    <p:nvPr/>
                  </p:nvSpPr>
                  <p:spPr>
                    <a:xfrm>
                      <a:off x="2943884" y="3953319"/>
                      <a:ext cx="6913" cy="1181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6913" h="11813">
                          <a:moveTo>
                            <a:pt x="0" y="6660"/>
                          </a:moveTo>
                          <a:cubicBezTo>
                            <a:pt x="0" y="3157"/>
                            <a:pt x="594" y="0"/>
                            <a:pt x="2503" y="0"/>
                          </a:cubicBezTo>
                          <a:cubicBezTo>
                            <a:pt x="4412" y="0"/>
                            <a:pt x="6913" y="4742"/>
                            <a:pt x="6913" y="8245"/>
                          </a:cubicBezTo>
                          <a:cubicBezTo>
                            <a:pt x="6913" y="11748"/>
                            <a:pt x="2662" y="12104"/>
                            <a:pt x="1728" y="11654"/>
                          </a:cubicBezTo>
                          <a:cubicBezTo>
                            <a:pt x="795" y="11205"/>
                            <a:pt x="0" y="10162"/>
                            <a:pt x="0" y="666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1732" name="Freeform 1731"/>
                    <p:cNvSpPr/>
                    <p:nvPr/>
                  </p:nvSpPr>
                  <p:spPr>
                    <a:xfrm>
                      <a:off x="2945418" y="3955539"/>
                      <a:ext cx="864" cy="614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64" h="6144">
                          <a:moveTo>
                            <a:pt x="372" y="0"/>
                          </a:moveTo>
                          <a:cubicBezTo>
                            <a:pt x="372" y="0"/>
                            <a:pt x="-462" y="4915"/>
                            <a:pt x="372" y="6025"/>
                          </a:cubicBezTo>
                          <a:cubicBezTo>
                            <a:pt x="1207" y="7135"/>
                            <a:pt x="849" y="0"/>
                            <a:pt x="372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733" name="Freeform 1732"/>
                    <p:cNvSpPr/>
                    <p:nvPr/>
                  </p:nvSpPr>
                  <p:spPr>
                    <a:xfrm>
                      <a:off x="2947921" y="3958869"/>
                      <a:ext cx="1505" cy="34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05" h="3409">
                          <a:moveTo>
                            <a:pt x="849" y="0"/>
                          </a:moveTo>
                          <a:cubicBezTo>
                            <a:pt x="849" y="0"/>
                            <a:pt x="492" y="3330"/>
                            <a:pt x="15" y="3330"/>
                          </a:cubicBezTo>
                          <a:cubicBezTo>
                            <a:pt x="-462" y="3330"/>
                            <a:pt x="2875" y="4281"/>
                            <a:pt x="84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1734" name="Group 1733"/>
                  <p:cNvGrpSpPr/>
                  <p:nvPr/>
                </p:nvGrpSpPr>
                <p:grpSpPr>
                  <a:xfrm rot="3600000">
                    <a:off x="2716619" y="4033497"/>
                    <a:ext cx="4491" cy="7681"/>
                    <a:chOff x="2716619" y="4033497"/>
                    <a:chExt cx="4491" cy="7681"/>
                  </a:xfrm>
                </p:grpSpPr>
                <p:sp>
                  <p:nvSpPr>
                    <p:cNvPr id="1735" name="Freeform 1734"/>
                    <p:cNvSpPr/>
                    <p:nvPr/>
                  </p:nvSpPr>
                  <p:spPr>
                    <a:xfrm>
                      <a:off x="2716619" y="4033497"/>
                      <a:ext cx="4491" cy="768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491" h="7681">
                          <a:moveTo>
                            <a:pt x="0" y="4330"/>
                          </a:moveTo>
                          <a:cubicBezTo>
                            <a:pt x="0" y="2053"/>
                            <a:pt x="386" y="0"/>
                            <a:pt x="1626" y="0"/>
                          </a:cubicBezTo>
                          <a:cubicBezTo>
                            <a:pt x="2866" y="0"/>
                            <a:pt x="4491" y="3084"/>
                            <a:pt x="4491" y="5361"/>
                          </a:cubicBezTo>
                          <a:cubicBezTo>
                            <a:pt x="4491" y="7639"/>
                            <a:pt x="1729" y="7870"/>
                            <a:pt x="1123" y="7578"/>
                          </a:cubicBezTo>
                          <a:cubicBezTo>
                            <a:pt x="516" y="7286"/>
                            <a:pt x="0" y="6608"/>
                            <a:pt x="0" y="433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1736" name="Freeform 1735"/>
                    <p:cNvSpPr/>
                    <p:nvPr/>
                  </p:nvSpPr>
                  <p:spPr>
                    <a:xfrm>
                      <a:off x="2717616" y="4034941"/>
                      <a:ext cx="561" cy="39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61" h="3995">
                          <a:moveTo>
                            <a:pt x="242" y="0"/>
                          </a:moveTo>
                          <a:cubicBezTo>
                            <a:pt x="242" y="0"/>
                            <a:pt x="-300" y="3196"/>
                            <a:pt x="242" y="3918"/>
                          </a:cubicBezTo>
                          <a:cubicBezTo>
                            <a:pt x="784" y="4640"/>
                            <a:pt x="552" y="0"/>
                            <a:pt x="242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737" name="Freeform 1736"/>
                    <p:cNvSpPr/>
                    <p:nvPr/>
                  </p:nvSpPr>
                  <p:spPr>
                    <a:xfrm>
                      <a:off x="2719242" y="4037106"/>
                      <a:ext cx="978" cy="221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978" h="2217">
                          <a:moveTo>
                            <a:pt x="552" y="0"/>
                          </a:moveTo>
                          <a:cubicBezTo>
                            <a:pt x="552" y="0"/>
                            <a:pt x="319" y="2165"/>
                            <a:pt x="10" y="2165"/>
                          </a:cubicBezTo>
                          <a:cubicBezTo>
                            <a:pt x="-300" y="2165"/>
                            <a:pt x="1868" y="2784"/>
                            <a:pt x="552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1738" name="Group 1737"/>
                  <p:cNvGrpSpPr/>
                  <p:nvPr/>
                </p:nvGrpSpPr>
                <p:grpSpPr>
                  <a:xfrm rot="-900000">
                    <a:off x="2831759" y="4047592"/>
                    <a:ext cx="6744" cy="11510"/>
                    <a:chOff x="2831759" y="4047592"/>
                    <a:chExt cx="6744" cy="11510"/>
                  </a:xfrm>
                </p:grpSpPr>
                <p:sp>
                  <p:nvSpPr>
                    <p:cNvPr id="1739" name="Freeform 1738"/>
                    <p:cNvSpPr/>
                    <p:nvPr/>
                  </p:nvSpPr>
                  <p:spPr>
                    <a:xfrm>
                      <a:off x="2831759" y="4047592"/>
                      <a:ext cx="6744" cy="1151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6744" h="11510">
                          <a:moveTo>
                            <a:pt x="0" y="6489"/>
                          </a:moveTo>
                          <a:cubicBezTo>
                            <a:pt x="0" y="3076"/>
                            <a:pt x="579" y="0"/>
                            <a:pt x="2442" y="0"/>
                          </a:cubicBezTo>
                          <a:cubicBezTo>
                            <a:pt x="4304" y="0"/>
                            <a:pt x="6744" y="4621"/>
                            <a:pt x="6744" y="8034"/>
                          </a:cubicBezTo>
                          <a:cubicBezTo>
                            <a:pt x="6744" y="11447"/>
                            <a:pt x="2597" y="11793"/>
                            <a:pt x="1686" y="11355"/>
                          </a:cubicBezTo>
                          <a:cubicBezTo>
                            <a:pt x="775" y="10917"/>
                            <a:pt x="0" y="9902"/>
                            <a:pt x="0" y="6489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1740" name="Freeform 1739"/>
                    <p:cNvSpPr/>
                    <p:nvPr/>
                  </p:nvSpPr>
                  <p:spPr>
                    <a:xfrm>
                      <a:off x="2833256" y="4049755"/>
                      <a:ext cx="843" cy="598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43" h="5987">
                          <a:moveTo>
                            <a:pt x="363" y="0"/>
                          </a:moveTo>
                          <a:cubicBezTo>
                            <a:pt x="363" y="0"/>
                            <a:pt x="-451" y="4789"/>
                            <a:pt x="363" y="5871"/>
                          </a:cubicBezTo>
                          <a:cubicBezTo>
                            <a:pt x="1177" y="6952"/>
                            <a:pt x="828" y="0"/>
                            <a:pt x="363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741" name="Freeform 1740"/>
                    <p:cNvSpPr/>
                    <p:nvPr/>
                  </p:nvSpPr>
                  <p:spPr>
                    <a:xfrm>
                      <a:off x="2835698" y="4052999"/>
                      <a:ext cx="1468" cy="3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468" h="3322">
                          <a:moveTo>
                            <a:pt x="828" y="0"/>
                          </a:moveTo>
                          <a:cubicBezTo>
                            <a:pt x="828" y="0"/>
                            <a:pt x="480" y="3244"/>
                            <a:pt x="15" y="3244"/>
                          </a:cubicBezTo>
                          <a:cubicBezTo>
                            <a:pt x="-451" y="3244"/>
                            <a:pt x="2805" y="4171"/>
                            <a:pt x="828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1742" name="Group 1741"/>
                  <p:cNvGrpSpPr/>
                  <p:nvPr/>
                </p:nvGrpSpPr>
                <p:grpSpPr>
                  <a:xfrm rot="900000">
                    <a:off x="2815545" y="4059548"/>
                    <a:ext cx="2510" cy="4283"/>
                    <a:chOff x="2815545" y="4059548"/>
                    <a:chExt cx="2510" cy="4283"/>
                  </a:xfrm>
                </p:grpSpPr>
                <p:sp>
                  <p:nvSpPr>
                    <p:cNvPr id="1743" name="Freeform 1742"/>
                    <p:cNvSpPr/>
                    <p:nvPr/>
                  </p:nvSpPr>
                  <p:spPr>
                    <a:xfrm>
                      <a:off x="2815545" y="4059548"/>
                      <a:ext cx="2510" cy="428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10" h="4283">
                          <a:moveTo>
                            <a:pt x="0" y="2415"/>
                          </a:moveTo>
                          <a:cubicBezTo>
                            <a:pt x="0" y="1145"/>
                            <a:pt x="216" y="0"/>
                            <a:pt x="909" y="0"/>
                          </a:cubicBezTo>
                          <a:cubicBezTo>
                            <a:pt x="1602" y="0"/>
                            <a:pt x="2510" y="1720"/>
                            <a:pt x="2510" y="2990"/>
                          </a:cubicBezTo>
                          <a:cubicBezTo>
                            <a:pt x="2510" y="4260"/>
                            <a:pt x="967" y="4389"/>
                            <a:pt x="628" y="4226"/>
                          </a:cubicBezTo>
                          <a:cubicBezTo>
                            <a:pt x="289" y="4063"/>
                            <a:pt x="0" y="3685"/>
                            <a:pt x="0" y="2415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1744" name="Freeform 1743"/>
                    <p:cNvSpPr/>
                    <p:nvPr/>
                  </p:nvSpPr>
                  <p:spPr>
                    <a:xfrm>
                      <a:off x="2816102" y="4060353"/>
                      <a:ext cx="314" cy="2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4" h="2228">
                          <a:moveTo>
                            <a:pt x="135" y="0"/>
                          </a:moveTo>
                          <a:cubicBezTo>
                            <a:pt x="135" y="0"/>
                            <a:pt x="-168" y="1782"/>
                            <a:pt x="135" y="2185"/>
                          </a:cubicBezTo>
                          <a:cubicBezTo>
                            <a:pt x="438" y="2587"/>
                            <a:pt x="308" y="0"/>
                            <a:pt x="135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745" name="Freeform 1744"/>
                    <p:cNvSpPr/>
                    <p:nvPr/>
                  </p:nvSpPr>
                  <p:spPr>
                    <a:xfrm>
                      <a:off x="2817011" y="4061561"/>
                      <a:ext cx="546" cy="12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46" h="1236">
                          <a:moveTo>
                            <a:pt x="308" y="0"/>
                          </a:moveTo>
                          <a:cubicBezTo>
                            <a:pt x="308" y="0"/>
                            <a:pt x="179" y="1207"/>
                            <a:pt x="5" y="1207"/>
                          </a:cubicBezTo>
                          <a:cubicBezTo>
                            <a:pt x="-168" y="1207"/>
                            <a:pt x="1044" y="1552"/>
                            <a:pt x="308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1746" name="Group 1745"/>
                  <p:cNvGrpSpPr/>
                  <p:nvPr/>
                </p:nvGrpSpPr>
                <p:grpSpPr>
                  <a:xfrm rot="1800000">
                    <a:off x="2793817" y="4040145"/>
                    <a:ext cx="6304" cy="10764"/>
                    <a:chOff x="2793817" y="4040145"/>
                    <a:chExt cx="6304" cy="10764"/>
                  </a:xfrm>
                </p:grpSpPr>
                <p:sp>
                  <p:nvSpPr>
                    <p:cNvPr id="1747" name="Freeform 1746"/>
                    <p:cNvSpPr/>
                    <p:nvPr/>
                  </p:nvSpPr>
                  <p:spPr>
                    <a:xfrm>
                      <a:off x="2793817" y="4040145"/>
                      <a:ext cx="6304" cy="1076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6304" h="10764">
                          <a:moveTo>
                            <a:pt x="0" y="6068"/>
                          </a:moveTo>
                          <a:cubicBezTo>
                            <a:pt x="0" y="2877"/>
                            <a:pt x="542" y="0"/>
                            <a:pt x="2282" y="0"/>
                          </a:cubicBezTo>
                          <a:cubicBezTo>
                            <a:pt x="4023" y="0"/>
                            <a:pt x="6304" y="4321"/>
                            <a:pt x="6304" y="7513"/>
                          </a:cubicBezTo>
                          <a:cubicBezTo>
                            <a:pt x="6304" y="10705"/>
                            <a:pt x="2427" y="11029"/>
                            <a:pt x="1576" y="10620"/>
                          </a:cubicBezTo>
                          <a:cubicBezTo>
                            <a:pt x="725" y="10210"/>
                            <a:pt x="0" y="9260"/>
                            <a:pt x="0" y="606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1748" name="Freeform 1747"/>
                    <p:cNvSpPr/>
                    <p:nvPr/>
                  </p:nvSpPr>
                  <p:spPr>
                    <a:xfrm>
                      <a:off x="2795217" y="4042168"/>
                      <a:ext cx="788" cy="559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88" h="5599">
                          <a:moveTo>
                            <a:pt x="340" y="0"/>
                          </a:moveTo>
                          <a:cubicBezTo>
                            <a:pt x="340" y="0"/>
                            <a:pt x="-421" y="4479"/>
                            <a:pt x="340" y="5491"/>
                          </a:cubicBezTo>
                          <a:cubicBezTo>
                            <a:pt x="1100" y="6502"/>
                            <a:pt x="774" y="0"/>
                            <a:pt x="340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749" name="Freeform 1748"/>
                    <p:cNvSpPr/>
                    <p:nvPr/>
                  </p:nvSpPr>
                  <p:spPr>
                    <a:xfrm>
                      <a:off x="2797499" y="4045202"/>
                      <a:ext cx="1372" cy="310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72" h="3106">
                          <a:moveTo>
                            <a:pt x="774" y="0"/>
                          </a:moveTo>
                          <a:cubicBezTo>
                            <a:pt x="774" y="0"/>
                            <a:pt x="448" y="3034"/>
                            <a:pt x="14" y="3034"/>
                          </a:cubicBezTo>
                          <a:cubicBezTo>
                            <a:pt x="-421" y="3034"/>
                            <a:pt x="2622" y="3901"/>
                            <a:pt x="774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1750" name="Group 1749"/>
                  <p:cNvGrpSpPr/>
                  <p:nvPr/>
                </p:nvGrpSpPr>
                <p:grpSpPr>
                  <a:xfrm rot="-2700000">
                    <a:off x="2871286" y="4015322"/>
                    <a:ext cx="3216" cy="5495"/>
                    <a:chOff x="2871286" y="4015322"/>
                    <a:chExt cx="3216" cy="5495"/>
                  </a:xfrm>
                </p:grpSpPr>
                <p:sp>
                  <p:nvSpPr>
                    <p:cNvPr id="1751" name="Freeform 1750"/>
                    <p:cNvSpPr/>
                    <p:nvPr/>
                  </p:nvSpPr>
                  <p:spPr>
                    <a:xfrm>
                      <a:off x="2871286" y="4015322"/>
                      <a:ext cx="3216" cy="54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16" h="5495">
                          <a:moveTo>
                            <a:pt x="0" y="3098"/>
                          </a:moveTo>
                          <a:cubicBezTo>
                            <a:pt x="0" y="1469"/>
                            <a:pt x="276" y="0"/>
                            <a:pt x="1164" y="0"/>
                          </a:cubicBezTo>
                          <a:cubicBezTo>
                            <a:pt x="2052" y="0"/>
                            <a:pt x="3216" y="2206"/>
                            <a:pt x="3216" y="3836"/>
                          </a:cubicBezTo>
                          <a:cubicBezTo>
                            <a:pt x="3216" y="5465"/>
                            <a:pt x="1238" y="5631"/>
                            <a:pt x="804" y="5422"/>
                          </a:cubicBezTo>
                          <a:cubicBezTo>
                            <a:pt x="370" y="5213"/>
                            <a:pt x="0" y="4728"/>
                            <a:pt x="0" y="309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1752" name="Freeform 1751"/>
                    <p:cNvSpPr/>
                    <p:nvPr/>
                  </p:nvSpPr>
                  <p:spPr>
                    <a:xfrm>
                      <a:off x="2872000" y="4016355"/>
                      <a:ext cx="402" cy="285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02" h="2858">
                          <a:moveTo>
                            <a:pt x="173" y="0"/>
                          </a:moveTo>
                          <a:cubicBezTo>
                            <a:pt x="173" y="0"/>
                            <a:pt x="-215" y="2287"/>
                            <a:pt x="173" y="2803"/>
                          </a:cubicBezTo>
                          <a:cubicBezTo>
                            <a:pt x="561" y="3319"/>
                            <a:pt x="395" y="0"/>
                            <a:pt x="173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753" name="Freeform 1752"/>
                    <p:cNvSpPr/>
                    <p:nvPr/>
                  </p:nvSpPr>
                  <p:spPr>
                    <a:xfrm>
                      <a:off x="2873164" y="4017904"/>
                      <a:ext cx="700" cy="158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0" h="1586">
                          <a:moveTo>
                            <a:pt x="395" y="0"/>
                          </a:moveTo>
                          <a:cubicBezTo>
                            <a:pt x="395" y="0"/>
                            <a:pt x="229" y="1549"/>
                            <a:pt x="7" y="1549"/>
                          </a:cubicBezTo>
                          <a:cubicBezTo>
                            <a:pt x="-215" y="1549"/>
                            <a:pt x="1338" y="1992"/>
                            <a:pt x="395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1754" name="Group 1753"/>
                  <p:cNvGrpSpPr/>
                  <p:nvPr/>
                </p:nvGrpSpPr>
                <p:grpSpPr>
                  <a:xfrm rot="-2700000">
                    <a:off x="2855005" y="4031646"/>
                    <a:ext cx="2753" cy="4705"/>
                    <a:chOff x="2855005" y="4031646"/>
                    <a:chExt cx="2753" cy="4705"/>
                  </a:xfrm>
                </p:grpSpPr>
                <p:sp>
                  <p:nvSpPr>
                    <p:cNvPr id="1755" name="Freeform 1754"/>
                    <p:cNvSpPr/>
                    <p:nvPr/>
                  </p:nvSpPr>
                  <p:spPr>
                    <a:xfrm>
                      <a:off x="2855005" y="4031646"/>
                      <a:ext cx="2753" cy="470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753" h="4705">
                          <a:moveTo>
                            <a:pt x="0" y="2652"/>
                          </a:moveTo>
                          <a:cubicBezTo>
                            <a:pt x="0" y="1257"/>
                            <a:pt x="237" y="0"/>
                            <a:pt x="997" y="0"/>
                          </a:cubicBezTo>
                          <a:cubicBezTo>
                            <a:pt x="1757" y="0"/>
                            <a:pt x="2753" y="1889"/>
                            <a:pt x="2753" y="3284"/>
                          </a:cubicBezTo>
                          <a:cubicBezTo>
                            <a:pt x="2753" y="4679"/>
                            <a:pt x="1060" y="4820"/>
                            <a:pt x="688" y="4642"/>
                          </a:cubicBezTo>
                          <a:cubicBezTo>
                            <a:pt x="316" y="4463"/>
                            <a:pt x="0" y="4047"/>
                            <a:pt x="0" y="265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1756" name="Freeform 1755"/>
                    <p:cNvSpPr/>
                    <p:nvPr/>
                  </p:nvSpPr>
                  <p:spPr>
                    <a:xfrm>
                      <a:off x="2855616" y="4032530"/>
                      <a:ext cx="344" cy="244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4" h="2447">
                          <a:moveTo>
                            <a:pt x="148" y="0"/>
                          </a:moveTo>
                          <a:cubicBezTo>
                            <a:pt x="148" y="0"/>
                            <a:pt x="-184" y="1958"/>
                            <a:pt x="148" y="2400"/>
                          </a:cubicBezTo>
                          <a:cubicBezTo>
                            <a:pt x="481" y="2842"/>
                            <a:pt x="338" y="0"/>
                            <a:pt x="148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757" name="Freeform 1756"/>
                    <p:cNvSpPr/>
                    <p:nvPr/>
                  </p:nvSpPr>
                  <p:spPr>
                    <a:xfrm>
                      <a:off x="2856613" y="4033856"/>
                      <a:ext cx="599" cy="135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99" h="1358">
                          <a:moveTo>
                            <a:pt x="338" y="0"/>
                          </a:moveTo>
                          <a:cubicBezTo>
                            <a:pt x="338" y="0"/>
                            <a:pt x="196" y="1326"/>
                            <a:pt x="6" y="1326"/>
                          </a:cubicBezTo>
                          <a:cubicBezTo>
                            <a:pt x="-184" y="1326"/>
                            <a:pt x="1145" y="1705"/>
                            <a:pt x="338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1758" name="Group 1757"/>
                  <p:cNvGrpSpPr/>
                  <p:nvPr/>
                </p:nvGrpSpPr>
                <p:grpSpPr>
                  <a:xfrm rot="1800000">
                    <a:off x="2766620" y="4025412"/>
                    <a:ext cx="3845" cy="6566"/>
                    <a:chOff x="2766620" y="4025412"/>
                    <a:chExt cx="3845" cy="6566"/>
                  </a:xfrm>
                </p:grpSpPr>
                <p:sp>
                  <p:nvSpPr>
                    <p:cNvPr id="1759" name="Freeform 1758"/>
                    <p:cNvSpPr/>
                    <p:nvPr/>
                  </p:nvSpPr>
                  <p:spPr>
                    <a:xfrm>
                      <a:off x="2766620" y="4025412"/>
                      <a:ext cx="3845" cy="65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845" h="6566">
                          <a:moveTo>
                            <a:pt x="0" y="3702"/>
                          </a:moveTo>
                          <a:cubicBezTo>
                            <a:pt x="0" y="1755"/>
                            <a:pt x="330" y="0"/>
                            <a:pt x="1392" y="0"/>
                          </a:cubicBezTo>
                          <a:cubicBezTo>
                            <a:pt x="2454" y="0"/>
                            <a:pt x="3845" y="2636"/>
                            <a:pt x="3845" y="4583"/>
                          </a:cubicBezTo>
                          <a:cubicBezTo>
                            <a:pt x="3845" y="6531"/>
                            <a:pt x="1481" y="6728"/>
                            <a:pt x="961" y="6478"/>
                          </a:cubicBezTo>
                          <a:cubicBezTo>
                            <a:pt x="442" y="6229"/>
                            <a:pt x="0" y="5649"/>
                            <a:pt x="0" y="370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1760" name="Freeform 1759"/>
                    <p:cNvSpPr/>
                    <p:nvPr/>
                  </p:nvSpPr>
                  <p:spPr>
                    <a:xfrm>
                      <a:off x="2767474" y="4026646"/>
                      <a:ext cx="481" cy="341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81" h="3415">
                          <a:moveTo>
                            <a:pt x="207" y="0"/>
                          </a:moveTo>
                          <a:cubicBezTo>
                            <a:pt x="207" y="0"/>
                            <a:pt x="-257" y="2732"/>
                            <a:pt x="207" y="3349"/>
                          </a:cubicBezTo>
                          <a:cubicBezTo>
                            <a:pt x="671" y="3966"/>
                            <a:pt x="472" y="0"/>
                            <a:pt x="207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1761" name="Freeform 1760"/>
                    <p:cNvSpPr/>
                    <p:nvPr/>
                  </p:nvSpPr>
                  <p:spPr>
                    <a:xfrm>
                      <a:off x="2768866" y="4028497"/>
                      <a:ext cx="837" cy="18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37" h="1895">
                          <a:moveTo>
                            <a:pt x="472" y="0"/>
                          </a:moveTo>
                          <a:cubicBezTo>
                            <a:pt x="472" y="0"/>
                            <a:pt x="273" y="1851"/>
                            <a:pt x="8" y="1851"/>
                          </a:cubicBezTo>
                          <a:cubicBezTo>
                            <a:pt x="-257" y="1851"/>
                            <a:pt x="1599" y="2380"/>
                            <a:pt x="472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88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</p:grpSp>
          </p:grpSp>
          <p:sp>
            <p:nvSpPr>
              <p:cNvPr id="4548" name="Text 4548"/>
              <p:cNvSpPr txBox="1"/>
              <p:nvPr/>
            </p:nvSpPr>
            <p:spPr>
              <a:xfrm>
                <a:off x="3034076" y="3854612"/>
                <a:ext cx="9328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566A47"/>
                    </a:solidFill>
                    <a:latin typeface="Arial"/>
                  </a:rPr>
                  <a:t>Watermelons</a:t>
                </a:r>
              </a:p>
            </p:txBody>
          </p:sp>
        </p:grpSp>
        <p:grpSp>
          <p:nvGrpSpPr>
            <p:cNvPr id="1762" name="Sub Topic"/>
            <p:cNvGrpSpPr/>
            <p:nvPr/>
          </p:nvGrpSpPr>
          <p:grpSpPr>
            <a:xfrm>
              <a:off x="7570477" y="2355576"/>
              <a:ext cx="1188000" cy="193600"/>
              <a:chOff x="7570477" y="2355576"/>
              <a:chExt cx="1188000" cy="193600"/>
            </a:xfrm>
          </p:grpSpPr>
          <p:sp>
            <p:nvSpPr>
              <p:cNvPr id="1763" name="Rectangle balloon"/>
              <p:cNvSpPr/>
              <p:nvPr/>
            </p:nvSpPr>
            <p:spPr>
              <a:xfrm>
                <a:off x="7570477" y="2355576"/>
                <a:ext cx="1188000" cy="193600"/>
              </a:xfrm>
              <a:custGeom>
                <a:avLst/>
                <a:gdLst/>
                <a:ahLst/>
                <a:cxnLst/>
                <a:rect l="0" t="0" r="0" b="0"/>
                <a:pathLst>
                  <a:path w="1188000" h="193600" fill="none">
                    <a:moveTo>
                      <a:pt x="0" y="193600"/>
                    </a:moveTo>
                    <a:lnTo>
                      <a:pt x="1188000" y="193600"/>
                    </a:lnTo>
                  </a:path>
                </a:pathLst>
              </a:custGeom>
              <a:noFill/>
              <a:ln w="8800" cap="flat">
                <a:solidFill>
                  <a:srgbClr val="CC7B62"/>
                </a:solidFill>
                <a:bevel/>
              </a:ln>
            </p:spPr>
          </p:sp>
          <p:sp>
            <p:nvSpPr>
              <p:cNvPr id="4549" name="Text 4549"/>
              <p:cNvSpPr txBox="1"/>
              <p:nvPr/>
            </p:nvSpPr>
            <p:spPr>
              <a:xfrm>
                <a:off x="7605677" y="2381976"/>
                <a:ext cx="11968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7A5F46"/>
                    </a:solidFill>
                    <a:latin typeface="Arial"/>
                  </a:rPr>
                  <a:t>Protect your heart</a:t>
                </a:r>
              </a:p>
            </p:txBody>
          </p:sp>
        </p:grpSp>
        <p:grpSp>
          <p:nvGrpSpPr>
            <p:cNvPr id="1765" name="Sub Topic"/>
            <p:cNvGrpSpPr/>
            <p:nvPr/>
          </p:nvGrpSpPr>
          <p:grpSpPr>
            <a:xfrm>
              <a:off x="7570477" y="2637176"/>
              <a:ext cx="1355200" cy="193600"/>
              <a:chOff x="7570477" y="2637176"/>
              <a:chExt cx="1355200" cy="193600"/>
            </a:xfrm>
          </p:grpSpPr>
          <p:sp>
            <p:nvSpPr>
              <p:cNvPr id="1766" name="Rectangle balloon"/>
              <p:cNvSpPr/>
              <p:nvPr/>
            </p:nvSpPr>
            <p:spPr>
              <a:xfrm>
                <a:off x="7570477" y="2637176"/>
                <a:ext cx="1355200" cy="193600"/>
              </a:xfrm>
              <a:custGeom>
                <a:avLst/>
                <a:gdLst/>
                <a:ahLst/>
                <a:cxnLst/>
                <a:rect l="0" t="0" r="0" b="0"/>
                <a:pathLst>
                  <a:path w="1355200" h="193600" fill="none">
                    <a:moveTo>
                      <a:pt x="0" y="193600"/>
                    </a:moveTo>
                    <a:lnTo>
                      <a:pt x="1355200" y="193600"/>
                    </a:lnTo>
                  </a:path>
                </a:pathLst>
              </a:custGeom>
              <a:noFill/>
              <a:ln w="8800" cap="flat">
                <a:solidFill>
                  <a:srgbClr val="CC7B62"/>
                </a:solidFill>
                <a:bevel/>
              </a:ln>
            </p:spPr>
          </p:sp>
          <p:sp>
            <p:nvSpPr>
              <p:cNvPr id="4550" name="Text 4550"/>
              <p:cNvSpPr txBox="1"/>
              <p:nvPr/>
            </p:nvSpPr>
            <p:spPr>
              <a:xfrm>
                <a:off x="7605677" y="2663576"/>
                <a:ext cx="13640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7A5F46"/>
                    </a:solidFill>
                    <a:latin typeface="Arial"/>
                  </a:rPr>
                  <a:t>Prevent constipation</a:t>
                </a:r>
              </a:p>
            </p:txBody>
          </p:sp>
        </p:grpSp>
        <p:grpSp>
          <p:nvGrpSpPr>
            <p:cNvPr id="1768" name="Sub Topic"/>
            <p:cNvGrpSpPr/>
            <p:nvPr/>
          </p:nvGrpSpPr>
          <p:grpSpPr>
            <a:xfrm>
              <a:off x="7570477" y="2073976"/>
              <a:ext cx="1003200" cy="193600"/>
              <a:chOff x="7570477" y="2073976"/>
              <a:chExt cx="1003200" cy="193600"/>
            </a:xfrm>
          </p:grpSpPr>
          <p:sp>
            <p:nvSpPr>
              <p:cNvPr id="1769" name="Rectangle balloon"/>
              <p:cNvSpPr/>
              <p:nvPr/>
            </p:nvSpPr>
            <p:spPr>
              <a:xfrm>
                <a:off x="7570477" y="2073976"/>
                <a:ext cx="1003200" cy="193600"/>
              </a:xfrm>
              <a:custGeom>
                <a:avLst/>
                <a:gdLst/>
                <a:ahLst/>
                <a:cxnLst/>
                <a:rect l="0" t="0" r="0" b="0"/>
                <a:pathLst>
                  <a:path w="1003200" h="193600" fill="none">
                    <a:moveTo>
                      <a:pt x="0" y="193600"/>
                    </a:moveTo>
                    <a:lnTo>
                      <a:pt x="1003200" y="193600"/>
                    </a:lnTo>
                  </a:path>
                </a:pathLst>
              </a:custGeom>
              <a:noFill/>
              <a:ln w="8800" cap="flat">
                <a:solidFill>
                  <a:srgbClr val="CC7B62"/>
                </a:solidFill>
                <a:bevel/>
              </a:ln>
            </p:spPr>
          </p:sp>
          <p:sp>
            <p:nvSpPr>
              <p:cNvPr id="4551" name="Text 4551"/>
              <p:cNvSpPr txBox="1"/>
              <p:nvPr/>
            </p:nvSpPr>
            <p:spPr>
              <a:xfrm>
                <a:off x="7605677" y="2100376"/>
                <a:ext cx="10120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7A5F46"/>
                    </a:solidFill>
                    <a:latin typeface="Arial"/>
                  </a:rPr>
                  <a:t>Block diarrhea</a:t>
                </a:r>
              </a:p>
            </p:txBody>
          </p:sp>
        </p:grpSp>
        <p:grpSp>
          <p:nvGrpSpPr>
            <p:cNvPr id="1771" name="Sub Topic"/>
            <p:cNvGrpSpPr/>
            <p:nvPr/>
          </p:nvGrpSpPr>
          <p:grpSpPr>
            <a:xfrm>
              <a:off x="7570477" y="2918776"/>
              <a:ext cx="1425600" cy="193600"/>
              <a:chOff x="7570477" y="2918776"/>
              <a:chExt cx="1425600" cy="193600"/>
            </a:xfrm>
          </p:grpSpPr>
          <p:sp>
            <p:nvSpPr>
              <p:cNvPr id="1772" name="Rectangle balloon"/>
              <p:cNvSpPr/>
              <p:nvPr/>
            </p:nvSpPr>
            <p:spPr>
              <a:xfrm>
                <a:off x="7570477" y="2918776"/>
                <a:ext cx="1425600" cy="193600"/>
              </a:xfrm>
              <a:custGeom>
                <a:avLst/>
                <a:gdLst/>
                <a:ahLst/>
                <a:cxnLst/>
                <a:rect l="0" t="0" r="0" b="0"/>
                <a:pathLst>
                  <a:path w="1425600" h="193600" fill="none">
                    <a:moveTo>
                      <a:pt x="0" y="193600"/>
                    </a:moveTo>
                    <a:lnTo>
                      <a:pt x="1425600" y="193600"/>
                    </a:lnTo>
                  </a:path>
                </a:pathLst>
              </a:custGeom>
              <a:noFill/>
              <a:ln w="8800" cap="flat">
                <a:solidFill>
                  <a:srgbClr val="CC7B62"/>
                </a:solidFill>
                <a:bevel/>
              </a:ln>
            </p:spPr>
          </p:sp>
          <p:sp>
            <p:nvSpPr>
              <p:cNvPr id="4552" name="Text 4552"/>
              <p:cNvSpPr txBox="1"/>
              <p:nvPr/>
            </p:nvSpPr>
            <p:spPr>
              <a:xfrm>
                <a:off x="7605677" y="2945176"/>
                <a:ext cx="14344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7A5F46"/>
                    </a:solidFill>
                    <a:latin typeface="Arial"/>
                  </a:rPr>
                  <a:t>Improve lung capacity</a:t>
                </a:r>
              </a:p>
            </p:txBody>
          </p:sp>
        </p:grpSp>
        <p:grpSp>
          <p:nvGrpSpPr>
            <p:cNvPr id="1774" name="Sub Topic"/>
            <p:cNvGrpSpPr/>
            <p:nvPr/>
          </p:nvGrpSpPr>
          <p:grpSpPr>
            <a:xfrm>
              <a:off x="7570477" y="1792376"/>
              <a:ext cx="968000" cy="193600"/>
              <a:chOff x="7570477" y="1792376"/>
              <a:chExt cx="968000" cy="193600"/>
            </a:xfrm>
          </p:grpSpPr>
          <p:sp>
            <p:nvSpPr>
              <p:cNvPr id="1775" name="Rectangle balloon"/>
              <p:cNvSpPr/>
              <p:nvPr/>
            </p:nvSpPr>
            <p:spPr>
              <a:xfrm>
                <a:off x="7570477" y="1792376"/>
                <a:ext cx="968000" cy="193600"/>
              </a:xfrm>
              <a:custGeom>
                <a:avLst/>
                <a:gdLst/>
                <a:ahLst/>
                <a:cxnLst/>
                <a:rect l="0" t="0" r="0" b="0"/>
                <a:pathLst>
                  <a:path w="968000" h="193600" fill="none">
                    <a:moveTo>
                      <a:pt x="0" y="193600"/>
                    </a:moveTo>
                    <a:lnTo>
                      <a:pt x="968000" y="193600"/>
                    </a:lnTo>
                  </a:path>
                </a:pathLst>
              </a:custGeom>
              <a:noFill/>
              <a:ln w="8800" cap="flat">
                <a:solidFill>
                  <a:srgbClr val="CC7B62"/>
                </a:solidFill>
                <a:bevel/>
              </a:ln>
            </p:spPr>
          </p:sp>
          <p:sp>
            <p:nvSpPr>
              <p:cNvPr id="4553" name="Text 4553"/>
              <p:cNvSpPr txBox="1"/>
              <p:nvPr/>
            </p:nvSpPr>
            <p:spPr>
              <a:xfrm>
                <a:off x="7605677" y="1818776"/>
                <a:ext cx="9768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7A5F46"/>
                    </a:solidFill>
                    <a:latin typeface="Arial"/>
                  </a:rPr>
                  <a:t>Cushion joints</a:t>
                </a:r>
              </a:p>
            </p:txBody>
          </p:sp>
        </p:grpSp>
        <p:grpSp>
          <p:nvGrpSpPr>
            <p:cNvPr id="1777" name="Sub Topic"/>
            <p:cNvGrpSpPr/>
            <p:nvPr/>
          </p:nvGrpSpPr>
          <p:grpSpPr>
            <a:xfrm>
              <a:off x="7090877" y="3288376"/>
              <a:ext cx="1056000" cy="193600"/>
              <a:chOff x="7090877" y="3288376"/>
              <a:chExt cx="1056000" cy="193600"/>
            </a:xfrm>
          </p:grpSpPr>
          <p:sp>
            <p:nvSpPr>
              <p:cNvPr id="1778" name="Rectangle balloon"/>
              <p:cNvSpPr/>
              <p:nvPr/>
            </p:nvSpPr>
            <p:spPr>
              <a:xfrm>
                <a:off x="7090877" y="3288376"/>
                <a:ext cx="1056000" cy="193600"/>
              </a:xfrm>
              <a:custGeom>
                <a:avLst/>
                <a:gdLst/>
                <a:ahLst/>
                <a:cxnLst/>
                <a:rect l="0" t="0" r="0" b="0"/>
                <a:pathLst>
                  <a:path w="1056000" h="193600" fill="none">
                    <a:moveTo>
                      <a:pt x="0" y="193600"/>
                    </a:moveTo>
                    <a:lnTo>
                      <a:pt x="1056000" y="193600"/>
                    </a:lnTo>
                  </a:path>
                </a:pathLst>
              </a:custGeom>
              <a:noFill/>
              <a:ln w="8800" cap="flat">
                <a:solidFill>
                  <a:srgbClr val="CC7B62"/>
                </a:solidFill>
                <a:bevel/>
              </a:ln>
            </p:spPr>
          </p:sp>
          <p:sp>
            <p:nvSpPr>
              <p:cNvPr id="4554" name="Text 4554"/>
              <p:cNvSpPr txBox="1"/>
              <p:nvPr/>
            </p:nvSpPr>
            <p:spPr>
              <a:xfrm>
                <a:off x="7126077" y="3314776"/>
                <a:ext cx="10648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7A5F46"/>
                    </a:solidFill>
                    <a:latin typeface="Arial"/>
                  </a:rPr>
                  <a:t>Combat cancer</a:t>
                </a:r>
              </a:p>
            </p:txBody>
          </p:sp>
        </p:grpSp>
        <p:grpSp>
          <p:nvGrpSpPr>
            <p:cNvPr id="1780" name="Sub Topic"/>
            <p:cNvGrpSpPr/>
            <p:nvPr/>
          </p:nvGrpSpPr>
          <p:grpSpPr>
            <a:xfrm>
              <a:off x="7090877" y="4133176"/>
              <a:ext cx="1504800" cy="193600"/>
              <a:chOff x="7090877" y="4133176"/>
              <a:chExt cx="1504800" cy="193600"/>
            </a:xfrm>
          </p:grpSpPr>
          <p:sp>
            <p:nvSpPr>
              <p:cNvPr id="1781" name="Rectangle balloon"/>
              <p:cNvSpPr/>
              <p:nvPr/>
            </p:nvSpPr>
            <p:spPr>
              <a:xfrm>
                <a:off x="7090877" y="4133176"/>
                <a:ext cx="1504800" cy="193600"/>
              </a:xfrm>
              <a:custGeom>
                <a:avLst/>
                <a:gdLst/>
                <a:ahLst/>
                <a:cxnLst/>
                <a:rect l="0" t="0" r="0" b="0"/>
                <a:pathLst>
                  <a:path w="1504800" h="193600" fill="none">
                    <a:moveTo>
                      <a:pt x="0" y="193600"/>
                    </a:moveTo>
                    <a:lnTo>
                      <a:pt x="1504800" y="193600"/>
                    </a:lnTo>
                  </a:path>
                </a:pathLst>
              </a:custGeom>
              <a:noFill/>
              <a:ln w="8800" cap="flat">
                <a:solidFill>
                  <a:srgbClr val="CC7B62"/>
                </a:solidFill>
                <a:bevel/>
              </a:ln>
            </p:spPr>
          </p:sp>
          <p:sp>
            <p:nvSpPr>
              <p:cNvPr id="4555" name="Text 4555"/>
              <p:cNvSpPr txBox="1"/>
              <p:nvPr/>
            </p:nvSpPr>
            <p:spPr>
              <a:xfrm>
                <a:off x="7126077" y="4159576"/>
                <a:ext cx="15136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7A5F46"/>
                    </a:solidFill>
                    <a:latin typeface="Arial"/>
                  </a:rPr>
                  <a:t>Control blood pressure</a:t>
                </a:r>
              </a:p>
            </p:txBody>
          </p:sp>
        </p:grpSp>
        <p:grpSp>
          <p:nvGrpSpPr>
            <p:cNvPr id="1783" name="Sub Topic"/>
            <p:cNvGrpSpPr/>
            <p:nvPr/>
          </p:nvGrpSpPr>
          <p:grpSpPr>
            <a:xfrm>
              <a:off x="7090877" y="3569976"/>
              <a:ext cx="1267200" cy="193600"/>
              <a:chOff x="7090877" y="3569976"/>
              <a:chExt cx="1267200" cy="193600"/>
            </a:xfrm>
          </p:grpSpPr>
          <p:sp>
            <p:nvSpPr>
              <p:cNvPr id="1784" name="Rectangle balloon"/>
              <p:cNvSpPr/>
              <p:nvPr/>
            </p:nvSpPr>
            <p:spPr>
              <a:xfrm>
                <a:off x="7090877" y="3569976"/>
                <a:ext cx="1267200" cy="193600"/>
              </a:xfrm>
              <a:custGeom>
                <a:avLst/>
                <a:gdLst/>
                <a:ahLst/>
                <a:cxnLst/>
                <a:rect l="0" t="0" r="0" b="0"/>
                <a:pathLst>
                  <a:path w="1267200" h="193600" fill="none">
                    <a:moveTo>
                      <a:pt x="0" y="193600"/>
                    </a:moveTo>
                    <a:lnTo>
                      <a:pt x="1267200" y="193600"/>
                    </a:lnTo>
                  </a:path>
                </a:pathLst>
              </a:custGeom>
              <a:noFill/>
              <a:ln w="8800" cap="flat">
                <a:solidFill>
                  <a:srgbClr val="CC7B62"/>
                </a:solidFill>
                <a:bevel/>
              </a:ln>
            </p:spPr>
          </p:sp>
          <p:sp>
            <p:nvSpPr>
              <p:cNvPr id="4556" name="Text 4556"/>
              <p:cNvSpPr txBox="1"/>
              <p:nvPr/>
            </p:nvSpPr>
            <p:spPr>
              <a:xfrm>
                <a:off x="7126077" y="3596376"/>
                <a:ext cx="12760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7A5F46"/>
                    </a:solidFill>
                    <a:latin typeface="Arial"/>
                  </a:rPr>
                  <a:t>Save your eyesight</a:t>
                </a:r>
              </a:p>
            </p:txBody>
          </p:sp>
        </p:grpSp>
        <p:grpSp>
          <p:nvGrpSpPr>
            <p:cNvPr id="1786" name="Sub Topic"/>
            <p:cNvGrpSpPr/>
            <p:nvPr/>
          </p:nvGrpSpPr>
          <p:grpSpPr>
            <a:xfrm>
              <a:off x="7090877" y="4414776"/>
              <a:ext cx="1724800" cy="193600"/>
              <a:chOff x="7090877" y="4414776"/>
              <a:chExt cx="1724800" cy="193600"/>
            </a:xfrm>
          </p:grpSpPr>
          <p:sp>
            <p:nvSpPr>
              <p:cNvPr id="1787" name="Rectangle balloon"/>
              <p:cNvSpPr/>
              <p:nvPr/>
            </p:nvSpPr>
            <p:spPr>
              <a:xfrm>
                <a:off x="7090877" y="4414776"/>
                <a:ext cx="1724800" cy="193600"/>
              </a:xfrm>
              <a:custGeom>
                <a:avLst/>
                <a:gdLst/>
                <a:ahLst/>
                <a:cxnLst/>
                <a:rect l="0" t="0" r="0" b="0"/>
                <a:pathLst>
                  <a:path w="1724800" h="193600" fill="none">
                    <a:moveTo>
                      <a:pt x="0" y="193600"/>
                    </a:moveTo>
                    <a:lnTo>
                      <a:pt x="1724800" y="193600"/>
                    </a:lnTo>
                  </a:path>
                </a:pathLst>
              </a:custGeom>
              <a:noFill/>
              <a:ln w="8800" cap="flat">
                <a:solidFill>
                  <a:srgbClr val="CC7B62"/>
                </a:solidFill>
                <a:bevel/>
              </a:ln>
            </p:spPr>
          </p:sp>
          <p:sp>
            <p:nvSpPr>
              <p:cNvPr id="4557" name="Text 4557"/>
              <p:cNvSpPr txBox="1"/>
              <p:nvPr/>
            </p:nvSpPr>
            <p:spPr>
              <a:xfrm>
                <a:off x="7126077" y="4441176"/>
                <a:ext cx="17336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7A5F46"/>
                    </a:solidFill>
                    <a:latin typeface="Arial"/>
                  </a:rPr>
                  <a:t>Shield against Alzheimer's</a:t>
                </a:r>
              </a:p>
            </p:txBody>
          </p:sp>
        </p:grpSp>
        <p:grpSp>
          <p:nvGrpSpPr>
            <p:cNvPr id="1789" name="Sub Topic"/>
            <p:cNvGrpSpPr/>
            <p:nvPr/>
          </p:nvGrpSpPr>
          <p:grpSpPr>
            <a:xfrm>
              <a:off x="7090877" y="3851576"/>
              <a:ext cx="1320000" cy="193600"/>
              <a:chOff x="7090877" y="3851576"/>
              <a:chExt cx="1320000" cy="193600"/>
            </a:xfrm>
          </p:grpSpPr>
          <p:sp>
            <p:nvSpPr>
              <p:cNvPr id="1790" name="Rectangle balloon"/>
              <p:cNvSpPr/>
              <p:nvPr/>
            </p:nvSpPr>
            <p:spPr>
              <a:xfrm>
                <a:off x="7090877" y="3851576"/>
                <a:ext cx="1320000" cy="193600"/>
              </a:xfrm>
              <a:custGeom>
                <a:avLst/>
                <a:gdLst/>
                <a:ahLst/>
                <a:cxnLst/>
                <a:rect l="0" t="0" r="0" b="0"/>
                <a:pathLst>
                  <a:path w="1320000" h="193600" fill="none">
                    <a:moveTo>
                      <a:pt x="0" y="193600"/>
                    </a:moveTo>
                    <a:lnTo>
                      <a:pt x="1320000" y="193600"/>
                    </a:lnTo>
                  </a:path>
                </a:pathLst>
              </a:custGeom>
              <a:noFill/>
              <a:ln w="8800" cap="flat">
                <a:solidFill>
                  <a:srgbClr val="CC7B62"/>
                </a:solidFill>
                <a:bevel/>
              </a:ln>
            </p:spPr>
          </p:sp>
          <p:sp>
            <p:nvSpPr>
              <p:cNvPr id="4558" name="Text 4558"/>
              <p:cNvSpPr txBox="1"/>
              <p:nvPr/>
            </p:nvSpPr>
            <p:spPr>
              <a:xfrm>
                <a:off x="7126077" y="3877976"/>
                <a:ext cx="13288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7A5F46"/>
                    </a:solidFill>
                    <a:latin typeface="Arial"/>
                  </a:rPr>
                  <a:t>Slow aging process</a:t>
                </a:r>
              </a:p>
            </p:txBody>
          </p:sp>
        </p:grpSp>
        <p:grpSp>
          <p:nvGrpSpPr>
            <p:cNvPr id="1792" name="Sub Topic"/>
            <p:cNvGrpSpPr/>
            <p:nvPr/>
          </p:nvGrpSpPr>
          <p:grpSpPr>
            <a:xfrm>
              <a:off x="7852077" y="5629176"/>
              <a:ext cx="1100000" cy="193600"/>
              <a:chOff x="7852077" y="5629176"/>
              <a:chExt cx="1100000" cy="193600"/>
            </a:xfrm>
          </p:grpSpPr>
          <p:sp>
            <p:nvSpPr>
              <p:cNvPr id="1793" name="Rectangle balloon"/>
              <p:cNvSpPr/>
              <p:nvPr/>
            </p:nvSpPr>
            <p:spPr>
              <a:xfrm>
                <a:off x="7852077" y="5629176"/>
                <a:ext cx="1100000" cy="193600"/>
              </a:xfrm>
              <a:custGeom>
                <a:avLst/>
                <a:gdLst/>
                <a:ahLst/>
                <a:cxnLst/>
                <a:rect l="0" t="0" r="0" b="0"/>
                <a:pathLst>
                  <a:path w="1100000" h="193600" fill="none">
                    <a:moveTo>
                      <a:pt x="0" y="193600"/>
                    </a:moveTo>
                    <a:lnTo>
                      <a:pt x="1100000" y="193600"/>
                    </a:lnTo>
                  </a:path>
                </a:pathLst>
              </a:custGeom>
              <a:noFill/>
              <a:ln w="8800" cap="flat">
                <a:solidFill>
                  <a:srgbClr val="CC7B62"/>
                </a:solidFill>
                <a:bevel/>
              </a:ln>
            </p:spPr>
          </p:sp>
          <p:sp>
            <p:nvSpPr>
              <p:cNvPr id="4559" name="Text 4559"/>
              <p:cNvSpPr txBox="1"/>
              <p:nvPr/>
            </p:nvSpPr>
            <p:spPr>
              <a:xfrm>
                <a:off x="7887277" y="5655576"/>
                <a:ext cx="11088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7A5F46"/>
                    </a:solidFill>
                    <a:latin typeface="Arial"/>
                  </a:rPr>
                  <a:t>Protect eyesight</a:t>
                </a:r>
              </a:p>
            </p:txBody>
          </p:sp>
        </p:grpSp>
        <p:grpSp>
          <p:nvGrpSpPr>
            <p:cNvPr id="1795" name="Sub Topic"/>
            <p:cNvGrpSpPr/>
            <p:nvPr/>
          </p:nvGrpSpPr>
          <p:grpSpPr>
            <a:xfrm>
              <a:off x="7852077" y="5065976"/>
              <a:ext cx="1504800" cy="193600"/>
              <a:chOff x="7852077" y="5065976"/>
              <a:chExt cx="1504800" cy="193600"/>
            </a:xfrm>
          </p:grpSpPr>
          <p:sp>
            <p:nvSpPr>
              <p:cNvPr id="1796" name="Rectangle balloon"/>
              <p:cNvSpPr/>
              <p:nvPr/>
            </p:nvSpPr>
            <p:spPr>
              <a:xfrm>
                <a:off x="7852077" y="5065976"/>
                <a:ext cx="1504800" cy="193600"/>
              </a:xfrm>
              <a:custGeom>
                <a:avLst/>
                <a:gdLst/>
                <a:ahLst/>
                <a:cxnLst/>
                <a:rect l="0" t="0" r="0" b="0"/>
                <a:pathLst>
                  <a:path w="1504800" h="193600" fill="none">
                    <a:moveTo>
                      <a:pt x="0" y="193600"/>
                    </a:moveTo>
                    <a:lnTo>
                      <a:pt x="1504800" y="193600"/>
                    </a:lnTo>
                  </a:path>
                </a:pathLst>
              </a:custGeom>
              <a:noFill/>
              <a:ln w="8800" cap="flat">
                <a:solidFill>
                  <a:srgbClr val="CC7B62"/>
                </a:solidFill>
                <a:bevel/>
              </a:ln>
            </p:spPr>
          </p:sp>
          <p:sp>
            <p:nvSpPr>
              <p:cNvPr id="4560" name="Text 4560"/>
              <p:cNvSpPr txBox="1"/>
              <p:nvPr/>
            </p:nvSpPr>
            <p:spPr>
              <a:xfrm>
                <a:off x="7887277" y="5092376"/>
                <a:ext cx="15136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7A5F46"/>
                    </a:solidFill>
                    <a:latin typeface="Arial"/>
                  </a:rPr>
                  <a:t>Control blood pressure</a:t>
                </a:r>
              </a:p>
            </p:txBody>
          </p:sp>
        </p:grpSp>
        <p:grpSp>
          <p:nvGrpSpPr>
            <p:cNvPr id="1798" name="Sub Topic"/>
            <p:cNvGrpSpPr/>
            <p:nvPr/>
          </p:nvGrpSpPr>
          <p:grpSpPr>
            <a:xfrm>
              <a:off x="7852077" y="5347576"/>
              <a:ext cx="1188000" cy="193600"/>
              <a:chOff x="7852077" y="5347576"/>
              <a:chExt cx="1188000" cy="193600"/>
            </a:xfrm>
          </p:grpSpPr>
          <p:sp>
            <p:nvSpPr>
              <p:cNvPr id="1799" name="Rectangle balloon"/>
              <p:cNvSpPr/>
              <p:nvPr/>
            </p:nvSpPr>
            <p:spPr>
              <a:xfrm>
                <a:off x="7852077" y="5347576"/>
                <a:ext cx="1188000" cy="193600"/>
              </a:xfrm>
              <a:custGeom>
                <a:avLst/>
                <a:gdLst/>
                <a:ahLst/>
                <a:cxnLst/>
                <a:rect l="0" t="0" r="0" b="0"/>
                <a:pathLst>
                  <a:path w="1188000" h="193600" fill="none">
                    <a:moveTo>
                      <a:pt x="0" y="193600"/>
                    </a:moveTo>
                    <a:lnTo>
                      <a:pt x="1188000" y="193600"/>
                    </a:lnTo>
                  </a:path>
                </a:pathLst>
              </a:custGeom>
              <a:noFill/>
              <a:ln w="8800" cap="flat">
                <a:solidFill>
                  <a:srgbClr val="CC7B62"/>
                </a:solidFill>
                <a:bevel/>
              </a:ln>
            </p:spPr>
          </p:sp>
          <p:sp>
            <p:nvSpPr>
              <p:cNvPr id="4561" name="Text 4561"/>
              <p:cNvSpPr txBox="1"/>
              <p:nvPr/>
            </p:nvSpPr>
            <p:spPr>
              <a:xfrm>
                <a:off x="7887277" y="5373976"/>
                <a:ext cx="11968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7A5F46"/>
                    </a:solidFill>
                    <a:latin typeface="Arial"/>
                  </a:rPr>
                  <a:t>Lower cholesterol</a:t>
                </a:r>
              </a:p>
            </p:txBody>
          </p:sp>
        </p:grpSp>
        <p:grpSp>
          <p:nvGrpSpPr>
            <p:cNvPr id="1801" name="Sub Topic"/>
            <p:cNvGrpSpPr/>
            <p:nvPr/>
          </p:nvGrpSpPr>
          <p:grpSpPr>
            <a:xfrm>
              <a:off x="7852077" y="5910776"/>
              <a:ext cx="1056000" cy="193600"/>
              <a:chOff x="7852077" y="5910776"/>
              <a:chExt cx="1056000" cy="193600"/>
            </a:xfrm>
          </p:grpSpPr>
          <p:sp>
            <p:nvSpPr>
              <p:cNvPr id="1802" name="Rectangle balloon"/>
              <p:cNvSpPr/>
              <p:nvPr/>
            </p:nvSpPr>
            <p:spPr>
              <a:xfrm>
                <a:off x="7852077" y="5910776"/>
                <a:ext cx="1056000" cy="193600"/>
              </a:xfrm>
              <a:custGeom>
                <a:avLst/>
                <a:gdLst/>
                <a:ahLst/>
                <a:cxnLst/>
                <a:rect l="0" t="0" r="0" b="0"/>
                <a:pathLst>
                  <a:path w="1056000" h="193600" fill="none">
                    <a:moveTo>
                      <a:pt x="0" y="193600"/>
                    </a:moveTo>
                    <a:lnTo>
                      <a:pt x="1056000" y="193600"/>
                    </a:lnTo>
                  </a:path>
                </a:pathLst>
              </a:custGeom>
              <a:noFill/>
              <a:ln w="8800" cap="flat">
                <a:solidFill>
                  <a:srgbClr val="CC7B62"/>
                </a:solidFill>
                <a:bevel/>
              </a:ln>
            </p:spPr>
          </p:sp>
          <p:sp>
            <p:nvSpPr>
              <p:cNvPr id="4562" name="Text 4562"/>
              <p:cNvSpPr txBox="1"/>
              <p:nvPr/>
            </p:nvSpPr>
            <p:spPr>
              <a:xfrm>
                <a:off x="7887277" y="5937176"/>
                <a:ext cx="10648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7A5F46"/>
                    </a:solidFill>
                    <a:latin typeface="Arial"/>
                  </a:rPr>
                  <a:t>Combat cancer</a:t>
                </a:r>
              </a:p>
            </p:txBody>
          </p:sp>
        </p:grpSp>
        <p:grpSp>
          <p:nvGrpSpPr>
            <p:cNvPr id="1804" name="Sub Topic"/>
            <p:cNvGrpSpPr/>
            <p:nvPr/>
          </p:nvGrpSpPr>
          <p:grpSpPr>
            <a:xfrm>
              <a:off x="7852077" y="4784376"/>
              <a:ext cx="1584000" cy="193600"/>
              <a:chOff x="7852077" y="4784376"/>
              <a:chExt cx="1584000" cy="193600"/>
            </a:xfrm>
          </p:grpSpPr>
          <p:sp>
            <p:nvSpPr>
              <p:cNvPr id="1805" name="Rectangle balloon"/>
              <p:cNvSpPr/>
              <p:nvPr/>
            </p:nvSpPr>
            <p:spPr>
              <a:xfrm>
                <a:off x="7852077" y="4784376"/>
                <a:ext cx="1584000" cy="193600"/>
              </a:xfrm>
              <a:custGeom>
                <a:avLst/>
                <a:gdLst/>
                <a:ahLst/>
                <a:cxnLst/>
                <a:rect l="0" t="0" r="0" b="0"/>
                <a:pathLst>
                  <a:path w="1584000" h="193600" fill="none">
                    <a:moveTo>
                      <a:pt x="0" y="193600"/>
                    </a:moveTo>
                    <a:lnTo>
                      <a:pt x="1584000" y="193600"/>
                    </a:lnTo>
                  </a:path>
                </a:pathLst>
              </a:custGeom>
              <a:noFill/>
              <a:ln w="8800" cap="flat">
                <a:solidFill>
                  <a:srgbClr val="CC7B62"/>
                </a:solidFill>
                <a:bevel/>
              </a:ln>
            </p:spPr>
          </p:sp>
          <p:sp>
            <p:nvSpPr>
              <p:cNvPr id="4563" name="Text 4563"/>
              <p:cNvSpPr txBox="1"/>
              <p:nvPr/>
            </p:nvSpPr>
            <p:spPr>
              <a:xfrm>
                <a:off x="7887277" y="4810776"/>
                <a:ext cx="15928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7A5F46"/>
                    </a:solidFill>
                    <a:latin typeface="Arial"/>
                  </a:rPr>
                  <a:t>Support immune system</a:t>
                </a:r>
              </a:p>
            </p:txBody>
          </p:sp>
        </p:grpSp>
        <p:grpSp>
          <p:nvGrpSpPr>
            <p:cNvPr id="1807" name="Sub Topic"/>
            <p:cNvGrpSpPr/>
            <p:nvPr/>
          </p:nvGrpSpPr>
          <p:grpSpPr>
            <a:xfrm>
              <a:off x="821827" y="5051412"/>
              <a:ext cx="1804000" cy="193600"/>
              <a:chOff x="821827" y="5051412"/>
              <a:chExt cx="1804000" cy="193600"/>
            </a:xfrm>
          </p:grpSpPr>
          <p:sp>
            <p:nvSpPr>
              <p:cNvPr id="1808" name="Rectangle balloon"/>
              <p:cNvSpPr/>
              <p:nvPr/>
            </p:nvSpPr>
            <p:spPr>
              <a:xfrm>
                <a:off x="821827" y="5051412"/>
                <a:ext cx="1804000" cy="193600"/>
              </a:xfrm>
              <a:custGeom>
                <a:avLst/>
                <a:gdLst/>
                <a:ahLst/>
                <a:cxnLst/>
                <a:rect l="0" t="0" r="0" b="0"/>
                <a:pathLst>
                  <a:path w="1804000" h="193600" fill="none">
                    <a:moveTo>
                      <a:pt x="0" y="193600"/>
                    </a:moveTo>
                    <a:lnTo>
                      <a:pt x="1804000" y="193600"/>
                    </a:lnTo>
                  </a:path>
                </a:pathLst>
              </a:custGeom>
              <a:noFill/>
              <a:ln w="8800" cap="flat">
                <a:solidFill>
                  <a:srgbClr val="CC7B62"/>
                </a:solidFill>
                <a:bevel/>
              </a:ln>
            </p:spPr>
          </p:sp>
          <p:sp>
            <p:nvSpPr>
              <p:cNvPr id="4564" name="Text 4564"/>
              <p:cNvSpPr txBox="1"/>
              <p:nvPr/>
            </p:nvSpPr>
            <p:spPr>
              <a:xfrm>
                <a:off x="857027" y="5077812"/>
                <a:ext cx="18128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7A5F46"/>
                    </a:solidFill>
                    <a:latin typeface="Arial"/>
                  </a:rPr>
                  <a:t>Help support a healthy heart</a:t>
                </a:r>
              </a:p>
            </p:txBody>
          </p:sp>
        </p:grpSp>
        <p:grpSp>
          <p:nvGrpSpPr>
            <p:cNvPr id="1810" name="Sub Topic"/>
            <p:cNvGrpSpPr/>
            <p:nvPr/>
          </p:nvGrpSpPr>
          <p:grpSpPr>
            <a:xfrm>
              <a:off x="1121027" y="5896212"/>
              <a:ext cx="1504800" cy="193600"/>
              <a:chOff x="1121027" y="5896212"/>
              <a:chExt cx="1504800" cy="193600"/>
            </a:xfrm>
          </p:grpSpPr>
          <p:sp>
            <p:nvSpPr>
              <p:cNvPr id="1811" name="Rectangle balloon"/>
              <p:cNvSpPr/>
              <p:nvPr/>
            </p:nvSpPr>
            <p:spPr>
              <a:xfrm>
                <a:off x="1121027" y="5896212"/>
                <a:ext cx="1504800" cy="193600"/>
              </a:xfrm>
              <a:custGeom>
                <a:avLst/>
                <a:gdLst/>
                <a:ahLst/>
                <a:cxnLst/>
                <a:rect l="0" t="0" r="0" b="0"/>
                <a:pathLst>
                  <a:path w="1504800" h="193600" fill="none">
                    <a:moveTo>
                      <a:pt x="0" y="193600"/>
                    </a:moveTo>
                    <a:lnTo>
                      <a:pt x="1504800" y="193600"/>
                    </a:lnTo>
                  </a:path>
                </a:pathLst>
              </a:custGeom>
              <a:noFill/>
              <a:ln w="8800" cap="flat">
                <a:solidFill>
                  <a:srgbClr val="CC7B62"/>
                </a:solidFill>
                <a:bevel/>
              </a:ln>
            </p:spPr>
          </p:sp>
          <p:sp>
            <p:nvSpPr>
              <p:cNvPr id="4565" name="Text 4565"/>
              <p:cNvSpPr txBox="1"/>
              <p:nvPr/>
            </p:nvSpPr>
            <p:spPr>
              <a:xfrm>
                <a:off x="1156227" y="5922612"/>
                <a:ext cx="15136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7A5F46"/>
                    </a:solidFill>
                    <a:latin typeface="Arial"/>
                  </a:rPr>
                  <a:t>Control blood pressure</a:t>
                </a:r>
              </a:p>
            </p:txBody>
          </p:sp>
        </p:grpSp>
        <p:grpSp>
          <p:nvGrpSpPr>
            <p:cNvPr id="1813" name="Sub Topic"/>
            <p:cNvGrpSpPr/>
            <p:nvPr/>
          </p:nvGrpSpPr>
          <p:grpSpPr>
            <a:xfrm>
              <a:off x="1059427" y="5333012"/>
              <a:ext cx="1566400" cy="193600"/>
              <a:chOff x="1059427" y="5333012"/>
              <a:chExt cx="1566400" cy="193600"/>
            </a:xfrm>
          </p:grpSpPr>
          <p:sp>
            <p:nvSpPr>
              <p:cNvPr id="1814" name="Rectangle balloon"/>
              <p:cNvSpPr/>
              <p:nvPr/>
            </p:nvSpPr>
            <p:spPr>
              <a:xfrm>
                <a:off x="1059427" y="5333012"/>
                <a:ext cx="1566400" cy="193600"/>
              </a:xfrm>
              <a:custGeom>
                <a:avLst/>
                <a:gdLst/>
                <a:ahLst/>
                <a:cxnLst/>
                <a:rect l="0" t="0" r="0" b="0"/>
                <a:pathLst>
                  <a:path w="1566400" h="193600" fill="none">
                    <a:moveTo>
                      <a:pt x="0" y="193600"/>
                    </a:moveTo>
                    <a:lnTo>
                      <a:pt x="1566400" y="193600"/>
                    </a:lnTo>
                  </a:path>
                </a:pathLst>
              </a:custGeom>
              <a:noFill/>
              <a:ln w="8800" cap="flat">
                <a:solidFill>
                  <a:srgbClr val="CC7B62"/>
                </a:solidFill>
                <a:bevel/>
              </a:ln>
            </p:spPr>
          </p:sp>
          <p:sp>
            <p:nvSpPr>
              <p:cNvPr id="4566" name="Text 4566"/>
              <p:cNvSpPr txBox="1"/>
              <p:nvPr/>
            </p:nvSpPr>
            <p:spPr>
              <a:xfrm>
                <a:off x="1094627" y="5359412"/>
                <a:ext cx="15752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7A5F46"/>
                    </a:solidFill>
                    <a:latin typeface="Arial"/>
                  </a:rPr>
                  <a:t>Maintain a healthy colon</a:t>
                </a:r>
              </a:p>
            </p:txBody>
          </p:sp>
        </p:grpSp>
        <p:grpSp>
          <p:nvGrpSpPr>
            <p:cNvPr id="1816" name="Sub Topic"/>
            <p:cNvGrpSpPr/>
            <p:nvPr/>
          </p:nvGrpSpPr>
          <p:grpSpPr>
            <a:xfrm>
              <a:off x="505027" y="4769812"/>
              <a:ext cx="2120800" cy="193600"/>
              <a:chOff x="505027" y="4769812"/>
              <a:chExt cx="2120800" cy="193600"/>
            </a:xfrm>
          </p:grpSpPr>
          <p:sp>
            <p:nvSpPr>
              <p:cNvPr id="1817" name="Rectangle balloon"/>
              <p:cNvSpPr/>
              <p:nvPr/>
            </p:nvSpPr>
            <p:spPr>
              <a:xfrm>
                <a:off x="505027" y="4769812"/>
                <a:ext cx="2120800" cy="193600"/>
              </a:xfrm>
              <a:custGeom>
                <a:avLst/>
                <a:gdLst/>
                <a:ahLst/>
                <a:cxnLst/>
                <a:rect l="0" t="0" r="0" b="0"/>
                <a:pathLst>
                  <a:path w="2120800" h="193600" fill="none">
                    <a:moveTo>
                      <a:pt x="0" y="193600"/>
                    </a:moveTo>
                    <a:lnTo>
                      <a:pt x="2120800" y="193600"/>
                    </a:lnTo>
                  </a:path>
                </a:pathLst>
              </a:custGeom>
              <a:noFill/>
              <a:ln w="8800" cap="flat">
                <a:solidFill>
                  <a:srgbClr val="CC7B62"/>
                </a:solidFill>
                <a:bevel/>
              </a:ln>
            </p:spPr>
          </p:sp>
          <p:sp>
            <p:nvSpPr>
              <p:cNvPr id="4567" name="Text 4567"/>
              <p:cNvSpPr txBox="1"/>
              <p:nvPr/>
            </p:nvSpPr>
            <p:spPr>
              <a:xfrm>
                <a:off x="540227" y="4796212"/>
                <a:ext cx="21296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7A5F46"/>
                    </a:solidFill>
                    <a:latin typeface="Arial"/>
                  </a:rPr>
                  <a:t>Offered more protection to retinal</a:t>
                </a:r>
              </a:p>
            </p:txBody>
          </p:sp>
        </p:grpSp>
        <p:grpSp>
          <p:nvGrpSpPr>
            <p:cNvPr id="1819" name="Sub Topic"/>
            <p:cNvGrpSpPr/>
            <p:nvPr/>
          </p:nvGrpSpPr>
          <p:grpSpPr>
            <a:xfrm>
              <a:off x="1059427" y="5614612"/>
              <a:ext cx="1566400" cy="193600"/>
              <a:chOff x="1059427" y="5614612"/>
              <a:chExt cx="1566400" cy="193600"/>
            </a:xfrm>
          </p:grpSpPr>
          <p:sp>
            <p:nvSpPr>
              <p:cNvPr id="1820" name="Rectangle balloon"/>
              <p:cNvSpPr/>
              <p:nvPr/>
            </p:nvSpPr>
            <p:spPr>
              <a:xfrm>
                <a:off x="1059427" y="5614612"/>
                <a:ext cx="1566400" cy="193600"/>
              </a:xfrm>
              <a:custGeom>
                <a:avLst/>
                <a:gdLst/>
                <a:ahLst/>
                <a:cxnLst/>
                <a:rect l="0" t="0" r="0" b="0"/>
                <a:pathLst>
                  <a:path w="1566400" h="193600" fill="none">
                    <a:moveTo>
                      <a:pt x="0" y="193600"/>
                    </a:moveTo>
                    <a:lnTo>
                      <a:pt x="1566400" y="193600"/>
                    </a:lnTo>
                  </a:path>
                </a:pathLst>
              </a:custGeom>
              <a:noFill/>
              <a:ln w="8800" cap="flat">
                <a:solidFill>
                  <a:srgbClr val="CC7B62"/>
                </a:solidFill>
                <a:bevel/>
              </a:ln>
            </p:spPr>
          </p:sp>
          <p:sp>
            <p:nvSpPr>
              <p:cNvPr id="4568" name="Text 4568"/>
              <p:cNvSpPr txBox="1"/>
              <p:nvPr/>
            </p:nvSpPr>
            <p:spPr>
              <a:xfrm>
                <a:off x="1094627" y="5641012"/>
                <a:ext cx="15752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7A5F46"/>
                    </a:solidFill>
                    <a:latin typeface="Arial"/>
                  </a:rPr>
                  <a:t>help protect brain health</a:t>
                </a:r>
              </a:p>
            </p:txBody>
          </p:sp>
        </p:grpSp>
        <p:sp>
          <p:nvSpPr>
            <p:cNvPr id="1822" name="Ellipse balloon"/>
            <p:cNvSpPr/>
            <p:nvPr/>
          </p:nvSpPr>
          <p:spPr>
            <a:xfrm>
              <a:off x="6035972" y="857206"/>
              <a:ext cx="1586930" cy="760080"/>
            </a:xfrm>
            <a:custGeom>
              <a:avLst/>
              <a:gdLst>
                <a:gd name="rtl" fmla="*/ 35200 w 1586930"/>
                <a:gd name="rtt" fmla="*/ 35200 h 760080"/>
                <a:gd name="rtr" fmla="*/ 1551730 w 1586930"/>
                <a:gd name="rtb" fmla="*/ 724880 h 760080"/>
              </a:gdLst>
              <a:ahLst/>
              <a:cxnLst/>
              <a:rect l="rtl" t="rtt" r="rtr" b="rtb"/>
              <a:pathLst>
                <a:path w="1586930" h="760080">
                  <a:moveTo>
                    <a:pt x="1354533" y="941105"/>
                  </a:moveTo>
                  <a:arcTo wR="793467" hR="380039" stAng="2700000" swAng="20400000"/>
                  <a:lnTo>
                    <a:pt x="819251" y="1378925"/>
                  </a:lnTo>
                  <a:close/>
                </a:path>
              </a:pathLst>
            </a:custGeom>
            <a:solidFill>
              <a:srgbClr val="FFFFFF"/>
            </a:solidFill>
            <a:ln w="26400" cap="flat">
              <a:solidFill>
                <a:srgbClr val="E17000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endParaRPr lang="en-US" sz="1068" dirty="0" smtClean="0">
                <a:solidFill>
                  <a:srgbClr val="454545"/>
                </a:solidFill>
                <a:latin typeface="Arial"/>
              </a:endParaRPr>
            </a:p>
            <a:p>
              <a:pPr algn="ctr"/>
              <a:endParaRPr lang="en-US" sz="1068" dirty="0">
                <a:solidFill>
                  <a:srgbClr val="454545"/>
                </a:solidFill>
                <a:latin typeface="Arial"/>
              </a:endParaRPr>
            </a:p>
            <a:p>
              <a:pPr algn="ctr"/>
              <a:r>
                <a:rPr sz="1068" dirty="0" smtClean="0">
                  <a:solidFill>
                    <a:srgbClr val="454545"/>
                  </a:solidFill>
                  <a:latin typeface="Arial"/>
                </a:rPr>
                <a:t>One </a:t>
              </a:r>
              <a:r>
                <a:rPr sz="1068" dirty="0">
                  <a:solidFill>
                    <a:srgbClr val="454545"/>
                  </a:solidFill>
                  <a:latin typeface="Arial"/>
                </a:rPr>
                <a:t>apple a day keeps the doctor away.</a:t>
              </a:r>
            </a:p>
          </p:txBody>
        </p:sp>
        <p:grpSp>
          <p:nvGrpSpPr>
            <p:cNvPr id="1823" name="Sub Topic"/>
            <p:cNvGrpSpPr/>
            <p:nvPr/>
          </p:nvGrpSpPr>
          <p:grpSpPr>
            <a:xfrm>
              <a:off x="781523" y="3555412"/>
              <a:ext cx="1381600" cy="193600"/>
              <a:chOff x="781523" y="3555412"/>
              <a:chExt cx="1381600" cy="193600"/>
            </a:xfrm>
          </p:grpSpPr>
          <p:sp>
            <p:nvSpPr>
              <p:cNvPr id="1824" name="Rectangle balloon"/>
              <p:cNvSpPr/>
              <p:nvPr/>
            </p:nvSpPr>
            <p:spPr>
              <a:xfrm>
                <a:off x="781523" y="3555412"/>
                <a:ext cx="1381600" cy="193600"/>
              </a:xfrm>
              <a:custGeom>
                <a:avLst/>
                <a:gdLst/>
                <a:ahLst/>
                <a:cxnLst/>
                <a:rect l="0" t="0" r="0" b="0"/>
                <a:pathLst>
                  <a:path w="1381600" h="193600" fill="none">
                    <a:moveTo>
                      <a:pt x="0" y="193600"/>
                    </a:moveTo>
                    <a:lnTo>
                      <a:pt x="1381600" y="193600"/>
                    </a:lnTo>
                  </a:path>
                </a:pathLst>
              </a:custGeom>
              <a:noFill/>
              <a:ln w="8800" cap="flat">
                <a:solidFill>
                  <a:srgbClr val="CC7B62"/>
                </a:solidFill>
                <a:bevel/>
              </a:ln>
            </p:spPr>
          </p:sp>
          <p:sp>
            <p:nvSpPr>
              <p:cNvPr id="4569" name="Text 4569"/>
              <p:cNvSpPr txBox="1"/>
              <p:nvPr/>
            </p:nvSpPr>
            <p:spPr>
              <a:xfrm>
                <a:off x="816723" y="3581812"/>
                <a:ext cx="13904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7A5F46"/>
                    </a:solidFill>
                    <a:latin typeface="Arial"/>
                  </a:rPr>
                  <a:t>Promote bone health</a:t>
                </a:r>
              </a:p>
            </p:txBody>
          </p:sp>
        </p:grpSp>
        <p:grpSp>
          <p:nvGrpSpPr>
            <p:cNvPr id="1826" name="Sub Topic"/>
            <p:cNvGrpSpPr/>
            <p:nvPr/>
          </p:nvGrpSpPr>
          <p:grpSpPr>
            <a:xfrm>
              <a:off x="403123" y="4118612"/>
              <a:ext cx="1760000" cy="193600"/>
              <a:chOff x="403123" y="4118612"/>
              <a:chExt cx="1760000" cy="193600"/>
            </a:xfrm>
          </p:grpSpPr>
          <p:sp>
            <p:nvSpPr>
              <p:cNvPr id="1827" name="Rectangle balloon"/>
              <p:cNvSpPr/>
              <p:nvPr/>
            </p:nvSpPr>
            <p:spPr>
              <a:xfrm>
                <a:off x="403123" y="4118612"/>
                <a:ext cx="1760000" cy="193600"/>
              </a:xfrm>
              <a:custGeom>
                <a:avLst/>
                <a:gdLst/>
                <a:ahLst/>
                <a:cxnLst/>
                <a:rect l="0" t="0" r="0" b="0"/>
                <a:pathLst>
                  <a:path w="1760000" h="193600" fill="none">
                    <a:moveTo>
                      <a:pt x="0" y="193600"/>
                    </a:moveTo>
                    <a:lnTo>
                      <a:pt x="1760000" y="193600"/>
                    </a:lnTo>
                  </a:path>
                </a:pathLst>
              </a:custGeom>
              <a:noFill/>
              <a:ln w="8800" cap="flat">
                <a:solidFill>
                  <a:srgbClr val="CC7B62"/>
                </a:solidFill>
                <a:bevel/>
              </a:ln>
            </p:spPr>
          </p:sp>
          <p:sp>
            <p:nvSpPr>
              <p:cNvPr id="4570" name="Text 4570"/>
              <p:cNvSpPr txBox="1"/>
              <p:nvPr/>
            </p:nvSpPr>
            <p:spPr>
              <a:xfrm>
                <a:off x="438323" y="4145012"/>
                <a:ext cx="17688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7A5F46"/>
                    </a:solidFill>
                    <a:latin typeface="Arial"/>
                  </a:rPr>
                  <a:t>Reduce accumulation of fat</a:t>
                </a:r>
              </a:p>
            </p:txBody>
          </p:sp>
        </p:grpSp>
        <p:grpSp>
          <p:nvGrpSpPr>
            <p:cNvPr id="1829" name="Sub Topic"/>
            <p:cNvGrpSpPr/>
            <p:nvPr/>
          </p:nvGrpSpPr>
          <p:grpSpPr>
            <a:xfrm>
              <a:off x="763923" y="3837012"/>
              <a:ext cx="1399200" cy="193600"/>
              <a:chOff x="763923" y="3837012"/>
              <a:chExt cx="1399200" cy="193600"/>
            </a:xfrm>
          </p:grpSpPr>
          <p:sp>
            <p:nvSpPr>
              <p:cNvPr id="1830" name="Rectangle balloon"/>
              <p:cNvSpPr/>
              <p:nvPr/>
            </p:nvSpPr>
            <p:spPr>
              <a:xfrm>
                <a:off x="763923" y="3837012"/>
                <a:ext cx="1399200" cy="193600"/>
              </a:xfrm>
              <a:custGeom>
                <a:avLst/>
                <a:gdLst/>
                <a:ahLst/>
                <a:cxnLst/>
                <a:rect l="0" t="0" r="0" b="0"/>
                <a:pathLst>
                  <a:path w="1399200" h="193600" fill="none">
                    <a:moveTo>
                      <a:pt x="0" y="193600"/>
                    </a:moveTo>
                    <a:lnTo>
                      <a:pt x="1399200" y="193600"/>
                    </a:lnTo>
                  </a:path>
                </a:pathLst>
              </a:custGeom>
              <a:noFill/>
              <a:ln w="8800" cap="flat">
                <a:solidFill>
                  <a:srgbClr val="CC7B62"/>
                </a:solidFill>
                <a:bevel/>
              </a:ln>
            </p:spPr>
          </p:sp>
          <p:sp>
            <p:nvSpPr>
              <p:cNvPr id="4571" name="Text 4571"/>
              <p:cNvSpPr txBox="1"/>
              <p:nvPr/>
            </p:nvSpPr>
            <p:spPr>
              <a:xfrm>
                <a:off x="799123" y="3863412"/>
                <a:ext cx="14080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7A5F46"/>
                    </a:solidFill>
                    <a:latin typeface="Arial"/>
                  </a:rPr>
                  <a:t>Reduce inflammation</a:t>
                </a:r>
              </a:p>
            </p:txBody>
          </p:sp>
        </p:grpSp>
        <p:grpSp>
          <p:nvGrpSpPr>
            <p:cNvPr id="1832" name="Sub Topic"/>
            <p:cNvGrpSpPr/>
            <p:nvPr/>
          </p:nvGrpSpPr>
          <p:grpSpPr>
            <a:xfrm>
              <a:off x="-292077" y="4400212"/>
              <a:ext cx="2455200" cy="193600"/>
              <a:chOff x="-292077" y="4400212"/>
              <a:chExt cx="2455200" cy="193600"/>
            </a:xfrm>
          </p:grpSpPr>
          <p:sp>
            <p:nvSpPr>
              <p:cNvPr id="1833" name="Rectangle balloon"/>
              <p:cNvSpPr/>
              <p:nvPr/>
            </p:nvSpPr>
            <p:spPr>
              <a:xfrm>
                <a:off x="-292077" y="4400212"/>
                <a:ext cx="2455200" cy="193600"/>
              </a:xfrm>
              <a:custGeom>
                <a:avLst/>
                <a:gdLst/>
                <a:ahLst/>
                <a:cxnLst/>
                <a:rect l="0" t="0" r="0" b="0"/>
                <a:pathLst>
                  <a:path w="2455200" h="193600" fill="none">
                    <a:moveTo>
                      <a:pt x="0" y="193600"/>
                    </a:moveTo>
                    <a:lnTo>
                      <a:pt x="2455200" y="193600"/>
                    </a:lnTo>
                  </a:path>
                </a:pathLst>
              </a:custGeom>
              <a:noFill/>
              <a:ln w="8800" cap="flat">
                <a:solidFill>
                  <a:srgbClr val="CC7B62"/>
                </a:solidFill>
                <a:bevel/>
              </a:ln>
            </p:spPr>
          </p:sp>
          <p:sp>
            <p:nvSpPr>
              <p:cNvPr id="4572" name="Text 4572"/>
              <p:cNvSpPr txBox="1"/>
              <p:nvPr/>
            </p:nvSpPr>
            <p:spPr>
              <a:xfrm>
                <a:off x="-256877" y="4426612"/>
                <a:ext cx="24640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7A5F46"/>
                    </a:solidFill>
                    <a:latin typeface="Arial"/>
                  </a:rPr>
                  <a:t>Regulate action of nerves and muscles</a:t>
                </a:r>
              </a:p>
            </p:txBody>
          </p:sp>
        </p:grpSp>
        <p:grpSp>
          <p:nvGrpSpPr>
            <p:cNvPr id="1835" name="Sub Topic"/>
            <p:cNvGrpSpPr/>
            <p:nvPr/>
          </p:nvGrpSpPr>
          <p:grpSpPr>
            <a:xfrm>
              <a:off x="843123" y="3273812"/>
              <a:ext cx="1320000" cy="193600"/>
              <a:chOff x="843123" y="3273812"/>
              <a:chExt cx="1320000" cy="193600"/>
            </a:xfrm>
          </p:grpSpPr>
          <p:sp>
            <p:nvSpPr>
              <p:cNvPr id="1836" name="Rectangle balloon"/>
              <p:cNvSpPr/>
              <p:nvPr/>
            </p:nvSpPr>
            <p:spPr>
              <a:xfrm>
                <a:off x="843123" y="3273812"/>
                <a:ext cx="1320000" cy="193600"/>
              </a:xfrm>
              <a:custGeom>
                <a:avLst/>
                <a:gdLst/>
                <a:ahLst/>
                <a:cxnLst/>
                <a:rect l="0" t="0" r="0" b="0"/>
                <a:pathLst>
                  <a:path w="1320000" h="193600" fill="none">
                    <a:moveTo>
                      <a:pt x="0" y="193600"/>
                    </a:moveTo>
                    <a:lnTo>
                      <a:pt x="1320000" y="193600"/>
                    </a:lnTo>
                  </a:path>
                </a:pathLst>
              </a:custGeom>
              <a:noFill/>
              <a:ln w="8800" cap="flat">
                <a:solidFill>
                  <a:srgbClr val="CC7B62"/>
                </a:solidFill>
                <a:bevel/>
              </a:ln>
            </p:spPr>
          </p:sp>
          <p:sp>
            <p:nvSpPr>
              <p:cNvPr id="4573" name="Text 4573"/>
              <p:cNvSpPr txBox="1"/>
              <p:nvPr/>
            </p:nvSpPr>
            <p:spPr>
              <a:xfrm>
                <a:off x="878323" y="3300212"/>
                <a:ext cx="13288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7A5F46"/>
                    </a:solidFill>
                    <a:latin typeface="Arial"/>
                  </a:rPr>
                  <a:t>Improves eye health</a:t>
                </a:r>
              </a:p>
            </p:txBody>
          </p:sp>
        </p:grpSp>
        <p:grpSp>
          <p:nvGrpSpPr>
            <p:cNvPr id="1838" name="Main Topic"/>
            <p:cNvGrpSpPr/>
            <p:nvPr/>
          </p:nvGrpSpPr>
          <p:grpSpPr>
            <a:xfrm>
              <a:off x="2539720" y="2095983"/>
              <a:ext cx="1427158" cy="683657"/>
              <a:chOff x="2539720" y="2095983"/>
              <a:chExt cx="1427158" cy="683657"/>
            </a:xfrm>
          </p:grpSpPr>
          <p:sp>
            <p:nvSpPr>
              <p:cNvPr id="1839" name="Rectangle balloon"/>
              <p:cNvSpPr/>
              <p:nvPr/>
            </p:nvSpPr>
            <p:spPr>
              <a:xfrm>
                <a:off x="2539720" y="2095983"/>
                <a:ext cx="1427158" cy="683657"/>
              </a:xfrm>
              <a:custGeom>
                <a:avLst/>
                <a:gdLst/>
                <a:ahLst/>
                <a:cxnLst/>
                <a:rect l="0" t="0" r="0" b="0"/>
                <a:pathLst>
                  <a:path w="1427158" h="683657">
                    <a:moveTo>
                      <a:pt x="105600" y="0"/>
                    </a:moveTo>
                    <a:lnTo>
                      <a:pt x="1321558" y="0"/>
                    </a:lnTo>
                    <a:cubicBezTo>
                      <a:pt x="1379884" y="0"/>
                      <a:pt x="1427158" y="47277"/>
                      <a:pt x="1427158" y="105600"/>
                    </a:cubicBezTo>
                    <a:lnTo>
                      <a:pt x="1427158" y="578057"/>
                    </a:lnTo>
                    <a:cubicBezTo>
                      <a:pt x="1427158" y="636380"/>
                      <a:pt x="1379884" y="683657"/>
                      <a:pt x="1321558" y="683657"/>
                    </a:cubicBezTo>
                    <a:lnTo>
                      <a:pt x="105600" y="683657"/>
                    </a:lnTo>
                    <a:cubicBezTo>
                      <a:pt x="47277" y="683657"/>
                      <a:pt x="0" y="636380"/>
                      <a:pt x="0" y="578057"/>
                    </a:cubicBezTo>
                    <a:lnTo>
                      <a:pt x="0" y="105600"/>
                    </a:lnTo>
                    <a:cubicBezTo>
                      <a:pt x="0" y="47277"/>
                      <a:pt x="47277" y="0"/>
                      <a:pt x="1056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FFFFFF"/>
                </a:solidFill>
                <a:bevel/>
              </a:ln>
            </p:spPr>
          </p:sp>
          <p:grpSp>
            <p:nvGrpSpPr>
              <p:cNvPr id="1841" name="Peach"/>
              <p:cNvGrpSpPr/>
              <p:nvPr/>
            </p:nvGrpSpPr>
            <p:grpSpPr>
              <a:xfrm>
                <a:off x="2618920" y="2131183"/>
                <a:ext cx="635159" cy="613257"/>
                <a:chOff x="2618920" y="2131183"/>
                <a:chExt cx="635159" cy="613257"/>
              </a:xfrm>
            </p:grpSpPr>
            <p:sp>
              <p:nvSpPr>
                <p:cNvPr id="1842" name="Freeform 1841"/>
                <p:cNvSpPr/>
                <p:nvPr/>
              </p:nvSpPr>
              <p:spPr>
                <a:xfrm>
                  <a:off x="3091413" y="2131183"/>
                  <a:ext cx="25725" cy="389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725" h="38956">
                      <a:moveTo>
                        <a:pt x="0" y="38956"/>
                      </a:moveTo>
                      <a:cubicBezTo>
                        <a:pt x="0" y="38956"/>
                        <a:pt x="6236" y="29217"/>
                        <a:pt x="7573" y="28332"/>
                      </a:cubicBezTo>
                      <a:cubicBezTo>
                        <a:pt x="8909" y="27446"/>
                        <a:pt x="14700" y="16822"/>
                        <a:pt x="16482" y="13280"/>
                      </a:cubicBezTo>
                      <a:cubicBezTo>
                        <a:pt x="18263" y="9739"/>
                        <a:pt x="20045" y="3099"/>
                        <a:pt x="20491" y="2213"/>
                      </a:cubicBezTo>
                      <a:cubicBezTo>
                        <a:pt x="20936" y="1328"/>
                        <a:pt x="20268" y="-221"/>
                        <a:pt x="21382" y="0"/>
                      </a:cubicBezTo>
                      <a:cubicBezTo>
                        <a:pt x="22495" y="221"/>
                        <a:pt x="25613" y="2213"/>
                        <a:pt x="25613" y="4205"/>
                      </a:cubicBezTo>
                      <a:cubicBezTo>
                        <a:pt x="25613" y="6198"/>
                        <a:pt x="25836" y="13280"/>
                        <a:pt x="25613" y="13280"/>
                      </a:cubicBezTo>
                      <a:cubicBezTo>
                        <a:pt x="25613" y="13280"/>
                        <a:pt x="23609" y="16822"/>
                        <a:pt x="23609" y="18592"/>
                      </a:cubicBezTo>
                      <a:cubicBezTo>
                        <a:pt x="23609" y="20363"/>
                        <a:pt x="19600" y="25233"/>
                        <a:pt x="18709" y="25675"/>
                      </a:cubicBezTo>
                      <a:cubicBezTo>
                        <a:pt x="17818" y="26118"/>
                        <a:pt x="16036" y="26118"/>
                        <a:pt x="13363" y="28774"/>
                      </a:cubicBezTo>
                      <a:cubicBezTo>
                        <a:pt x="10691" y="31430"/>
                        <a:pt x="8464" y="33644"/>
                        <a:pt x="6904" y="35193"/>
                      </a:cubicBezTo>
                      <a:cubicBezTo>
                        <a:pt x="5345" y="36742"/>
                        <a:pt x="4454" y="38956"/>
                        <a:pt x="3564" y="38513"/>
                      </a:cubicBezTo>
                      <a:cubicBezTo>
                        <a:pt x="2673" y="38070"/>
                        <a:pt x="1782" y="38956"/>
                        <a:pt x="0" y="3895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49772C"/>
                    </a:gs>
                    <a:gs pos="100000">
                      <a:srgbClr val="284914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1843" name="Freeform 1842"/>
                <p:cNvSpPr/>
                <p:nvPr/>
              </p:nvSpPr>
              <p:spPr>
                <a:xfrm>
                  <a:off x="3060355" y="2391313"/>
                  <a:ext cx="89517" cy="750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9517" h="75088">
                      <a:moveTo>
                        <a:pt x="1524" y="14527"/>
                      </a:moveTo>
                      <a:cubicBezTo>
                        <a:pt x="1524" y="14527"/>
                        <a:pt x="29194" y="7325"/>
                        <a:pt x="43029" y="7325"/>
                      </a:cubicBezTo>
                      <a:cubicBezTo>
                        <a:pt x="56864" y="7325"/>
                        <a:pt x="85193" y="-1187"/>
                        <a:pt x="89147" y="123"/>
                      </a:cubicBezTo>
                      <a:cubicBezTo>
                        <a:pt x="93100" y="1432"/>
                        <a:pt x="62464" y="75088"/>
                        <a:pt x="62464" y="75088"/>
                      </a:cubicBezTo>
                      <a:cubicBezTo>
                        <a:pt x="62464" y="75088"/>
                        <a:pt x="-11653" y="57084"/>
                        <a:pt x="1524" y="14527"/>
                      </a:cubicBezTo>
                      <a:close/>
                    </a:path>
                  </a:pathLst>
                </a:custGeom>
                <a:solidFill>
                  <a:srgbClr val="F6A485"/>
                </a:solidFill>
                <a:ln w="8800" cap="flat">
                  <a:noFill/>
                  <a:bevel/>
                </a:ln>
              </p:spPr>
            </p:sp>
            <p:sp>
              <p:nvSpPr>
                <p:cNvPr id="1844" name="Freeform 1843"/>
                <p:cNvSpPr/>
                <p:nvPr/>
              </p:nvSpPr>
              <p:spPr>
                <a:xfrm>
                  <a:off x="2619112" y="2276653"/>
                  <a:ext cx="376967" cy="3708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6967" h="370858">
                      <a:moveTo>
                        <a:pt x="127852" y="4133"/>
                      </a:moveTo>
                      <a:cubicBezTo>
                        <a:pt x="127852" y="4133"/>
                        <a:pt x="88323" y="8716"/>
                        <a:pt x="49453" y="53891"/>
                      </a:cubicBezTo>
                      <a:cubicBezTo>
                        <a:pt x="10582" y="99068"/>
                        <a:pt x="-1277" y="131148"/>
                        <a:pt x="0" y="177633"/>
                      </a:cubicBezTo>
                      <a:cubicBezTo>
                        <a:pt x="2676" y="224119"/>
                        <a:pt x="7288" y="261438"/>
                        <a:pt x="34300" y="292865"/>
                      </a:cubicBezTo>
                      <a:cubicBezTo>
                        <a:pt x="61311" y="324291"/>
                        <a:pt x="76134" y="329528"/>
                        <a:pt x="76134" y="329528"/>
                      </a:cubicBezTo>
                      <a:cubicBezTo>
                        <a:pt x="76134" y="329528"/>
                        <a:pt x="109405" y="343933"/>
                        <a:pt x="140698" y="354081"/>
                      </a:cubicBezTo>
                      <a:cubicBezTo>
                        <a:pt x="171992" y="364229"/>
                        <a:pt x="184510" y="374708"/>
                        <a:pt x="222063" y="369466"/>
                      </a:cubicBezTo>
                      <a:cubicBezTo>
                        <a:pt x="259615" y="364229"/>
                        <a:pt x="284650" y="347207"/>
                        <a:pt x="284650" y="347207"/>
                      </a:cubicBezTo>
                      <a:cubicBezTo>
                        <a:pt x="284650" y="347207"/>
                        <a:pt x="330108" y="312506"/>
                        <a:pt x="345921" y="283044"/>
                      </a:cubicBezTo>
                      <a:cubicBezTo>
                        <a:pt x="361732" y="253582"/>
                        <a:pt x="373591" y="196621"/>
                        <a:pt x="376226" y="178289"/>
                      </a:cubicBezTo>
                      <a:cubicBezTo>
                        <a:pt x="378859" y="159957"/>
                        <a:pt x="374908" y="116090"/>
                        <a:pt x="357120" y="87937"/>
                      </a:cubicBezTo>
                      <a:cubicBezTo>
                        <a:pt x="339332" y="59785"/>
                        <a:pt x="314297" y="-2414"/>
                        <a:pt x="239851" y="0"/>
                      </a:cubicBezTo>
                      <a:cubicBezTo>
                        <a:pt x="165405" y="2823"/>
                        <a:pt x="135428" y="-2087"/>
                        <a:pt x="127852" y="4133"/>
                      </a:cubicBezTo>
                      <a:close/>
                    </a:path>
                  </a:pathLst>
                </a:custGeom>
                <a:gradFill>
                  <a:gsLst>
                    <a:gs pos="61000">
                      <a:srgbClr val="FD7690"/>
                    </a:gs>
                    <a:gs pos="0">
                      <a:srgbClr val="FBB686"/>
                    </a:gs>
                  </a:gsLst>
                  <a:path path="circl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sp>
              <p:nvSpPr>
                <p:cNvPr id="1845" name="Freeform 1844"/>
                <p:cNvSpPr/>
                <p:nvPr/>
              </p:nvSpPr>
              <p:spPr>
                <a:xfrm>
                  <a:off x="2688330" y="2306037"/>
                  <a:ext cx="84328" cy="560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28" h="56057">
                      <a:moveTo>
                        <a:pt x="0" y="30498"/>
                      </a:moveTo>
                      <a:cubicBezTo>
                        <a:pt x="0" y="29702"/>
                        <a:pt x="34603" y="15647"/>
                        <a:pt x="42342" y="15117"/>
                      </a:cubicBezTo>
                      <a:cubicBezTo>
                        <a:pt x="50081" y="14586"/>
                        <a:pt x="35848" y="1061"/>
                        <a:pt x="36649" y="265"/>
                      </a:cubicBezTo>
                      <a:cubicBezTo>
                        <a:pt x="37450" y="-530"/>
                        <a:pt x="51504" y="530"/>
                        <a:pt x="58709" y="1856"/>
                      </a:cubicBezTo>
                      <a:cubicBezTo>
                        <a:pt x="65915" y="3182"/>
                        <a:pt x="76589" y="18299"/>
                        <a:pt x="76055" y="24664"/>
                      </a:cubicBezTo>
                      <a:cubicBezTo>
                        <a:pt x="75522" y="31029"/>
                        <a:pt x="83794" y="48532"/>
                        <a:pt x="84328" y="48797"/>
                      </a:cubicBezTo>
                      <a:cubicBezTo>
                        <a:pt x="84862" y="49062"/>
                        <a:pt x="69918" y="57019"/>
                        <a:pt x="66982" y="55958"/>
                      </a:cubicBezTo>
                      <a:cubicBezTo>
                        <a:pt x="64047" y="54897"/>
                        <a:pt x="58976" y="54101"/>
                        <a:pt x="48035" y="47471"/>
                      </a:cubicBezTo>
                      <a:cubicBezTo>
                        <a:pt x="37094" y="40841"/>
                        <a:pt x="11186" y="27315"/>
                        <a:pt x="0" y="30498"/>
                      </a:cubicBezTo>
                      <a:close/>
                    </a:path>
                  </a:pathLst>
                </a:custGeom>
                <a:solidFill>
                  <a:srgbClr val="F6A485">
                    <a:alpha val="62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1846" name="Freeform 1845"/>
                <p:cNvSpPr/>
                <p:nvPr/>
              </p:nvSpPr>
              <p:spPr>
                <a:xfrm>
                  <a:off x="2746141" y="2288643"/>
                  <a:ext cx="68682" cy="754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8682" h="75415">
                      <a:moveTo>
                        <a:pt x="2838" y="73001"/>
                      </a:moveTo>
                      <a:cubicBezTo>
                        <a:pt x="12677" y="79221"/>
                        <a:pt x="14190" y="72346"/>
                        <a:pt x="30840" y="65799"/>
                      </a:cubicBezTo>
                      <a:cubicBezTo>
                        <a:pt x="47491" y="59252"/>
                        <a:pt x="51275" y="56960"/>
                        <a:pt x="57708" y="54342"/>
                      </a:cubicBezTo>
                      <a:cubicBezTo>
                        <a:pt x="64141" y="51723"/>
                        <a:pt x="68682" y="46485"/>
                        <a:pt x="68682" y="46485"/>
                      </a:cubicBezTo>
                      <a:cubicBezTo>
                        <a:pt x="68682" y="46485"/>
                        <a:pt x="64708" y="35355"/>
                        <a:pt x="63384" y="26189"/>
                      </a:cubicBezTo>
                      <a:cubicBezTo>
                        <a:pt x="62059" y="17023"/>
                        <a:pt x="59221" y="6220"/>
                        <a:pt x="53545" y="3928"/>
                      </a:cubicBezTo>
                      <a:cubicBezTo>
                        <a:pt x="47869" y="1637"/>
                        <a:pt x="44463" y="-1309"/>
                        <a:pt x="42193" y="655"/>
                      </a:cubicBezTo>
                      <a:cubicBezTo>
                        <a:pt x="39922" y="2619"/>
                        <a:pt x="29327" y="16368"/>
                        <a:pt x="26300" y="19969"/>
                      </a:cubicBezTo>
                      <a:cubicBezTo>
                        <a:pt x="23272" y="23570"/>
                        <a:pt x="11920" y="39938"/>
                        <a:pt x="11920" y="43866"/>
                      </a:cubicBezTo>
                      <a:cubicBezTo>
                        <a:pt x="11920" y="47794"/>
                        <a:pt x="-7001" y="66781"/>
                        <a:pt x="2838" y="73001"/>
                      </a:cubicBezTo>
                      <a:close/>
                    </a:path>
                  </a:pathLst>
                </a:custGeom>
                <a:solidFill>
                  <a:srgbClr val="F8A385">
                    <a:alpha val="71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1847" name="Freeform 1846"/>
                <p:cNvSpPr/>
                <p:nvPr/>
              </p:nvSpPr>
              <p:spPr>
                <a:xfrm>
                  <a:off x="2734446" y="2275631"/>
                  <a:ext cx="262127" cy="3718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2127" h="371880">
                      <a:moveTo>
                        <a:pt x="32941" y="356740"/>
                      </a:moveTo>
                      <a:cubicBezTo>
                        <a:pt x="32941" y="355431"/>
                        <a:pt x="116391" y="341026"/>
                        <a:pt x="156798" y="302398"/>
                      </a:cubicBezTo>
                      <a:cubicBezTo>
                        <a:pt x="197206" y="263770"/>
                        <a:pt x="241126" y="147229"/>
                        <a:pt x="232563" y="125624"/>
                      </a:cubicBezTo>
                      <a:cubicBezTo>
                        <a:pt x="223998" y="104019"/>
                        <a:pt x="207528" y="66044"/>
                        <a:pt x="163387" y="61462"/>
                      </a:cubicBezTo>
                      <a:cubicBezTo>
                        <a:pt x="119246" y="56878"/>
                        <a:pt x="81693" y="53605"/>
                        <a:pt x="83011" y="43784"/>
                      </a:cubicBezTo>
                      <a:cubicBezTo>
                        <a:pt x="84328" y="33963"/>
                        <a:pt x="0" y="7775"/>
                        <a:pt x="0" y="7775"/>
                      </a:cubicBezTo>
                      <a:cubicBezTo>
                        <a:pt x="0" y="7775"/>
                        <a:pt x="52047" y="-737"/>
                        <a:pt x="115293" y="0"/>
                      </a:cubicBezTo>
                      <a:cubicBezTo>
                        <a:pt x="178540" y="3192"/>
                        <a:pt x="185566" y="19559"/>
                        <a:pt x="216531" y="51641"/>
                      </a:cubicBezTo>
                      <a:cubicBezTo>
                        <a:pt x="247496" y="83722"/>
                        <a:pt x="257926" y="133154"/>
                        <a:pt x="260398" y="141828"/>
                      </a:cubicBezTo>
                      <a:cubicBezTo>
                        <a:pt x="262869" y="150503"/>
                        <a:pt x="266161" y="206810"/>
                        <a:pt x="242445" y="255914"/>
                      </a:cubicBezTo>
                      <a:cubicBezTo>
                        <a:pt x="218728" y="305017"/>
                        <a:pt x="198304" y="337098"/>
                        <a:pt x="155481" y="355431"/>
                      </a:cubicBezTo>
                      <a:cubicBezTo>
                        <a:pt x="112658" y="373766"/>
                        <a:pt x="106728" y="370489"/>
                        <a:pt x="106728" y="370489"/>
                      </a:cubicBezTo>
                      <a:cubicBezTo>
                        <a:pt x="106728" y="370489"/>
                        <a:pt x="62588" y="378347"/>
                        <a:pt x="32941" y="356740"/>
                      </a:cubicBezTo>
                      <a:close/>
                    </a:path>
                  </a:pathLst>
                </a:custGeom>
                <a:solidFill>
                  <a:srgbClr val="FFAF00">
                    <a:alpha val="11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1848" name="Freeform 1847"/>
                <p:cNvSpPr/>
                <p:nvPr/>
              </p:nvSpPr>
              <p:spPr>
                <a:xfrm>
                  <a:off x="2618907" y="2332305"/>
                  <a:ext cx="98410" cy="2745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410" h="274533">
                      <a:moveTo>
                        <a:pt x="44388" y="3478"/>
                      </a:moveTo>
                      <a:cubicBezTo>
                        <a:pt x="44388" y="3478"/>
                        <a:pt x="54270" y="-4379"/>
                        <a:pt x="76669" y="3478"/>
                      </a:cubicBezTo>
                      <a:cubicBezTo>
                        <a:pt x="99069" y="11335"/>
                        <a:pt x="98410" y="29667"/>
                        <a:pt x="98410" y="30976"/>
                      </a:cubicBezTo>
                      <a:cubicBezTo>
                        <a:pt x="98410" y="32286"/>
                        <a:pt x="97093" y="37524"/>
                        <a:pt x="97093" y="37524"/>
                      </a:cubicBezTo>
                      <a:cubicBezTo>
                        <a:pt x="97093" y="37524"/>
                        <a:pt x="53940" y="69932"/>
                        <a:pt x="49658" y="74188"/>
                      </a:cubicBezTo>
                      <a:cubicBezTo>
                        <a:pt x="45376" y="78444"/>
                        <a:pt x="26600" y="114126"/>
                        <a:pt x="27917" y="148826"/>
                      </a:cubicBezTo>
                      <a:cubicBezTo>
                        <a:pt x="29235" y="183527"/>
                        <a:pt x="52952" y="235250"/>
                        <a:pt x="52952" y="235250"/>
                      </a:cubicBezTo>
                      <a:lnTo>
                        <a:pt x="77987" y="274533"/>
                      </a:lnTo>
                      <a:cubicBezTo>
                        <a:pt x="77987" y="274533"/>
                        <a:pt x="36043" y="242888"/>
                        <a:pt x="22866" y="219318"/>
                      </a:cubicBezTo>
                      <a:cubicBezTo>
                        <a:pt x="9690" y="195748"/>
                        <a:pt x="4200" y="183527"/>
                        <a:pt x="1565" y="146208"/>
                      </a:cubicBezTo>
                      <a:cubicBezTo>
                        <a:pt x="-1071" y="108889"/>
                        <a:pt x="-6341" y="62403"/>
                        <a:pt x="44388" y="3478"/>
                      </a:cubicBezTo>
                      <a:close/>
                    </a:path>
                  </a:pathLst>
                </a:custGeom>
                <a:solidFill>
                  <a:srgbClr val="F36876">
                    <a:alpha val="23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1849" name="Freeform 1848"/>
                <p:cNvSpPr/>
                <p:nvPr/>
              </p:nvSpPr>
              <p:spPr>
                <a:xfrm>
                  <a:off x="2705717" y="2331740"/>
                  <a:ext cx="250567" cy="2700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0567" h="270039">
                      <a:moveTo>
                        <a:pt x="126885" y="0"/>
                      </a:moveTo>
                      <a:cubicBezTo>
                        <a:pt x="149838" y="11862"/>
                        <a:pt x="174982" y="451"/>
                        <a:pt x="205949" y="25028"/>
                      </a:cubicBezTo>
                      <a:cubicBezTo>
                        <a:pt x="236915" y="49606"/>
                        <a:pt x="237911" y="118656"/>
                        <a:pt x="242616" y="94491"/>
                      </a:cubicBezTo>
                      <a:cubicBezTo>
                        <a:pt x="247322" y="70326"/>
                        <a:pt x="267508" y="152783"/>
                        <a:pt x="217408" y="195838"/>
                      </a:cubicBezTo>
                      <a:cubicBezTo>
                        <a:pt x="178025" y="258502"/>
                        <a:pt x="82940" y="277706"/>
                        <a:pt x="51974" y="267437"/>
                      </a:cubicBezTo>
                      <a:cubicBezTo>
                        <a:pt x="21007" y="257162"/>
                        <a:pt x="17194" y="212295"/>
                        <a:pt x="12304" y="185702"/>
                      </a:cubicBezTo>
                      <a:cubicBezTo>
                        <a:pt x="7415" y="159109"/>
                        <a:pt x="-6437" y="102719"/>
                        <a:pt x="3341" y="80356"/>
                      </a:cubicBezTo>
                      <a:cubicBezTo>
                        <a:pt x="13121" y="57994"/>
                        <a:pt x="25563" y="42106"/>
                        <a:pt x="36972" y="31832"/>
                      </a:cubicBezTo>
                      <a:cubicBezTo>
                        <a:pt x="48380" y="21557"/>
                        <a:pt x="127292" y="0"/>
                        <a:pt x="126885" y="0"/>
                      </a:cubicBezTo>
                      <a:close/>
                    </a:path>
                  </a:pathLst>
                </a:custGeom>
                <a:solidFill>
                  <a:srgbClr val="F6838B">
                    <a:alpha val="54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1850" name="Freeform 1849"/>
                <p:cNvSpPr/>
                <p:nvPr/>
              </p:nvSpPr>
              <p:spPr>
                <a:xfrm>
                  <a:off x="2929455" y="2271293"/>
                  <a:ext cx="137693" cy="337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693" h="33718">
                      <a:moveTo>
                        <a:pt x="0" y="4910"/>
                      </a:moveTo>
                      <a:cubicBezTo>
                        <a:pt x="0" y="4910"/>
                        <a:pt x="12188" y="655"/>
                        <a:pt x="11529" y="1309"/>
                      </a:cubicBezTo>
                      <a:cubicBezTo>
                        <a:pt x="10871" y="1964"/>
                        <a:pt x="13835" y="4910"/>
                        <a:pt x="14494" y="4256"/>
                      </a:cubicBezTo>
                      <a:cubicBezTo>
                        <a:pt x="15153" y="3601"/>
                        <a:pt x="19765" y="655"/>
                        <a:pt x="19765" y="655"/>
                      </a:cubicBezTo>
                      <a:lnTo>
                        <a:pt x="24376" y="1964"/>
                      </a:lnTo>
                      <a:lnTo>
                        <a:pt x="33270" y="0"/>
                      </a:lnTo>
                      <a:cubicBezTo>
                        <a:pt x="33270" y="0"/>
                        <a:pt x="32611" y="982"/>
                        <a:pt x="33270" y="1964"/>
                      </a:cubicBezTo>
                      <a:cubicBezTo>
                        <a:pt x="33929" y="2946"/>
                        <a:pt x="43811" y="0"/>
                        <a:pt x="43811" y="0"/>
                      </a:cubicBezTo>
                      <a:lnTo>
                        <a:pt x="47106" y="1309"/>
                      </a:lnTo>
                      <a:lnTo>
                        <a:pt x="54023" y="655"/>
                      </a:lnTo>
                      <a:cubicBezTo>
                        <a:pt x="54023" y="655"/>
                        <a:pt x="56000" y="3601"/>
                        <a:pt x="56658" y="3274"/>
                      </a:cubicBezTo>
                      <a:cubicBezTo>
                        <a:pt x="57317" y="2946"/>
                        <a:pt x="64235" y="1309"/>
                        <a:pt x="64235" y="1309"/>
                      </a:cubicBezTo>
                      <a:lnTo>
                        <a:pt x="68847" y="3274"/>
                      </a:lnTo>
                      <a:cubicBezTo>
                        <a:pt x="68847" y="3274"/>
                        <a:pt x="77082" y="4256"/>
                        <a:pt x="78729" y="4256"/>
                      </a:cubicBezTo>
                      <a:cubicBezTo>
                        <a:pt x="80376" y="4256"/>
                        <a:pt x="79388" y="6875"/>
                        <a:pt x="79388" y="6875"/>
                      </a:cubicBezTo>
                      <a:lnTo>
                        <a:pt x="84988" y="5565"/>
                      </a:lnTo>
                      <a:lnTo>
                        <a:pt x="91246" y="7529"/>
                      </a:lnTo>
                      <a:lnTo>
                        <a:pt x="98823" y="7529"/>
                      </a:lnTo>
                      <a:cubicBezTo>
                        <a:pt x="98823" y="7529"/>
                        <a:pt x="98164" y="8839"/>
                        <a:pt x="98823" y="9166"/>
                      </a:cubicBezTo>
                      <a:cubicBezTo>
                        <a:pt x="99481" y="9493"/>
                        <a:pt x="107058" y="9493"/>
                        <a:pt x="107058" y="10148"/>
                      </a:cubicBezTo>
                      <a:cubicBezTo>
                        <a:pt x="107058" y="10803"/>
                        <a:pt x="111999" y="13094"/>
                        <a:pt x="111999" y="13094"/>
                      </a:cubicBezTo>
                      <a:lnTo>
                        <a:pt x="117270" y="15713"/>
                      </a:lnTo>
                      <a:lnTo>
                        <a:pt x="123199" y="18332"/>
                      </a:lnTo>
                      <a:lnTo>
                        <a:pt x="123199" y="21606"/>
                      </a:lnTo>
                      <a:lnTo>
                        <a:pt x="129458" y="22261"/>
                      </a:lnTo>
                      <a:cubicBezTo>
                        <a:pt x="129458" y="22261"/>
                        <a:pt x="127811" y="24879"/>
                        <a:pt x="129458" y="25534"/>
                      </a:cubicBezTo>
                      <a:cubicBezTo>
                        <a:pt x="131105" y="26189"/>
                        <a:pt x="135223" y="27989"/>
                        <a:pt x="134893" y="27662"/>
                      </a:cubicBezTo>
                      <a:lnTo>
                        <a:pt x="137693" y="30445"/>
                      </a:lnTo>
                      <a:lnTo>
                        <a:pt x="137693" y="33718"/>
                      </a:lnTo>
                      <a:cubicBezTo>
                        <a:pt x="137693" y="33718"/>
                        <a:pt x="98493" y="26516"/>
                        <a:pt x="94870" y="25534"/>
                      </a:cubicBezTo>
                      <a:cubicBezTo>
                        <a:pt x="91246" y="24552"/>
                        <a:pt x="74117" y="22261"/>
                        <a:pt x="74117" y="22261"/>
                      </a:cubicBezTo>
                      <a:cubicBezTo>
                        <a:pt x="74117" y="22261"/>
                        <a:pt x="44800" y="19642"/>
                        <a:pt x="42164" y="19642"/>
                      </a:cubicBezTo>
                      <a:cubicBezTo>
                        <a:pt x="39529" y="19642"/>
                        <a:pt x="6423" y="11294"/>
                        <a:pt x="6423" y="11294"/>
                      </a:cubicBezTo>
                      <a:lnTo>
                        <a:pt x="0" y="4910"/>
                      </a:lnTo>
                      <a:close/>
                    </a:path>
                  </a:pathLst>
                </a:custGeom>
                <a:solidFill>
                  <a:srgbClr val="6CAC18"/>
                </a:solidFill>
                <a:ln w="8800" cap="flat">
                  <a:noFill/>
                  <a:bevel/>
                </a:ln>
              </p:spPr>
            </p:sp>
            <p:sp>
              <p:nvSpPr>
                <p:cNvPr id="1851" name="Freeform 1850"/>
                <p:cNvSpPr/>
                <p:nvPr/>
              </p:nvSpPr>
              <p:spPr>
                <a:xfrm>
                  <a:off x="2795099" y="2167848"/>
                  <a:ext cx="292802" cy="1430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2802" h="143055">
                      <a:moveTo>
                        <a:pt x="3253" y="142073"/>
                      </a:moveTo>
                      <a:lnTo>
                        <a:pt x="0" y="134871"/>
                      </a:lnTo>
                      <a:cubicBezTo>
                        <a:pt x="0" y="134871"/>
                        <a:pt x="0" y="129634"/>
                        <a:pt x="0" y="128652"/>
                      </a:cubicBezTo>
                      <a:cubicBezTo>
                        <a:pt x="0" y="127670"/>
                        <a:pt x="-371" y="119486"/>
                        <a:pt x="0" y="119158"/>
                      </a:cubicBezTo>
                      <a:cubicBezTo>
                        <a:pt x="947" y="118831"/>
                        <a:pt x="1276" y="114575"/>
                        <a:pt x="1276" y="114575"/>
                      </a:cubicBezTo>
                      <a:lnTo>
                        <a:pt x="4241" y="101808"/>
                      </a:lnTo>
                      <a:lnTo>
                        <a:pt x="5559" y="104100"/>
                      </a:lnTo>
                      <a:lnTo>
                        <a:pt x="8523" y="92642"/>
                      </a:lnTo>
                      <a:cubicBezTo>
                        <a:pt x="8523" y="92642"/>
                        <a:pt x="12147" y="85440"/>
                        <a:pt x="12806" y="85113"/>
                      </a:cubicBezTo>
                      <a:cubicBezTo>
                        <a:pt x="13465" y="84786"/>
                        <a:pt x="16759" y="75947"/>
                        <a:pt x="16759" y="75947"/>
                      </a:cubicBezTo>
                      <a:cubicBezTo>
                        <a:pt x="16759" y="75947"/>
                        <a:pt x="16759" y="79221"/>
                        <a:pt x="18406" y="77584"/>
                      </a:cubicBezTo>
                      <a:cubicBezTo>
                        <a:pt x="20053" y="75947"/>
                        <a:pt x="24664" y="66454"/>
                        <a:pt x="24664" y="66454"/>
                      </a:cubicBezTo>
                      <a:lnTo>
                        <a:pt x="33558" y="56305"/>
                      </a:lnTo>
                      <a:lnTo>
                        <a:pt x="45747" y="48449"/>
                      </a:lnTo>
                      <a:lnTo>
                        <a:pt x="52664" y="45503"/>
                      </a:lnTo>
                      <a:lnTo>
                        <a:pt x="58264" y="41902"/>
                      </a:lnTo>
                      <a:lnTo>
                        <a:pt x="63535" y="42884"/>
                      </a:lnTo>
                      <a:cubicBezTo>
                        <a:pt x="63535" y="42884"/>
                        <a:pt x="68805" y="36337"/>
                        <a:pt x="69793" y="36664"/>
                      </a:cubicBezTo>
                      <a:cubicBezTo>
                        <a:pt x="70782" y="36991"/>
                        <a:pt x="75393" y="34700"/>
                        <a:pt x="75393" y="34700"/>
                      </a:cubicBezTo>
                      <a:lnTo>
                        <a:pt x="81652" y="32408"/>
                      </a:lnTo>
                      <a:lnTo>
                        <a:pt x="88240" y="30117"/>
                      </a:lnTo>
                      <a:cubicBezTo>
                        <a:pt x="88240" y="30117"/>
                        <a:pt x="94170" y="26843"/>
                        <a:pt x="94828" y="26516"/>
                      </a:cubicBezTo>
                      <a:cubicBezTo>
                        <a:pt x="95487" y="26189"/>
                        <a:pt x="94499" y="28153"/>
                        <a:pt x="96475" y="28153"/>
                      </a:cubicBezTo>
                      <a:cubicBezTo>
                        <a:pt x="98452" y="28153"/>
                        <a:pt x="104381" y="23897"/>
                        <a:pt x="105369" y="24224"/>
                      </a:cubicBezTo>
                      <a:cubicBezTo>
                        <a:pt x="106358" y="24552"/>
                        <a:pt x="106358" y="26516"/>
                        <a:pt x="106358" y="26516"/>
                      </a:cubicBezTo>
                      <a:lnTo>
                        <a:pt x="112616" y="21278"/>
                      </a:lnTo>
                      <a:lnTo>
                        <a:pt x="113934" y="24224"/>
                      </a:lnTo>
                      <a:lnTo>
                        <a:pt x="121181" y="19314"/>
                      </a:lnTo>
                      <a:lnTo>
                        <a:pt x="121840" y="21278"/>
                      </a:lnTo>
                      <a:lnTo>
                        <a:pt x="128923" y="17186"/>
                      </a:lnTo>
                      <a:lnTo>
                        <a:pt x="130405" y="18659"/>
                      </a:lnTo>
                      <a:lnTo>
                        <a:pt x="138640" y="13094"/>
                      </a:lnTo>
                      <a:lnTo>
                        <a:pt x="141604" y="15058"/>
                      </a:lnTo>
                      <a:lnTo>
                        <a:pt x="146875" y="11785"/>
                      </a:lnTo>
                      <a:lnTo>
                        <a:pt x="147534" y="14076"/>
                      </a:lnTo>
                      <a:lnTo>
                        <a:pt x="153792" y="10148"/>
                      </a:lnTo>
                      <a:lnTo>
                        <a:pt x="154781" y="11130"/>
                      </a:lnTo>
                      <a:lnTo>
                        <a:pt x="163675" y="7529"/>
                      </a:lnTo>
                      <a:lnTo>
                        <a:pt x="165322" y="10148"/>
                      </a:lnTo>
                      <a:lnTo>
                        <a:pt x="172898" y="5892"/>
                      </a:lnTo>
                      <a:lnTo>
                        <a:pt x="174216" y="8839"/>
                      </a:lnTo>
                      <a:lnTo>
                        <a:pt x="180145" y="4910"/>
                      </a:lnTo>
                      <a:cubicBezTo>
                        <a:pt x="180145" y="4910"/>
                        <a:pt x="180145" y="7529"/>
                        <a:pt x="181463" y="7529"/>
                      </a:cubicBezTo>
                      <a:cubicBezTo>
                        <a:pt x="182780" y="7529"/>
                        <a:pt x="188710" y="3601"/>
                        <a:pt x="188710" y="3601"/>
                      </a:cubicBezTo>
                      <a:lnTo>
                        <a:pt x="191015" y="4910"/>
                      </a:lnTo>
                      <a:lnTo>
                        <a:pt x="198262" y="1637"/>
                      </a:lnTo>
                      <a:lnTo>
                        <a:pt x="198921" y="3601"/>
                      </a:lnTo>
                      <a:lnTo>
                        <a:pt x="205510" y="655"/>
                      </a:lnTo>
                      <a:lnTo>
                        <a:pt x="208474" y="3601"/>
                      </a:lnTo>
                      <a:lnTo>
                        <a:pt x="215062" y="0"/>
                      </a:lnTo>
                      <a:lnTo>
                        <a:pt x="215721" y="1637"/>
                      </a:lnTo>
                      <a:lnTo>
                        <a:pt x="224286" y="655"/>
                      </a:lnTo>
                      <a:lnTo>
                        <a:pt x="224286" y="3601"/>
                      </a:lnTo>
                      <a:lnTo>
                        <a:pt x="232192" y="1637"/>
                      </a:lnTo>
                      <a:lnTo>
                        <a:pt x="235485" y="4910"/>
                      </a:lnTo>
                      <a:lnTo>
                        <a:pt x="244050" y="3601"/>
                      </a:lnTo>
                      <a:lnTo>
                        <a:pt x="246027" y="3601"/>
                      </a:lnTo>
                      <a:lnTo>
                        <a:pt x="247344" y="4910"/>
                      </a:lnTo>
                      <a:cubicBezTo>
                        <a:pt x="247344" y="4910"/>
                        <a:pt x="252615" y="2292"/>
                        <a:pt x="252945" y="2946"/>
                      </a:cubicBezTo>
                      <a:cubicBezTo>
                        <a:pt x="253274" y="3601"/>
                        <a:pt x="255250" y="4256"/>
                        <a:pt x="255250" y="4256"/>
                      </a:cubicBezTo>
                      <a:lnTo>
                        <a:pt x="262168" y="4256"/>
                      </a:lnTo>
                      <a:cubicBezTo>
                        <a:pt x="262168" y="4256"/>
                        <a:pt x="264144" y="3601"/>
                        <a:pt x="265133" y="3601"/>
                      </a:cubicBezTo>
                      <a:cubicBezTo>
                        <a:pt x="266121" y="3601"/>
                        <a:pt x="266450" y="4910"/>
                        <a:pt x="266450" y="4910"/>
                      </a:cubicBezTo>
                      <a:lnTo>
                        <a:pt x="276991" y="2946"/>
                      </a:lnTo>
                      <a:cubicBezTo>
                        <a:pt x="276991" y="2946"/>
                        <a:pt x="287532" y="3601"/>
                        <a:pt x="287862" y="2946"/>
                      </a:cubicBezTo>
                      <a:cubicBezTo>
                        <a:pt x="288191" y="2292"/>
                        <a:pt x="292802" y="1637"/>
                        <a:pt x="292802" y="1637"/>
                      </a:cubicBezTo>
                      <a:cubicBezTo>
                        <a:pt x="292802" y="1637"/>
                        <a:pt x="290827" y="10803"/>
                        <a:pt x="278638" y="18005"/>
                      </a:cubicBezTo>
                      <a:cubicBezTo>
                        <a:pt x="266450" y="25206"/>
                        <a:pt x="194310" y="51068"/>
                        <a:pt x="191675" y="51068"/>
                      </a:cubicBezTo>
                      <a:cubicBezTo>
                        <a:pt x="189039" y="51068"/>
                        <a:pt x="151651" y="60397"/>
                        <a:pt x="144569" y="61216"/>
                      </a:cubicBezTo>
                      <a:cubicBezTo>
                        <a:pt x="137487" y="62034"/>
                        <a:pt x="90052" y="75456"/>
                        <a:pt x="87911" y="77584"/>
                      </a:cubicBezTo>
                      <a:cubicBezTo>
                        <a:pt x="85770" y="79711"/>
                        <a:pt x="5229" y="144038"/>
                        <a:pt x="4241" y="143055"/>
                      </a:cubicBezTo>
                      <a:cubicBezTo>
                        <a:pt x="3253" y="142073"/>
                        <a:pt x="3253" y="141091"/>
                        <a:pt x="3253" y="14207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AB52C"/>
                    </a:gs>
                    <a:gs pos="100000">
                      <a:srgbClr val="4B7B0B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1852" name="Freeform 1851"/>
                <p:cNvSpPr/>
                <p:nvPr/>
              </p:nvSpPr>
              <p:spPr>
                <a:xfrm>
                  <a:off x="2947450" y="2402852"/>
                  <a:ext cx="279792" cy="3415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9792" h="341559">
                      <a:moveTo>
                        <a:pt x="128923" y="14117"/>
                      </a:moveTo>
                      <a:cubicBezTo>
                        <a:pt x="128923" y="14117"/>
                        <a:pt x="119699" y="-6834"/>
                        <a:pt x="90711" y="2332"/>
                      </a:cubicBezTo>
                      <a:cubicBezTo>
                        <a:pt x="61723" y="11499"/>
                        <a:pt x="22194" y="23938"/>
                        <a:pt x="5065" y="111670"/>
                      </a:cubicBezTo>
                      <a:cubicBezTo>
                        <a:pt x="-12065" y="199403"/>
                        <a:pt x="16923" y="243269"/>
                        <a:pt x="44594" y="281243"/>
                      </a:cubicBezTo>
                      <a:cubicBezTo>
                        <a:pt x="72264" y="319216"/>
                        <a:pt x="125629" y="346716"/>
                        <a:pt x="169769" y="340822"/>
                      </a:cubicBezTo>
                      <a:cubicBezTo>
                        <a:pt x="213910" y="334930"/>
                        <a:pt x="246851" y="306777"/>
                        <a:pt x="253439" y="302194"/>
                      </a:cubicBezTo>
                      <a:cubicBezTo>
                        <a:pt x="260027" y="297611"/>
                        <a:pt x="279792" y="279933"/>
                        <a:pt x="279792" y="279933"/>
                      </a:cubicBezTo>
                      <a:cubicBezTo>
                        <a:pt x="279792" y="279933"/>
                        <a:pt x="173063" y="310705"/>
                        <a:pt x="164498" y="298920"/>
                      </a:cubicBezTo>
                      <a:cubicBezTo>
                        <a:pt x="155934" y="287135"/>
                        <a:pt x="107181" y="272731"/>
                        <a:pt x="101911" y="221008"/>
                      </a:cubicBezTo>
                      <a:cubicBezTo>
                        <a:pt x="96641" y="169286"/>
                        <a:pt x="66335" y="116908"/>
                        <a:pt x="84123" y="80899"/>
                      </a:cubicBezTo>
                      <a:cubicBezTo>
                        <a:pt x="101911" y="44889"/>
                        <a:pt x="118381" y="23938"/>
                        <a:pt x="123652" y="21319"/>
                      </a:cubicBezTo>
                      <a:cubicBezTo>
                        <a:pt x="128923" y="18700"/>
                        <a:pt x="128923" y="14117"/>
                        <a:pt x="128923" y="14117"/>
                      </a:cubicBezTo>
                      <a:close/>
                    </a:path>
                  </a:pathLst>
                </a:custGeom>
                <a:gradFill>
                  <a:gsLst>
                    <a:gs pos="3000">
                      <a:srgbClr val="FE7B94"/>
                    </a:gs>
                    <a:gs pos="100000">
                      <a:srgbClr val="FBA582"/>
                    </a:gs>
                  </a:gsLst>
                  <a:lin ang="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1853" name="Freeform 1852"/>
                <p:cNvSpPr/>
                <p:nvPr/>
              </p:nvSpPr>
              <p:spPr>
                <a:xfrm>
                  <a:off x="3095807" y="2456251"/>
                  <a:ext cx="66870" cy="180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870" h="180130">
                      <a:moveTo>
                        <a:pt x="26023" y="0"/>
                      </a:moveTo>
                      <a:cubicBezTo>
                        <a:pt x="26023" y="0"/>
                        <a:pt x="5600" y="49104"/>
                        <a:pt x="5600" y="61544"/>
                      </a:cubicBezTo>
                      <a:cubicBezTo>
                        <a:pt x="5600" y="73983"/>
                        <a:pt x="-1647" y="69400"/>
                        <a:pt x="329" y="89042"/>
                      </a:cubicBezTo>
                      <a:cubicBezTo>
                        <a:pt x="2306" y="108684"/>
                        <a:pt x="16141" y="123742"/>
                        <a:pt x="16141" y="130289"/>
                      </a:cubicBezTo>
                      <a:cubicBezTo>
                        <a:pt x="16141" y="136836"/>
                        <a:pt x="17788" y="154841"/>
                        <a:pt x="26023" y="163025"/>
                      </a:cubicBezTo>
                      <a:cubicBezTo>
                        <a:pt x="34259" y="171209"/>
                        <a:pt x="42494" y="172846"/>
                        <a:pt x="48423" y="178739"/>
                      </a:cubicBezTo>
                      <a:cubicBezTo>
                        <a:pt x="54353" y="184632"/>
                        <a:pt x="66870" y="170227"/>
                        <a:pt x="66870" y="170227"/>
                      </a:cubicBezTo>
                      <a:lnTo>
                        <a:pt x="2602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1854" name="Freeform 1853"/>
                <p:cNvSpPr/>
                <p:nvPr/>
              </p:nvSpPr>
              <p:spPr>
                <a:xfrm>
                  <a:off x="3005797" y="2392006"/>
                  <a:ext cx="248250" cy="3320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8250" h="332066">
                      <a:moveTo>
                        <a:pt x="171374" y="320240"/>
                      </a:moveTo>
                      <a:cubicBezTo>
                        <a:pt x="171374" y="320240"/>
                        <a:pt x="166104" y="314347"/>
                        <a:pt x="156880" y="323514"/>
                      </a:cubicBezTo>
                      <a:cubicBezTo>
                        <a:pt x="147657" y="332680"/>
                        <a:pt x="95610" y="343812"/>
                        <a:pt x="63987" y="301908"/>
                      </a:cubicBezTo>
                      <a:cubicBezTo>
                        <a:pt x="32364" y="260006"/>
                        <a:pt x="-2553" y="188641"/>
                        <a:pt x="0" y="123824"/>
                      </a:cubicBezTo>
                      <a:cubicBezTo>
                        <a:pt x="2718" y="59007"/>
                        <a:pt x="25117" y="17105"/>
                        <a:pt x="49493" y="15795"/>
                      </a:cubicBezTo>
                      <a:cubicBezTo>
                        <a:pt x="73870" y="14486"/>
                        <a:pt x="80128" y="44275"/>
                        <a:pt x="80128" y="44275"/>
                      </a:cubicBezTo>
                      <a:cubicBezTo>
                        <a:pt x="80128" y="44275"/>
                        <a:pt x="76834" y="18414"/>
                        <a:pt x="78481" y="17105"/>
                      </a:cubicBezTo>
                      <a:cubicBezTo>
                        <a:pt x="80128" y="15795"/>
                        <a:pt x="98905" y="51150"/>
                        <a:pt x="100881" y="53114"/>
                      </a:cubicBezTo>
                      <a:cubicBezTo>
                        <a:pt x="102858" y="55078"/>
                        <a:pt x="113728" y="59334"/>
                        <a:pt x="119328" y="44275"/>
                      </a:cubicBezTo>
                      <a:cubicBezTo>
                        <a:pt x="124927" y="29217"/>
                        <a:pt x="131187" y="-5811"/>
                        <a:pt x="147657" y="737"/>
                      </a:cubicBezTo>
                      <a:cubicBezTo>
                        <a:pt x="164127" y="7284"/>
                        <a:pt x="186527" y="11212"/>
                        <a:pt x="218150" y="78648"/>
                      </a:cubicBezTo>
                      <a:cubicBezTo>
                        <a:pt x="249774" y="146084"/>
                        <a:pt x="249113" y="193879"/>
                        <a:pt x="247797" y="208938"/>
                      </a:cubicBezTo>
                      <a:cubicBezTo>
                        <a:pt x="246479" y="223996"/>
                        <a:pt x="239562" y="272118"/>
                        <a:pt x="222761" y="288813"/>
                      </a:cubicBezTo>
                      <a:cubicBezTo>
                        <a:pt x="205962" y="305509"/>
                        <a:pt x="187845" y="304527"/>
                        <a:pt x="181915" y="304527"/>
                      </a:cubicBezTo>
                      <a:cubicBezTo>
                        <a:pt x="175986" y="304527"/>
                        <a:pt x="171374" y="320240"/>
                        <a:pt x="171374" y="320240"/>
                      </a:cubicBezTo>
                      <a:close/>
                    </a:path>
                  </a:pathLst>
                </a:custGeom>
                <a:gradFill>
                  <a:gsLst>
                    <a:gs pos="72000">
                      <a:srgbClr val="FCCCA8"/>
                    </a:gs>
                    <a:gs pos="0">
                      <a:srgbClr val="FFFEF5"/>
                    </a:gs>
                  </a:gsLst>
                  <a:path path="circl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sp>
              <p:nvSpPr>
                <p:cNvPr id="1855" name="Freeform 1854"/>
                <p:cNvSpPr/>
                <p:nvPr/>
              </p:nvSpPr>
              <p:spPr>
                <a:xfrm>
                  <a:off x="3103671" y="2414385"/>
                  <a:ext cx="28823" cy="468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823" h="46853">
                      <a:moveTo>
                        <a:pt x="1688" y="8511"/>
                      </a:moveTo>
                      <a:cubicBezTo>
                        <a:pt x="1688" y="8511"/>
                        <a:pt x="-1606" y="0"/>
                        <a:pt x="4323" y="0"/>
                      </a:cubicBezTo>
                      <a:cubicBezTo>
                        <a:pt x="10253" y="0"/>
                        <a:pt x="18817" y="7857"/>
                        <a:pt x="18817" y="14404"/>
                      </a:cubicBezTo>
                      <a:cubicBezTo>
                        <a:pt x="18817" y="20951"/>
                        <a:pt x="22935" y="23427"/>
                        <a:pt x="22935" y="23427"/>
                      </a:cubicBezTo>
                      <a:cubicBezTo>
                        <a:pt x="22935" y="23427"/>
                        <a:pt x="23429" y="16368"/>
                        <a:pt x="26394" y="21933"/>
                      </a:cubicBezTo>
                      <a:cubicBezTo>
                        <a:pt x="29359" y="27498"/>
                        <a:pt x="29852" y="35191"/>
                        <a:pt x="26394" y="38628"/>
                      </a:cubicBezTo>
                      <a:cubicBezTo>
                        <a:pt x="22935" y="42065"/>
                        <a:pt x="14206" y="49759"/>
                        <a:pt x="10253" y="45830"/>
                      </a:cubicBezTo>
                      <a:cubicBezTo>
                        <a:pt x="6300" y="41902"/>
                        <a:pt x="3006" y="37319"/>
                        <a:pt x="3006" y="34045"/>
                      </a:cubicBezTo>
                      <a:cubicBezTo>
                        <a:pt x="3006" y="30772"/>
                        <a:pt x="-2759" y="10312"/>
                        <a:pt x="1688" y="851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B764F"/>
                    </a:gs>
                    <a:gs pos="100000">
                      <a:srgbClr val="895C3C"/>
                    </a:gs>
                  </a:gsLst>
                  <a:lin ang="60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1856" name="Freeform 1855"/>
                <p:cNvSpPr/>
                <p:nvPr/>
              </p:nvSpPr>
              <p:spPr>
                <a:xfrm>
                  <a:off x="3106594" y="2437264"/>
                  <a:ext cx="26417" cy="196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417" h="19642">
                      <a:moveTo>
                        <a:pt x="77" y="10417"/>
                      </a:moveTo>
                      <a:cubicBezTo>
                        <a:pt x="77" y="10417"/>
                        <a:pt x="2553" y="6727"/>
                        <a:pt x="9979" y="6727"/>
                      </a:cubicBezTo>
                      <a:cubicBezTo>
                        <a:pt x="17405" y="6727"/>
                        <a:pt x="20509" y="-29"/>
                        <a:pt x="20509" y="-29"/>
                      </a:cubicBezTo>
                      <a:lnTo>
                        <a:pt x="23594" y="-29"/>
                      </a:lnTo>
                      <a:cubicBezTo>
                        <a:pt x="23594" y="-29"/>
                        <a:pt x="28525" y="4593"/>
                        <a:pt x="25286" y="8120"/>
                      </a:cubicBezTo>
                      <a:cubicBezTo>
                        <a:pt x="22046" y="11647"/>
                        <a:pt x="9360" y="19027"/>
                        <a:pt x="8122" y="19642"/>
                      </a:cubicBezTo>
                      <a:cubicBezTo>
                        <a:pt x="6885" y="20257"/>
                        <a:pt x="-1160" y="12877"/>
                        <a:pt x="77" y="10417"/>
                      </a:cubicBezTo>
                      <a:close/>
                    </a:path>
                  </a:pathLst>
                </a:custGeom>
                <a:solidFill>
                  <a:srgbClr val="6F5E2C"/>
                </a:solidFill>
                <a:ln w="8800" cap="flat">
                  <a:noFill/>
                  <a:bevel/>
                </a:ln>
              </p:spPr>
            </p:sp>
            <p:sp>
              <p:nvSpPr>
                <p:cNvPr id="1857" name="Freeform 1856"/>
                <p:cNvSpPr/>
                <p:nvPr/>
              </p:nvSpPr>
              <p:spPr>
                <a:xfrm>
                  <a:off x="3112894" y="2456252"/>
                  <a:ext cx="93264" cy="1724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3264" h="172478">
                      <a:moveTo>
                        <a:pt x="8935" y="0"/>
                      </a:moveTo>
                      <a:cubicBezTo>
                        <a:pt x="8935" y="1309"/>
                        <a:pt x="4982" y="53687"/>
                        <a:pt x="4982" y="58270"/>
                      </a:cubicBezTo>
                      <a:cubicBezTo>
                        <a:pt x="4982" y="62853"/>
                        <a:pt x="-4241" y="70055"/>
                        <a:pt x="2347" y="92316"/>
                      </a:cubicBezTo>
                      <a:cubicBezTo>
                        <a:pt x="8935" y="114577"/>
                        <a:pt x="2347" y="127017"/>
                        <a:pt x="12229" y="144039"/>
                      </a:cubicBezTo>
                      <a:cubicBezTo>
                        <a:pt x="22112" y="161062"/>
                        <a:pt x="31994" y="174810"/>
                        <a:pt x="47806" y="172192"/>
                      </a:cubicBezTo>
                      <a:cubicBezTo>
                        <a:pt x="63617" y="169573"/>
                        <a:pt x="71523" y="158443"/>
                        <a:pt x="71523" y="158443"/>
                      </a:cubicBezTo>
                      <a:cubicBezTo>
                        <a:pt x="71523" y="158443"/>
                        <a:pt x="73500" y="150586"/>
                        <a:pt x="74817" y="149932"/>
                      </a:cubicBezTo>
                      <a:cubicBezTo>
                        <a:pt x="76135" y="149277"/>
                        <a:pt x="81406" y="148622"/>
                        <a:pt x="85029" y="137819"/>
                      </a:cubicBezTo>
                      <a:cubicBezTo>
                        <a:pt x="88653" y="127017"/>
                        <a:pt x="90629" y="122434"/>
                        <a:pt x="88653" y="115886"/>
                      </a:cubicBezTo>
                      <a:cubicBezTo>
                        <a:pt x="86676" y="109339"/>
                        <a:pt x="93264" y="100173"/>
                        <a:pt x="93264" y="95590"/>
                      </a:cubicBezTo>
                      <a:cubicBezTo>
                        <a:pt x="93264" y="91006"/>
                        <a:pt x="84700" y="81186"/>
                        <a:pt x="86676" y="77257"/>
                      </a:cubicBezTo>
                      <a:cubicBezTo>
                        <a:pt x="88653" y="73329"/>
                        <a:pt x="90629" y="70055"/>
                        <a:pt x="85029" y="66127"/>
                      </a:cubicBezTo>
                      <a:cubicBezTo>
                        <a:pt x="79429" y="62199"/>
                        <a:pt x="80088" y="47140"/>
                        <a:pt x="71523" y="36010"/>
                      </a:cubicBezTo>
                      <a:cubicBezTo>
                        <a:pt x="62959" y="24880"/>
                        <a:pt x="60323" y="26844"/>
                        <a:pt x="60323" y="26844"/>
                      </a:cubicBezTo>
                      <a:cubicBezTo>
                        <a:pt x="60323" y="26844"/>
                        <a:pt x="51759" y="17023"/>
                        <a:pt x="49782" y="16368"/>
                      </a:cubicBezTo>
                      <a:cubicBezTo>
                        <a:pt x="47806" y="15713"/>
                        <a:pt x="45829" y="5238"/>
                        <a:pt x="38582" y="5238"/>
                      </a:cubicBezTo>
                      <a:cubicBezTo>
                        <a:pt x="31335" y="5238"/>
                        <a:pt x="12229" y="0"/>
                        <a:pt x="8935" y="0"/>
                      </a:cubicBezTo>
                      <a:close/>
                    </a:path>
                  </a:pathLst>
                </a:custGeom>
                <a:gradFill>
                  <a:gsLst>
                    <a:gs pos="69000">
                      <a:srgbClr val="E16437"/>
                    </a:gs>
                    <a:gs pos="0">
                      <a:srgbClr val="FA9848"/>
                    </a:gs>
                  </a:gsLst>
                  <a:path path="circl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sp>
              <p:nvSpPr>
                <p:cNvPr id="1858" name="Freeform 1857"/>
                <p:cNvSpPr/>
                <p:nvPr/>
              </p:nvSpPr>
              <p:spPr>
                <a:xfrm>
                  <a:off x="3114233" y="2448055"/>
                  <a:ext cx="10858" cy="366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858" h="36689">
                      <a:moveTo>
                        <a:pt x="0" y="36689"/>
                      </a:moveTo>
                      <a:cubicBezTo>
                        <a:pt x="1448" y="33092"/>
                        <a:pt x="7963" y="0"/>
                        <a:pt x="7963" y="0"/>
                      </a:cubicBezTo>
                      <a:lnTo>
                        <a:pt x="10858" y="28056"/>
                      </a:lnTo>
                      <a:cubicBezTo>
                        <a:pt x="10858" y="28056"/>
                        <a:pt x="3619" y="33092"/>
                        <a:pt x="2534" y="34171"/>
                      </a:cubicBezTo>
                      <a:cubicBezTo>
                        <a:pt x="1448" y="35250"/>
                        <a:pt x="0" y="34171"/>
                        <a:pt x="0" y="36689"/>
                      </a:cubicBezTo>
                      <a:close/>
                    </a:path>
                  </a:pathLst>
                </a:custGeom>
                <a:solidFill>
                  <a:srgbClr val="DDA85A"/>
                </a:solidFill>
                <a:ln w="8800" cap="flat">
                  <a:noFill/>
                  <a:bevel/>
                </a:ln>
              </p:spPr>
            </p:sp>
            <p:sp>
              <p:nvSpPr>
                <p:cNvPr id="1859" name="Freeform 1858"/>
                <p:cNvSpPr/>
                <p:nvPr/>
              </p:nvSpPr>
              <p:spPr>
                <a:xfrm>
                  <a:off x="3122197" y="2448056"/>
                  <a:ext cx="10135" cy="280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35" h="28056">
                      <a:moveTo>
                        <a:pt x="0" y="0"/>
                      </a:moveTo>
                      <a:lnTo>
                        <a:pt x="4343" y="28056"/>
                      </a:lnTo>
                      <a:lnTo>
                        <a:pt x="10135" y="266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DA85A"/>
                </a:solidFill>
                <a:ln w="8800" cap="flat">
                  <a:noFill/>
                  <a:bevel/>
                </a:ln>
              </p:spPr>
            </p:sp>
            <p:sp>
              <p:nvSpPr>
                <p:cNvPr id="1860" name="Freeform 1859"/>
                <p:cNvSpPr/>
                <p:nvPr/>
              </p:nvSpPr>
              <p:spPr>
                <a:xfrm>
                  <a:off x="3122196" y="2452372"/>
                  <a:ext cx="21717" cy="143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717" h="14388">
                      <a:moveTo>
                        <a:pt x="0" y="0"/>
                      </a:moveTo>
                      <a:lnTo>
                        <a:pt x="21717" y="9352"/>
                      </a:lnTo>
                      <a:lnTo>
                        <a:pt x="16649" y="143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DA85A"/>
                </a:solidFill>
                <a:ln w="8800" cap="flat">
                  <a:noFill/>
                  <a:bevel/>
                </a:ln>
              </p:spPr>
            </p:sp>
            <p:sp>
              <p:nvSpPr>
                <p:cNvPr id="1861" name="Freeform 1860"/>
                <p:cNvSpPr/>
                <p:nvPr/>
              </p:nvSpPr>
              <p:spPr>
                <a:xfrm>
                  <a:off x="3124368" y="2452371"/>
                  <a:ext cx="13754" cy="208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54" h="20862">
                      <a:moveTo>
                        <a:pt x="0" y="0"/>
                      </a:moveTo>
                      <a:cubicBezTo>
                        <a:pt x="1448" y="-1439"/>
                        <a:pt x="7239" y="20862"/>
                        <a:pt x="7239" y="20862"/>
                      </a:cubicBezTo>
                      <a:lnTo>
                        <a:pt x="13754" y="1654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DA85A"/>
                </a:solidFill>
                <a:ln w="8800" cap="flat">
                  <a:noFill/>
                  <a:bevel/>
                </a:ln>
              </p:spPr>
            </p:sp>
            <p:sp>
              <p:nvSpPr>
                <p:cNvPr id="1862" name="Freeform 1861"/>
                <p:cNvSpPr/>
                <p:nvPr/>
              </p:nvSpPr>
              <p:spPr>
                <a:xfrm>
                  <a:off x="3162678" y="2630325"/>
                  <a:ext cx="14494" cy="786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494" h="78648">
                      <a:moveTo>
                        <a:pt x="0" y="5974"/>
                      </a:moveTo>
                      <a:cubicBezTo>
                        <a:pt x="1959" y="9248"/>
                        <a:pt x="7443" y="24307"/>
                        <a:pt x="7443" y="34127"/>
                      </a:cubicBezTo>
                      <a:cubicBezTo>
                        <a:pt x="7443" y="43948"/>
                        <a:pt x="7835" y="53769"/>
                        <a:pt x="9793" y="60971"/>
                      </a:cubicBezTo>
                      <a:cubicBezTo>
                        <a:pt x="11752" y="68173"/>
                        <a:pt x="14494" y="78648"/>
                        <a:pt x="14494" y="78648"/>
                      </a:cubicBezTo>
                      <a:cubicBezTo>
                        <a:pt x="14494" y="78648"/>
                        <a:pt x="10381" y="61298"/>
                        <a:pt x="11752" y="44603"/>
                      </a:cubicBezTo>
                      <a:cubicBezTo>
                        <a:pt x="13123" y="27908"/>
                        <a:pt x="9793" y="16450"/>
                        <a:pt x="7443" y="5974"/>
                      </a:cubicBezTo>
                      <a:cubicBezTo>
                        <a:pt x="5092" y="-4501"/>
                        <a:pt x="0" y="737"/>
                        <a:pt x="0" y="5974"/>
                      </a:cubicBezTo>
                      <a:close/>
                    </a:path>
                  </a:pathLst>
                </a:custGeom>
                <a:solidFill>
                  <a:srgbClr val="E99D56">
                    <a:alpha val="70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1863" name="Freeform 1862"/>
                <p:cNvSpPr/>
                <p:nvPr/>
              </p:nvSpPr>
              <p:spPr>
                <a:xfrm>
                  <a:off x="2775951" y="2309594"/>
                  <a:ext cx="26353" cy="261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353" h="26189">
                      <a:moveTo>
                        <a:pt x="0" y="22915"/>
                      </a:moveTo>
                      <a:lnTo>
                        <a:pt x="23059" y="0"/>
                      </a:lnTo>
                      <a:lnTo>
                        <a:pt x="26353" y="3274"/>
                      </a:lnTo>
                      <a:lnTo>
                        <a:pt x="5929" y="26189"/>
                      </a:lnTo>
                      <a:lnTo>
                        <a:pt x="0" y="22915"/>
                      </a:lnTo>
                      <a:close/>
                    </a:path>
                  </a:pathLst>
                </a:custGeom>
                <a:solidFill>
                  <a:srgbClr val="9EBD5D"/>
                </a:solidFill>
                <a:ln w="8800" cap="flat">
                  <a:noFill/>
                  <a:bevel/>
                </a:ln>
              </p:spPr>
            </p:sp>
            <p:sp>
              <p:nvSpPr>
                <p:cNvPr id="1864" name="Freeform 1863"/>
                <p:cNvSpPr/>
                <p:nvPr/>
              </p:nvSpPr>
              <p:spPr>
                <a:xfrm>
                  <a:off x="2779904" y="2312991"/>
                  <a:ext cx="333361" cy="640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3361" h="64040">
                      <a:moveTo>
                        <a:pt x="0" y="25084"/>
                      </a:moveTo>
                      <a:cubicBezTo>
                        <a:pt x="0" y="25084"/>
                        <a:pt x="4612" y="19846"/>
                        <a:pt x="7906" y="18864"/>
                      </a:cubicBezTo>
                      <a:cubicBezTo>
                        <a:pt x="11200" y="17882"/>
                        <a:pt x="12517" y="18537"/>
                        <a:pt x="29647" y="14281"/>
                      </a:cubicBezTo>
                      <a:cubicBezTo>
                        <a:pt x="46776" y="10025"/>
                        <a:pt x="84658" y="3478"/>
                        <a:pt x="100470" y="3478"/>
                      </a:cubicBezTo>
                      <a:cubicBezTo>
                        <a:pt x="116281" y="3478"/>
                        <a:pt x="136375" y="1841"/>
                        <a:pt x="170963" y="6752"/>
                      </a:cubicBezTo>
                      <a:cubicBezTo>
                        <a:pt x="205550" y="11662"/>
                        <a:pt x="251668" y="22465"/>
                        <a:pt x="262538" y="26393"/>
                      </a:cubicBezTo>
                      <a:cubicBezTo>
                        <a:pt x="273409" y="30322"/>
                        <a:pt x="301738" y="42434"/>
                        <a:pt x="307337" y="45053"/>
                      </a:cubicBezTo>
                      <a:cubicBezTo>
                        <a:pt x="312938" y="47672"/>
                        <a:pt x="333361" y="64040"/>
                        <a:pt x="333361" y="64040"/>
                      </a:cubicBezTo>
                      <a:lnTo>
                        <a:pt x="333361" y="60766"/>
                      </a:lnTo>
                      <a:cubicBezTo>
                        <a:pt x="333361" y="60766"/>
                        <a:pt x="305691" y="37524"/>
                        <a:pt x="272421" y="26393"/>
                      </a:cubicBezTo>
                      <a:cubicBezTo>
                        <a:pt x="239151" y="15263"/>
                        <a:pt x="179528" y="1841"/>
                        <a:pt x="152516" y="532"/>
                      </a:cubicBezTo>
                      <a:cubicBezTo>
                        <a:pt x="125505" y="-777"/>
                        <a:pt x="79717" y="205"/>
                        <a:pt x="55341" y="4133"/>
                      </a:cubicBezTo>
                      <a:cubicBezTo>
                        <a:pt x="30964" y="8061"/>
                        <a:pt x="11529" y="12317"/>
                        <a:pt x="11529" y="12317"/>
                      </a:cubicBezTo>
                      <a:cubicBezTo>
                        <a:pt x="11529" y="12317"/>
                        <a:pt x="-659" y="17227"/>
                        <a:pt x="0" y="25084"/>
                      </a:cubicBezTo>
                      <a:close/>
                    </a:path>
                  </a:pathLst>
                </a:custGeom>
                <a:solidFill>
                  <a:srgbClr val="9EBD5D"/>
                </a:solidFill>
                <a:ln w="8800" cap="flat">
                  <a:noFill/>
                  <a:bevel/>
                </a:ln>
              </p:spPr>
            </p:sp>
            <p:sp>
              <p:nvSpPr>
                <p:cNvPr id="1865" name="Freeform 1864"/>
                <p:cNvSpPr/>
                <p:nvPr/>
              </p:nvSpPr>
              <p:spPr>
                <a:xfrm>
                  <a:off x="2964538" y="2142641"/>
                  <a:ext cx="152351" cy="821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351" h="82167">
                      <a:moveTo>
                        <a:pt x="20259" y="81513"/>
                      </a:moveTo>
                      <a:lnTo>
                        <a:pt x="39694" y="80530"/>
                      </a:lnTo>
                      <a:cubicBezTo>
                        <a:pt x="39694" y="80530"/>
                        <a:pt x="50894" y="80530"/>
                        <a:pt x="52211" y="80530"/>
                      </a:cubicBezTo>
                      <a:cubicBezTo>
                        <a:pt x="53529" y="80530"/>
                        <a:pt x="64070" y="80530"/>
                        <a:pt x="64729" y="80530"/>
                      </a:cubicBezTo>
                      <a:cubicBezTo>
                        <a:pt x="65388" y="80530"/>
                        <a:pt x="71646" y="79548"/>
                        <a:pt x="73623" y="80530"/>
                      </a:cubicBezTo>
                      <a:cubicBezTo>
                        <a:pt x="75599" y="81513"/>
                        <a:pt x="81199" y="80530"/>
                        <a:pt x="82187" y="80530"/>
                      </a:cubicBezTo>
                      <a:cubicBezTo>
                        <a:pt x="83176" y="80530"/>
                        <a:pt x="83176" y="79876"/>
                        <a:pt x="85152" y="78894"/>
                      </a:cubicBezTo>
                      <a:cubicBezTo>
                        <a:pt x="87128" y="77912"/>
                        <a:pt x="88282" y="78075"/>
                        <a:pt x="90093" y="76275"/>
                      </a:cubicBezTo>
                      <a:cubicBezTo>
                        <a:pt x="91905" y="74474"/>
                        <a:pt x="100634" y="70382"/>
                        <a:pt x="100634" y="70382"/>
                      </a:cubicBezTo>
                      <a:cubicBezTo>
                        <a:pt x="100634" y="70382"/>
                        <a:pt x="105246" y="66454"/>
                        <a:pt x="105904" y="66127"/>
                      </a:cubicBezTo>
                      <a:cubicBezTo>
                        <a:pt x="106564" y="65799"/>
                        <a:pt x="111505" y="60562"/>
                        <a:pt x="110022" y="62035"/>
                      </a:cubicBezTo>
                      <a:cubicBezTo>
                        <a:pt x="110022" y="62035"/>
                        <a:pt x="117434" y="55651"/>
                        <a:pt x="118092" y="55651"/>
                      </a:cubicBezTo>
                      <a:cubicBezTo>
                        <a:pt x="118752" y="55651"/>
                        <a:pt x="123364" y="51395"/>
                        <a:pt x="123364" y="51395"/>
                      </a:cubicBezTo>
                      <a:lnTo>
                        <a:pt x="128139" y="45667"/>
                      </a:lnTo>
                      <a:lnTo>
                        <a:pt x="133575" y="38628"/>
                      </a:lnTo>
                      <a:lnTo>
                        <a:pt x="135881" y="35355"/>
                      </a:lnTo>
                      <a:lnTo>
                        <a:pt x="142469" y="24225"/>
                      </a:lnTo>
                      <a:lnTo>
                        <a:pt x="147740" y="14404"/>
                      </a:lnTo>
                      <a:lnTo>
                        <a:pt x="150374" y="7202"/>
                      </a:lnTo>
                      <a:lnTo>
                        <a:pt x="152351" y="2292"/>
                      </a:lnTo>
                      <a:lnTo>
                        <a:pt x="152351" y="0"/>
                      </a:lnTo>
                      <a:cubicBezTo>
                        <a:pt x="152351" y="0"/>
                        <a:pt x="151857" y="2783"/>
                        <a:pt x="150374" y="4256"/>
                      </a:cubicBezTo>
                      <a:cubicBezTo>
                        <a:pt x="148892" y="5729"/>
                        <a:pt x="145599" y="9002"/>
                        <a:pt x="144775" y="9821"/>
                      </a:cubicBezTo>
                      <a:cubicBezTo>
                        <a:pt x="143951" y="10639"/>
                        <a:pt x="134893" y="19642"/>
                        <a:pt x="135552" y="18987"/>
                      </a:cubicBezTo>
                      <a:cubicBezTo>
                        <a:pt x="135552" y="18987"/>
                        <a:pt x="125998" y="24552"/>
                        <a:pt x="124681" y="25207"/>
                      </a:cubicBezTo>
                      <a:cubicBezTo>
                        <a:pt x="123364" y="25861"/>
                        <a:pt x="116116" y="31099"/>
                        <a:pt x="114799" y="32409"/>
                      </a:cubicBezTo>
                      <a:cubicBezTo>
                        <a:pt x="113481" y="33718"/>
                        <a:pt x="105246" y="38628"/>
                        <a:pt x="105246" y="38628"/>
                      </a:cubicBezTo>
                      <a:lnTo>
                        <a:pt x="96022" y="41247"/>
                      </a:lnTo>
                      <a:lnTo>
                        <a:pt x="79223" y="49104"/>
                      </a:lnTo>
                      <a:lnTo>
                        <a:pt x="68023" y="54342"/>
                      </a:lnTo>
                      <a:cubicBezTo>
                        <a:pt x="68023" y="54342"/>
                        <a:pt x="51882" y="59907"/>
                        <a:pt x="51223" y="60562"/>
                      </a:cubicBezTo>
                      <a:cubicBezTo>
                        <a:pt x="50564" y="61216"/>
                        <a:pt x="29482" y="69400"/>
                        <a:pt x="29482" y="69400"/>
                      </a:cubicBezTo>
                      <a:cubicBezTo>
                        <a:pt x="29482" y="69400"/>
                        <a:pt x="9388" y="76275"/>
                        <a:pt x="8400" y="76275"/>
                      </a:cubicBezTo>
                      <a:cubicBezTo>
                        <a:pt x="7412" y="76275"/>
                        <a:pt x="3459" y="77257"/>
                        <a:pt x="3459" y="77257"/>
                      </a:cubicBezTo>
                      <a:cubicBezTo>
                        <a:pt x="3459" y="77257"/>
                        <a:pt x="824" y="77912"/>
                        <a:pt x="824" y="78894"/>
                      </a:cubicBezTo>
                      <a:cubicBezTo>
                        <a:pt x="824" y="79876"/>
                        <a:pt x="-494" y="81513"/>
                        <a:pt x="165" y="81513"/>
                      </a:cubicBezTo>
                      <a:cubicBezTo>
                        <a:pt x="824" y="81513"/>
                        <a:pt x="8400" y="82167"/>
                        <a:pt x="8400" y="82167"/>
                      </a:cubicBezTo>
                      <a:lnTo>
                        <a:pt x="20259" y="81513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A7CF80"/>
                    </a:gs>
                    <a:gs pos="100000">
                      <a:srgbClr val="75AB40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1866" name="Freeform 1865"/>
                <p:cNvSpPr/>
                <p:nvPr/>
              </p:nvSpPr>
              <p:spPr>
                <a:xfrm>
                  <a:off x="2797364" y="2214988"/>
                  <a:ext cx="201927" cy="985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1927" h="98535">
                      <a:moveTo>
                        <a:pt x="4282" y="98535"/>
                      </a:moveTo>
                      <a:cubicBezTo>
                        <a:pt x="4282" y="98535"/>
                        <a:pt x="16141" y="81512"/>
                        <a:pt x="43811" y="65799"/>
                      </a:cubicBezTo>
                      <a:cubicBezTo>
                        <a:pt x="71482" y="50086"/>
                        <a:pt x="108046" y="29462"/>
                        <a:pt x="118916" y="27171"/>
                      </a:cubicBezTo>
                      <a:cubicBezTo>
                        <a:pt x="129787" y="24879"/>
                        <a:pt x="149222" y="15386"/>
                        <a:pt x="149881" y="15386"/>
                      </a:cubicBezTo>
                      <a:cubicBezTo>
                        <a:pt x="150540" y="15386"/>
                        <a:pt x="199456" y="12276"/>
                        <a:pt x="201598" y="10148"/>
                      </a:cubicBezTo>
                      <a:cubicBezTo>
                        <a:pt x="203738" y="8020"/>
                        <a:pt x="195339" y="7857"/>
                        <a:pt x="195339" y="7857"/>
                      </a:cubicBezTo>
                      <a:lnTo>
                        <a:pt x="187434" y="9166"/>
                      </a:lnTo>
                      <a:lnTo>
                        <a:pt x="183810" y="6547"/>
                      </a:lnTo>
                      <a:lnTo>
                        <a:pt x="174916" y="7857"/>
                      </a:lnTo>
                      <a:lnTo>
                        <a:pt x="174257" y="5238"/>
                      </a:lnTo>
                      <a:cubicBezTo>
                        <a:pt x="174257" y="5238"/>
                        <a:pt x="171951" y="5238"/>
                        <a:pt x="169646" y="5238"/>
                      </a:cubicBezTo>
                      <a:cubicBezTo>
                        <a:pt x="167339" y="5238"/>
                        <a:pt x="167669" y="4910"/>
                        <a:pt x="167010" y="4583"/>
                      </a:cubicBezTo>
                      <a:cubicBezTo>
                        <a:pt x="166351" y="4256"/>
                        <a:pt x="158446" y="4583"/>
                        <a:pt x="158446" y="4583"/>
                      </a:cubicBezTo>
                      <a:lnTo>
                        <a:pt x="156798" y="1637"/>
                      </a:lnTo>
                      <a:cubicBezTo>
                        <a:pt x="156798" y="1637"/>
                        <a:pt x="151198" y="982"/>
                        <a:pt x="150540" y="1637"/>
                      </a:cubicBezTo>
                      <a:cubicBezTo>
                        <a:pt x="149881" y="2292"/>
                        <a:pt x="145928" y="327"/>
                        <a:pt x="146258" y="0"/>
                      </a:cubicBezTo>
                      <a:cubicBezTo>
                        <a:pt x="146258" y="0"/>
                        <a:pt x="139669" y="2619"/>
                        <a:pt x="138681" y="2946"/>
                      </a:cubicBezTo>
                      <a:cubicBezTo>
                        <a:pt x="137693" y="3274"/>
                        <a:pt x="137364" y="327"/>
                        <a:pt x="137364" y="327"/>
                      </a:cubicBezTo>
                      <a:lnTo>
                        <a:pt x="132422" y="1637"/>
                      </a:lnTo>
                      <a:lnTo>
                        <a:pt x="130775" y="982"/>
                      </a:lnTo>
                      <a:lnTo>
                        <a:pt x="124187" y="3601"/>
                      </a:lnTo>
                      <a:lnTo>
                        <a:pt x="121881" y="2946"/>
                      </a:lnTo>
                      <a:lnTo>
                        <a:pt x="112328" y="7857"/>
                      </a:lnTo>
                      <a:lnTo>
                        <a:pt x="110022" y="6547"/>
                      </a:lnTo>
                      <a:lnTo>
                        <a:pt x="104423" y="9166"/>
                      </a:lnTo>
                      <a:lnTo>
                        <a:pt x="99152" y="12440"/>
                      </a:lnTo>
                      <a:lnTo>
                        <a:pt x="97176" y="11458"/>
                      </a:lnTo>
                      <a:lnTo>
                        <a:pt x="89929" y="17350"/>
                      </a:lnTo>
                      <a:lnTo>
                        <a:pt x="85976" y="19314"/>
                      </a:lnTo>
                      <a:lnTo>
                        <a:pt x="83834" y="23406"/>
                      </a:lnTo>
                      <a:cubicBezTo>
                        <a:pt x="83834" y="23406"/>
                        <a:pt x="82517" y="24716"/>
                        <a:pt x="81693" y="24552"/>
                      </a:cubicBezTo>
                      <a:cubicBezTo>
                        <a:pt x="80870" y="24388"/>
                        <a:pt x="75105" y="29135"/>
                        <a:pt x="75105" y="30117"/>
                      </a:cubicBezTo>
                      <a:cubicBezTo>
                        <a:pt x="75105" y="31099"/>
                        <a:pt x="71811" y="35355"/>
                        <a:pt x="72305" y="34864"/>
                      </a:cubicBezTo>
                      <a:lnTo>
                        <a:pt x="68023" y="37155"/>
                      </a:lnTo>
                      <a:lnTo>
                        <a:pt x="61929" y="41247"/>
                      </a:lnTo>
                      <a:cubicBezTo>
                        <a:pt x="61929" y="41247"/>
                        <a:pt x="57317" y="44848"/>
                        <a:pt x="57646" y="45503"/>
                      </a:cubicBezTo>
                      <a:cubicBezTo>
                        <a:pt x="57976" y="46158"/>
                        <a:pt x="54352" y="47794"/>
                        <a:pt x="54352" y="47794"/>
                      </a:cubicBezTo>
                      <a:lnTo>
                        <a:pt x="53529" y="49595"/>
                      </a:lnTo>
                      <a:lnTo>
                        <a:pt x="50070" y="50086"/>
                      </a:lnTo>
                      <a:lnTo>
                        <a:pt x="47105" y="50741"/>
                      </a:lnTo>
                      <a:lnTo>
                        <a:pt x="39529" y="54996"/>
                      </a:lnTo>
                      <a:lnTo>
                        <a:pt x="31953" y="59579"/>
                      </a:lnTo>
                      <a:cubicBezTo>
                        <a:pt x="31953" y="59579"/>
                        <a:pt x="28494" y="63017"/>
                        <a:pt x="28000" y="63508"/>
                      </a:cubicBezTo>
                      <a:cubicBezTo>
                        <a:pt x="27506" y="63999"/>
                        <a:pt x="22400" y="69073"/>
                        <a:pt x="22400" y="69073"/>
                      </a:cubicBezTo>
                      <a:lnTo>
                        <a:pt x="15153" y="77912"/>
                      </a:lnTo>
                      <a:lnTo>
                        <a:pt x="2800" y="91497"/>
                      </a:lnTo>
                      <a:lnTo>
                        <a:pt x="0" y="94280"/>
                      </a:lnTo>
                      <a:lnTo>
                        <a:pt x="4282" y="9853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5AF5D"/>
                    </a:gs>
                    <a:gs pos="100000">
                      <a:srgbClr val="547A2F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1867" name="Freeform 1866"/>
                <p:cNvSpPr/>
                <p:nvPr/>
              </p:nvSpPr>
              <p:spPr>
                <a:xfrm>
                  <a:off x="2825033" y="2268020"/>
                  <a:ext cx="321173" cy="176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1173" h="176120">
                      <a:moveTo>
                        <a:pt x="0" y="49759"/>
                      </a:moveTo>
                      <a:cubicBezTo>
                        <a:pt x="0" y="49759"/>
                        <a:pt x="988" y="46158"/>
                        <a:pt x="9882" y="38628"/>
                      </a:cubicBezTo>
                      <a:cubicBezTo>
                        <a:pt x="18776" y="31099"/>
                        <a:pt x="20917" y="27662"/>
                        <a:pt x="24376" y="24225"/>
                      </a:cubicBezTo>
                      <a:cubicBezTo>
                        <a:pt x="27835" y="20787"/>
                        <a:pt x="32282" y="12767"/>
                        <a:pt x="32282" y="12767"/>
                      </a:cubicBezTo>
                      <a:cubicBezTo>
                        <a:pt x="32282" y="12767"/>
                        <a:pt x="40517" y="11785"/>
                        <a:pt x="40846" y="11130"/>
                      </a:cubicBezTo>
                      <a:cubicBezTo>
                        <a:pt x="41176" y="10476"/>
                        <a:pt x="49411" y="6547"/>
                        <a:pt x="50070" y="6547"/>
                      </a:cubicBezTo>
                      <a:cubicBezTo>
                        <a:pt x="50729" y="6547"/>
                        <a:pt x="60941" y="2946"/>
                        <a:pt x="61599" y="3274"/>
                      </a:cubicBezTo>
                      <a:cubicBezTo>
                        <a:pt x="62258" y="3601"/>
                        <a:pt x="66870" y="4583"/>
                        <a:pt x="68846" y="3928"/>
                      </a:cubicBezTo>
                      <a:cubicBezTo>
                        <a:pt x="70823" y="3274"/>
                        <a:pt x="77081" y="0"/>
                        <a:pt x="77081" y="0"/>
                      </a:cubicBezTo>
                      <a:lnTo>
                        <a:pt x="88611" y="2619"/>
                      </a:lnTo>
                      <a:lnTo>
                        <a:pt x="102446" y="1964"/>
                      </a:lnTo>
                      <a:lnTo>
                        <a:pt x="113646" y="7529"/>
                      </a:lnTo>
                      <a:lnTo>
                        <a:pt x="120893" y="11130"/>
                      </a:lnTo>
                      <a:lnTo>
                        <a:pt x="131434" y="14076"/>
                      </a:lnTo>
                      <a:cubicBezTo>
                        <a:pt x="131434" y="14076"/>
                        <a:pt x="140327" y="14731"/>
                        <a:pt x="140987" y="15059"/>
                      </a:cubicBezTo>
                      <a:cubicBezTo>
                        <a:pt x="141646" y="15386"/>
                        <a:pt x="149881" y="16041"/>
                        <a:pt x="149881" y="16041"/>
                      </a:cubicBezTo>
                      <a:lnTo>
                        <a:pt x="167339" y="17023"/>
                      </a:lnTo>
                      <a:cubicBezTo>
                        <a:pt x="167339" y="17023"/>
                        <a:pt x="178210" y="18005"/>
                        <a:pt x="178869" y="17023"/>
                      </a:cubicBezTo>
                      <a:cubicBezTo>
                        <a:pt x="179527" y="16041"/>
                        <a:pt x="195010" y="18332"/>
                        <a:pt x="195669" y="18660"/>
                      </a:cubicBezTo>
                      <a:cubicBezTo>
                        <a:pt x="196327" y="18987"/>
                        <a:pt x="198963" y="19969"/>
                        <a:pt x="203574" y="20951"/>
                      </a:cubicBezTo>
                      <a:cubicBezTo>
                        <a:pt x="208186" y="21933"/>
                        <a:pt x="216092" y="22260"/>
                        <a:pt x="217080" y="24225"/>
                      </a:cubicBezTo>
                      <a:cubicBezTo>
                        <a:pt x="218068" y="26189"/>
                        <a:pt x="235856" y="31099"/>
                        <a:pt x="236186" y="31754"/>
                      </a:cubicBezTo>
                      <a:cubicBezTo>
                        <a:pt x="236515" y="32409"/>
                        <a:pt x="245738" y="37319"/>
                        <a:pt x="247386" y="39938"/>
                      </a:cubicBezTo>
                      <a:cubicBezTo>
                        <a:pt x="249033" y="42557"/>
                        <a:pt x="258256" y="46812"/>
                        <a:pt x="259574" y="46812"/>
                      </a:cubicBezTo>
                      <a:cubicBezTo>
                        <a:pt x="260891" y="46812"/>
                        <a:pt x="263856" y="52378"/>
                        <a:pt x="266491" y="52378"/>
                      </a:cubicBezTo>
                      <a:cubicBezTo>
                        <a:pt x="269127" y="52378"/>
                        <a:pt x="280656" y="59580"/>
                        <a:pt x="280656" y="59580"/>
                      </a:cubicBezTo>
                      <a:lnTo>
                        <a:pt x="288891" y="66454"/>
                      </a:lnTo>
                      <a:cubicBezTo>
                        <a:pt x="288891" y="66454"/>
                        <a:pt x="290538" y="71692"/>
                        <a:pt x="291196" y="72019"/>
                      </a:cubicBezTo>
                      <a:cubicBezTo>
                        <a:pt x="291856" y="72347"/>
                        <a:pt x="300750" y="82495"/>
                        <a:pt x="300750" y="82495"/>
                      </a:cubicBezTo>
                      <a:cubicBezTo>
                        <a:pt x="300750" y="82495"/>
                        <a:pt x="306679" y="92316"/>
                        <a:pt x="306679" y="92316"/>
                      </a:cubicBezTo>
                      <a:cubicBezTo>
                        <a:pt x="306679" y="92316"/>
                        <a:pt x="313597" y="106719"/>
                        <a:pt x="313597" y="106719"/>
                      </a:cubicBezTo>
                      <a:cubicBezTo>
                        <a:pt x="313597" y="106719"/>
                        <a:pt x="317220" y="115885"/>
                        <a:pt x="317220" y="117195"/>
                      </a:cubicBezTo>
                      <a:cubicBezTo>
                        <a:pt x="317220" y="118504"/>
                        <a:pt x="320184" y="126361"/>
                        <a:pt x="320184" y="127670"/>
                      </a:cubicBezTo>
                      <a:cubicBezTo>
                        <a:pt x="320184" y="128980"/>
                        <a:pt x="319032" y="135691"/>
                        <a:pt x="320184" y="136836"/>
                      </a:cubicBezTo>
                      <a:cubicBezTo>
                        <a:pt x="321173" y="137982"/>
                        <a:pt x="321173" y="148294"/>
                        <a:pt x="321173" y="149276"/>
                      </a:cubicBezTo>
                      <a:cubicBezTo>
                        <a:pt x="321173" y="150258"/>
                        <a:pt x="318867" y="157788"/>
                        <a:pt x="318867" y="159097"/>
                      </a:cubicBezTo>
                      <a:cubicBezTo>
                        <a:pt x="318867" y="160406"/>
                        <a:pt x="318208" y="170555"/>
                        <a:pt x="318208" y="171537"/>
                      </a:cubicBezTo>
                      <a:cubicBezTo>
                        <a:pt x="318208" y="172519"/>
                        <a:pt x="316562" y="176120"/>
                        <a:pt x="316562" y="176120"/>
                      </a:cubicBezTo>
                      <a:cubicBezTo>
                        <a:pt x="316562" y="176120"/>
                        <a:pt x="312938" y="140437"/>
                        <a:pt x="301738" y="125052"/>
                      </a:cubicBezTo>
                      <a:cubicBezTo>
                        <a:pt x="290538" y="109666"/>
                        <a:pt x="288232" y="108029"/>
                        <a:pt x="288232" y="108029"/>
                      </a:cubicBezTo>
                      <a:lnTo>
                        <a:pt x="288232" y="105737"/>
                      </a:lnTo>
                      <a:cubicBezTo>
                        <a:pt x="288232" y="105737"/>
                        <a:pt x="234868" y="72346"/>
                        <a:pt x="203245" y="64490"/>
                      </a:cubicBezTo>
                      <a:cubicBezTo>
                        <a:pt x="171622" y="56633"/>
                        <a:pt x="115292" y="45012"/>
                        <a:pt x="103599" y="45012"/>
                      </a:cubicBezTo>
                      <a:cubicBezTo>
                        <a:pt x="91905" y="45012"/>
                        <a:pt x="0" y="50413"/>
                        <a:pt x="0" y="49759"/>
                      </a:cubicBezTo>
                      <a:close/>
                    </a:path>
                  </a:pathLst>
                </a:custGeom>
                <a:gradFill>
                  <a:gsLst>
                    <a:gs pos="1000">
                      <a:srgbClr val="649633"/>
                    </a:gs>
                    <a:gs pos="100000">
                      <a:srgbClr val="7FA65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1868" name="Freeform 1867"/>
                <p:cNvSpPr/>
                <p:nvPr/>
              </p:nvSpPr>
              <p:spPr>
                <a:xfrm>
                  <a:off x="2645341" y="2358697"/>
                  <a:ext cx="114483" cy="2720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483" h="272091">
                      <a:moveTo>
                        <a:pt x="99975" y="3274"/>
                      </a:moveTo>
                      <a:cubicBezTo>
                        <a:pt x="98328" y="3274"/>
                        <a:pt x="53858" y="32081"/>
                        <a:pt x="60776" y="88715"/>
                      </a:cubicBezTo>
                      <a:cubicBezTo>
                        <a:pt x="63482" y="110876"/>
                        <a:pt x="69912" y="127596"/>
                        <a:pt x="71434" y="141454"/>
                      </a:cubicBezTo>
                      <a:cubicBezTo>
                        <a:pt x="73803" y="163010"/>
                        <a:pt x="78270" y="180838"/>
                        <a:pt x="87293" y="199768"/>
                      </a:cubicBezTo>
                      <a:cubicBezTo>
                        <a:pt x="102117" y="230867"/>
                        <a:pt x="114483" y="272091"/>
                        <a:pt x="114483" y="272091"/>
                      </a:cubicBezTo>
                      <a:cubicBezTo>
                        <a:pt x="114483" y="272091"/>
                        <a:pt x="90423" y="264506"/>
                        <a:pt x="84493" y="263198"/>
                      </a:cubicBezTo>
                      <a:cubicBezTo>
                        <a:pt x="78564" y="261888"/>
                        <a:pt x="51881" y="249776"/>
                        <a:pt x="49905" y="245194"/>
                      </a:cubicBezTo>
                      <a:cubicBezTo>
                        <a:pt x="47928" y="240610"/>
                        <a:pt x="28823" y="219986"/>
                        <a:pt x="24541" y="204927"/>
                      </a:cubicBezTo>
                      <a:cubicBezTo>
                        <a:pt x="20258" y="189869"/>
                        <a:pt x="-1482" y="156806"/>
                        <a:pt x="0" y="120142"/>
                      </a:cubicBezTo>
                      <a:cubicBezTo>
                        <a:pt x="1812" y="83477"/>
                        <a:pt x="13011" y="51396"/>
                        <a:pt x="35741" y="36337"/>
                      </a:cubicBezTo>
                      <a:cubicBezTo>
                        <a:pt x="58470" y="21279"/>
                        <a:pt x="82846" y="0"/>
                        <a:pt x="91740" y="0"/>
                      </a:cubicBezTo>
                      <a:cubicBezTo>
                        <a:pt x="100634" y="0"/>
                        <a:pt x="99975" y="2619"/>
                        <a:pt x="99975" y="3274"/>
                      </a:cubicBezTo>
                      <a:close/>
                    </a:path>
                  </a:pathLst>
                </a:custGeom>
                <a:gradFill>
                  <a:gsLst>
                    <a:gs pos="20000">
                      <a:srgbClr val="F98D8B"/>
                    </a:gs>
                    <a:gs pos="85000">
                      <a:srgbClr val="FA738A"/>
                    </a:gs>
                  </a:gsLst>
                  <a:lin ang="69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1869" name="Freeform 1868"/>
                <p:cNvSpPr/>
                <p:nvPr/>
              </p:nvSpPr>
              <p:spPr>
                <a:xfrm>
                  <a:off x="2767386" y="2322034"/>
                  <a:ext cx="21082" cy="294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082" h="29462">
                      <a:moveTo>
                        <a:pt x="0" y="3381"/>
                      </a:moveTo>
                      <a:lnTo>
                        <a:pt x="3294" y="21735"/>
                      </a:lnTo>
                      <a:lnTo>
                        <a:pt x="6588" y="29462"/>
                      </a:lnTo>
                      <a:lnTo>
                        <a:pt x="21082" y="21735"/>
                      </a:lnTo>
                      <a:lnTo>
                        <a:pt x="19435" y="10626"/>
                      </a:lnTo>
                      <a:lnTo>
                        <a:pt x="15812" y="10626"/>
                      </a:lnTo>
                      <a:lnTo>
                        <a:pt x="12188" y="0"/>
                      </a:lnTo>
                      <a:lnTo>
                        <a:pt x="0" y="338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CF956A"/>
                    </a:gs>
                    <a:gs pos="100000">
                      <a:srgbClr val="764826"/>
                    </a:gs>
                  </a:gsLst>
                  <a:lin ang="96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1870" name="Freeform 1869"/>
                <p:cNvSpPr/>
                <p:nvPr/>
              </p:nvSpPr>
              <p:spPr>
                <a:xfrm>
                  <a:off x="3137231" y="2502737"/>
                  <a:ext cx="14906" cy="1012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906" h="101277">
                      <a:moveTo>
                        <a:pt x="-27" y="0"/>
                      </a:moveTo>
                      <a:cubicBezTo>
                        <a:pt x="-27" y="0"/>
                        <a:pt x="851" y="58488"/>
                        <a:pt x="7878" y="80312"/>
                      </a:cubicBezTo>
                      <a:cubicBezTo>
                        <a:pt x="14906" y="102135"/>
                        <a:pt x="14906" y="101277"/>
                        <a:pt x="14906" y="101277"/>
                      </a:cubicBezTo>
                      <a:cubicBezTo>
                        <a:pt x="14906" y="101277"/>
                        <a:pt x="4804" y="10039"/>
                        <a:pt x="-27" y="0"/>
                      </a:cubicBezTo>
                      <a:close/>
                    </a:path>
                  </a:pathLst>
                </a:custGeom>
                <a:solidFill>
                  <a:srgbClr val="B93B14"/>
                </a:solidFill>
                <a:ln w="8800" cap="flat">
                  <a:noFill/>
                  <a:bevel/>
                </a:ln>
              </p:spPr>
            </p:sp>
            <p:sp>
              <p:nvSpPr>
                <p:cNvPr id="1871" name="Freeform 1870"/>
                <p:cNvSpPr/>
                <p:nvPr/>
              </p:nvSpPr>
              <p:spPr>
                <a:xfrm rot="900000">
                  <a:off x="2896768" y="2296946"/>
                  <a:ext cx="19592" cy="304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592" h="30498">
                      <a:moveTo>
                        <a:pt x="0" y="20822"/>
                      </a:moveTo>
                      <a:cubicBezTo>
                        <a:pt x="0" y="13175"/>
                        <a:pt x="-306" y="0"/>
                        <a:pt x="5281" y="0"/>
                      </a:cubicBezTo>
                      <a:cubicBezTo>
                        <a:pt x="10846" y="0"/>
                        <a:pt x="19558" y="11573"/>
                        <a:pt x="19558" y="19221"/>
                      </a:cubicBezTo>
                      <a:cubicBezTo>
                        <a:pt x="19558" y="26868"/>
                        <a:pt x="15722" y="30498"/>
                        <a:pt x="10156" y="30498"/>
                      </a:cubicBezTo>
                      <a:cubicBezTo>
                        <a:pt x="4570" y="30498"/>
                        <a:pt x="0" y="28470"/>
                        <a:pt x="0" y="2082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10000"/>
                      </a:srgbClr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1872" name="Freeform 1871"/>
                <p:cNvSpPr/>
                <p:nvPr/>
              </p:nvSpPr>
              <p:spPr>
                <a:xfrm rot="900000">
                  <a:off x="2775249" y="2340960"/>
                  <a:ext cx="118772" cy="956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772" h="95617">
                      <a:moveTo>
                        <a:pt x="85270" y="528"/>
                      </a:moveTo>
                      <a:cubicBezTo>
                        <a:pt x="85270" y="528"/>
                        <a:pt x="101089" y="41106"/>
                        <a:pt x="46970" y="66778"/>
                      </a:cubicBezTo>
                      <a:cubicBezTo>
                        <a:pt x="-7150" y="92450"/>
                        <a:pt x="343" y="78372"/>
                        <a:pt x="343" y="78372"/>
                      </a:cubicBezTo>
                      <a:cubicBezTo>
                        <a:pt x="343" y="78372"/>
                        <a:pt x="36978" y="114809"/>
                        <a:pt x="95261" y="81684"/>
                      </a:cubicBezTo>
                      <a:cubicBezTo>
                        <a:pt x="153544" y="48559"/>
                        <a:pt x="85270" y="-6097"/>
                        <a:pt x="85270" y="528"/>
                      </a:cubicBezTo>
                      <a:close/>
                    </a:path>
                  </a:pathLst>
                </a:custGeom>
                <a:solidFill>
                  <a:srgbClr val="FFFFFF">
                    <a:alpha val="9000"/>
                  </a:srgbClr>
                </a:solidFill>
                <a:ln w="8800" cap="flat">
                  <a:noFill/>
                  <a:bevel/>
                </a:ln>
              </p:spPr>
            </p:sp>
          </p:grpSp>
          <p:sp>
            <p:nvSpPr>
              <p:cNvPr id="4574" name="Text 4574"/>
              <p:cNvSpPr txBox="1"/>
              <p:nvPr/>
            </p:nvSpPr>
            <p:spPr>
              <a:xfrm>
                <a:off x="3289279" y="2358612"/>
                <a:ext cx="6688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566A47"/>
                    </a:solidFill>
                    <a:latin typeface="Arial"/>
                  </a:rPr>
                  <a:t>Peaches</a:t>
                </a:r>
              </a:p>
            </p:txBody>
          </p:sp>
        </p:grpSp>
        <p:grpSp>
          <p:nvGrpSpPr>
            <p:cNvPr id="1873" name="Sub Topic"/>
            <p:cNvGrpSpPr/>
            <p:nvPr/>
          </p:nvGrpSpPr>
          <p:grpSpPr>
            <a:xfrm>
              <a:off x="876519" y="2059412"/>
              <a:ext cx="1487200" cy="193600"/>
              <a:chOff x="876519" y="2059412"/>
              <a:chExt cx="1487200" cy="193600"/>
            </a:xfrm>
          </p:grpSpPr>
          <p:sp>
            <p:nvSpPr>
              <p:cNvPr id="1874" name="Rectangle balloon"/>
              <p:cNvSpPr/>
              <p:nvPr/>
            </p:nvSpPr>
            <p:spPr>
              <a:xfrm>
                <a:off x="876519" y="2059412"/>
                <a:ext cx="1487200" cy="193600"/>
              </a:xfrm>
              <a:custGeom>
                <a:avLst/>
                <a:gdLst/>
                <a:ahLst/>
                <a:cxnLst/>
                <a:rect l="0" t="0" r="0" b="0"/>
                <a:pathLst>
                  <a:path w="1487200" h="193600" fill="none">
                    <a:moveTo>
                      <a:pt x="0" y="193600"/>
                    </a:moveTo>
                    <a:lnTo>
                      <a:pt x="1487200" y="193600"/>
                    </a:lnTo>
                  </a:path>
                </a:pathLst>
              </a:custGeom>
              <a:noFill/>
              <a:ln w="8800" cap="flat">
                <a:solidFill>
                  <a:srgbClr val="CC7B62"/>
                </a:solidFill>
                <a:bevel/>
              </a:ln>
            </p:spPr>
          </p:sp>
          <p:sp>
            <p:nvSpPr>
              <p:cNvPr id="4575" name="Text 4575"/>
              <p:cNvSpPr txBox="1"/>
              <p:nvPr/>
            </p:nvSpPr>
            <p:spPr>
              <a:xfrm>
                <a:off x="911719" y="2085812"/>
                <a:ext cx="14960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7A5F46"/>
                    </a:solidFill>
                    <a:latin typeface="Arial"/>
                  </a:rPr>
                  <a:t>Does excellent for skin</a:t>
                </a:r>
              </a:p>
            </p:txBody>
          </p:sp>
        </p:grpSp>
        <p:grpSp>
          <p:nvGrpSpPr>
            <p:cNvPr id="1876" name="Sub Topic"/>
            <p:cNvGrpSpPr/>
            <p:nvPr/>
          </p:nvGrpSpPr>
          <p:grpSpPr>
            <a:xfrm>
              <a:off x="216519" y="2622612"/>
              <a:ext cx="2147200" cy="193600"/>
              <a:chOff x="216519" y="2622612"/>
              <a:chExt cx="2147200" cy="193600"/>
            </a:xfrm>
          </p:grpSpPr>
          <p:sp>
            <p:nvSpPr>
              <p:cNvPr id="1877" name="Rectangle balloon"/>
              <p:cNvSpPr/>
              <p:nvPr/>
            </p:nvSpPr>
            <p:spPr>
              <a:xfrm>
                <a:off x="216519" y="2622612"/>
                <a:ext cx="2147200" cy="193600"/>
              </a:xfrm>
              <a:custGeom>
                <a:avLst/>
                <a:gdLst/>
                <a:ahLst/>
                <a:cxnLst/>
                <a:rect l="0" t="0" r="0" b="0"/>
                <a:pathLst>
                  <a:path w="2147200" h="193600" fill="none">
                    <a:moveTo>
                      <a:pt x="0" y="193600"/>
                    </a:moveTo>
                    <a:lnTo>
                      <a:pt x="2147200" y="193600"/>
                    </a:lnTo>
                  </a:path>
                </a:pathLst>
              </a:custGeom>
              <a:noFill/>
              <a:ln w="8800" cap="flat">
                <a:solidFill>
                  <a:srgbClr val="CC7B62"/>
                </a:solidFill>
                <a:bevel/>
              </a:ln>
            </p:spPr>
          </p:sp>
          <p:sp>
            <p:nvSpPr>
              <p:cNvPr id="4576" name="Text 4576"/>
              <p:cNvSpPr txBox="1"/>
              <p:nvPr/>
            </p:nvSpPr>
            <p:spPr>
              <a:xfrm>
                <a:off x="251719" y="2649012"/>
                <a:ext cx="21560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7A5F46"/>
                    </a:solidFill>
                    <a:latin typeface="Arial"/>
                  </a:rPr>
                  <a:t>Reduces kidney related diseases</a:t>
                </a:r>
              </a:p>
            </p:txBody>
          </p:sp>
        </p:grpSp>
        <p:grpSp>
          <p:nvGrpSpPr>
            <p:cNvPr id="1879" name="Sub Topic"/>
            <p:cNvGrpSpPr/>
            <p:nvPr/>
          </p:nvGrpSpPr>
          <p:grpSpPr>
            <a:xfrm>
              <a:off x="-144281" y="2904212"/>
              <a:ext cx="2508000" cy="193600"/>
              <a:chOff x="-144281" y="2904212"/>
              <a:chExt cx="2508000" cy="193600"/>
            </a:xfrm>
          </p:grpSpPr>
          <p:sp>
            <p:nvSpPr>
              <p:cNvPr id="1880" name="Rectangle balloon"/>
              <p:cNvSpPr/>
              <p:nvPr/>
            </p:nvSpPr>
            <p:spPr>
              <a:xfrm>
                <a:off x="-144281" y="2904212"/>
                <a:ext cx="2508000" cy="193600"/>
              </a:xfrm>
              <a:custGeom>
                <a:avLst/>
                <a:gdLst/>
                <a:ahLst/>
                <a:cxnLst/>
                <a:rect l="0" t="0" r="0" b="0"/>
                <a:pathLst>
                  <a:path w="2508000" h="193600" fill="none">
                    <a:moveTo>
                      <a:pt x="0" y="193600"/>
                    </a:moveTo>
                    <a:lnTo>
                      <a:pt x="2508000" y="193600"/>
                    </a:lnTo>
                  </a:path>
                </a:pathLst>
              </a:custGeom>
              <a:noFill/>
              <a:ln w="8800" cap="flat">
                <a:solidFill>
                  <a:srgbClr val="CC7B62"/>
                </a:solidFill>
                <a:bevel/>
              </a:ln>
            </p:spPr>
          </p:sp>
          <p:sp>
            <p:nvSpPr>
              <p:cNvPr id="4577" name="Text 4577"/>
              <p:cNvSpPr txBox="1"/>
              <p:nvPr/>
            </p:nvSpPr>
            <p:spPr>
              <a:xfrm>
                <a:off x="-109081" y="2930612"/>
                <a:ext cx="25168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7A5F46"/>
                    </a:solidFill>
                    <a:latin typeface="Arial"/>
                  </a:rPr>
                  <a:t>Work against cancer and heart disease</a:t>
                </a:r>
              </a:p>
            </p:txBody>
          </p:sp>
        </p:grpSp>
        <p:grpSp>
          <p:nvGrpSpPr>
            <p:cNvPr id="1882" name="Sub Topic"/>
            <p:cNvGrpSpPr/>
            <p:nvPr/>
          </p:nvGrpSpPr>
          <p:grpSpPr>
            <a:xfrm>
              <a:off x="594919" y="2341012"/>
              <a:ext cx="1768800" cy="193600"/>
              <a:chOff x="594919" y="2341012"/>
              <a:chExt cx="1768800" cy="193600"/>
            </a:xfrm>
          </p:grpSpPr>
          <p:sp>
            <p:nvSpPr>
              <p:cNvPr id="1883" name="Rectangle balloon"/>
              <p:cNvSpPr/>
              <p:nvPr/>
            </p:nvSpPr>
            <p:spPr>
              <a:xfrm>
                <a:off x="594919" y="2341012"/>
                <a:ext cx="1768800" cy="193600"/>
              </a:xfrm>
              <a:custGeom>
                <a:avLst/>
                <a:gdLst/>
                <a:ahLst/>
                <a:cxnLst/>
                <a:rect l="0" t="0" r="0" b="0"/>
                <a:pathLst>
                  <a:path w="1768800" h="193600" fill="none">
                    <a:moveTo>
                      <a:pt x="0" y="193600"/>
                    </a:moveTo>
                    <a:lnTo>
                      <a:pt x="1768800" y="193600"/>
                    </a:lnTo>
                  </a:path>
                </a:pathLst>
              </a:custGeom>
              <a:noFill/>
              <a:ln w="8800" cap="flat">
                <a:solidFill>
                  <a:srgbClr val="CC7B62"/>
                </a:solidFill>
                <a:bevel/>
              </a:ln>
            </p:spPr>
          </p:sp>
          <p:sp>
            <p:nvSpPr>
              <p:cNvPr id="4578" name="Text 4578"/>
              <p:cNvSpPr txBox="1"/>
              <p:nvPr/>
            </p:nvSpPr>
            <p:spPr>
              <a:xfrm>
                <a:off x="630119" y="2367412"/>
                <a:ext cx="17776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7A5F46"/>
                    </a:solidFill>
                    <a:latin typeface="Arial"/>
                  </a:rPr>
                  <a:t>Works as anti-inflammatory</a:t>
                </a:r>
              </a:p>
            </p:txBody>
          </p:sp>
        </p:grpSp>
        <p:grpSp>
          <p:nvGrpSpPr>
            <p:cNvPr id="1885" name="Sub Topic"/>
            <p:cNvGrpSpPr/>
            <p:nvPr/>
          </p:nvGrpSpPr>
          <p:grpSpPr>
            <a:xfrm>
              <a:off x="1008519" y="1777812"/>
              <a:ext cx="1355200" cy="193600"/>
              <a:chOff x="1008519" y="1777812"/>
              <a:chExt cx="1355200" cy="193600"/>
            </a:xfrm>
          </p:grpSpPr>
          <p:sp>
            <p:nvSpPr>
              <p:cNvPr id="1886" name="Rectangle balloon"/>
              <p:cNvSpPr/>
              <p:nvPr/>
            </p:nvSpPr>
            <p:spPr>
              <a:xfrm>
                <a:off x="1008519" y="1777812"/>
                <a:ext cx="1355200" cy="193600"/>
              </a:xfrm>
              <a:custGeom>
                <a:avLst/>
                <a:gdLst/>
                <a:ahLst/>
                <a:cxnLst/>
                <a:rect l="0" t="0" r="0" b="0"/>
                <a:pathLst>
                  <a:path w="1355200" h="193600" fill="none">
                    <a:moveTo>
                      <a:pt x="0" y="193600"/>
                    </a:moveTo>
                    <a:lnTo>
                      <a:pt x="1355200" y="193600"/>
                    </a:lnTo>
                  </a:path>
                </a:pathLst>
              </a:custGeom>
              <a:noFill/>
              <a:ln w="8800" cap="flat">
                <a:solidFill>
                  <a:srgbClr val="CC7B62"/>
                </a:solidFill>
                <a:bevel/>
              </a:ln>
            </p:spPr>
          </p:sp>
          <p:sp>
            <p:nvSpPr>
              <p:cNvPr id="4579" name="Text 4579"/>
              <p:cNvSpPr txBox="1"/>
              <p:nvPr/>
            </p:nvSpPr>
            <p:spPr>
              <a:xfrm>
                <a:off x="1043719" y="1804212"/>
                <a:ext cx="1364000" cy="158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7A5F46"/>
                    </a:solidFill>
                    <a:latin typeface="Arial"/>
                  </a:rPr>
                  <a:t>Prevent constipation</a:t>
                </a:r>
              </a:p>
            </p:txBody>
          </p:sp>
        </p:grpSp>
      </p:grpSp>
      <p:sp>
        <p:nvSpPr>
          <p:cNvPr id="613" name="TextBox 2"/>
          <p:cNvSpPr txBox="1"/>
          <p:nvPr/>
        </p:nvSpPr>
        <p:spPr>
          <a:xfrm>
            <a:off x="-607829" y="-267000"/>
            <a:ext cx="4833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rgbClr val="FF0000"/>
                </a:solidFill>
              </a:rPr>
              <a:t>Created by </a:t>
            </a:r>
            <a:r>
              <a:rPr lang="en-US" sz="1200" dirty="0" smtClean="0">
                <a:solidFill>
                  <a:srgbClr val="FF0000"/>
                </a:solidFill>
                <a:hlinkClick r:id="rId2"/>
              </a:rPr>
              <a:t>Edraw – All-in-one Diagramming Software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80" name="Group4580"/>
          <p:cNvGrpSpPr/>
          <p:nvPr/>
        </p:nvGrpSpPr>
        <p:grpSpPr>
          <a:xfrm>
            <a:off x="-664000" y="-275800"/>
            <a:ext cx="10472000" cy="7409600"/>
            <a:chOff x="-664000" y="-275800"/>
            <a:chExt cx="10472000" cy="7409600"/>
          </a:xfrm>
        </p:grpSpPr>
        <p:grpSp>
          <p:nvGrpSpPr>
            <p:cNvPr id="4471" name="Background"/>
            <p:cNvGrpSpPr/>
            <p:nvPr/>
          </p:nvGrpSpPr>
          <p:grpSpPr>
            <a:xfrm>
              <a:off x="-655200" y="-267000"/>
              <a:ext cx="10454400" cy="7392000"/>
              <a:chOff x="-655200" y="-267000"/>
              <a:chExt cx="10454400" cy="7392000"/>
            </a:xfrm>
          </p:grpSpPr>
          <p:sp>
            <p:nvSpPr>
              <p:cNvPr id="4472" name="Freeform 4471"/>
              <p:cNvSpPr/>
              <p:nvPr/>
            </p:nvSpPr>
            <p:spPr>
              <a:xfrm>
                <a:off x="-655200" y="-267000"/>
                <a:ext cx="10454400" cy="7392000"/>
              </a:xfrm>
              <a:custGeom>
                <a:avLst/>
                <a:gdLst/>
                <a:ahLst/>
                <a:cxnLst/>
                <a:rect l="0" t="0" r="0" b="0"/>
                <a:pathLst>
                  <a:path w="10454400" h="7392000">
                    <a:moveTo>
                      <a:pt x="0" y="0"/>
                    </a:moveTo>
                    <a:lnTo>
                      <a:pt x="10454400" y="0"/>
                    </a:lnTo>
                    <a:lnTo>
                      <a:pt x="10454400" y="7392000"/>
                    </a:lnTo>
                    <a:lnTo>
                      <a:pt x="0" y="7392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8800" cap="flat">
                <a:noFill/>
                <a:bevel/>
              </a:ln>
            </p:spPr>
          </p:sp>
          <p:sp>
            <p:nvSpPr>
              <p:cNvPr id="4473" name="Freeform 4472"/>
              <p:cNvSpPr/>
              <p:nvPr/>
            </p:nvSpPr>
            <p:spPr>
              <a:xfrm>
                <a:off x="-655200" y="-267000"/>
                <a:ext cx="10454400" cy="7392000"/>
              </a:xfrm>
              <a:custGeom>
                <a:avLst/>
                <a:gdLst/>
                <a:ahLst/>
                <a:cxnLst/>
                <a:rect l="0" t="0" r="0" b="0"/>
                <a:pathLst>
                  <a:path w="10454400" h="7392000">
                    <a:moveTo>
                      <a:pt x="0" y="0"/>
                    </a:moveTo>
                    <a:lnTo>
                      <a:pt x="10454400" y="0"/>
                    </a:lnTo>
                    <a:lnTo>
                      <a:pt x="10454400" y="7392000"/>
                    </a:lnTo>
                    <a:lnTo>
                      <a:pt x="0" y="7392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CF4E1">
                      <a:alpha val="55000"/>
                    </a:srgbClr>
                  </a:gs>
                  <a:gs pos="48000">
                    <a:srgbClr val="FCF4E1">
                      <a:alpha val="63000"/>
                    </a:srgbClr>
                  </a:gs>
                  <a:gs pos="100000">
                    <a:srgbClr val="B8C8D2"/>
                  </a:gs>
                </a:gsLst>
                <a:lin ang="3600000" scaled="0"/>
              </a:gradFill>
              <a:ln w="8800" cap="flat">
                <a:noFill/>
                <a:bevel/>
              </a:ln>
            </p:spPr>
          </p:sp>
          <p:grpSp>
            <p:nvGrpSpPr>
              <p:cNvPr id="4474" name="Group 4473"/>
              <p:cNvGrpSpPr/>
              <p:nvPr/>
            </p:nvGrpSpPr>
            <p:grpSpPr>
              <a:xfrm>
                <a:off x="6706000" y="-57454"/>
                <a:ext cx="3093200" cy="2231900"/>
                <a:chOff x="6706000" y="-57454"/>
                <a:chExt cx="3093200" cy="2231900"/>
              </a:xfrm>
            </p:grpSpPr>
            <p:sp>
              <p:nvSpPr>
                <p:cNvPr id="4475" name="Freeform 4474"/>
                <p:cNvSpPr/>
                <p:nvPr/>
              </p:nvSpPr>
              <p:spPr>
                <a:xfrm>
                  <a:off x="7326400" y="438644"/>
                  <a:ext cx="1432746" cy="1735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32746" h="1735800">
                      <a:moveTo>
                        <a:pt x="915200" y="2200"/>
                      </a:moveTo>
                      <a:cubicBezTo>
                        <a:pt x="915200" y="2200"/>
                        <a:pt x="815281" y="-19433"/>
                        <a:pt x="601149" y="253366"/>
                      </a:cubicBezTo>
                      <a:cubicBezTo>
                        <a:pt x="363549" y="499767"/>
                        <a:pt x="208082" y="590701"/>
                        <a:pt x="67650" y="664401"/>
                      </a:cubicBezTo>
                      <a:cubicBezTo>
                        <a:pt x="67650" y="664401"/>
                        <a:pt x="14483" y="793100"/>
                        <a:pt x="32083" y="901639"/>
                      </a:cubicBezTo>
                      <a:cubicBezTo>
                        <a:pt x="49683" y="1010170"/>
                        <a:pt x="-55917" y="1033639"/>
                        <a:pt x="40883" y="1321100"/>
                      </a:cubicBezTo>
                      <a:cubicBezTo>
                        <a:pt x="137683" y="1608570"/>
                        <a:pt x="360617" y="1652570"/>
                        <a:pt x="425149" y="1623239"/>
                      </a:cubicBezTo>
                      <a:cubicBezTo>
                        <a:pt x="489683" y="1593900"/>
                        <a:pt x="568882" y="1599770"/>
                        <a:pt x="601149" y="1611500"/>
                      </a:cubicBezTo>
                      <a:cubicBezTo>
                        <a:pt x="633416" y="1623239"/>
                        <a:pt x="686215" y="1596839"/>
                        <a:pt x="727280" y="1526439"/>
                      </a:cubicBezTo>
                      <a:cubicBezTo>
                        <a:pt x="768347" y="1456039"/>
                        <a:pt x="718481" y="1614439"/>
                        <a:pt x="777147" y="1655500"/>
                      </a:cubicBezTo>
                      <a:cubicBezTo>
                        <a:pt x="835814" y="1696570"/>
                        <a:pt x="956085" y="1761109"/>
                        <a:pt x="1032346" y="1725900"/>
                      </a:cubicBezTo>
                      <a:cubicBezTo>
                        <a:pt x="1108615" y="1690700"/>
                        <a:pt x="1064615" y="1632039"/>
                        <a:pt x="1217146" y="1502970"/>
                      </a:cubicBezTo>
                      <a:cubicBezTo>
                        <a:pt x="1369676" y="1373900"/>
                        <a:pt x="1401946" y="1370970"/>
                        <a:pt x="1425600" y="1306439"/>
                      </a:cubicBezTo>
                      <a:cubicBezTo>
                        <a:pt x="1425600" y="1306439"/>
                        <a:pt x="1485546" y="1073230"/>
                        <a:pt x="1255285" y="842968"/>
                      </a:cubicBezTo>
                      <a:cubicBezTo>
                        <a:pt x="1255285" y="842968"/>
                        <a:pt x="985415" y="502701"/>
                        <a:pt x="1017685" y="133100"/>
                      </a:cubicBezTo>
                      <a:cubicBezTo>
                        <a:pt x="1017685" y="133100"/>
                        <a:pt x="1029776" y="-20167"/>
                        <a:pt x="915200" y="22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EDCBDF">
                        <a:alpha val="86000"/>
                      </a:srgbClr>
                    </a:gs>
                    <a:gs pos="43000">
                      <a:srgbClr val="EFD0E2">
                        <a:alpha val="48000"/>
                      </a:srgbClr>
                    </a:gs>
                    <a:gs pos="69000">
                      <a:srgbClr val="F2DCE9">
                        <a:alpha val="37000"/>
                      </a:srgbClr>
                    </a:gs>
                    <a:gs pos="86000">
                      <a:srgbClr val="EBC5DB">
                        <a:alpha val="15000"/>
                      </a:srgbClr>
                    </a:gs>
                    <a:gs pos="100000">
                      <a:srgbClr val="EDCBDF">
                        <a:alpha val="26000"/>
                      </a:srgbClr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476" name="Freeform 4475"/>
                <p:cNvSpPr/>
                <p:nvPr/>
              </p:nvSpPr>
              <p:spPr>
                <a:xfrm>
                  <a:off x="7913245" y="114146"/>
                  <a:ext cx="1115946" cy="9036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15946" h="903654">
                      <a:moveTo>
                        <a:pt x="369600" y="328534"/>
                      </a:moveTo>
                      <a:cubicBezTo>
                        <a:pt x="369600" y="328534"/>
                        <a:pt x="785763" y="231734"/>
                        <a:pt x="1111546" y="903654"/>
                      </a:cubicBezTo>
                      <a:cubicBezTo>
                        <a:pt x="1111546" y="903654"/>
                        <a:pt x="1172961" y="460534"/>
                        <a:pt x="844432" y="322850"/>
                      </a:cubicBezTo>
                      <a:cubicBezTo>
                        <a:pt x="844432" y="322850"/>
                        <a:pt x="776965" y="293333"/>
                        <a:pt x="750565" y="237601"/>
                      </a:cubicBezTo>
                      <a:cubicBezTo>
                        <a:pt x="724165" y="181867"/>
                        <a:pt x="486565" y="90934"/>
                        <a:pt x="342832" y="99733"/>
                      </a:cubicBezTo>
                      <a:cubicBezTo>
                        <a:pt x="199100" y="108534"/>
                        <a:pt x="166833" y="-8800"/>
                        <a:pt x="102300" y="0"/>
                      </a:cubicBezTo>
                      <a:cubicBezTo>
                        <a:pt x="37767" y="8800"/>
                        <a:pt x="8433" y="46933"/>
                        <a:pt x="0" y="73333"/>
                      </a:cubicBezTo>
                      <a:cubicBezTo>
                        <a:pt x="0" y="73333"/>
                        <a:pt x="178566" y="152534"/>
                        <a:pt x="234300" y="266933"/>
                      </a:cubicBezTo>
                      <a:cubicBezTo>
                        <a:pt x="234300" y="266933"/>
                        <a:pt x="273166" y="349067"/>
                        <a:pt x="369600" y="3285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3DFEB">
                        <a:alpha val="23000"/>
                      </a:srgbClr>
                    </a:gs>
                    <a:gs pos="49000">
                      <a:srgbClr val="EECEE1">
                        <a:alpha val="77000"/>
                      </a:srgbClr>
                    </a:gs>
                    <a:gs pos="100000">
                      <a:srgbClr val="EBC5DB">
                        <a:alpha val="13000"/>
                      </a:srgbClr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477" name="Freeform 4476"/>
                <p:cNvSpPr/>
                <p:nvPr/>
              </p:nvSpPr>
              <p:spPr>
                <a:xfrm>
                  <a:off x="6706000" y="818146"/>
                  <a:ext cx="165550" cy="327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5550" h="327800">
                      <a:moveTo>
                        <a:pt x="145017" y="0"/>
                      </a:moveTo>
                      <a:cubicBezTo>
                        <a:pt x="145017" y="0"/>
                        <a:pt x="58483" y="165733"/>
                        <a:pt x="27683" y="196533"/>
                      </a:cubicBezTo>
                      <a:cubicBezTo>
                        <a:pt x="-3117" y="227333"/>
                        <a:pt x="-19249" y="258133"/>
                        <a:pt x="39417" y="302133"/>
                      </a:cubicBezTo>
                      <a:cubicBezTo>
                        <a:pt x="98083" y="346134"/>
                        <a:pt x="151250" y="320100"/>
                        <a:pt x="151250" y="319733"/>
                      </a:cubicBezTo>
                      <a:cubicBezTo>
                        <a:pt x="151250" y="319733"/>
                        <a:pt x="145016" y="228800"/>
                        <a:pt x="159683" y="152533"/>
                      </a:cubicBezTo>
                      <a:cubicBezTo>
                        <a:pt x="174350" y="76267"/>
                        <a:pt x="157483" y="20533"/>
                        <a:pt x="145017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8EDF4">
                        <a:alpha val="52000"/>
                      </a:srgbClr>
                    </a:gs>
                    <a:gs pos="100000">
                      <a:srgbClr val="F0D4E4"/>
                    </a:gs>
                  </a:gsLst>
                  <a:lin ang="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478" name="Freeform 4477"/>
                <p:cNvSpPr/>
                <p:nvPr/>
              </p:nvSpPr>
              <p:spPr>
                <a:xfrm>
                  <a:off x="8282850" y="429301"/>
                  <a:ext cx="778248" cy="15152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8248" h="1515254">
                      <a:moveTo>
                        <a:pt x="0" y="13383"/>
                      </a:moveTo>
                      <a:cubicBezTo>
                        <a:pt x="0" y="13383"/>
                        <a:pt x="55550" y="54633"/>
                        <a:pt x="32083" y="189567"/>
                      </a:cubicBezTo>
                      <a:cubicBezTo>
                        <a:pt x="8616" y="324501"/>
                        <a:pt x="111870" y="665006"/>
                        <a:pt x="199869" y="760981"/>
                      </a:cubicBezTo>
                      <a:cubicBezTo>
                        <a:pt x="287869" y="858607"/>
                        <a:pt x="344775" y="923490"/>
                        <a:pt x="382909" y="990959"/>
                      </a:cubicBezTo>
                      <a:cubicBezTo>
                        <a:pt x="421042" y="1058420"/>
                        <a:pt x="457232" y="1113385"/>
                        <a:pt x="457232" y="1236585"/>
                      </a:cubicBezTo>
                      <a:cubicBezTo>
                        <a:pt x="457232" y="1359785"/>
                        <a:pt x="521766" y="1383254"/>
                        <a:pt x="545231" y="1412585"/>
                      </a:cubicBezTo>
                      <a:cubicBezTo>
                        <a:pt x="568698" y="1441915"/>
                        <a:pt x="627364" y="1515254"/>
                        <a:pt x="697765" y="1515254"/>
                      </a:cubicBezTo>
                      <a:cubicBezTo>
                        <a:pt x="768164" y="1515254"/>
                        <a:pt x="732964" y="1421385"/>
                        <a:pt x="768164" y="1350985"/>
                      </a:cubicBezTo>
                      <a:cubicBezTo>
                        <a:pt x="803362" y="1280585"/>
                        <a:pt x="732964" y="1189654"/>
                        <a:pt x="750564" y="1098715"/>
                      </a:cubicBezTo>
                      <a:cubicBezTo>
                        <a:pt x="768164" y="1007785"/>
                        <a:pt x="802008" y="800741"/>
                        <a:pt x="741764" y="588318"/>
                      </a:cubicBezTo>
                      <a:cubicBezTo>
                        <a:pt x="668614" y="330368"/>
                        <a:pt x="436880" y="92767"/>
                        <a:pt x="272615" y="37033"/>
                      </a:cubicBezTo>
                      <a:cubicBezTo>
                        <a:pt x="108350" y="-18700"/>
                        <a:pt x="26032" y="1650"/>
                        <a:pt x="0" y="1338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E2BFD3">
                        <a:alpha val="67000"/>
                      </a:srgbClr>
                    </a:gs>
                    <a:gs pos="23000">
                      <a:srgbClr val="F5E3EE">
                        <a:alpha val="74000"/>
                      </a:srgbClr>
                    </a:gs>
                    <a:gs pos="45000">
                      <a:srgbClr val="F2DBE8">
                        <a:alpha val="51000"/>
                      </a:srgbClr>
                    </a:gs>
                    <a:gs pos="74000">
                      <a:srgbClr val="F3DEEA">
                        <a:alpha val="76000"/>
                      </a:srgbClr>
                    </a:gs>
                    <a:gs pos="100000">
                      <a:srgbClr val="F0D4E4">
                        <a:alpha val="10000"/>
                      </a:srgbClr>
                    </a:gs>
                  </a:gsLst>
                  <a:lin ang="60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479" name="Freeform 4478"/>
                <p:cNvSpPr/>
                <p:nvPr/>
              </p:nvSpPr>
              <p:spPr>
                <a:xfrm>
                  <a:off x="6847349" y="158146"/>
                  <a:ext cx="1388200" cy="10791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88200" h="1079100">
                      <a:moveTo>
                        <a:pt x="1388200" y="284900"/>
                      </a:moveTo>
                      <a:cubicBezTo>
                        <a:pt x="1388200" y="284900"/>
                        <a:pt x="1333526" y="280317"/>
                        <a:pt x="1123795" y="536984"/>
                      </a:cubicBezTo>
                      <a:cubicBezTo>
                        <a:pt x="914065" y="793651"/>
                        <a:pt x="640383" y="910105"/>
                        <a:pt x="546699" y="944900"/>
                      </a:cubicBezTo>
                      <a:cubicBezTo>
                        <a:pt x="473480" y="972092"/>
                        <a:pt x="423132" y="1029600"/>
                        <a:pt x="396730" y="1047200"/>
                      </a:cubicBezTo>
                      <a:cubicBezTo>
                        <a:pt x="370332" y="1064800"/>
                        <a:pt x="203132" y="1129330"/>
                        <a:pt x="97900" y="1003200"/>
                      </a:cubicBezTo>
                      <a:cubicBezTo>
                        <a:pt x="97900" y="1003200"/>
                        <a:pt x="21266" y="1029600"/>
                        <a:pt x="9900" y="979730"/>
                      </a:cubicBezTo>
                      <a:cubicBezTo>
                        <a:pt x="9900" y="979730"/>
                        <a:pt x="-13200" y="944530"/>
                        <a:pt x="9900" y="836001"/>
                      </a:cubicBezTo>
                      <a:cubicBezTo>
                        <a:pt x="33000" y="727467"/>
                        <a:pt x="-49134" y="598400"/>
                        <a:pt x="97533" y="425334"/>
                      </a:cubicBezTo>
                      <a:cubicBezTo>
                        <a:pt x="244199" y="252267"/>
                        <a:pt x="569800" y="26400"/>
                        <a:pt x="877799" y="0"/>
                      </a:cubicBezTo>
                      <a:cubicBezTo>
                        <a:pt x="877799" y="0"/>
                        <a:pt x="1226861" y="-5867"/>
                        <a:pt x="1320730" y="211201"/>
                      </a:cubicBezTo>
                      <a:cubicBezTo>
                        <a:pt x="1320730" y="211201"/>
                        <a:pt x="1341261" y="264734"/>
                        <a:pt x="1388200" y="2849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0D4E4">
                        <a:alpha val="38000"/>
                      </a:srgbClr>
                    </a:gs>
                    <a:gs pos="29000">
                      <a:srgbClr val="F5E2ED">
                        <a:alpha val="70000"/>
                      </a:srgbClr>
                    </a:gs>
                    <a:gs pos="83000">
                      <a:srgbClr val="EBC5DB">
                        <a:alpha val="53000"/>
                      </a:srgbClr>
                    </a:gs>
                    <a:gs pos="100000">
                      <a:srgbClr val="EBC5DB">
                        <a:alpha val="11000"/>
                      </a:srgbClr>
                    </a:gs>
                  </a:gsLst>
                  <a:lin ang="36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480" name="Freeform 4479"/>
                <p:cNvSpPr/>
                <p:nvPr/>
              </p:nvSpPr>
              <p:spPr>
                <a:xfrm>
                  <a:off x="7901389" y="214061"/>
                  <a:ext cx="746794" cy="3989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6794" h="398935">
                      <a:moveTo>
                        <a:pt x="128289" y="45226"/>
                      </a:moveTo>
                      <a:cubicBezTo>
                        <a:pt x="128289" y="45226"/>
                        <a:pt x="78952" y="37003"/>
                        <a:pt x="70729" y="32891"/>
                      </a:cubicBezTo>
                      <a:cubicBezTo>
                        <a:pt x="62505" y="28780"/>
                        <a:pt x="-11500" y="82228"/>
                        <a:pt x="835" y="86340"/>
                      </a:cubicBezTo>
                      <a:cubicBezTo>
                        <a:pt x="13170" y="90451"/>
                        <a:pt x="81008" y="207625"/>
                        <a:pt x="70729" y="217905"/>
                      </a:cubicBezTo>
                      <a:cubicBezTo>
                        <a:pt x="60450" y="228183"/>
                        <a:pt x="74840" y="341246"/>
                        <a:pt x="148845" y="341246"/>
                      </a:cubicBezTo>
                      <a:cubicBezTo>
                        <a:pt x="222849" y="341246"/>
                        <a:pt x="325633" y="328911"/>
                        <a:pt x="350302" y="353580"/>
                      </a:cubicBezTo>
                      <a:cubicBezTo>
                        <a:pt x="374971" y="378250"/>
                        <a:pt x="481866" y="423474"/>
                        <a:pt x="510646" y="382361"/>
                      </a:cubicBezTo>
                      <a:cubicBezTo>
                        <a:pt x="539427" y="341246"/>
                        <a:pt x="695660" y="300133"/>
                        <a:pt x="732661" y="300133"/>
                      </a:cubicBezTo>
                      <a:cubicBezTo>
                        <a:pt x="769660" y="300133"/>
                        <a:pt x="724439" y="300133"/>
                        <a:pt x="662768" y="217905"/>
                      </a:cubicBezTo>
                      <a:cubicBezTo>
                        <a:pt x="601097" y="135677"/>
                        <a:pt x="609317" y="78116"/>
                        <a:pt x="510646" y="78116"/>
                      </a:cubicBezTo>
                      <a:cubicBezTo>
                        <a:pt x="411974" y="78116"/>
                        <a:pt x="220795" y="-14390"/>
                        <a:pt x="189959" y="0"/>
                      </a:cubicBezTo>
                      <a:cubicBezTo>
                        <a:pt x="159123" y="14390"/>
                        <a:pt x="128289" y="45226"/>
                        <a:pt x="128289" y="45226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3DBE8">
                        <a:alpha val="11000"/>
                      </a:srgbClr>
                    </a:gs>
                    <a:gs pos="0">
                      <a:srgbClr val="E5CDD9"/>
                    </a:gs>
                  </a:gsLst>
                  <a:path path="shap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grpSp>
              <p:nvGrpSpPr>
                <p:cNvPr id="4481" name="Group 4480"/>
                <p:cNvGrpSpPr/>
                <p:nvPr/>
              </p:nvGrpSpPr>
              <p:grpSpPr>
                <a:xfrm>
                  <a:off x="8156349" y="-57454"/>
                  <a:ext cx="1642846" cy="502701"/>
                  <a:chOff x="8156349" y="-57454"/>
                  <a:chExt cx="1642846" cy="502701"/>
                </a:xfrm>
              </p:grpSpPr>
              <p:sp>
                <p:nvSpPr>
                  <p:cNvPr id="4482" name="Freeform 4481"/>
                  <p:cNvSpPr/>
                  <p:nvPr/>
                </p:nvSpPr>
                <p:spPr>
                  <a:xfrm>
                    <a:off x="8156349" y="-57454"/>
                    <a:ext cx="1642846" cy="5027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42846" h="502701">
                        <a:moveTo>
                          <a:pt x="1642846" y="1467"/>
                        </a:moveTo>
                        <a:cubicBezTo>
                          <a:pt x="1642846" y="1467"/>
                          <a:pt x="1434400" y="-19067"/>
                          <a:pt x="1199730" y="80667"/>
                        </a:cubicBezTo>
                        <a:cubicBezTo>
                          <a:pt x="965070" y="180400"/>
                          <a:pt x="833065" y="221467"/>
                          <a:pt x="739200" y="156934"/>
                        </a:cubicBezTo>
                        <a:cubicBezTo>
                          <a:pt x="645334" y="92400"/>
                          <a:pt x="510400" y="-7333"/>
                          <a:pt x="349066" y="63067"/>
                        </a:cubicBezTo>
                        <a:cubicBezTo>
                          <a:pt x="187733" y="133467"/>
                          <a:pt x="0" y="438534"/>
                          <a:pt x="0" y="438534"/>
                        </a:cubicBezTo>
                        <a:cubicBezTo>
                          <a:pt x="0" y="438534"/>
                          <a:pt x="52799" y="517737"/>
                          <a:pt x="126132" y="500134"/>
                        </a:cubicBezTo>
                        <a:cubicBezTo>
                          <a:pt x="126132" y="500134"/>
                          <a:pt x="164266" y="294800"/>
                          <a:pt x="401865" y="151067"/>
                        </a:cubicBezTo>
                        <a:cubicBezTo>
                          <a:pt x="401865" y="151067"/>
                          <a:pt x="500130" y="85067"/>
                          <a:pt x="648266" y="233200"/>
                        </a:cubicBezTo>
                        <a:cubicBezTo>
                          <a:pt x="648266" y="233200"/>
                          <a:pt x="806665" y="379867"/>
                          <a:pt x="1079461" y="262534"/>
                        </a:cubicBezTo>
                        <a:cubicBezTo>
                          <a:pt x="1352261" y="145200"/>
                          <a:pt x="1496000" y="86533"/>
                          <a:pt x="1639730" y="133467"/>
                        </a:cubicBezTo>
                        <a:lnTo>
                          <a:pt x="1642846" y="1467"/>
                        </a:lnTo>
                        <a:close/>
                      </a:path>
                    </a:pathLst>
                  </a:custGeom>
                  <a:solidFill>
                    <a:srgbClr val="E2D9D6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483" name="Freeform 4482"/>
                  <p:cNvSpPr/>
                  <p:nvPr/>
                </p:nvSpPr>
                <p:spPr>
                  <a:xfrm>
                    <a:off x="8156349" y="-57454"/>
                    <a:ext cx="1642846" cy="4565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42846" h="456500">
                        <a:moveTo>
                          <a:pt x="1642846" y="1467"/>
                        </a:moveTo>
                        <a:cubicBezTo>
                          <a:pt x="1642846" y="1467"/>
                          <a:pt x="1434400" y="-19067"/>
                          <a:pt x="1199730" y="80667"/>
                        </a:cubicBezTo>
                        <a:cubicBezTo>
                          <a:pt x="965070" y="180400"/>
                          <a:pt x="833065" y="221467"/>
                          <a:pt x="739200" y="156933"/>
                        </a:cubicBezTo>
                        <a:cubicBezTo>
                          <a:pt x="645334" y="92400"/>
                          <a:pt x="510400" y="-7334"/>
                          <a:pt x="349066" y="63066"/>
                        </a:cubicBezTo>
                        <a:cubicBezTo>
                          <a:pt x="187733" y="133467"/>
                          <a:pt x="0" y="438533"/>
                          <a:pt x="0" y="438533"/>
                        </a:cubicBezTo>
                        <a:cubicBezTo>
                          <a:pt x="0" y="438533"/>
                          <a:pt x="7629" y="456500"/>
                          <a:pt x="21709" y="456500"/>
                        </a:cubicBezTo>
                        <a:cubicBezTo>
                          <a:pt x="21709" y="456500"/>
                          <a:pt x="129069" y="224400"/>
                          <a:pt x="366668" y="80667"/>
                        </a:cubicBezTo>
                        <a:cubicBezTo>
                          <a:pt x="366668" y="80667"/>
                          <a:pt x="514215" y="26400"/>
                          <a:pt x="662349" y="174533"/>
                        </a:cubicBezTo>
                        <a:cubicBezTo>
                          <a:pt x="662349" y="174533"/>
                          <a:pt x="835411" y="298908"/>
                          <a:pt x="1108219" y="181574"/>
                        </a:cubicBezTo>
                        <a:cubicBezTo>
                          <a:pt x="1381019" y="64241"/>
                          <a:pt x="1496009" y="45466"/>
                          <a:pt x="1639730" y="92400"/>
                        </a:cubicBezTo>
                        <a:lnTo>
                          <a:pt x="1642846" y="1467"/>
                        </a:lnTo>
                        <a:close/>
                      </a:path>
                    </a:pathLst>
                  </a:custGeom>
                  <a:solidFill>
                    <a:srgbClr val="F8F2F1">
                      <a:alpha val="42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</p:grpSp>
        </p:grpSp>
        <p:sp>
          <p:nvSpPr>
            <p:cNvPr id="2152" name="FlexibleLine"/>
            <p:cNvSpPr/>
            <p:nvPr/>
          </p:nvSpPr>
          <p:spPr>
            <a:xfrm>
              <a:off x="4552121" y="4116702"/>
              <a:ext cx="1284800" cy="107800"/>
            </a:xfrm>
            <a:custGeom>
              <a:avLst/>
              <a:gdLst/>
              <a:ahLst/>
              <a:cxnLst/>
              <a:rect l="0" t="0" r="0" b="0"/>
              <a:pathLst>
                <a:path w="1284800" h="107800" fill="none">
                  <a:moveTo>
                    <a:pt x="0" y="0"/>
                  </a:moveTo>
                  <a:cubicBezTo>
                    <a:pt x="0" y="-48510"/>
                    <a:pt x="706640" y="-107800"/>
                    <a:pt x="1284800" y="-107800"/>
                  </a:cubicBezTo>
                </a:path>
              </a:pathLst>
            </a:custGeom>
            <a:noFill/>
            <a:ln w="8800" cap="flat">
              <a:solidFill>
                <a:srgbClr val="5DA15F"/>
              </a:solidFill>
              <a:bevel/>
            </a:ln>
          </p:spPr>
        </p:sp>
        <p:sp>
          <p:nvSpPr>
            <p:cNvPr id="2153" name="FlexibleLine"/>
            <p:cNvSpPr/>
            <p:nvPr/>
          </p:nvSpPr>
          <p:spPr>
            <a:xfrm>
              <a:off x="4552121" y="4116702"/>
              <a:ext cx="1284800" cy="1595000"/>
            </a:xfrm>
            <a:custGeom>
              <a:avLst/>
              <a:gdLst/>
              <a:ahLst/>
              <a:cxnLst/>
              <a:rect l="0" t="0" r="0" b="0"/>
              <a:pathLst>
                <a:path w="1284800" h="1595000" fill="none">
                  <a:moveTo>
                    <a:pt x="0" y="0"/>
                  </a:moveTo>
                  <a:cubicBezTo>
                    <a:pt x="0" y="717750"/>
                    <a:pt x="706640" y="1595000"/>
                    <a:pt x="1284800" y="1595000"/>
                  </a:cubicBezTo>
                </a:path>
              </a:pathLst>
            </a:custGeom>
            <a:noFill/>
            <a:ln w="8800" cap="flat">
              <a:solidFill>
                <a:srgbClr val="5DA15F"/>
              </a:solidFill>
              <a:bevel/>
            </a:ln>
          </p:spPr>
        </p:sp>
        <p:sp>
          <p:nvSpPr>
            <p:cNvPr id="2154" name="FlexibleLine"/>
            <p:cNvSpPr/>
            <p:nvPr/>
          </p:nvSpPr>
          <p:spPr>
            <a:xfrm>
              <a:off x="4552121" y="4116702"/>
              <a:ext cx="1284800" cy="1595000"/>
            </a:xfrm>
            <a:custGeom>
              <a:avLst/>
              <a:gdLst/>
              <a:ahLst/>
              <a:cxnLst/>
              <a:rect l="0" t="0" r="0" b="0"/>
              <a:pathLst>
                <a:path w="1284800" h="1595000" fill="none">
                  <a:moveTo>
                    <a:pt x="0" y="0"/>
                  </a:moveTo>
                  <a:cubicBezTo>
                    <a:pt x="0" y="-717750"/>
                    <a:pt x="706640" y="-1595000"/>
                    <a:pt x="1284800" y="-1595000"/>
                  </a:cubicBezTo>
                </a:path>
              </a:pathLst>
            </a:custGeom>
            <a:noFill/>
            <a:ln w="8800" cap="flat">
              <a:solidFill>
                <a:srgbClr val="5DA15F"/>
              </a:solidFill>
              <a:bevel/>
            </a:ln>
          </p:spPr>
        </p:sp>
        <p:sp>
          <p:nvSpPr>
            <p:cNvPr id="2155" name="FlexibleLine"/>
            <p:cNvSpPr/>
            <p:nvPr/>
          </p:nvSpPr>
          <p:spPr>
            <a:xfrm>
              <a:off x="6708121" y="4008902"/>
              <a:ext cx="246400" cy="96800"/>
            </a:xfrm>
            <a:custGeom>
              <a:avLst/>
              <a:gdLst/>
              <a:ahLst/>
              <a:cxnLst/>
              <a:rect l="0" t="0" r="0" b="0"/>
              <a:pathLst>
                <a:path w="246400" h="96800" fill="none">
                  <a:moveTo>
                    <a:pt x="0" y="0"/>
                  </a:moveTo>
                  <a:lnTo>
                    <a:pt x="98560" y="0"/>
                  </a:lnTo>
                  <a:lnTo>
                    <a:pt x="98560" y="-26400"/>
                  </a:lnTo>
                  <a:cubicBezTo>
                    <a:pt x="98560" y="-68640"/>
                    <a:pt x="126720" y="-96800"/>
                    <a:pt x="168960" y="-96800"/>
                  </a:cubicBezTo>
                  <a:lnTo>
                    <a:pt x="246400" y="-96800"/>
                  </a:lnTo>
                </a:path>
              </a:pathLst>
            </a:custGeom>
            <a:noFill/>
            <a:ln w="8800" cap="flat">
              <a:solidFill>
                <a:srgbClr val="5DA15F"/>
              </a:solidFill>
              <a:bevel/>
            </a:ln>
          </p:spPr>
        </p:sp>
        <p:sp>
          <p:nvSpPr>
            <p:cNvPr id="2156" name="FlexibleLine"/>
            <p:cNvSpPr/>
            <p:nvPr/>
          </p:nvSpPr>
          <p:spPr>
            <a:xfrm>
              <a:off x="6708121" y="4008902"/>
              <a:ext cx="246400" cy="334400"/>
            </a:xfrm>
            <a:custGeom>
              <a:avLst/>
              <a:gdLst/>
              <a:ahLst/>
              <a:cxnLst/>
              <a:rect l="0" t="0" r="0" b="0"/>
              <a:pathLst>
                <a:path w="246400" h="334400" fill="none">
                  <a:moveTo>
                    <a:pt x="0" y="0"/>
                  </a:moveTo>
                  <a:lnTo>
                    <a:pt x="98560" y="0"/>
                  </a:lnTo>
                  <a:lnTo>
                    <a:pt x="98560" y="264000"/>
                  </a:lnTo>
                  <a:cubicBezTo>
                    <a:pt x="98560" y="306240"/>
                    <a:pt x="126720" y="334400"/>
                    <a:pt x="168960" y="334400"/>
                  </a:cubicBezTo>
                  <a:lnTo>
                    <a:pt x="246400" y="334400"/>
                  </a:lnTo>
                </a:path>
              </a:pathLst>
            </a:custGeom>
            <a:noFill/>
            <a:ln w="8800" cap="flat">
              <a:solidFill>
                <a:srgbClr val="5DA15F"/>
              </a:solidFill>
              <a:bevel/>
            </a:ln>
          </p:spPr>
        </p:sp>
        <p:sp>
          <p:nvSpPr>
            <p:cNvPr id="2157" name="FlexibleLine"/>
            <p:cNvSpPr/>
            <p:nvPr/>
          </p:nvSpPr>
          <p:spPr>
            <a:xfrm>
              <a:off x="7033721" y="5711703"/>
              <a:ext cx="246400" cy="743600"/>
            </a:xfrm>
            <a:custGeom>
              <a:avLst/>
              <a:gdLst/>
              <a:ahLst/>
              <a:cxnLst/>
              <a:rect l="0" t="0" r="0" b="0"/>
              <a:pathLst>
                <a:path w="246400" h="743600" fill="none">
                  <a:moveTo>
                    <a:pt x="0" y="0"/>
                  </a:moveTo>
                  <a:lnTo>
                    <a:pt x="98560" y="0"/>
                  </a:lnTo>
                  <a:lnTo>
                    <a:pt x="98560" y="-673200"/>
                  </a:lnTo>
                  <a:cubicBezTo>
                    <a:pt x="98560" y="-715440"/>
                    <a:pt x="126720" y="-743600"/>
                    <a:pt x="168960" y="-743600"/>
                  </a:cubicBezTo>
                  <a:lnTo>
                    <a:pt x="246400" y="-743600"/>
                  </a:lnTo>
                </a:path>
              </a:pathLst>
            </a:custGeom>
            <a:noFill/>
            <a:ln w="8800" cap="flat">
              <a:solidFill>
                <a:srgbClr val="5DA15F"/>
              </a:solidFill>
              <a:bevel/>
            </a:ln>
          </p:spPr>
        </p:sp>
        <p:sp>
          <p:nvSpPr>
            <p:cNvPr id="2158" name="FlexibleLine"/>
            <p:cNvSpPr/>
            <p:nvPr/>
          </p:nvSpPr>
          <p:spPr>
            <a:xfrm>
              <a:off x="7033721" y="5711703"/>
              <a:ext cx="246400" cy="312400"/>
            </a:xfrm>
            <a:custGeom>
              <a:avLst/>
              <a:gdLst/>
              <a:ahLst/>
              <a:cxnLst/>
              <a:rect l="0" t="0" r="0" b="0"/>
              <a:pathLst>
                <a:path w="246400" h="312400" fill="none">
                  <a:moveTo>
                    <a:pt x="0" y="0"/>
                  </a:moveTo>
                  <a:lnTo>
                    <a:pt x="98560" y="0"/>
                  </a:lnTo>
                  <a:lnTo>
                    <a:pt x="98560" y="-242000"/>
                  </a:lnTo>
                  <a:cubicBezTo>
                    <a:pt x="98560" y="-284240"/>
                    <a:pt x="126720" y="-312400"/>
                    <a:pt x="168960" y="-312400"/>
                  </a:cubicBezTo>
                  <a:lnTo>
                    <a:pt x="246400" y="-312400"/>
                  </a:lnTo>
                </a:path>
              </a:pathLst>
            </a:custGeom>
            <a:noFill/>
            <a:ln w="8800" cap="flat">
              <a:solidFill>
                <a:srgbClr val="5DA15F"/>
              </a:solidFill>
              <a:bevel/>
            </a:ln>
          </p:spPr>
        </p:sp>
        <p:sp>
          <p:nvSpPr>
            <p:cNvPr id="2159" name="FlexibleLine"/>
            <p:cNvSpPr/>
            <p:nvPr/>
          </p:nvSpPr>
          <p:spPr>
            <a:xfrm>
              <a:off x="7033721" y="5711703"/>
              <a:ext cx="246400" cy="118800"/>
            </a:xfrm>
            <a:custGeom>
              <a:avLst/>
              <a:gdLst/>
              <a:ahLst/>
              <a:cxnLst/>
              <a:rect l="0" t="0" r="0" b="0"/>
              <a:pathLst>
                <a:path w="246400" h="118800" fill="none">
                  <a:moveTo>
                    <a:pt x="0" y="0"/>
                  </a:moveTo>
                  <a:lnTo>
                    <a:pt x="98560" y="0"/>
                  </a:lnTo>
                  <a:lnTo>
                    <a:pt x="98560" y="48400"/>
                  </a:lnTo>
                  <a:cubicBezTo>
                    <a:pt x="98560" y="90640"/>
                    <a:pt x="126720" y="118800"/>
                    <a:pt x="168960" y="118800"/>
                  </a:cubicBezTo>
                  <a:lnTo>
                    <a:pt x="246400" y="118800"/>
                  </a:lnTo>
                </a:path>
              </a:pathLst>
            </a:custGeom>
            <a:noFill/>
            <a:ln w="8800" cap="flat">
              <a:solidFill>
                <a:srgbClr val="5DA15F"/>
              </a:solidFill>
              <a:bevel/>
            </a:ln>
          </p:spPr>
        </p:sp>
        <p:sp>
          <p:nvSpPr>
            <p:cNvPr id="2160" name="FlexibleLine"/>
            <p:cNvSpPr/>
            <p:nvPr/>
          </p:nvSpPr>
          <p:spPr>
            <a:xfrm>
              <a:off x="7033721" y="5711703"/>
              <a:ext cx="246400" cy="550000"/>
            </a:xfrm>
            <a:custGeom>
              <a:avLst/>
              <a:gdLst/>
              <a:ahLst/>
              <a:cxnLst/>
              <a:rect l="0" t="0" r="0" b="0"/>
              <a:pathLst>
                <a:path w="246400" h="550000" fill="none">
                  <a:moveTo>
                    <a:pt x="0" y="0"/>
                  </a:moveTo>
                  <a:lnTo>
                    <a:pt x="98560" y="0"/>
                  </a:lnTo>
                  <a:lnTo>
                    <a:pt x="98560" y="479600"/>
                  </a:lnTo>
                  <a:cubicBezTo>
                    <a:pt x="98560" y="521840"/>
                    <a:pt x="126720" y="550000"/>
                    <a:pt x="168960" y="550000"/>
                  </a:cubicBezTo>
                  <a:lnTo>
                    <a:pt x="246400" y="550000"/>
                  </a:lnTo>
                </a:path>
              </a:pathLst>
            </a:custGeom>
            <a:noFill/>
            <a:ln w="8800" cap="flat">
              <a:solidFill>
                <a:srgbClr val="5DA15F"/>
              </a:solidFill>
              <a:bevel/>
            </a:ln>
          </p:spPr>
        </p:sp>
        <p:sp>
          <p:nvSpPr>
            <p:cNvPr id="2161" name="FlexibleLine"/>
            <p:cNvSpPr/>
            <p:nvPr/>
          </p:nvSpPr>
          <p:spPr>
            <a:xfrm>
              <a:off x="7033721" y="5711703"/>
              <a:ext cx="246400" cy="981200"/>
            </a:xfrm>
            <a:custGeom>
              <a:avLst/>
              <a:gdLst/>
              <a:ahLst/>
              <a:cxnLst/>
              <a:rect l="0" t="0" r="0" b="0"/>
              <a:pathLst>
                <a:path w="246400" h="981200" fill="none">
                  <a:moveTo>
                    <a:pt x="0" y="0"/>
                  </a:moveTo>
                  <a:lnTo>
                    <a:pt x="98560" y="0"/>
                  </a:lnTo>
                  <a:lnTo>
                    <a:pt x="98560" y="910800"/>
                  </a:lnTo>
                  <a:cubicBezTo>
                    <a:pt x="98560" y="953040"/>
                    <a:pt x="126720" y="981200"/>
                    <a:pt x="168960" y="981200"/>
                  </a:cubicBezTo>
                  <a:lnTo>
                    <a:pt x="246400" y="981200"/>
                  </a:lnTo>
                </a:path>
              </a:pathLst>
            </a:custGeom>
            <a:noFill/>
            <a:ln w="8800" cap="flat">
              <a:solidFill>
                <a:srgbClr val="5DA15F"/>
              </a:solidFill>
              <a:bevel/>
            </a:ln>
          </p:spPr>
        </p:sp>
        <p:sp>
          <p:nvSpPr>
            <p:cNvPr id="2162" name="FlexibleLine"/>
            <p:cNvSpPr/>
            <p:nvPr/>
          </p:nvSpPr>
          <p:spPr>
            <a:xfrm>
              <a:off x="7068921" y="2521702"/>
              <a:ext cx="246400" cy="528000"/>
            </a:xfrm>
            <a:custGeom>
              <a:avLst/>
              <a:gdLst/>
              <a:ahLst/>
              <a:cxnLst/>
              <a:rect l="0" t="0" r="0" b="0"/>
              <a:pathLst>
                <a:path w="246400" h="528000" fill="none">
                  <a:moveTo>
                    <a:pt x="0" y="0"/>
                  </a:moveTo>
                  <a:lnTo>
                    <a:pt x="98560" y="0"/>
                  </a:lnTo>
                  <a:lnTo>
                    <a:pt x="98560" y="-457600"/>
                  </a:lnTo>
                  <a:cubicBezTo>
                    <a:pt x="98560" y="-499840"/>
                    <a:pt x="126720" y="-528000"/>
                    <a:pt x="168960" y="-528000"/>
                  </a:cubicBezTo>
                  <a:lnTo>
                    <a:pt x="246400" y="-528000"/>
                  </a:lnTo>
                </a:path>
              </a:pathLst>
            </a:custGeom>
            <a:noFill/>
            <a:ln w="8800" cap="flat">
              <a:solidFill>
                <a:srgbClr val="5DA15F"/>
              </a:solidFill>
              <a:bevel/>
            </a:ln>
          </p:spPr>
        </p:sp>
        <p:sp>
          <p:nvSpPr>
            <p:cNvPr id="2163" name="FlexibleLine"/>
            <p:cNvSpPr/>
            <p:nvPr/>
          </p:nvSpPr>
          <p:spPr>
            <a:xfrm>
              <a:off x="7068921" y="2521702"/>
              <a:ext cx="246400" cy="96800"/>
            </a:xfrm>
            <a:custGeom>
              <a:avLst/>
              <a:gdLst/>
              <a:ahLst/>
              <a:cxnLst/>
              <a:rect l="0" t="0" r="0" b="0"/>
              <a:pathLst>
                <a:path w="246400" h="96800" fill="none">
                  <a:moveTo>
                    <a:pt x="0" y="0"/>
                  </a:moveTo>
                  <a:lnTo>
                    <a:pt x="98560" y="0"/>
                  </a:lnTo>
                  <a:lnTo>
                    <a:pt x="98560" y="-26400"/>
                  </a:lnTo>
                  <a:cubicBezTo>
                    <a:pt x="98560" y="-68640"/>
                    <a:pt x="126720" y="-96800"/>
                    <a:pt x="168960" y="-96800"/>
                  </a:cubicBezTo>
                  <a:lnTo>
                    <a:pt x="246400" y="-96800"/>
                  </a:lnTo>
                </a:path>
              </a:pathLst>
            </a:custGeom>
            <a:noFill/>
            <a:ln w="8800" cap="flat">
              <a:solidFill>
                <a:srgbClr val="5DA15F"/>
              </a:solidFill>
              <a:bevel/>
            </a:ln>
          </p:spPr>
        </p:sp>
        <p:sp>
          <p:nvSpPr>
            <p:cNvPr id="2164" name="FlexibleLine"/>
            <p:cNvSpPr/>
            <p:nvPr/>
          </p:nvSpPr>
          <p:spPr>
            <a:xfrm>
              <a:off x="7068921" y="2521702"/>
              <a:ext cx="246400" cy="334400"/>
            </a:xfrm>
            <a:custGeom>
              <a:avLst/>
              <a:gdLst/>
              <a:ahLst/>
              <a:cxnLst/>
              <a:rect l="0" t="0" r="0" b="0"/>
              <a:pathLst>
                <a:path w="246400" h="334400" fill="none">
                  <a:moveTo>
                    <a:pt x="0" y="0"/>
                  </a:moveTo>
                  <a:lnTo>
                    <a:pt x="98560" y="0"/>
                  </a:lnTo>
                  <a:lnTo>
                    <a:pt x="98560" y="264000"/>
                  </a:lnTo>
                  <a:cubicBezTo>
                    <a:pt x="98560" y="306240"/>
                    <a:pt x="126720" y="334400"/>
                    <a:pt x="168960" y="334400"/>
                  </a:cubicBezTo>
                  <a:lnTo>
                    <a:pt x="246400" y="334400"/>
                  </a:lnTo>
                </a:path>
              </a:pathLst>
            </a:custGeom>
            <a:noFill/>
            <a:ln w="8800" cap="flat">
              <a:solidFill>
                <a:srgbClr val="5DA15F"/>
              </a:solidFill>
              <a:bevel/>
            </a:ln>
          </p:spPr>
        </p:sp>
        <p:sp>
          <p:nvSpPr>
            <p:cNvPr id="2165" name="FlexibleLine"/>
            <p:cNvSpPr/>
            <p:nvPr/>
          </p:nvSpPr>
          <p:spPr>
            <a:xfrm>
              <a:off x="7068921" y="2521702"/>
              <a:ext cx="246400" cy="765600"/>
            </a:xfrm>
            <a:custGeom>
              <a:avLst/>
              <a:gdLst/>
              <a:ahLst/>
              <a:cxnLst/>
              <a:rect l="0" t="0" r="0" b="0"/>
              <a:pathLst>
                <a:path w="246400" h="765600" fill="none">
                  <a:moveTo>
                    <a:pt x="0" y="0"/>
                  </a:moveTo>
                  <a:lnTo>
                    <a:pt x="98560" y="0"/>
                  </a:lnTo>
                  <a:lnTo>
                    <a:pt x="98560" y="695200"/>
                  </a:lnTo>
                  <a:cubicBezTo>
                    <a:pt x="98560" y="737440"/>
                    <a:pt x="126720" y="765600"/>
                    <a:pt x="168960" y="765600"/>
                  </a:cubicBezTo>
                  <a:lnTo>
                    <a:pt x="246400" y="765600"/>
                  </a:lnTo>
                </a:path>
              </a:pathLst>
            </a:custGeom>
            <a:noFill/>
            <a:ln w="8800" cap="flat">
              <a:solidFill>
                <a:srgbClr val="5DA15F"/>
              </a:solidFill>
              <a:bevel/>
            </a:ln>
          </p:spPr>
        </p:sp>
        <p:sp>
          <p:nvSpPr>
            <p:cNvPr id="2166" name="FlexibleLine"/>
            <p:cNvSpPr/>
            <p:nvPr/>
          </p:nvSpPr>
          <p:spPr>
            <a:xfrm>
              <a:off x="4552121" y="4116702"/>
              <a:ext cx="1284800" cy="0"/>
            </a:xfrm>
            <a:custGeom>
              <a:avLst/>
              <a:gdLst/>
              <a:ahLst/>
              <a:cxnLst/>
              <a:rect l="0" t="0" r="0" b="0"/>
              <a:pathLst>
                <a:path w="1284800" fill="none">
                  <a:moveTo>
                    <a:pt x="0" y="0"/>
                  </a:moveTo>
                  <a:cubicBezTo>
                    <a:pt x="0" y="0"/>
                    <a:pt x="-706640" y="0"/>
                    <a:pt x="-1284800" y="0"/>
                  </a:cubicBezTo>
                </a:path>
              </a:pathLst>
            </a:custGeom>
            <a:noFill/>
            <a:ln w="8800" cap="flat">
              <a:solidFill>
                <a:srgbClr val="5DA15F"/>
              </a:solidFill>
              <a:bevel/>
            </a:ln>
          </p:spPr>
        </p:sp>
        <p:sp>
          <p:nvSpPr>
            <p:cNvPr id="2167" name="FlexibleLine"/>
            <p:cNvSpPr/>
            <p:nvPr/>
          </p:nvSpPr>
          <p:spPr>
            <a:xfrm>
              <a:off x="2422521" y="4116702"/>
              <a:ext cx="246400" cy="809600"/>
            </a:xfrm>
            <a:custGeom>
              <a:avLst/>
              <a:gdLst/>
              <a:ahLst/>
              <a:cxnLst/>
              <a:rect l="0" t="0" r="0" b="0"/>
              <a:pathLst>
                <a:path w="246400" h="809600" fill="none">
                  <a:moveTo>
                    <a:pt x="0" y="0"/>
                  </a:moveTo>
                  <a:lnTo>
                    <a:pt x="-98560" y="0"/>
                  </a:lnTo>
                  <a:lnTo>
                    <a:pt x="-98560" y="-739200"/>
                  </a:lnTo>
                  <a:cubicBezTo>
                    <a:pt x="-98560" y="-781440"/>
                    <a:pt x="-126720" y="-809600"/>
                    <a:pt x="-168960" y="-809600"/>
                  </a:cubicBezTo>
                  <a:lnTo>
                    <a:pt x="-246400" y="-809600"/>
                  </a:lnTo>
                </a:path>
              </a:pathLst>
            </a:custGeom>
            <a:noFill/>
            <a:ln w="8800" cap="flat">
              <a:solidFill>
                <a:srgbClr val="5DA15F"/>
              </a:solidFill>
              <a:bevel/>
            </a:ln>
          </p:spPr>
        </p:sp>
        <p:sp>
          <p:nvSpPr>
            <p:cNvPr id="2168" name="FlexibleLine"/>
            <p:cNvSpPr/>
            <p:nvPr/>
          </p:nvSpPr>
          <p:spPr>
            <a:xfrm>
              <a:off x="2422521" y="4116702"/>
              <a:ext cx="246400" cy="334400"/>
            </a:xfrm>
            <a:custGeom>
              <a:avLst/>
              <a:gdLst/>
              <a:ahLst/>
              <a:cxnLst/>
              <a:rect l="0" t="0" r="0" b="0"/>
              <a:pathLst>
                <a:path w="246400" h="334400" fill="none">
                  <a:moveTo>
                    <a:pt x="0" y="0"/>
                  </a:moveTo>
                  <a:lnTo>
                    <a:pt x="-98560" y="0"/>
                  </a:lnTo>
                  <a:lnTo>
                    <a:pt x="-98560" y="-264000"/>
                  </a:lnTo>
                  <a:cubicBezTo>
                    <a:pt x="-98560" y="-306240"/>
                    <a:pt x="-126720" y="-334400"/>
                    <a:pt x="-168960" y="-334400"/>
                  </a:cubicBezTo>
                  <a:lnTo>
                    <a:pt x="-246400" y="-334400"/>
                  </a:lnTo>
                </a:path>
              </a:pathLst>
            </a:custGeom>
            <a:noFill/>
            <a:ln w="8800" cap="flat">
              <a:solidFill>
                <a:srgbClr val="5DA15F"/>
              </a:solidFill>
              <a:bevel/>
            </a:ln>
          </p:spPr>
        </p:sp>
        <p:sp>
          <p:nvSpPr>
            <p:cNvPr id="2169" name="FlexibleLine"/>
            <p:cNvSpPr/>
            <p:nvPr/>
          </p:nvSpPr>
          <p:spPr>
            <a:xfrm>
              <a:off x="2422521" y="4116702"/>
              <a:ext cx="246400" cy="140800"/>
            </a:xfrm>
            <a:custGeom>
              <a:avLst/>
              <a:gdLst/>
              <a:ahLst/>
              <a:cxnLst/>
              <a:rect l="0" t="0" r="0" b="0"/>
              <a:pathLst>
                <a:path w="246400" h="140800" fill="none">
                  <a:moveTo>
                    <a:pt x="0" y="0"/>
                  </a:moveTo>
                  <a:lnTo>
                    <a:pt x="-98560" y="0"/>
                  </a:lnTo>
                  <a:lnTo>
                    <a:pt x="-98560" y="70400"/>
                  </a:lnTo>
                  <a:cubicBezTo>
                    <a:pt x="-98560" y="112640"/>
                    <a:pt x="-126720" y="140800"/>
                    <a:pt x="-168960" y="140800"/>
                  </a:cubicBezTo>
                  <a:lnTo>
                    <a:pt x="-246400" y="140800"/>
                  </a:lnTo>
                </a:path>
              </a:pathLst>
            </a:custGeom>
            <a:noFill/>
            <a:ln w="8800" cap="flat">
              <a:solidFill>
                <a:srgbClr val="5DA15F"/>
              </a:solidFill>
              <a:bevel/>
            </a:ln>
          </p:spPr>
        </p:sp>
        <p:sp>
          <p:nvSpPr>
            <p:cNvPr id="2170" name="FlexibleLine"/>
            <p:cNvSpPr/>
            <p:nvPr/>
          </p:nvSpPr>
          <p:spPr>
            <a:xfrm>
              <a:off x="2422521" y="4116702"/>
              <a:ext cx="246400" cy="616000"/>
            </a:xfrm>
            <a:custGeom>
              <a:avLst/>
              <a:gdLst/>
              <a:ahLst/>
              <a:cxnLst/>
              <a:rect l="0" t="0" r="0" b="0"/>
              <a:pathLst>
                <a:path w="246400" h="616000" fill="none">
                  <a:moveTo>
                    <a:pt x="0" y="0"/>
                  </a:moveTo>
                  <a:lnTo>
                    <a:pt x="-98560" y="0"/>
                  </a:lnTo>
                  <a:lnTo>
                    <a:pt x="-98560" y="545600"/>
                  </a:lnTo>
                  <a:cubicBezTo>
                    <a:pt x="-98560" y="587840"/>
                    <a:pt x="-126720" y="616000"/>
                    <a:pt x="-168960" y="616000"/>
                  </a:cubicBezTo>
                  <a:lnTo>
                    <a:pt x="-246400" y="616000"/>
                  </a:lnTo>
                </a:path>
              </a:pathLst>
            </a:custGeom>
            <a:noFill/>
            <a:ln w="8800" cap="flat">
              <a:solidFill>
                <a:srgbClr val="5DA15F"/>
              </a:solidFill>
              <a:bevel/>
            </a:ln>
          </p:spPr>
        </p:sp>
        <p:sp>
          <p:nvSpPr>
            <p:cNvPr id="2171" name="FlexibleLine"/>
            <p:cNvSpPr/>
            <p:nvPr/>
          </p:nvSpPr>
          <p:spPr>
            <a:xfrm>
              <a:off x="2422521" y="4116702"/>
              <a:ext cx="246400" cy="1091200"/>
            </a:xfrm>
            <a:custGeom>
              <a:avLst/>
              <a:gdLst/>
              <a:ahLst/>
              <a:cxnLst/>
              <a:rect l="0" t="0" r="0" b="0"/>
              <a:pathLst>
                <a:path w="246400" h="1091200" fill="none">
                  <a:moveTo>
                    <a:pt x="0" y="0"/>
                  </a:moveTo>
                  <a:lnTo>
                    <a:pt x="-98560" y="0"/>
                  </a:lnTo>
                  <a:lnTo>
                    <a:pt x="-98560" y="1020800"/>
                  </a:lnTo>
                  <a:cubicBezTo>
                    <a:pt x="-98560" y="1063040"/>
                    <a:pt x="-126720" y="1091200"/>
                    <a:pt x="-168960" y="1091200"/>
                  </a:cubicBezTo>
                  <a:lnTo>
                    <a:pt x="-246400" y="1091200"/>
                  </a:lnTo>
                </a:path>
              </a:pathLst>
            </a:custGeom>
            <a:noFill/>
            <a:ln w="8800" cap="flat">
              <a:solidFill>
                <a:srgbClr val="5DA15F"/>
              </a:solidFill>
              <a:bevel/>
            </a:ln>
          </p:spPr>
        </p:sp>
        <p:grpSp>
          <p:nvGrpSpPr>
            <p:cNvPr id="2172" name="Main Idea"/>
            <p:cNvGrpSpPr/>
            <p:nvPr/>
          </p:nvGrpSpPr>
          <p:grpSpPr>
            <a:xfrm>
              <a:off x="3760121" y="3782302"/>
              <a:ext cx="1584000" cy="668800"/>
              <a:chOff x="3760121" y="3782302"/>
              <a:chExt cx="1584000" cy="668800"/>
            </a:xfrm>
          </p:grpSpPr>
          <p:sp>
            <p:nvSpPr>
              <p:cNvPr id="2173" name="Rectangle balloon"/>
              <p:cNvSpPr/>
              <p:nvPr/>
            </p:nvSpPr>
            <p:spPr>
              <a:xfrm>
                <a:off x="3760121" y="3782302"/>
                <a:ext cx="1584000" cy="668800"/>
              </a:xfrm>
              <a:custGeom>
                <a:avLst/>
                <a:gdLst/>
                <a:ahLst/>
                <a:cxnLst/>
                <a:rect l="0" t="0" r="0" b="0"/>
                <a:pathLst>
                  <a:path w="1584000" h="668800">
                    <a:moveTo>
                      <a:pt x="105600" y="0"/>
                    </a:moveTo>
                    <a:lnTo>
                      <a:pt x="1478400" y="0"/>
                    </a:lnTo>
                    <a:cubicBezTo>
                      <a:pt x="1536726" y="0"/>
                      <a:pt x="1584000" y="47277"/>
                      <a:pt x="1584000" y="105600"/>
                    </a:cubicBezTo>
                    <a:lnTo>
                      <a:pt x="1584000" y="563200"/>
                    </a:lnTo>
                    <a:cubicBezTo>
                      <a:pt x="1584000" y="621523"/>
                      <a:pt x="1536726" y="668800"/>
                      <a:pt x="1478400" y="668800"/>
                    </a:cubicBezTo>
                    <a:lnTo>
                      <a:pt x="105600" y="668800"/>
                    </a:lnTo>
                    <a:cubicBezTo>
                      <a:pt x="47277" y="668800"/>
                      <a:pt x="0" y="621523"/>
                      <a:pt x="0" y="563200"/>
                    </a:cubicBezTo>
                    <a:lnTo>
                      <a:pt x="0" y="105600"/>
                    </a:lnTo>
                    <a:cubicBezTo>
                      <a:pt x="0" y="47277"/>
                      <a:pt x="47277" y="0"/>
                      <a:pt x="105600" y="0"/>
                    </a:cubicBezTo>
                    <a:close/>
                  </a:path>
                </a:pathLst>
              </a:custGeom>
              <a:solidFill>
                <a:srgbClr val="E66C7D"/>
              </a:solidFill>
              <a:ln w="26400" cap="flat">
                <a:solidFill>
                  <a:srgbClr val="B75562"/>
                </a:solidFill>
                <a:bevel/>
              </a:ln>
            </p:spPr>
          </p:sp>
          <p:grpSp>
            <p:nvGrpSpPr>
              <p:cNvPr id="2175" name="Key"/>
              <p:cNvGrpSpPr/>
              <p:nvPr/>
            </p:nvGrpSpPr>
            <p:grpSpPr>
              <a:xfrm>
                <a:off x="3865721" y="4011102"/>
                <a:ext cx="211200" cy="211200"/>
                <a:chOff x="3865721" y="4011102"/>
                <a:chExt cx="211200" cy="211200"/>
              </a:xfrm>
            </p:grpSpPr>
            <p:grpSp>
              <p:nvGrpSpPr>
                <p:cNvPr id="2176" name="Group 2175"/>
                <p:cNvGrpSpPr/>
                <p:nvPr/>
              </p:nvGrpSpPr>
              <p:grpSpPr>
                <a:xfrm>
                  <a:off x="3865721" y="4011102"/>
                  <a:ext cx="211200" cy="211200"/>
                  <a:chOff x="3865721" y="4011102"/>
                  <a:chExt cx="211200" cy="211200"/>
                </a:xfrm>
              </p:grpSpPr>
              <p:sp>
                <p:nvSpPr>
                  <p:cNvPr id="2177" name="Freeform 2176"/>
                  <p:cNvSpPr/>
                  <p:nvPr/>
                </p:nvSpPr>
                <p:spPr>
                  <a:xfrm>
                    <a:off x="3953479" y="4011000"/>
                    <a:ext cx="123427" cy="1253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3427" h="125333">
                        <a:moveTo>
                          <a:pt x="0" y="62667"/>
                        </a:moveTo>
                        <a:cubicBezTo>
                          <a:pt x="0" y="28051"/>
                          <a:pt x="27625" y="0"/>
                          <a:pt x="61714" y="0"/>
                        </a:cubicBezTo>
                        <a:cubicBezTo>
                          <a:pt x="95778" y="0"/>
                          <a:pt x="123427" y="28051"/>
                          <a:pt x="123427" y="62667"/>
                        </a:cubicBezTo>
                        <a:cubicBezTo>
                          <a:pt x="123427" y="97258"/>
                          <a:pt x="95778" y="125333"/>
                          <a:pt x="61714" y="125333"/>
                        </a:cubicBezTo>
                        <a:cubicBezTo>
                          <a:pt x="27625" y="125333"/>
                          <a:pt x="0" y="97258"/>
                          <a:pt x="0" y="62667"/>
                        </a:cubicBezTo>
                        <a:close/>
                      </a:path>
                    </a:pathLst>
                  </a:custGeom>
                  <a:solidFill>
                    <a:srgbClr val="FFAF00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2178" name="Freeform 2177"/>
                  <p:cNvSpPr/>
                  <p:nvPr/>
                </p:nvSpPr>
                <p:spPr>
                  <a:xfrm>
                    <a:off x="3988370" y="4046429"/>
                    <a:ext cx="53646" cy="544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646" h="54475">
                        <a:moveTo>
                          <a:pt x="0" y="27237"/>
                        </a:moveTo>
                        <a:cubicBezTo>
                          <a:pt x="0" y="12192"/>
                          <a:pt x="12007" y="0"/>
                          <a:pt x="26823" y="0"/>
                        </a:cubicBezTo>
                        <a:cubicBezTo>
                          <a:pt x="41629" y="0"/>
                          <a:pt x="53646" y="12192"/>
                          <a:pt x="53646" y="27237"/>
                        </a:cubicBezTo>
                        <a:cubicBezTo>
                          <a:pt x="53646" y="42272"/>
                          <a:pt x="41629" y="54475"/>
                          <a:pt x="26823" y="54475"/>
                        </a:cubicBezTo>
                        <a:cubicBezTo>
                          <a:pt x="12007" y="54475"/>
                          <a:pt x="0" y="42272"/>
                          <a:pt x="0" y="2723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2179" name="Freeform 2178"/>
                  <p:cNvSpPr/>
                  <p:nvPr/>
                </p:nvSpPr>
                <p:spPr>
                  <a:xfrm>
                    <a:off x="3865670" y="4089414"/>
                    <a:ext cx="134429" cy="1328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4429" h="132829">
                        <a:moveTo>
                          <a:pt x="0" y="99555"/>
                        </a:moveTo>
                        <a:lnTo>
                          <a:pt x="98798" y="0"/>
                        </a:lnTo>
                        <a:lnTo>
                          <a:pt x="134429" y="36132"/>
                        </a:lnTo>
                        <a:lnTo>
                          <a:pt x="118861" y="55351"/>
                        </a:lnTo>
                        <a:lnTo>
                          <a:pt x="110911" y="50739"/>
                        </a:lnTo>
                        <a:lnTo>
                          <a:pt x="107694" y="63231"/>
                        </a:lnTo>
                        <a:lnTo>
                          <a:pt x="93877" y="76108"/>
                        </a:lnTo>
                        <a:lnTo>
                          <a:pt x="82900" y="69958"/>
                        </a:lnTo>
                        <a:lnTo>
                          <a:pt x="83279" y="82642"/>
                        </a:lnTo>
                        <a:lnTo>
                          <a:pt x="78736" y="86102"/>
                        </a:lnTo>
                        <a:cubicBezTo>
                          <a:pt x="78736" y="86102"/>
                          <a:pt x="73247" y="81297"/>
                          <a:pt x="67759" y="86871"/>
                        </a:cubicBezTo>
                        <a:cubicBezTo>
                          <a:pt x="62270" y="92444"/>
                          <a:pt x="65865" y="98018"/>
                          <a:pt x="65865" y="98018"/>
                        </a:cubicBezTo>
                        <a:lnTo>
                          <a:pt x="55455" y="109741"/>
                        </a:lnTo>
                        <a:cubicBezTo>
                          <a:pt x="55455" y="109741"/>
                          <a:pt x="47696" y="106090"/>
                          <a:pt x="45803" y="108396"/>
                        </a:cubicBezTo>
                        <a:cubicBezTo>
                          <a:pt x="43910" y="110702"/>
                          <a:pt x="44288" y="116468"/>
                          <a:pt x="44288" y="116468"/>
                        </a:cubicBezTo>
                        <a:lnTo>
                          <a:pt x="38611" y="114931"/>
                        </a:lnTo>
                        <a:lnTo>
                          <a:pt x="32176" y="121465"/>
                        </a:lnTo>
                        <a:lnTo>
                          <a:pt x="32176" y="126462"/>
                        </a:lnTo>
                        <a:lnTo>
                          <a:pt x="28201" y="132829"/>
                        </a:lnTo>
                        <a:lnTo>
                          <a:pt x="7192" y="123387"/>
                        </a:lnTo>
                        <a:lnTo>
                          <a:pt x="0" y="99555"/>
                        </a:lnTo>
                        <a:close/>
                      </a:path>
                    </a:pathLst>
                  </a:custGeom>
                  <a:solidFill>
                    <a:srgbClr val="FFAF00"/>
                  </a:solidFill>
                  <a:ln w="8800" cap="flat">
                    <a:noFill/>
                    <a:bevel/>
                  </a:ln>
                </p:spPr>
              </p:sp>
            </p:grpSp>
            <p:sp>
              <p:nvSpPr>
                <p:cNvPr id="2180" name="Freeform 2179"/>
                <p:cNvSpPr/>
                <p:nvPr/>
              </p:nvSpPr>
              <p:spPr>
                <a:xfrm>
                  <a:off x="3954197" y="4016816"/>
                  <a:ext cx="118185" cy="1200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185" h="120006">
                      <a:moveTo>
                        <a:pt x="0" y="60003"/>
                      </a:moveTo>
                      <a:cubicBezTo>
                        <a:pt x="0" y="26859"/>
                        <a:pt x="26451" y="0"/>
                        <a:pt x="59092" y="0"/>
                      </a:cubicBezTo>
                      <a:cubicBezTo>
                        <a:pt x="91711" y="0"/>
                        <a:pt x="118185" y="26859"/>
                        <a:pt x="118185" y="60003"/>
                      </a:cubicBezTo>
                      <a:cubicBezTo>
                        <a:pt x="118185" y="93123"/>
                        <a:pt x="91711" y="120006"/>
                        <a:pt x="59092" y="120006"/>
                      </a:cubicBezTo>
                      <a:cubicBezTo>
                        <a:pt x="26451" y="120006"/>
                        <a:pt x="0" y="93123"/>
                        <a:pt x="0" y="6000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55000"/>
                      </a:srgbClr>
                    </a:gs>
                    <a:gs pos="57000">
                      <a:srgbClr val="FFFFFF">
                        <a:alpha val="6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4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2181" name="Freeform 2180"/>
                <p:cNvSpPr/>
                <p:nvPr/>
              </p:nvSpPr>
              <p:spPr>
                <a:xfrm>
                  <a:off x="3870934" y="4100871"/>
                  <a:ext cx="119617" cy="1153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9617" h="115381">
                      <a:moveTo>
                        <a:pt x="0" y="88159"/>
                      </a:moveTo>
                      <a:lnTo>
                        <a:pt x="88634" y="0"/>
                      </a:lnTo>
                      <a:cubicBezTo>
                        <a:pt x="88634" y="0"/>
                        <a:pt x="91802" y="16085"/>
                        <a:pt x="119617" y="32037"/>
                      </a:cubicBezTo>
                      <a:cubicBezTo>
                        <a:pt x="119617" y="32037"/>
                        <a:pt x="112077" y="41182"/>
                        <a:pt x="112077" y="41182"/>
                      </a:cubicBezTo>
                      <a:lnTo>
                        <a:pt x="104465" y="36766"/>
                      </a:lnTo>
                      <a:lnTo>
                        <a:pt x="101385" y="48727"/>
                      </a:lnTo>
                      <a:lnTo>
                        <a:pt x="88154" y="61057"/>
                      </a:lnTo>
                      <a:lnTo>
                        <a:pt x="77644" y="55168"/>
                      </a:lnTo>
                      <a:lnTo>
                        <a:pt x="78006" y="67313"/>
                      </a:lnTo>
                      <a:lnTo>
                        <a:pt x="73657" y="70626"/>
                      </a:lnTo>
                      <a:cubicBezTo>
                        <a:pt x="73657" y="70626"/>
                        <a:pt x="68401" y="66025"/>
                        <a:pt x="63145" y="71362"/>
                      </a:cubicBezTo>
                      <a:cubicBezTo>
                        <a:pt x="57890" y="76699"/>
                        <a:pt x="61332" y="82035"/>
                        <a:pt x="61332" y="82035"/>
                      </a:cubicBezTo>
                      <a:lnTo>
                        <a:pt x="51365" y="93261"/>
                      </a:lnTo>
                      <a:cubicBezTo>
                        <a:pt x="51365" y="93261"/>
                        <a:pt x="43935" y="89764"/>
                        <a:pt x="42122" y="91972"/>
                      </a:cubicBezTo>
                      <a:cubicBezTo>
                        <a:pt x="40310" y="94180"/>
                        <a:pt x="40672" y="99701"/>
                        <a:pt x="40672" y="99701"/>
                      </a:cubicBezTo>
                      <a:lnTo>
                        <a:pt x="35236" y="98229"/>
                      </a:lnTo>
                      <a:lnTo>
                        <a:pt x="29074" y="104486"/>
                      </a:lnTo>
                      <a:lnTo>
                        <a:pt x="29074" y="109270"/>
                      </a:lnTo>
                      <a:lnTo>
                        <a:pt x="25268" y="115381"/>
                      </a:lnTo>
                      <a:lnTo>
                        <a:pt x="6070" y="107962"/>
                      </a:lnTo>
                      <a:lnTo>
                        <a:pt x="0" y="88159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55000"/>
                      </a:srgbClr>
                    </a:gs>
                    <a:gs pos="57000">
                      <a:srgbClr val="FFFFFF">
                        <a:alpha val="6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4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2182" name="Freeform 2181"/>
                <p:cNvSpPr/>
                <p:nvPr/>
              </p:nvSpPr>
              <p:spPr>
                <a:xfrm rot="-2700000">
                  <a:off x="3858809" y="4146061"/>
                  <a:ext cx="119830" cy="133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9830" h="13354">
                      <a:moveTo>
                        <a:pt x="5602" y="0"/>
                      </a:moveTo>
                      <a:lnTo>
                        <a:pt x="116895" y="1523"/>
                      </a:lnTo>
                      <a:cubicBezTo>
                        <a:pt x="118488" y="1523"/>
                        <a:pt x="119830" y="4171"/>
                        <a:pt x="119830" y="7436"/>
                      </a:cubicBezTo>
                      <a:lnTo>
                        <a:pt x="119830" y="7436"/>
                      </a:lnTo>
                      <a:cubicBezTo>
                        <a:pt x="119830" y="10702"/>
                        <a:pt x="118488" y="13354"/>
                        <a:pt x="116895" y="13354"/>
                      </a:cubicBezTo>
                      <a:lnTo>
                        <a:pt x="5602" y="11815"/>
                      </a:lnTo>
                      <a:cubicBezTo>
                        <a:pt x="4009" y="11815"/>
                        <a:pt x="0" y="8867"/>
                        <a:pt x="0" y="5601"/>
                      </a:cubicBezTo>
                      <a:lnTo>
                        <a:pt x="0" y="5601"/>
                      </a:lnTo>
                      <a:cubicBezTo>
                        <a:pt x="0" y="2336"/>
                        <a:pt x="4009" y="0"/>
                        <a:pt x="560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31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2183" name="Freeform 2182"/>
                <p:cNvSpPr/>
                <p:nvPr/>
              </p:nvSpPr>
              <p:spPr>
                <a:xfrm>
                  <a:off x="3961300" y="4019994"/>
                  <a:ext cx="107445" cy="621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445" h="62169">
                      <a:moveTo>
                        <a:pt x="0" y="36052"/>
                      </a:moveTo>
                      <a:cubicBezTo>
                        <a:pt x="0" y="36052"/>
                        <a:pt x="12290" y="309"/>
                        <a:pt x="53966" y="0"/>
                      </a:cubicBezTo>
                      <a:cubicBezTo>
                        <a:pt x="53966" y="0"/>
                        <a:pt x="90702" y="0"/>
                        <a:pt x="105853" y="39815"/>
                      </a:cubicBezTo>
                      <a:cubicBezTo>
                        <a:pt x="105853" y="39815"/>
                        <a:pt x="116325" y="68661"/>
                        <a:pt x="83602" y="60822"/>
                      </a:cubicBezTo>
                      <a:cubicBezTo>
                        <a:pt x="83602" y="60822"/>
                        <a:pt x="91319" y="25078"/>
                        <a:pt x="53966" y="21943"/>
                      </a:cubicBezTo>
                      <a:cubicBezTo>
                        <a:pt x="53966" y="21943"/>
                        <a:pt x="30504" y="21943"/>
                        <a:pt x="24947" y="44518"/>
                      </a:cubicBezTo>
                      <a:cubicBezTo>
                        <a:pt x="24947" y="44518"/>
                        <a:pt x="3955" y="61136"/>
                        <a:pt x="0" y="36052"/>
                      </a:cubicBezTo>
                      <a:close/>
                    </a:path>
                  </a:pathLst>
                </a:custGeom>
                <a:solidFill>
                  <a:srgbClr val="FFFFFF">
                    <a:alpha val="21000"/>
                  </a:srgbClr>
                </a:solidFill>
                <a:ln w="8800" cap="flat">
                  <a:noFill/>
                  <a:bevel/>
                </a:ln>
              </p:spPr>
            </p:sp>
          </p:grpSp>
          <p:sp>
            <p:nvSpPr>
              <p:cNvPr id="4581" name="Text 4581"/>
              <p:cNvSpPr txBox="1"/>
              <p:nvPr/>
            </p:nvSpPr>
            <p:spPr>
              <a:xfrm>
                <a:off x="4112121" y="3887902"/>
                <a:ext cx="1196800" cy="457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FFFFFF"/>
                    </a:solidFill>
                    <a:latin typeface="Comic Sans MS"/>
                  </a:rPr>
                  <a:t>Ways to have</a:t>
                </a:r>
              </a:p>
              <a:p>
                <a:pPr algn="ctr"/>
                <a:r>
                  <a:rPr sz="1246">
                    <a:solidFill>
                      <a:srgbClr val="FFFFFF"/>
                    </a:solidFill>
                    <a:latin typeface="Comic Sans MS"/>
                  </a:rPr>
                  <a:t>a better sleep</a:t>
                </a:r>
              </a:p>
            </p:txBody>
          </p:sp>
        </p:grpSp>
        <p:grpSp>
          <p:nvGrpSpPr>
            <p:cNvPr id="2184" name="Main Topic"/>
            <p:cNvGrpSpPr/>
            <p:nvPr/>
          </p:nvGrpSpPr>
          <p:grpSpPr>
            <a:xfrm>
              <a:off x="5836921" y="3828502"/>
              <a:ext cx="871200" cy="360800"/>
              <a:chOff x="5836921" y="3828502"/>
              <a:chExt cx="871200" cy="360800"/>
            </a:xfrm>
          </p:grpSpPr>
          <p:sp>
            <p:nvSpPr>
              <p:cNvPr id="2185" name="Rectangle balloon"/>
              <p:cNvSpPr/>
              <p:nvPr/>
            </p:nvSpPr>
            <p:spPr>
              <a:xfrm>
                <a:off x="5836921" y="3828502"/>
                <a:ext cx="871200" cy="360800"/>
              </a:xfrm>
              <a:custGeom>
                <a:avLst/>
                <a:gdLst/>
                <a:ahLst/>
                <a:cxnLst/>
                <a:rect l="0" t="0" r="0" b="0"/>
                <a:pathLst>
                  <a:path w="871200" h="360800">
                    <a:moveTo>
                      <a:pt x="64944" y="0"/>
                    </a:moveTo>
                    <a:lnTo>
                      <a:pt x="806256" y="0"/>
                    </a:lnTo>
                    <a:cubicBezTo>
                      <a:pt x="842125" y="0"/>
                      <a:pt x="871200" y="29075"/>
                      <a:pt x="871200" y="64944"/>
                    </a:cubicBezTo>
                    <a:lnTo>
                      <a:pt x="871200" y="295856"/>
                    </a:lnTo>
                    <a:cubicBezTo>
                      <a:pt x="871200" y="331725"/>
                      <a:pt x="842125" y="360800"/>
                      <a:pt x="806256" y="360800"/>
                    </a:cubicBezTo>
                    <a:lnTo>
                      <a:pt x="64944" y="360800"/>
                    </a:lnTo>
                    <a:cubicBezTo>
                      <a:pt x="29075" y="360800"/>
                      <a:pt x="0" y="331725"/>
                      <a:pt x="0" y="295856"/>
                    </a:cubicBezTo>
                    <a:lnTo>
                      <a:pt x="0" y="64944"/>
                    </a:lnTo>
                    <a:cubicBezTo>
                      <a:pt x="0" y="29075"/>
                      <a:pt x="29075" y="0"/>
                      <a:pt x="64944" y="0"/>
                    </a:cubicBezTo>
                    <a:close/>
                  </a:path>
                </a:pathLst>
              </a:custGeom>
              <a:solidFill>
                <a:srgbClr val="6BB76D"/>
              </a:solidFill>
              <a:ln w="26400" cap="flat">
                <a:solidFill>
                  <a:srgbClr val="BAD8BA"/>
                </a:solidFill>
                <a:bevel/>
              </a:ln>
            </p:spPr>
          </p:sp>
          <p:grpSp>
            <p:nvGrpSpPr>
              <p:cNvPr id="2187" name="Blue Resource"/>
              <p:cNvGrpSpPr/>
              <p:nvPr/>
            </p:nvGrpSpPr>
            <p:grpSpPr>
              <a:xfrm>
                <a:off x="5916121" y="3929702"/>
                <a:ext cx="211200" cy="158400"/>
                <a:chOff x="5916121" y="3929702"/>
                <a:chExt cx="211200" cy="158400"/>
              </a:xfrm>
            </p:grpSpPr>
            <p:sp>
              <p:nvSpPr>
                <p:cNvPr id="2188" name="Freeform 2187"/>
                <p:cNvSpPr/>
                <p:nvPr/>
              </p:nvSpPr>
              <p:spPr>
                <a:xfrm>
                  <a:off x="5916121" y="3929702"/>
                  <a:ext cx="211200" cy="158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1200" h="158400">
                      <a:moveTo>
                        <a:pt x="553" y="141379"/>
                      </a:moveTo>
                      <a:cubicBezTo>
                        <a:pt x="9403" y="165041"/>
                        <a:pt x="204839" y="163106"/>
                        <a:pt x="210924" y="141379"/>
                      </a:cubicBezTo>
                      <a:cubicBezTo>
                        <a:pt x="216638" y="119652"/>
                        <a:pt x="135072" y="0"/>
                        <a:pt x="109850" y="0"/>
                      </a:cubicBezTo>
                      <a:cubicBezTo>
                        <a:pt x="84627" y="0"/>
                        <a:pt x="-8297" y="117716"/>
                        <a:pt x="553" y="141379"/>
                      </a:cubicBezTo>
                      <a:close/>
                    </a:path>
                  </a:pathLst>
                </a:custGeom>
                <a:solidFill>
                  <a:srgbClr val="1A81E6"/>
                </a:solidFill>
                <a:ln w="8800" cap="flat">
                  <a:noFill/>
                  <a:bevel/>
                </a:ln>
              </p:spPr>
            </p:sp>
            <p:sp>
              <p:nvSpPr>
                <p:cNvPr id="2189" name="Freeform 2188"/>
                <p:cNvSpPr/>
                <p:nvPr/>
              </p:nvSpPr>
              <p:spPr>
                <a:xfrm>
                  <a:off x="5922602" y="3934563"/>
                  <a:ext cx="198238" cy="1486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8238" h="148679">
                      <a:moveTo>
                        <a:pt x="519" y="132702"/>
                      </a:moveTo>
                      <a:cubicBezTo>
                        <a:pt x="8826" y="154913"/>
                        <a:pt x="192268" y="153096"/>
                        <a:pt x="197979" y="132702"/>
                      </a:cubicBezTo>
                      <a:cubicBezTo>
                        <a:pt x="203343" y="112308"/>
                        <a:pt x="126782" y="0"/>
                        <a:pt x="103108" y="0"/>
                      </a:cubicBezTo>
                      <a:cubicBezTo>
                        <a:pt x="79434" y="0"/>
                        <a:pt x="-7788" y="110492"/>
                        <a:pt x="519" y="132702"/>
                      </a:cubicBezTo>
                      <a:close/>
                    </a:path>
                  </a:pathLst>
                </a:custGeom>
                <a:solidFill>
                  <a:srgbClr val="1E90FF"/>
                </a:solidFill>
                <a:ln w="8800" cap="flat">
                  <a:noFill/>
                  <a:bevel/>
                </a:ln>
              </p:spPr>
            </p:sp>
            <p:sp>
              <p:nvSpPr>
                <p:cNvPr id="2190" name="Freeform 2189"/>
                <p:cNvSpPr/>
                <p:nvPr/>
              </p:nvSpPr>
              <p:spPr>
                <a:xfrm>
                  <a:off x="5922786" y="3938618"/>
                  <a:ext cx="173311" cy="1460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311" h="146030">
                      <a:moveTo>
                        <a:pt x="184" y="128609"/>
                      </a:moveTo>
                      <a:cubicBezTo>
                        <a:pt x="13309" y="151128"/>
                        <a:pt x="150581" y="148350"/>
                        <a:pt x="169854" y="139619"/>
                      </a:cubicBezTo>
                      <a:cubicBezTo>
                        <a:pt x="188932" y="130977"/>
                        <a:pt x="122623" y="0"/>
                        <a:pt x="98948" y="0"/>
                      </a:cubicBezTo>
                      <a:cubicBezTo>
                        <a:pt x="74275" y="3300"/>
                        <a:pt x="-5866" y="106978"/>
                        <a:pt x="184" y="128609"/>
                      </a:cubicBezTo>
                      <a:close/>
                    </a:path>
                  </a:pathLst>
                </a:custGeom>
                <a:solidFill>
                  <a:srgbClr val="69A4FF"/>
                </a:solidFill>
                <a:ln w="8800" cap="flat">
                  <a:noFill/>
                  <a:bevel/>
                </a:ln>
              </p:spPr>
            </p:sp>
            <p:sp>
              <p:nvSpPr>
                <p:cNvPr id="2191" name="Freeform 2190"/>
                <p:cNvSpPr/>
                <p:nvPr/>
              </p:nvSpPr>
              <p:spPr>
                <a:xfrm>
                  <a:off x="5922971" y="3949407"/>
                  <a:ext cx="143811" cy="1345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3811" h="134589">
                      <a:moveTo>
                        <a:pt x="150" y="117821"/>
                      </a:moveTo>
                      <a:cubicBezTo>
                        <a:pt x="9191" y="137858"/>
                        <a:pt x="112932" y="134882"/>
                        <a:pt x="138499" y="133394"/>
                      </a:cubicBezTo>
                      <a:cubicBezTo>
                        <a:pt x="159376" y="132179"/>
                        <a:pt x="113494" y="411"/>
                        <a:pt x="89823" y="0"/>
                      </a:cubicBezTo>
                      <a:cubicBezTo>
                        <a:pt x="64749" y="1936"/>
                        <a:pt x="-5559" y="96189"/>
                        <a:pt x="150" y="117821"/>
                      </a:cubicBezTo>
                      <a:close/>
                    </a:path>
                  </a:pathLst>
                </a:custGeom>
                <a:solidFill>
                  <a:srgbClr val="99BCFF"/>
                </a:solidFill>
                <a:ln w="8800" cap="flat">
                  <a:noFill/>
                  <a:bevel/>
                </a:ln>
              </p:spPr>
            </p:sp>
            <p:sp>
              <p:nvSpPr>
                <p:cNvPr id="2192" name="Freeform 2191"/>
                <p:cNvSpPr/>
                <p:nvPr/>
              </p:nvSpPr>
              <p:spPr>
                <a:xfrm>
                  <a:off x="5923063" y="3959266"/>
                  <a:ext cx="84627" cy="1243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627" h="124357">
                      <a:moveTo>
                        <a:pt x="0" y="107961"/>
                      </a:moveTo>
                      <a:cubicBezTo>
                        <a:pt x="11459" y="118574"/>
                        <a:pt x="29945" y="121749"/>
                        <a:pt x="57773" y="124357"/>
                      </a:cubicBezTo>
                      <a:cubicBezTo>
                        <a:pt x="76752" y="66586"/>
                        <a:pt x="93665" y="-1276"/>
                        <a:pt x="79112" y="0"/>
                      </a:cubicBezTo>
                      <a:cubicBezTo>
                        <a:pt x="52365" y="5074"/>
                        <a:pt x="-3881" y="88016"/>
                        <a:pt x="0" y="107961"/>
                      </a:cubicBezTo>
                      <a:close/>
                    </a:path>
                  </a:pathLst>
                </a:custGeom>
                <a:solidFill>
                  <a:srgbClr val="C6D7FF"/>
                </a:solidFill>
                <a:ln w="8800" cap="flat">
                  <a:noFill/>
                  <a:bevel/>
                </a:ln>
              </p:spPr>
            </p:sp>
          </p:grpSp>
          <p:sp>
            <p:nvSpPr>
              <p:cNvPr id="4582" name="Text 4582"/>
              <p:cNvSpPr txBox="1"/>
              <p:nvPr/>
            </p:nvSpPr>
            <p:spPr>
              <a:xfrm>
                <a:off x="6162521" y="3907702"/>
                <a:ext cx="545600" cy="20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FFFFFF"/>
                    </a:solidFill>
                    <a:latin typeface="Comic Sans MS"/>
                  </a:rPr>
                  <a:t>Timing</a:t>
                </a:r>
              </a:p>
            </p:txBody>
          </p:sp>
        </p:grpSp>
        <p:grpSp>
          <p:nvGrpSpPr>
            <p:cNvPr id="2193" name="Main Topic"/>
            <p:cNvGrpSpPr/>
            <p:nvPr/>
          </p:nvGrpSpPr>
          <p:grpSpPr>
            <a:xfrm>
              <a:off x="5836921" y="5531303"/>
              <a:ext cx="1196800" cy="360800"/>
              <a:chOff x="5836921" y="5531303"/>
              <a:chExt cx="1196800" cy="360800"/>
            </a:xfrm>
          </p:grpSpPr>
          <p:sp>
            <p:nvSpPr>
              <p:cNvPr id="2194" name="Rectangle balloon"/>
              <p:cNvSpPr/>
              <p:nvPr/>
            </p:nvSpPr>
            <p:spPr>
              <a:xfrm>
                <a:off x="5836921" y="5531303"/>
                <a:ext cx="1196800" cy="360800"/>
              </a:xfrm>
              <a:custGeom>
                <a:avLst/>
                <a:gdLst/>
                <a:ahLst/>
                <a:cxnLst/>
                <a:rect l="0" t="0" r="0" b="0"/>
                <a:pathLst>
                  <a:path w="1196800" h="360800">
                    <a:moveTo>
                      <a:pt x="64944" y="0"/>
                    </a:moveTo>
                    <a:lnTo>
                      <a:pt x="1131856" y="0"/>
                    </a:lnTo>
                    <a:cubicBezTo>
                      <a:pt x="1167725" y="0"/>
                      <a:pt x="1196800" y="29075"/>
                      <a:pt x="1196800" y="64944"/>
                    </a:cubicBezTo>
                    <a:lnTo>
                      <a:pt x="1196800" y="295856"/>
                    </a:lnTo>
                    <a:cubicBezTo>
                      <a:pt x="1196800" y="331725"/>
                      <a:pt x="1167725" y="360800"/>
                      <a:pt x="1131856" y="360800"/>
                    </a:cubicBezTo>
                    <a:lnTo>
                      <a:pt x="64944" y="360800"/>
                    </a:lnTo>
                    <a:cubicBezTo>
                      <a:pt x="29075" y="360800"/>
                      <a:pt x="0" y="331725"/>
                      <a:pt x="0" y="295856"/>
                    </a:cubicBezTo>
                    <a:lnTo>
                      <a:pt x="0" y="64944"/>
                    </a:lnTo>
                    <a:cubicBezTo>
                      <a:pt x="0" y="29075"/>
                      <a:pt x="29075" y="0"/>
                      <a:pt x="64944" y="0"/>
                    </a:cubicBezTo>
                    <a:close/>
                  </a:path>
                </a:pathLst>
              </a:custGeom>
              <a:solidFill>
                <a:srgbClr val="6BB76D"/>
              </a:solidFill>
              <a:ln w="26400" cap="flat">
                <a:solidFill>
                  <a:srgbClr val="BAD8BA"/>
                </a:solidFill>
                <a:bevel/>
              </a:ln>
            </p:spPr>
          </p:sp>
          <p:grpSp>
            <p:nvGrpSpPr>
              <p:cNvPr id="2196" name="Purple Resource"/>
              <p:cNvGrpSpPr/>
              <p:nvPr/>
            </p:nvGrpSpPr>
            <p:grpSpPr>
              <a:xfrm>
                <a:off x="5916121" y="5632503"/>
                <a:ext cx="211200" cy="158400"/>
                <a:chOff x="5916121" y="5632503"/>
                <a:chExt cx="211200" cy="158400"/>
              </a:xfrm>
            </p:grpSpPr>
            <p:sp>
              <p:nvSpPr>
                <p:cNvPr id="2197" name="Freeform 2196"/>
                <p:cNvSpPr/>
                <p:nvPr/>
              </p:nvSpPr>
              <p:spPr>
                <a:xfrm>
                  <a:off x="5916121" y="5632503"/>
                  <a:ext cx="211200" cy="158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1200" h="158400">
                      <a:moveTo>
                        <a:pt x="553" y="141379"/>
                      </a:moveTo>
                      <a:cubicBezTo>
                        <a:pt x="9403" y="165041"/>
                        <a:pt x="204839" y="163106"/>
                        <a:pt x="210924" y="141379"/>
                      </a:cubicBezTo>
                      <a:cubicBezTo>
                        <a:pt x="216638" y="119652"/>
                        <a:pt x="135072" y="0"/>
                        <a:pt x="109850" y="0"/>
                      </a:cubicBezTo>
                      <a:cubicBezTo>
                        <a:pt x="84627" y="0"/>
                        <a:pt x="-8297" y="117716"/>
                        <a:pt x="553" y="141379"/>
                      </a:cubicBezTo>
                      <a:close/>
                    </a:path>
                  </a:pathLst>
                </a:custGeom>
                <a:solidFill>
                  <a:srgbClr val="A74CBE"/>
                </a:solidFill>
                <a:ln w="8800" cap="flat">
                  <a:noFill/>
                  <a:bevel/>
                </a:ln>
              </p:spPr>
            </p:sp>
            <p:sp>
              <p:nvSpPr>
                <p:cNvPr id="2198" name="Freeform 2197"/>
                <p:cNvSpPr/>
                <p:nvPr/>
              </p:nvSpPr>
              <p:spPr>
                <a:xfrm>
                  <a:off x="5922602" y="5637363"/>
                  <a:ext cx="198238" cy="1486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8238" h="148679">
                      <a:moveTo>
                        <a:pt x="519" y="132702"/>
                      </a:moveTo>
                      <a:cubicBezTo>
                        <a:pt x="8826" y="154913"/>
                        <a:pt x="192268" y="153096"/>
                        <a:pt x="197979" y="132702"/>
                      </a:cubicBezTo>
                      <a:cubicBezTo>
                        <a:pt x="203343" y="112308"/>
                        <a:pt x="126782" y="0"/>
                        <a:pt x="103108" y="0"/>
                      </a:cubicBezTo>
                      <a:cubicBezTo>
                        <a:pt x="79434" y="0"/>
                        <a:pt x="-7788" y="110492"/>
                        <a:pt x="519" y="132702"/>
                      </a:cubicBezTo>
                      <a:close/>
                    </a:path>
                  </a:pathLst>
                </a:custGeom>
                <a:solidFill>
                  <a:srgbClr val="BA55D3"/>
                </a:solidFill>
                <a:ln w="8800" cap="flat">
                  <a:noFill/>
                  <a:bevel/>
                </a:ln>
              </p:spPr>
            </p:sp>
            <p:sp>
              <p:nvSpPr>
                <p:cNvPr id="2199" name="Freeform 2198"/>
                <p:cNvSpPr/>
                <p:nvPr/>
              </p:nvSpPr>
              <p:spPr>
                <a:xfrm>
                  <a:off x="5922786" y="5641418"/>
                  <a:ext cx="173311" cy="1460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311" h="146030">
                      <a:moveTo>
                        <a:pt x="184" y="128609"/>
                      </a:moveTo>
                      <a:cubicBezTo>
                        <a:pt x="13309" y="151128"/>
                        <a:pt x="150581" y="148350"/>
                        <a:pt x="169854" y="139619"/>
                      </a:cubicBezTo>
                      <a:cubicBezTo>
                        <a:pt x="188932" y="130977"/>
                        <a:pt x="122623" y="0"/>
                        <a:pt x="98948" y="0"/>
                      </a:cubicBezTo>
                      <a:cubicBezTo>
                        <a:pt x="74275" y="3300"/>
                        <a:pt x="-5866" y="106978"/>
                        <a:pt x="184" y="128609"/>
                      </a:cubicBezTo>
                      <a:close/>
                    </a:path>
                  </a:pathLst>
                </a:custGeom>
                <a:solidFill>
                  <a:srgbClr val="C57ED9"/>
                </a:solidFill>
                <a:ln w="8800" cap="flat">
                  <a:noFill/>
                  <a:bevel/>
                </a:ln>
              </p:spPr>
            </p:sp>
            <p:sp>
              <p:nvSpPr>
                <p:cNvPr id="2200" name="Freeform 2199"/>
                <p:cNvSpPr/>
                <p:nvPr/>
              </p:nvSpPr>
              <p:spPr>
                <a:xfrm>
                  <a:off x="5922971" y="5652207"/>
                  <a:ext cx="143811" cy="1345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3811" h="134589">
                      <a:moveTo>
                        <a:pt x="150" y="117821"/>
                      </a:moveTo>
                      <a:cubicBezTo>
                        <a:pt x="9191" y="137858"/>
                        <a:pt x="112932" y="134882"/>
                        <a:pt x="138499" y="133394"/>
                      </a:cubicBezTo>
                      <a:cubicBezTo>
                        <a:pt x="159376" y="132179"/>
                        <a:pt x="113494" y="411"/>
                        <a:pt x="89823" y="0"/>
                      </a:cubicBezTo>
                      <a:cubicBezTo>
                        <a:pt x="64749" y="1936"/>
                        <a:pt x="-5559" y="96189"/>
                        <a:pt x="150" y="117821"/>
                      </a:cubicBezTo>
                      <a:close/>
                    </a:path>
                  </a:pathLst>
                </a:custGeom>
                <a:solidFill>
                  <a:srgbClr val="D3A4E2"/>
                </a:solidFill>
                <a:ln w="8800" cap="flat">
                  <a:noFill/>
                  <a:bevel/>
                </a:ln>
              </p:spPr>
            </p:sp>
            <p:sp>
              <p:nvSpPr>
                <p:cNvPr id="2201" name="Freeform 2200"/>
                <p:cNvSpPr/>
                <p:nvPr/>
              </p:nvSpPr>
              <p:spPr>
                <a:xfrm>
                  <a:off x="5923063" y="5662067"/>
                  <a:ext cx="84627" cy="1243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627" h="124357">
                      <a:moveTo>
                        <a:pt x="0" y="107961"/>
                      </a:moveTo>
                      <a:cubicBezTo>
                        <a:pt x="11459" y="118574"/>
                        <a:pt x="29945" y="121749"/>
                        <a:pt x="57773" y="124357"/>
                      </a:cubicBezTo>
                      <a:cubicBezTo>
                        <a:pt x="76752" y="66586"/>
                        <a:pt x="93665" y="-1276"/>
                        <a:pt x="79112" y="0"/>
                      </a:cubicBezTo>
                      <a:cubicBezTo>
                        <a:pt x="52365" y="5074"/>
                        <a:pt x="-3881" y="88016"/>
                        <a:pt x="0" y="107961"/>
                      </a:cubicBezTo>
                      <a:close/>
                    </a:path>
                  </a:pathLst>
                </a:custGeom>
                <a:solidFill>
                  <a:srgbClr val="E4CBED"/>
                </a:solidFill>
                <a:ln w="8800" cap="flat">
                  <a:noFill/>
                  <a:bevel/>
                </a:ln>
              </p:spPr>
            </p:sp>
          </p:grpSp>
          <p:sp>
            <p:nvSpPr>
              <p:cNvPr id="4583" name="Text 4583"/>
              <p:cNvSpPr txBox="1"/>
              <p:nvPr/>
            </p:nvSpPr>
            <p:spPr>
              <a:xfrm>
                <a:off x="6162521" y="5610503"/>
                <a:ext cx="871200" cy="20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FFFFFF"/>
                    </a:solidFill>
                    <a:latin typeface="Comic Sans MS"/>
                  </a:rPr>
                  <a:t>Preparation</a:t>
                </a:r>
              </a:p>
            </p:txBody>
          </p:sp>
        </p:grpSp>
        <p:grpSp>
          <p:nvGrpSpPr>
            <p:cNvPr id="2202" name="Main Topic"/>
            <p:cNvGrpSpPr/>
            <p:nvPr/>
          </p:nvGrpSpPr>
          <p:grpSpPr>
            <a:xfrm>
              <a:off x="5836921" y="2341302"/>
              <a:ext cx="1232000" cy="360800"/>
              <a:chOff x="5836921" y="2341302"/>
              <a:chExt cx="1232000" cy="360800"/>
            </a:xfrm>
          </p:grpSpPr>
          <p:sp>
            <p:nvSpPr>
              <p:cNvPr id="2203" name="Rectangle balloon"/>
              <p:cNvSpPr/>
              <p:nvPr/>
            </p:nvSpPr>
            <p:spPr>
              <a:xfrm>
                <a:off x="5836921" y="2341302"/>
                <a:ext cx="1232000" cy="360800"/>
              </a:xfrm>
              <a:custGeom>
                <a:avLst/>
                <a:gdLst/>
                <a:ahLst/>
                <a:cxnLst/>
                <a:rect l="0" t="0" r="0" b="0"/>
                <a:pathLst>
                  <a:path w="1232000" h="360800">
                    <a:moveTo>
                      <a:pt x="64944" y="0"/>
                    </a:moveTo>
                    <a:lnTo>
                      <a:pt x="1167056" y="0"/>
                    </a:lnTo>
                    <a:cubicBezTo>
                      <a:pt x="1202925" y="0"/>
                      <a:pt x="1232000" y="29075"/>
                      <a:pt x="1232000" y="64944"/>
                    </a:cubicBezTo>
                    <a:lnTo>
                      <a:pt x="1232000" y="295856"/>
                    </a:lnTo>
                    <a:cubicBezTo>
                      <a:pt x="1232000" y="331725"/>
                      <a:pt x="1202925" y="360800"/>
                      <a:pt x="1167056" y="360800"/>
                    </a:cubicBezTo>
                    <a:lnTo>
                      <a:pt x="64944" y="360800"/>
                    </a:lnTo>
                    <a:cubicBezTo>
                      <a:pt x="29075" y="360800"/>
                      <a:pt x="0" y="331725"/>
                      <a:pt x="0" y="295856"/>
                    </a:cubicBezTo>
                    <a:lnTo>
                      <a:pt x="0" y="64944"/>
                    </a:lnTo>
                    <a:cubicBezTo>
                      <a:pt x="0" y="29075"/>
                      <a:pt x="29075" y="0"/>
                      <a:pt x="64944" y="0"/>
                    </a:cubicBezTo>
                    <a:close/>
                  </a:path>
                </a:pathLst>
              </a:custGeom>
              <a:solidFill>
                <a:srgbClr val="6BB76D"/>
              </a:solidFill>
              <a:ln w="26400" cap="flat">
                <a:solidFill>
                  <a:srgbClr val="BAD8BA"/>
                </a:solidFill>
                <a:bevel/>
              </a:ln>
            </p:spPr>
          </p:sp>
          <p:grpSp>
            <p:nvGrpSpPr>
              <p:cNvPr id="2205" name="Happy"/>
              <p:cNvGrpSpPr/>
              <p:nvPr/>
            </p:nvGrpSpPr>
            <p:grpSpPr>
              <a:xfrm>
                <a:off x="5916121" y="2416102"/>
                <a:ext cx="211200" cy="211200"/>
                <a:chOff x="5916121" y="2416102"/>
                <a:chExt cx="211200" cy="211200"/>
              </a:xfrm>
            </p:grpSpPr>
            <p:sp>
              <p:nvSpPr>
                <p:cNvPr id="2206" name="Freeform 2205"/>
                <p:cNvSpPr/>
                <p:nvPr/>
              </p:nvSpPr>
              <p:spPr>
                <a:xfrm>
                  <a:off x="5916121" y="2416102"/>
                  <a:ext cx="211200" cy="211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1200" h="211200">
                      <a:moveTo>
                        <a:pt x="0" y="105600"/>
                      </a:moveTo>
                      <a:cubicBezTo>
                        <a:pt x="0" y="47228"/>
                        <a:pt x="47271" y="0"/>
                        <a:pt x="105600" y="0"/>
                      </a:cubicBezTo>
                      <a:cubicBezTo>
                        <a:pt x="163913" y="0"/>
                        <a:pt x="211200" y="47228"/>
                        <a:pt x="211200" y="105600"/>
                      </a:cubicBezTo>
                      <a:cubicBezTo>
                        <a:pt x="211200" y="163878"/>
                        <a:pt x="163913" y="211200"/>
                        <a:pt x="105600" y="211200"/>
                      </a:cubicBezTo>
                      <a:cubicBezTo>
                        <a:pt x="47271" y="211200"/>
                        <a:pt x="0" y="163878"/>
                        <a:pt x="0" y="1056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DDE66"/>
                    </a:gs>
                    <a:gs pos="43000">
                      <a:srgbClr val="FCD63E"/>
                    </a:gs>
                    <a:gs pos="100000">
                      <a:srgbClr val="EABC04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2207" name="Freeform 2206"/>
                <p:cNvSpPr/>
                <p:nvPr/>
              </p:nvSpPr>
              <p:spPr>
                <a:xfrm>
                  <a:off x="5919897" y="2419878"/>
                  <a:ext cx="203650" cy="2036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3650" h="203650">
                      <a:moveTo>
                        <a:pt x="0" y="101825"/>
                      </a:moveTo>
                      <a:cubicBezTo>
                        <a:pt x="0" y="45539"/>
                        <a:pt x="45581" y="0"/>
                        <a:pt x="101825" y="0"/>
                      </a:cubicBezTo>
                      <a:cubicBezTo>
                        <a:pt x="158054" y="0"/>
                        <a:pt x="203650" y="45539"/>
                        <a:pt x="203650" y="101825"/>
                      </a:cubicBezTo>
                      <a:cubicBezTo>
                        <a:pt x="203650" y="158020"/>
                        <a:pt x="158054" y="203650"/>
                        <a:pt x="101825" y="203650"/>
                      </a:cubicBezTo>
                      <a:cubicBezTo>
                        <a:pt x="45581" y="203650"/>
                        <a:pt x="0" y="158020"/>
                        <a:pt x="0" y="1018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36000"/>
                      </a:srgbClr>
                    </a:gs>
                    <a:gs pos="1000">
                      <a:srgbClr val="FFFFFF">
                        <a:alpha val="36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2208" name="Freeform 2207"/>
                <p:cNvSpPr/>
                <p:nvPr/>
              </p:nvSpPr>
              <p:spPr>
                <a:xfrm>
                  <a:off x="5923762" y="2419576"/>
                  <a:ext cx="194125" cy="789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4125" h="78976">
                      <a:moveTo>
                        <a:pt x="384" y="69204"/>
                      </a:moveTo>
                      <a:cubicBezTo>
                        <a:pt x="7023" y="45120"/>
                        <a:pt x="41306" y="0"/>
                        <a:pt x="97567" y="0"/>
                      </a:cubicBezTo>
                      <a:cubicBezTo>
                        <a:pt x="153779" y="0"/>
                        <a:pt x="184831" y="42046"/>
                        <a:pt x="193549" y="69204"/>
                      </a:cubicBezTo>
                      <a:cubicBezTo>
                        <a:pt x="199691" y="96362"/>
                        <a:pt x="153949" y="58443"/>
                        <a:pt x="97720" y="58443"/>
                      </a:cubicBezTo>
                      <a:cubicBezTo>
                        <a:pt x="41476" y="58443"/>
                        <a:pt x="-4763" y="94824"/>
                        <a:pt x="384" y="69204"/>
                      </a:cubicBezTo>
                      <a:close/>
                    </a:path>
                  </a:pathLst>
                </a:custGeom>
                <a:solidFill>
                  <a:srgbClr val="FFFFFF">
                    <a:alpha val="29000"/>
                  </a:srgbClr>
                </a:solidFill>
                <a:ln w="8800" cap="flat">
                  <a:noFill/>
                  <a:bevel/>
                </a:ln>
              </p:spPr>
            </p:sp>
            <p:grpSp>
              <p:nvGrpSpPr>
                <p:cNvPr id="2209" name="Group 2208"/>
                <p:cNvGrpSpPr/>
                <p:nvPr/>
              </p:nvGrpSpPr>
              <p:grpSpPr>
                <a:xfrm>
                  <a:off x="5951173" y="2452737"/>
                  <a:ext cx="141096" cy="137930"/>
                  <a:chOff x="5951173" y="2452737"/>
                  <a:chExt cx="141096" cy="137930"/>
                </a:xfrm>
              </p:grpSpPr>
              <p:sp>
                <p:nvSpPr>
                  <p:cNvPr id="2210" name="Freeform 2209"/>
                  <p:cNvSpPr/>
                  <p:nvPr/>
                </p:nvSpPr>
                <p:spPr>
                  <a:xfrm>
                    <a:off x="5956143" y="2549979"/>
                    <a:ext cx="131157" cy="4057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1157" h="40571">
                        <a:moveTo>
                          <a:pt x="0" y="-58"/>
                        </a:moveTo>
                        <a:cubicBezTo>
                          <a:pt x="0" y="-58"/>
                          <a:pt x="62832" y="71485"/>
                          <a:pt x="131157" y="-58"/>
                        </a:cubicBezTo>
                        <a:cubicBezTo>
                          <a:pt x="131157" y="-58"/>
                          <a:pt x="71466" y="91633"/>
                          <a:pt x="0" y="-58"/>
                        </a:cubicBezTo>
                        <a:close/>
                      </a:path>
                    </a:pathLst>
                  </a:custGeom>
                  <a:solidFill>
                    <a:srgbClr val="606060"/>
                  </a:solidFill>
                  <a:ln w="8800" cap="flat">
                    <a:solidFill>
                      <a:srgbClr val="606060"/>
                    </a:solidFill>
                    <a:bevel/>
                  </a:ln>
                </p:spPr>
              </p:sp>
              <p:grpSp>
                <p:nvGrpSpPr>
                  <p:cNvPr id="2211" name="Group 2210"/>
                  <p:cNvGrpSpPr/>
                  <p:nvPr/>
                </p:nvGrpSpPr>
                <p:grpSpPr>
                  <a:xfrm>
                    <a:off x="5951173" y="2452737"/>
                    <a:ext cx="141096" cy="69465"/>
                    <a:chOff x="5951173" y="2452737"/>
                    <a:chExt cx="141096" cy="69465"/>
                  </a:xfrm>
                </p:grpSpPr>
                <p:grpSp>
                  <p:nvGrpSpPr>
                    <p:cNvPr id="2212" name="Group 2211"/>
                    <p:cNvGrpSpPr/>
                    <p:nvPr/>
                  </p:nvGrpSpPr>
                  <p:grpSpPr>
                    <a:xfrm>
                      <a:off x="5951104" y="2452696"/>
                      <a:ext cx="60553" cy="69548"/>
                      <a:chOff x="5951104" y="2452696"/>
                      <a:chExt cx="60553" cy="69548"/>
                    </a:xfrm>
                  </p:grpSpPr>
                  <p:sp>
                    <p:nvSpPr>
                      <p:cNvPr id="2213" name="Freeform 2212"/>
                      <p:cNvSpPr/>
                      <p:nvPr/>
                    </p:nvSpPr>
                    <p:spPr>
                      <a:xfrm>
                        <a:off x="5951137" y="2452763"/>
                        <a:ext cx="60488" cy="6941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0488" h="69414">
                            <a:moveTo>
                              <a:pt x="0" y="34707"/>
                            </a:moveTo>
                            <a:cubicBezTo>
                              <a:pt x="0" y="15477"/>
                              <a:pt x="13506" y="-70"/>
                              <a:pt x="30244" y="-70"/>
                            </a:cubicBezTo>
                            <a:cubicBezTo>
                              <a:pt x="46912" y="-70"/>
                              <a:pt x="60488" y="15477"/>
                              <a:pt x="60488" y="34707"/>
                            </a:cubicBezTo>
                            <a:cubicBezTo>
                              <a:pt x="60488" y="53832"/>
                              <a:pt x="46912" y="69414"/>
                              <a:pt x="30244" y="69414"/>
                            </a:cubicBezTo>
                            <a:cubicBezTo>
                              <a:pt x="13506" y="69414"/>
                              <a:pt x="0" y="53832"/>
                              <a:pt x="0" y="34707"/>
                            </a:cubicBezTo>
                            <a:close/>
                          </a:path>
                        </a:pathLst>
                      </a:custGeom>
                      <a:solidFill>
                        <a:srgbClr val="606060"/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2214" name="Freeform 2213"/>
                      <p:cNvSpPr/>
                      <p:nvPr/>
                    </p:nvSpPr>
                    <p:spPr>
                      <a:xfrm>
                        <a:off x="5953626" y="2457133"/>
                        <a:ext cx="55508" cy="6369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5508" h="63699">
                            <a:moveTo>
                              <a:pt x="0" y="31850"/>
                            </a:moveTo>
                            <a:cubicBezTo>
                              <a:pt x="0" y="14202"/>
                              <a:pt x="12394" y="-64"/>
                              <a:pt x="27754" y="-64"/>
                            </a:cubicBezTo>
                            <a:cubicBezTo>
                              <a:pt x="43050" y="-64"/>
                              <a:pt x="55508" y="14202"/>
                              <a:pt x="55508" y="31850"/>
                            </a:cubicBezTo>
                            <a:cubicBezTo>
                              <a:pt x="55508" y="49400"/>
                              <a:pt x="43050" y="63699"/>
                              <a:pt x="27754" y="63699"/>
                            </a:cubicBezTo>
                            <a:cubicBezTo>
                              <a:pt x="12394" y="63699"/>
                              <a:pt x="0" y="49400"/>
                              <a:pt x="0" y="3185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2215" name="Freeform 2214"/>
                      <p:cNvSpPr/>
                      <p:nvPr/>
                    </p:nvSpPr>
                    <p:spPr>
                      <a:xfrm>
                        <a:off x="5960616" y="2486878"/>
                        <a:ext cx="41528" cy="3395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1528" h="33954">
                            <a:moveTo>
                              <a:pt x="0" y="16977"/>
                            </a:moveTo>
                            <a:cubicBezTo>
                              <a:pt x="0" y="7570"/>
                              <a:pt x="9272" y="-34"/>
                              <a:pt x="20764" y="-34"/>
                            </a:cubicBezTo>
                            <a:cubicBezTo>
                              <a:pt x="32208" y="-34"/>
                              <a:pt x="41528" y="7570"/>
                              <a:pt x="41528" y="16977"/>
                            </a:cubicBezTo>
                            <a:cubicBezTo>
                              <a:pt x="41528" y="26332"/>
                              <a:pt x="32208" y="33954"/>
                              <a:pt x="20764" y="33954"/>
                            </a:cubicBezTo>
                            <a:cubicBezTo>
                              <a:pt x="9272" y="33954"/>
                              <a:pt x="0" y="26332"/>
                              <a:pt x="0" y="16977"/>
                            </a:cubicBezTo>
                            <a:close/>
                          </a:path>
                        </a:pathLst>
                      </a:custGeom>
                      <a:solidFill>
                        <a:srgbClr val="606060"/>
                      </a:solidFill>
                      <a:ln w="88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2216" name="Group 2215"/>
                    <p:cNvGrpSpPr/>
                    <p:nvPr/>
                  </p:nvGrpSpPr>
                  <p:grpSpPr>
                    <a:xfrm>
                      <a:off x="6031712" y="2452696"/>
                      <a:ext cx="60553" cy="69548"/>
                      <a:chOff x="6031712" y="2452696"/>
                      <a:chExt cx="60553" cy="69548"/>
                    </a:xfrm>
                  </p:grpSpPr>
                  <p:sp>
                    <p:nvSpPr>
                      <p:cNvPr id="2217" name="Freeform 2216"/>
                      <p:cNvSpPr/>
                      <p:nvPr/>
                    </p:nvSpPr>
                    <p:spPr>
                      <a:xfrm>
                        <a:off x="6031745" y="2452763"/>
                        <a:ext cx="60488" cy="6941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0488" h="69414">
                            <a:moveTo>
                              <a:pt x="0" y="34707"/>
                            </a:moveTo>
                            <a:cubicBezTo>
                              <a:pt x="0" y="15477"/>
                              <a:pt x="13506" y="-70"/>
                              <a:pt x="30244" y="-70"/>
                            </a:cubicBezTo>
                            <a:cubicBezTo>
                              <a:pt x="46912" y="-70"/>
                              <a:pt x="60488" y="15477"/>
                              <a:pt x="60488" y="34707"/>
                            </a:cubicBezTo>
                            <a:cubicBezTo>
                              <a:pt x="60488" y="53832"/>
                              <a:pt x="46912" y="69414"/>
                              <a:pt x="30244" y="69414"/>
                            </a:cubicBezTo>
                            <a:cubicBezTo>
                              <a:pt x="13506" y="69414"/>
                              <a:pt x="0" y="53832"/>
                              <a:pt x="0" y="34707"/>
                            </a:cubicBezTo>
                            <a:close/>
                          </a:path>
                        </a:pathLst>
                      </a:custGeom>
                      <a:solidFill>
                        <a:srgbClr val="606060"/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2218" name="Freeform 2217"/>
                      <p:cNvSpPr/>
                      <p:nvPr/>
                    </p:nvSpPr>
                    <p:spPr>
                      <a:xfrm>
                        <a:off x="6034234" y="2457133"/>
                        <a:ext cx="55508" cy="6369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5508" h="63699">
                            <a:moveTo>
                              <a:pt x="0" y="31850"/>
                            </a:moveTo>
                            <a:cubicBezTo>
                              <a:pt x="0" y="14202"/>
                              <a:pt x="12394" y="-64"/>
                              <a:pt x="27754" y="-64"/>
                            </a:cubicBezTo>
                            <a:cubicBezTo>
                              <a:pt x="43050" y="-64"/>
                              <a:pt x="55508" y="14202"/>
                              <a:pt x="55508" y="31850"/>
                            </a:cubicBezTo>
                            <a:cubicBezTo>
                              <a:pt x="55508" y="49400"/>
                              <a:pt x="43050" y="63699"/>
                              <a:pt x="27754" y="63699"/>
                            </a:cubicBezTo>
                            <a:cubicBezTo>
                              <a:pt x="12394" y="63699"/>
                              <a:pt x="0" y="49400"/>
                              <a:pt x="0" y="3185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2219" name="Freeform 2218"/>
                      <p:cNvSpPr/>
                      <p:nvPr/>
                    </p:nvSpPr>
                    <p:spPr>
                      <a:xfrm>
                        <a:off x="6041224" y="2486878"/>
                        <a:ext cx="41528" cy="3395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1528" h="33954">
                            <a:moveTo>
                              <a:pt x="0" y="16977"/>
                            </a:moveTo>
                            <a:cubicBezTo>
                              <a:pt x="0" y="7570"/>
                              <a:pt x="9272" y="-34"/>
                              <a:pt x="20764" y="-34"/>
                            </a:cubicBezTo>
                            <a:cubicBezTo>
                              <a:pt x="32208" y="-34"/>
                              <a:pt x="41528" y="7570"/>
                              <a:pt x="41528" y="16977"/>
                            </a:cubicBezTo>
                            <a:cubicBezTo>
                              <a:pt x="41528" y="26332"/>
                              <a:pt x="32208" y="33954"/>
                              <a:pt x="20764" y="33954"/>
                            </a:cubicBezTo>
                            <a:cubicBezTo>
                              <a:pt x="9272" y="33954"/>
                              <a:pt x="0" y="26332"/>
                              <a:pt x="0" y="16977"/>
                            </a:cubicBezTo>
                            <a:close/>
                          </a:path>
                        </a:pathLst>
                      </a:custGeom>
                      <a:solidFill>
                        <a:srgbClr val="606060"/>
                      </a:solidFill>
                      <a:ln w="8800" cap="flat">
                        <a:noFill/>
                        <a:bevel/>
                      </a:ln>
                    </p:spPr>
                  </p:sp>
                </p:grpSp>
              </p:grpSp>
            </p:grpSp>
          </p:grpSp>
          <p:sp>
            <p:nvSpPr>
              <p:cNvPr id="4584" name="Text 4584"/>
              <p:cNvSpPr txBox="1"/>
              <p:nvPr/>
            </p:nvSpPr>
            <p:spPr>
              <a:xfrm>
                <a:off x="6162521" y="2420502"/>
                <a:ext cx="906400" cy="20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FFFFFF"/>
                    </a:solidFill>
                    <a:latin typeface="Comic Sans MS"/>
                  </a:rPr>
                  <a:t>Environment</a:t>
                </a:r>
              </a:p>
            </p:txBody>
          </p:sp>
        </p:grpSp>
        <p:grpSp>
          <p:nvGrpSpPr>
            <p:cNvPr id="2220" name="Sub Topic"/>
            <p:cNvGrpSpPr/>
            <p:nvPr/>
          </p:nvGrpSpPr>
          <p:grpSpPr>
            <a:xfrm>
              <a:off x="6954521" y="3674502"/>
              <a:ext cx="1909600" cy="237600"/>
              <a:chOff x="6954521" y="3674502"/>
              <a:chExt cx="1909600" cy="237600"/>
            </a:xfrm>
          </p:grpSpPr>
          <p:sp>
            <p:nvSpPr>
              <p:cNvPr id="2221" name="Rectangle balloon"/>
              <p:cNvSpPr/>
              <p:nvPr/>
            </p:nvSpPr>
            <p:spPr>
              <a:xfrm>
                <a:off x="6954521" y="3674502"/>
                <a:ext cx="1909600" cy="237600"/>
              </a:xfrm>
              <a:custGeom>
                <a:avLst/>
                <a:gdLst/>
                <a:ahLst/>
                <a:cxnLst/>
                <a:rect l="0" t="0" r="0" b="0"/>
                <a:pathLst>
                  <a:path w="1909600" h="237600" fill="none">
                    <a:moveTo>
                      <a:pt x="0" y="237600"/>
                    </a:moveTo>
                    <a:lnTo>
                      <a:pt x="1909600" y="237600"/>
                    </a:lnTo>
                  </a:path>
                </a:pathLst>
              </a:custGeom>
              <a:noFill/>
              <a:ln w="8800" cap="flat">
                <a:solidFill>
                  <a:srgbClr val="5DA15F"/>
                </a:solidFill>
                <a:bevel/>
              </a:ln>
            </p:spPr>
          </p:sp>
          <p:sp>
            <p:nvSpPr>
              <p:cNvPr id="4585" name="Text 4585"/>
              <p:cNvSpPr txBox="1"/>
              <p:nvPr/>
            </p:nvSpPr>
            <p:spPr>
              <a:xfrm>
                <a:off x="6989721" y="3700902"/>
                <a:ext cx="1918400" cy="20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5DA15F"/>
                    </a:solidFill>
                    <a:latin typeface="Comic Sans MS"/>
                  </a:rPr>
                  <a:t>Establish a bedtime routine.</a:t>
                </a:r>
              </a:p>
            </p:txBody>
          </p:sp>
        </p:grpSp>
        <p:grpSp>
          <p:nvGrpSpPr>
            <p:cNvPr id="2223" name="Sub Topic"/>
            <p:cNvGrpSpPr/>
            <p:nvPr/>
          </p:nvGrpSpPr>
          <p:grpSpPr>
            <a:xfrm>
              <a:off x="6954521" y="4105702"/>
              <a:ext cx="2384800" cy="237600"/>
              <a:chOff x="6954521" y="4105702"/>
              <a:chExt cx="2384800" cy="237600"/>
            </a:xfrm>
          </p:grpSpPr>
          <p:sp>
            <p:nvSpPr>
              <p:cNvPr id="2224" name="Rectangle balloon"/>
              <p:cNvSpPr/>
              <p:nvPr/>
            </p:nvSpPr>
            <p:spPr>
              <a:xfrm>
                <a:off x="6954521" y="4105702"/>
                <a:ext cx="2384800" cy="237600"/>
              </a:xfrm>
              <a:custGeom>
                <a:avLst/>
                <a:gdLst/>
                <a:ahLst/>
                <a:cxnLst/>
                <a:rect l="0" t="0" r="0" b="0"/>
                <a:pathLst>
                  <a:path w="2384800" h="237600" fill="none">
                    <a:moveTo>
                      <a:pt x="0" y="237600"/>
                    </a:moveTo>
                    <a:lnTo>
                      <a:pt x="2384800" y="237600"/>
                    </a:lnTo>
                  </a:path>
                </a:pathLst>
              </a:custGeom>
              <a:noFill/>
              <a:ln w="8800" cap="flat">
                <a:solidFill>
                  <a:srgbClr val="5DA15F"/>
                </a:solidFill>
                <a:bevel/>
              </a:ln>
            </p:spPr>
          </p:sp>
          <p:sp>
            <p:nvSpPr>
              <p:cNvPr id="4586" name="Text 4586"/>
              <p:cNvSpPr txBox="1"/>
              <p:nvPr/>
            </p:nvSpPr>
            <p:spPr>
              <a:xfrm>
                <a:off x="6989721" y="4132102"/>
                <a:ext cx="2393600" cy="20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5DA15F"/>
                    </a:solidFill>
                    <a:latin typeface="Comic Sans MS"/>
                  </a:rPr>
                  <a:t>Aim for about seven hours of sleep.</a:t>
                </a:r>
              </a:p>
            </p:txBody>
          </p:sp>
        </p:grpSp>
        <p:grpSp>
          <p:nvGrpSpPr>
            <p:cNvPr id="2226" name="Sub Topic"/>
            <p:cNvGrpSpPr/>
            <p:nvPr/>
          </p:nvGrpSpPr>
          <p:grpSpPr>
            <a:xfrm>
              <a:off x="7280121" y="4730503"/>
              <a:ext cx="1337600" cy="237600"/>
              <a:chOff x="7280121" y="4730503"/>
              <a:chExt cx="1337600" cy="237600"/>
            </a:xfrm>
          </p:grpSpPr>
          <p:sp>
            <p:nvSpPr>
              <p:cNvPr id="2227" name="Rectangle balloon"/>
              <p:cNvSpPr/>
              <p:nvPr/>
            </p:nvSpPr>
            <p:spPr>
              <a:xfrm>
                <a:off x="7280121" y="4730503"/>
                <a:ext cx="1337600" cy="237600"/>
              </a:xfrm>
              <a:custGeom>
                <a:avLst/>
                <a:gdLst/>
                <a:ahLst/>
                <a:cxnLst/>
                <a:rect l="0" t="0" r="0" b="0"/>
                <a:pathLst>
                  <a:path w="1337600" h="237600" fill="none">
                    <a:moveTo>
                      <a:pt x="0" y="237600"/>
                    </a:moveTo>
                    <a:lnTo>
                      <a:pt x="1337600" y="237600"/>
                    </a:lnTo>
                  </a:path>
                </a:pathLst>
              </a:custGeom>
              <a:noFill/>
              <a:ln w="8800" cap="flat">
                <a:solidFill>
                  <a:srgbClr val="5DA15F"/>
                </a:solidFill>
                <a:bevel/>
              </a:ln>
            </p:spPr>
          </p:sp>
          <p:sp>
            <p:nvSpPr>
              <p:cNvPr id="4587" name="Text 4587"/>
              <p:cNvSpPr txBox="1"/>
              <p:nvPr/>
            </p:nvSpPr>
            <p:spPr>
              <a:xfrm>
                <a:off x="7315321" y="4756903"/>
                <a:ext cx="1346400" cy="20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5DA15F"/>
                    </a:solidFill>
                    <a:latin typeface="Comic Sans MS"/>
                  </a:rPr>
                  <a:t>Exercise regularly.</a:t>
                </a:r>
              </a:p>
            </p:txBody>
          </p:sp>
        </p:grpSp>
        <p:grpSp>
          <p:nvGrpSpPr>
            <p:cNvPr id="2229" name="Sub Topic"/>
            <p:cNvGrpSpPr/>
            <p:nvPr/>
          </p:nvGrpSpPr>
          <p:grpSpPr>
            <a:xfrm>
              <a:off x="7280121" y="5161703"/>
              <a:ext cx="1575200" cy="237600"/>
              <a:chOff x="7280121" y="5161703"/>
              <a:chExt cx="1575200" cy="237600"/>
            </a:xfrm>
          </p:grpSpPr>
          <p:sp>
            <p:nvSpPr>
              <p:cNvPr id="2230" name="Rectangle balloon"/>
              <p:cNvSpPr/>
              <p:nvPr/>
            </p:nvSpPr>
            <p:spPr>
              <a:xfrm>
                <a:off x="7280121" y="5161703"/>
                <a:ext cx="1575200" cy="237600"/>
              </a:xfrm>
              <a:custGeom>
                <a:avLst/>
                <a:gdLst/>
                <a:ahLst/>
                <a:cxnLst/>
                <a:rect l="0" t="0" r="0" b="0"/>
                <a:pathLst>
                  <a:path w="1575200" h="237600" fill="none">
                    <a:moveTo>
                      <a:pt x="0" y="237600"/>
                    </a:moveTo>
                    <a:lnTo>
                      <a:pt x="1575200" y="237600"/>
                    </a:lnTo>
                  </a:path>
                </a:pathLst>
              </a:custGeom>
              <a:noFill/>
              <a:ln w="8800" cap="flat">
                <a:solidFill>
                  <a:srgbClr val="5DA15F"/>
                </a:solidFill>
                <a:bevel/>
              </a:ln>
            </p:spPr>
          </p:sp>
          <p:sp>
            <p:nvSpPr>
              <p:cNvPr id="4588" name="Text 4588"/>
              <p:cNvSpPr txBox="1"/>
              <p:nvPr/>
            </p:nvSpPr>
            <p:spPr>
              <a:xfrm>
                <a:off x="7315321" y="5188103"/>
                <a:ext cx="1584000" cy="20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5DA15F"/>
                    </a:solidFill>
                    <a:latin typeface="Comic Sans MS"/>
                  </a:rPr>
                  <a:t>Listen to smooth music.</a:t>
                </a:r>
              </a:p>
            </p:txBody>
          </p:sp>
        </p:grpSp>
        <p:grpSp>
          <p:nvGrpSpPr>
            <p:cNvPr id="2232" name="Sub Topic"/>
            <p:cNvGrpSpPr/>
            <p:nvPr/>
          </p:nvGrpSpPr>
          <p:grpSpPr>
            <a:xfrm>
              <a:off x="7280121" y="5592903"/>
              <a:ext cx="1830400" cy="237600"/>
              <a:chOff x="7280121" y="5592903"/>
              <a:chExt cx="1830400" cy="237600"/>
            </a:xfrm>
          </p:grpSpPr>
          <p:sp>
            <p:nvSpPr>
              <p:cNvPr id="2233" name="Rectangle balloon"/>
              <p:cNvSpPr/>
              <p:nvPr/>
            </p:nvSpPr>
            <p:spPr>
              <a:xfrm>
                <a:off x="7280121" y="5592903"/>
                <a:ext cx="1830400" cy="237600"/>
              </a:xfrm>
              <a:custGeom>
                <a:avLst/>
                <a:gdLst/>
                <a:ahLst/>
                <a:cxnLst/>
                <a:rect l="0" t="0" r="0" b="0"/>
                <a:pathLst>
                  <a:path w="1830400" h="237600" fill="none">
                    <a:moveTo>
                      <a:pt x="0" y="237600"/>
                    </a:moveTo>
                    <a:lnTo>
                      <a:pt x="1830400" y="237600"/>
                    </a:lnTo>
                  </a:path>
                </a:pathLst>
              </a:custGeom>
              <a:noFill/>
              <a:ln w="8800" cap="flat">
                <a:solidFill>
                  <a:srgbClr val="5DA15F"/>
                </a:solidFill>
                <a:bevel/>
              </a:ln>
            </p:spPr>
          </p:sp>
          <p:sp>
            <p:nvSpPr>
              <p:cNvPr id="4589" name="Text 4589"/>
              <p:cNvSpPr txBox="1"/>
              <p:nvPr/>
            </p:nvSpPr>
            <p:spPr>
              <a:xfrm>
                <a:off x="7315321" y="5619303"/>
                <a:ext cx="1839200" cy="20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5DA15F"/>
                    </a:solidFill>
                    <a:latin typeface="Comic Sans MS"/>
                  </a:rPr>
                  <a:t>Take a shower before bed.</a:t>
                </a:r>
              </a:p>
            </p:txBody>
          </p:sp>
        </p:grpSp>
        <p:grpSp>
          <p:nvGrpSpPr>
            <p:cNvPr id="2235" name="Sub Topic"/>
            <p:cNvGrpSpPr/>
            <p:nvPr/>
          </p:nvGrpSpPr>
          <p:grpSpPr>
            <a:xfrm>
              <a:off x="7280121" y="6024103"/>
              <a:ext cx="2305600" cy="237600"/>
              <a:chOff x="7280121" y="6024103"/>
              <a:chExt cx="2305600" cy="237600"/>
            </a:xfrm>
          </p:grpSpPr>
          <p:sp>
            <p:nvSpPr>
              <p:cNvPr id="2236" name="Rectangle balloon"/>
              <p:cNvSpPr/>
              <p:nvPr/>
            </p:nvSpPr>
            <p:spPr>
              <a:xfrm>
                <a:off x="7280121" y="6024103"/>
                <a:ext cx="2305600" cy="237600"/>
              </a:xfrm>
              <a:custGeom>
                <a:avLst/>
                <a:gdLst/>
                <a:ahLst/>
                <a:cxnLst/>
                <a:rect l="0" t="0" r="0" b="0"/>
                <a:pathLst>
                  <a:path w="2305600" h="237600" fill="none">
                    <a:moveTo>
                      <a:pt x="0" y="237600"/>
                    </a:moveTo>
                    <a:lnTo>
                      <a:pt x="2305600" y="237600"/>
                    </a:lnTo>
                  </a:path>
                </a:pathLst>
              </a:custGeom>
              <a:noFill/>
              <a:ln w="8800" cap="flat">
                <a:solidFill>
                  <a:srgbClr val="5DA15F"/>
                </a:solidFill>
                <a:bevel/>
              </a:ln>
            </p:spPr>
          </p:sp>
          <p:sp>
            <p:nvSpPr>
              <p:cNvPr id="4590" name="Text 4590"/>
              <p:cNvSpPr txBox="1"/>
              <p:nvPr/>
            </p:nvSpPr>
            <p:spPr>
              <a:xfrm>
                <a:off x="7315321" y="6050503"/>
                <a:ext cx="2314400" cy="20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5DA15F"/>
                    </a:solidFill>
                    <a:latin typeface="Comic Sans MS"/>
                  </a:rPr>
                  <a:t>Take a power snap during the day.</a:t>
                </a:r>
              </a:p>
            </p:txBody>
          </p:sp>
        </p:grpSp>
        <p:grpSp>
          <p:nvGrpSpPr>
            <p:cNvPr id="2238" name="Sub Topic"/>
            <p:cNvGrpSpPr/>
            <p:nvPr/>
          </p:nvGrpSpPr>
          <p:grpSpPr>
            <a:xfrm>
              <a:off x="7280121" y="6455303"/>
              <a:ext cx="1883200" cy="237600"/>
              <a:chOff x="7280121" y="6455303"/>
              <a:chExt cx="1883200" cy="237600"/>
            </a:xfrm>
          </p:grpSpPr>
          <p:sp>
            <p:nvSpPr>
              <p:cNvPr id="2239" name="Rectangle balloon"/>
              <p:cNvSpPr/>
              <p:nvPr/>
            </p:nvSpPr>
            <p:spPr>
              <a:xfrm>
                <a:off x="7280121" y="6455303"/>
                <a:ext cx="1883200" cy="237600"/>
              </a:xfrm>
              <a:custGeom>
                <a:avLst/>
                <a:gdLst/>
                <a:ahLst/>
                <a:cxnLst/>
                <a:rect l="0" t="0" r="0" b="0"/>
                <a:pathLst>
                  <a:path w="1883200" h="237600" fill="none">
                    <a:moveTo>
                      <a:pt x="0" y="237600"/>
                    </a:moveTo>
                    <a:lnTo>
                      <a:pt x="1883200" y="237600"/>
                    </a:lnTo>
                  </a:path>
                </a:pathLst>
              </a:custGeom>
              <a:noFill/>
              <a:ln w="8800" cap="flat">
                <a:solidFill>
                  <a:srgbClr val="5DA15F"/>
                </a:solidFill>
                <a:bevel/>
              </a:ln>
            </p:spPr>
          </p:sp>
          <p:sp>
            <p:nvSpPr>
              <p:cNvPr id="4591" name="Text 4591"/>
              <p:cNvSpPr txBox="1"/>
              <p:nvPr/>
            </p:nvSpPr>
            <p:spPr>
              <a:xfrm>
                <a:off x="7315321" y="6481703"/>
                <a:ext cx="1892000" cy="20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5DA15F"/>
                    </a:solidFill>
                    <a:latin typeface="Comic Sans MS"/>
                  </a:rPr>
                  <a:t>Set a kinder, gentler alarm.</a:t>
                </a:r>
              </a:p>
            </p:txBody>
          </p:sp>
        </p:grpSp>
        <p:grpSp>
          <p:nvGrpSpPr>
            <p:cNvPr id="2241" name="Sub Topic"/>
            <p:cNvGrpSpPr/>
            <p:nvPr/>
          </p:nvGrpSpPr>
          <p:grpSpPr>
            <a:xfrm>
              <a:off x="7315321" y="1756102"/>
              <a:ext cx="1038400" cy="237600"/>
              <a:chOff x="7315321" y="1756102"/>
              <a:chExt cx="1038400" cy="237600"/>
            </a:xfrm>
          </p:grpSpPr>
          <p:sp>
            <p:nvSpPr>
              <p:cNvPr id="2242" name="Rectangle balloon"/>
              <p:cNvSpPr/>
              <p:nvPr/>
            </p:nvSpPr>
            <p:spPr>
              <a:xfrm>
                <a:off x="7315321" y="1756102"/>
                <a:ext cx="1038400" cy="237600"/>
              </a:xfrm>
              <a:custGeom>
                <a:avLst/>
                <a:gdLst/>
                <a:ahLst/>
                <a:cxnLst/>
                <a:rect l="0" t="0" r="0" b="0"/>
                <a:pathLst>
                  <a:path w="1038400" h="237600" fill="none">
                    <a:moveTo>
                      <a:pt x="0" y="237600"/>
                    </a:moveTo>
                    <a:lnTo>
                      <a:pt x="1038400" y="237600"/>
                    </a:lnTo>
                  </a:path>
                </a:pathLst>
              </a:custGeom>
              <a:noFill/>
              <a:ln w="8800" cap="flat">
                <a:solidFill>
                  <a:srgbClr val="5DA15F"/>
                </a:solidFill>
                <a:bevel/>
              </a:ln>
            </p:spPr>
          </p:sp>
          <p:sp>
            <p:nvSpPr>
              <p:cNvPr id="4592" name="Text 4592"/>
              <p:cNvSpPr txBox="1"/>
              <p:nvPr/>
            </p:nvSpPr>
            <p:spPr>
              <a:xfrm>
                <a:off x="7350521" y="1782502"/>
                <a:ext cx="1047200" cy="20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5DA15F"/>
                    </a:solidFill>
                    <a:latin typeface="Comic Sans MS"/>
                  </a:rPr>
                  <a:t>Dim the lights.</a:t>
                </a:r>
              </a:p>
            </p:txBody>
          </p:sp>
        </p:grpSp>
        <p:grpSp>
          <p:nvGrpSpPr>
            <p:cNvPr id="2244" name="Sub Topic"/>
            <p:cNvGrpSpPr/>
            <p:nvPr/>
          </p:nvGrpSpPr>
          <p:grpSpPr>
            <a:xfrm>
              <a:off x="7315321" y="2187302"/>
              <a:ext cx="1944800" cy="237600"/>
              <a:chOff x="7315321" y="2187302"/>
              <a:chExt cx="1944800" cy="237600"/>
            </a:xfrm>
          </p:grpSpPr>
          <p:sp>
            <p:nvSpPr>
              <p:cNvPr id="2245" name="Rectangle balloon"/>
              <p:cNvSpPr/>
              <p:nvPr/>
            </p:nvSpPr>
            <p:spPr>
              <a:xfrm>
                <a:off x="7315321" y="2187302"/>
                <a:ext cx="1944800" cy="237600"/>
              </a:xfrm>
              <a:custGeom>
                <a:avLst/>
                <a:gdLst/>
                <a:ahLst/>
                <a:cxnLst/>
                <a:rect l="0" t="0" r="0" b="0"/>
                <a:pathLst>
                  <a:path w="1944800" h="237600" fill="none">
                    <a:moveTo>
                      <a:pt x="0" y="237600"/>
                    </a:moveTo>
                    <a:lnTo>
                      <a:pt x="1944800" y="237600"/>
                    </a:lnTo>
                  </a:path>
                </a:pathLst>
              </a:custGeom>
              <a:noFill/>
              <a:ln w="8800" cap="flat">
                <a:solidFill>
                  <a:srgbClr val="5DA15F"/>
                </a:solidFill>
                <a:bevel/>
              </a:ln>
            </p:spPr>
          </p:sp>
          <p:sp>
            <p:nvSpPr>
              <p:cNvPr id="4593" name="Text 4593"/>
              <p:cNvSpPr txBox="1"/>
              <p:nvPr/>
            </p:nvSpPr>
            <p:spPr>
              <a:xfrm>
                <a:off x="7350521" y="2213702"/>
                <a:ext cx="1953600" cy="20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5DA15F"/>
                    </a:solidFill>
                    <a:latin typeface="Comic Sans MS"/>
                  </a:rPr>
                  <a:t>Make your bed comfortable.</a:t>
                </a:r>
              </a:p>
            </p:txBody>
          </p:sp>
        </p:grpSp>
        <p:grpSp>
          <p:nvGrpSpPr>
            <p:cNvPr id="2247" name="Sub Topic"/>
            <p:cNvGrpSpPr/>
            <p:nvPr/>
          </p:nvGrpSpPr>
          <p:grpSpPr>
            <a:xfrm>
              <a:off x="7315321" y="2618502"/>
              <a:ext cx="1663200" cy="237600"/>
              <a:chOff x="7315321" y="2618502"/>
              <a:chExt cx="1663200" cy="237600"/>
            </a:xfrm>
          </p:grpSpPr>
          <p:sp>
            <p:nvSpPr>
              <p:cNvPr id="2248" name="Rectangle balloon"/>
              <p:cNvSpPr/>
              <p:nvPr/>
            </p:nvSpPr>
            <p:spPr>
              <a:xfrm>
                <a:off x="7315321" y="2618502"/>
                <a:ext cx="1663200" cy="237600"/>
              </a:xfrm>
              <a:custGeom>
                <a:avLst/>
                <a:gdLst/>
                <a:ahLst/>
                <a:cxnLst/>
                <a:rect l="0" t="0" r="0" b="0"/>
                <a:pathLst>
                  <a:path w="1663200" h="237600" fill="none">
                    <a:moveTo>
                      <a:pt x="0" y="237600"/>
                    </a:moveTo>
                    <a:lnTo>
                      <a:pt x="1663200" y="237600"/>
                    </a:lnTo>
                  </a:path>
                </a:pathLst>
              </a:custGeom>
              <a:noFill/>
              <a:ln w="8800" cap="flat">
                <a:solidFill>
                  <a:srgbClr val="5DA15F"/>
                </a:solidFill>
                <a:bevel/>
              </a:ln>
            </p:spPr>
          </p:sp>
          <p:sp>
            <p:nvSpPr>
              <p:cNvPr id="4594" name="Text 4594"/>
              <p:cNvSpPr txBox="1"/>
              <p:nvPr/>
            </p:nvSpPr>
            <p:spPr>
              <a:xfrm>
                <a:off x="7350521" y="2644902"/>
                <a:ext cx="1672000" cy="20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5DA15F"/>
                    </a:solidFill>
                    <a:latin typeface="Comic Sans MS"/>
                  </a:rPr>
                  <a:t>Adjust the temperature.</a:t>
                </a:r>
              </a:p>
            </p:txBody>
          </p:sp>
        </p:grpSp>
        <p:grpSp>
          <p:nvGrpSpPr>
            <p:cNvPr id="2250" name="Sub Topic"/>
            <p:cNvGrpSpPr/>
            <p:nvPr/>
          </p:nvGrpSpPr>
          <p:grpSpPr>
            <a:xfrm>
              <a:off x="7315321" y="3049702"/>
              <a:ext cx="1478400" cy="237600"/>
              <a:chOff x="7315321" y="3049702"/>
              <a:chExt cx="1478400" cy="237600"/>
            </a:xfrm>
          </p:grpSpPr>
          <p:sp>
            <p:nvSpPr>
              <p:cNvPr id="2251" name="Rectangle balloon"/>
              <p:cNvSpPr/>
              <p:nvPr/>
            </p:nvSpPr>
            <p:spPr>
              <a:xfrm>
                <a:off x="7315321" y="3049702"/>
                <a:ext cx="1478400" cy="237600"/>
              </a:xfrm>
              <a:custGeom>
                <a:avLst/>
                <a:gdLst/>
                <a:ahLst/>
                <a:cxnLst/>
                <a:rect l="0" t="0" r="0" b="0"/>
                <a:pathLst>
                  <a:path w="1478400" h="237600" fill="none">
                    <a:moveTo>
                      <a:pt x="0" y="237600"/>
                    </a:moveTo>
                    <a:lnTo>
                      <a:pt x="1478400" y="237600"/>
                    </a:lnTo>
                  </a:path>
                </a:pathLst>
              </a:custGeom>
              <a:noFill/>
              <a:ln w="8800" cap="flat">
                <a:solidFill>
                  <a:srgbClr val="5DA15F"/>
                </a:solidFill>
                <a:bevel/>
              </a:ln>
            </p:spPr>
          </p:sp>
          <p:sp>
            <p:nvSpPr>
              <p:cNvPr id="4595" name="Text 4595"/>
              <p:cNvSpPr txBox="1"/>
              <p:nvPr/>
            </p:nvSpPr>
            <p:spPr>
              <a:xfrm>
                <a:off x="7350521" y="3076102"/>
                <a:ext cx="1487200" cy="20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5DA15F"/>
                    </a:solidFill>
                    <a:latin typeface="Comic Sans MS"/>
                  </a:rPr>
                  <a:t>Avoid mosquito bites.</a:t>
                </a:r>
              </a:p>
            </p:txBody>
          </p:sp>
        </p:grpSp>
        <p:grpSp>
          <p:nvGrpSpPr>
            <p:cNvPr id="2253" name="Main Topic"/>
            <p:cNvGrpSpPr/>
            <p:nvPr/>
          </p:nvGrpSpPr>
          <p:grpSpPr>
            <a:xfrm>
              <a:off x="2422521" y="3936302"/>
              <a:ext cx="844800" cy="360800"/>
              <a:chOff x="2422521" y="3936302"/>
              <a:chExt cx="844800" cy="360800"/>
            </a:xfrm>
          </p:grpSpPr>
          <p:sp>
            <p:nvSpPr>
              <p:cNvPr id="2254" name="Rectangle balloon"/>
              <p:cNvSpPr/>
              <p:nvPr/>
            </p:nvSpPr>
            <p:spPr>
              <a:xfrm>
                <a:off x="2422521" y="3936302"/>
                <a:ext cx="844800" cy="360800"/>
              </a:xfrm>
              <a:custGeom>
                <a:avLst/>
                <a:gdLst/>
                <a:ahLst/>
                <a:cxnLst/>
                <a:rect l="0" t="0" r="0" b="0"/>
                <a:pathLst>
                  <a:path w="844800" h="360800">
                    <a:moveTo>
                      <a:pt x="64944" y="0"/>
                    </a:moveTo>
                    <a:lnTo>
                      <a:pt x="779856" y="0"/>
                    </a:lnTo>
                    <a:cubicBezTo>
                      <a:pt x="815725" y="0"/>
                      <a:pt x="844800" y="29075"/>
                      <a:pt x="844800" y="64944"/>
                    </a:cubicBezTo>
                    <a:lnTo>
                      <a:pt x="844800" y="295856"/>
                    </a:lnTo>
                    <a:cubicBezTo>
                      <a:pt x="844800" y="331725"/>
                      <a:pt x="815725" y="360800"/>
                      <a:pt x="779856" y="360800"/>
                    </a:cubicBezTo>
                    <a:lnTo>
                      <a:pt x="64944" y="360800"/>
                    </a:lnTo>
                    <a:cubicBezTo>
                      <a:pt x="29075" y="360800"/>
                      <a:pt x="0" y="331725"/>
                      <a:pt x="0" y="295856"/>
                    </a:cubicBezTo>
                    <a:lnTo>
                      <a:pt x="0" y="64944"/>
                    </a:lnTo>
                    <a:cubicBezTo>
                      <a:pt x="0" y="29075"/>
                      <a:pt x="29075" y="0"/>
                      <a:pt x="64944" y="0"/>
                    </a:cubicBezTo>
                    <a:close/>
                  </a:path>
                </a:pathLst>
              </a:custGeom>
              <a:solidFill>
                <a:srgbClr val="6BB76D"/>
              </a:solidFill>
              <a:ln w="26400" cap="flat">
                <a:solidFill>
                  <a:srgbClr val="BAD8BA"/>
                </a:solidFill>
                <a:bevel/>
              </a:ln>
            </p:spPr>
          </p:sp>
          <p:grpSp>
            <p:nvGrpSpPr>
              <p:cNvPr id="2256" name="Cancel"/>
              <p:cNvGrpSpPr/>
              <p:nvPr/>
            </p:nvGrpSpPr>
            <p:grpSpPr>
              <a:xfrm>
                <a:off x="2501721" y="4011102"/>
                <a:ext cx="211200" cy="211200"/>
                <a:chOff x="2501721" y="4011102"/>
                <a:chExt cx="211200" cy="211200"/>
              </a:xfrm>
            </p:grpSpPr>
            <p:sp>
              <p:nvSpPr>
                <p:cNvPr id="2257" name="Freeform 2256"/>
                <p:cNvSpPr/>
                <p:nvPr/>
              </p:nvSpPr>
              <p:spPr>
                <a:xfrm>
                  <a:off x="2504262" y="4011557"/>
                  <a:ext cx="208644" cy="2102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8644" h="210292">
                      <a:moveTo>
                        <a:pt x="38518" y="210292"/>
                      </a:moveTo>
                      <a:cubicBezTo>
                        <a:pt x="33349" y="191663"/>
                        <a:pt x="17760" y="178409"/>
                        <a:pt x="0" y="170315"/>
                      </a:cubicBezTo>
                      <a:cubicBezTo>
                        <a:pt x="68593" y="133980"/>
                        <a:pt x="146432" y="28099"/>
                        <a:pt x="187013" y="0"/>
                      </a:cubicBezTo>
                      <a:cubicBezTo>
                        <a:pt x="187483" y="23157"/>
                        <a:pt x="195472" y="41325"/>
                        <a:pt x="208644" y="59955"/>
                      </a:cubicBezTo>
                      <a:cubicBezTo>
                        <a:pt x="189016" y="70563"/>
                        <a:pt x="88799" y="140793"/>
                        <a:pt x="38518" y="210292"/>
                      </a:cubicBezTo>
                      <a:close/>
                    </a:path>
                  </a:pathLst>
                </a:custGeom>
                <a:solidFill>
                  <a:srgbClr val="FF1418"/>
                </a:solidFill>
                <a:ln w="8800" cap="flat">
                  <a:noFill/>
                  <a:bevel/>
                </a:ln>
              </p:spPr>
            </p:sp>
            <p:sp>
              <p:nvSpPr>
                <p:cNvPr id="2258" name="Freeform 2257"/>
                <p:cNvSpPr/>
                <p:nvPr/>
              </p:nvSpPr>
              <p:spPr>
                <a:xfrm>
                  <a:off x="2625979" y="4025181"/>
                  <a:ext cx="76421" cy="831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421" h="83117">
                      <a:moveTo>
                        <a:pt x="0" y="65376"/>
                      </a:moveTo>
                      <a:cubicBezTo>
                        <a:pt x="10785" y="47663"/>
                        <a:pt x="33341" y="22682"/>
                        <a:pt x="59187" y="0"/>
                      </a:cubicBezTo>
                      <a:cubicBezTo>
                        <a:pt x="59187" y="10526"/>
                        <a:pt x="68830" y="29562"/>
                        <a:pt x="76421" y="43763"/>
                      </a:cubicBezTo>
                      <a:cubicBezTo>
                        <a:pt x="66705" y="50388"/>
                        <a:pt x="20183" y="83117"/>
                        <a:pt x="20183" y="83117"/>
                      </a:cubicBezTo>
                      <a:lnTo>
                        <a:pt x="0" y="65376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2259" name="Freeform 2258"/>
                <p:cNvSpPr/>
                <p:nvPr/>
              </p:nvSpPr>
              <p:spPr>
                <a:xfrm>
                  <a:off x="2501714" y="4011102"/>
                  <a:ext cx="210495" cy="211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0495" h="211200">
                      <a:moveTo>
                        <a:pt x="20389" y="0"/>
                      </a:moveTo>
                      <a:cubicBezTo>
                        <a:pt x="67851" y="28137"/>
                        <a:pt x="147737" y="138506"/>
                        <a:pt x="210495" y="172273"/>
                      </a:cubicBezTo>
                      <a:cubicBezTo>
                        <a:pt x="195669" y="181200"/>
                        <a:pt x="186270" y="192100"/>
                        <a:pt x="179222" y="211200"/>
                      </a:cubicBezTo>
                      <a:cubicBezTo>
                        <a:pt x="137869" y="155311"/>
                        <a:pt x="68644" y="99971"/>
                        <a:pt x="0" y="60592"/>
                      </a:cubicBezTo>
                      <a:cubicBezTo>
                        <a:pt x="11401" y="43387"/>
                        <a:pt x="16630" y="22232"/>
                        <a:pt x="20389" y="0"/>
                      </a:cubicBezTo>
                      <a:close/>
                    </a:path>
                  </a:pathLst>
                </a:custGeom>
                <a:solidFill>
                  <a:srgbClr val="FF1418"/>
                </a:solidFill>
                <a:ln w="8800" cap="flat">
                  <a:noFill/>
                  <a:bevel/>
                </a:ln>
              </p:spPr>
            </p:sp>
            <p:sp>
              <p:nvSpPr>
                <p:cNvPr id="2260" name="Freeform 2259"/>
                <p:cNvSpPr/>
                <p:nvPr/>
              </p:nvSpPr>
              <p:spPr>
                <a:xfrm>
                  <a:off x="2512486" y="4022891"/>
                  <a:ext cx="76362" cy="806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362" h="80676">
                      <a:moveTo>
                        <a:pt x="14316" y="0"/>
                      </a:moveTo>
                      <a:cubicBezTo>
                        <a:pt x="40632" y="16343"/>
                        <a:pt x="76362" y="60854"/>
                        <a:pt x="76362" y="60854"/>
                      </a:cubicBezTo>
                      <a:lnTo>
                        <a:pt x="54602" y="80676"/>
                      </a:lnTo>
                      <a:cubicBezTo>
                        <a:pt x="54601" y="80676"/>
                        <a:pt x="16873" y="54855"/>
                        <a:pt x="0" y="45424"/>
                      </a:cubicBezTo>
                      <a:cubicBezTo>
                        <a:pt x="7491" y="30868"/>
                        <a:pt x="13846" y="17705"/>
                        <a:pt x="1431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2261" name="Freeform 2260"/>
                <p:cNvSpPr/>
                <p:nvPr/>
              </p:nvSpPr>
              <p:spPr>
                <a:xfrm>
                  <a:off x="2517188" y="4145987"/>
                  <a:ext cx="67904" cy="626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904" h="62679">
                      <a:moveTo>
                        <a:pt x="0" y="35632"/>
                      </a:moveTo>
                      <a:cubicBezTo>
                        <a:pt x="9467" y="30339"/>
                        <a:pt x="50028" y="0"/>
                        <a:pt x="50028" y="0"/>
                      </a:cubicBezTo>
                      <a:lnTo>
                        <a:pt x="67904" y="16788"/>
                      </a:lnTo>
                      <a:cubicBezTo>
                        <a:pt x="67904" y="16788"/>
                        <a:pt x="38424" y="50090"/>
                        <a:pt x="27472" y="62679"/>
                      </a:cubicBezTo>
                      <a:cubicBezTo>
                        <a:pt x="22773" y="54032"/>
                        <a:pt x="12434" y="41314"/>
                        <a:pt x="0" y="3563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2262" name="Freeform 2261"/>
                <p:cNvSpPr/>
                <p:nvPr/>
              </p:nvSpPr>
              <p:spPr>
                <a:xfrm>
                  <a:off x="2639114" y="4151328"/>
                  <a:ext cx="62969" cy="605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969" h="60521">
                      <a:moveTo>
                        <a:pt x="39943" y="60521"/>
                      </a:moveTo>
                      <a:cubicBezTo>
                        <a:pt x="28885" y="40988"/>
                        <a:pt x="0" y="15535"/>
                        <a:pt x="0" y="15535"/>
                      </a:cubicBezTo>
                      <a:lnTo>
                        <a:pt x="17078" y="0"/>
                      </a:lnTo>
                      <a:cubicBezTo>
                        <a:pt x="17078" y="0"/>
                        <a:pt x="54512" y="27641"/>
                        <a:pt x="62969" y="33300"/>
                      </a:cubicBezTo>
                      <a:cubicBezTo>
                        <a:pt x="53862" y="38958"/>
                        <a:pt x="44172" y="49599"/>
                        <a:pt x="39943" y="6052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6200000" scaled="0"/>
                </a:gradFill>
                <a:ln w="8800" cap="flat">
                  <a:noFill/>
                  <a:bevel/>
                </a:ln>
              </p:spPr>
            </p:sp>
          </p:grpSp>
          <p:sp>
            <p:nvSpPr>
              <p:cNvPr id="4596" name="Text 4596"/>
              <p:cNvSpPr txBox="1"/>
              <p:nvPr/>
            </p:nvSpPr>
            <p:spPr>
              <a:xfrm>
                <a:off x="2748121" y="4015502"/>
                <a:ext cx="519200" cy="20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FFFFFF"/>
                    </a:solidFill>
                    <a:latin typeface="Comic Sans MS"/>
                  </a:rPr>
                  <a:t>Never</a:t>
                </a:r>
              </a:p>
            </p:txBody>
          </p:sp>
        </p:grpSp>
        <p:grpSp>
          <p:nvGrpSpPr>
            <p:cNvPr id="2263" name="Sub Topic"/>
            <p:cNvGrpSpPr/>
            <p:nvPr/>
          </p:nvGrpSpPr>
          <p:grpSpPr>
            <a:xfrm>
              <a:off x="398521" y="3025502"/>
              <a:ext cx="1777600" cy="281600"/>
              <a:chOff x="398521" y="3025502"/>
              <a:chExt cx="1777600" cy="281600"/>
            </a:xfrm>
          </p:grpSpPr>
          <p:sp>
            <p:nvSpPr>
              <p:cNvPr id="2264" name="Rectangle balloon"/>
              <p:cNvSpPr/>
              <p:nvPr/>
            </p:nvSpPr>
            <p:spPr>
              <a:xfrm>
                <a:off x="398521" y="3025502"/>
                <a:ext cx="1777600" cy="281600"/>
              </a:xfrm>
              <a:custGeom>
                <a:avLst/>
                <a:gdLst/>
                <a:ahLst/>
                <a:cxnLst/>
                <a:rect l="0" t="0" r="0" b="0"/>
                <a:pathLst>
                  <a:path w="1777600" h="281600" fill="none">
                    <a:moveTo>
                      <a:pt x="0" y="281600"/>
                    </a:moveTo>
                    <a:lnTo>
                      <a:pt x="1777600" y="281600"/>
                    </a:lnTo>
                  </a:path>
                </a:pathLst>
              </a:custGeom>
              <a:noFill/>
              <a:ln w="8800" cap="flat">
                <a:solidFill>
                  <a:srgbClr val="5DA15F"/>
                </a:solidFill>
                <a:bevel/>
              </a:ln>
            </p:spPr>
          </p:sp>
          <p:grpSp>
            <p:nvGrpSpPr>
              <p:cNvPr id="2266" name="Finger Down"/>
              <p:cNvGrpSpPr/>
              <p:nvPr/>
            </p:nvGrpSpPr>
            <p:grpSpPr>
              <a:xfrm>
                <a:off x="433721" y="3087102"/>
                <a:ext cx="211200" cy="211200"/>
                <a:chOff x="433721" y="3087102"/>
                <a:chExt cx="211200" cy="211200"/>
              </a:xfrm>
            </p:grpSpPr>
            <p:sp>
              <p:nvSpPr>
                <p:cNvPr id="2267" name="Freeform 2266"/>
                <p:cNvSpPr/>
                <p:nvPr/>
              </p:nvSpPr>
              <p:spPr>
                <a:xfrm flipV="1">
                  <a:off x="456838" y="3087102"/>
                  <a:ext cx="188072" cy="211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072" h="211200">
                      <a:moveTo>
                        <a:pt x="0" y="95117"/>
                      </a:moveTo>
                      <a:cubicBezTo>
                        <a:pt x="0" y="95117"/>
                        <a:pt x="19398" y="109019"/>
                        <a:pt x="24126" y="109281"/>
                      </a:cubicBezTo>
                      <a:cubicBezTo>
                        <a:pt x="35975" y="109938"/>
                        <a:pt x="51267" y="98820"/>
                        <a:pt x="53215" y="96834"/>
                      </a:cubicBezTo>
                      <a:cubicBezTo>
                        <a:pt x="55163" y="94848"/>
                        <a:pt x="55813" y="92066"/>
                        <a:pt x="58669" y="89155"/>
                      </a:cubicBezTo>
                      <a:cubicBezTo>
                        <a:pt x="61526" y="86241"/>
                        <a:pt x="77889" y="75647"/>
                        <a:pt x="80746" y="72734"/>
                      </a:cubicBezTo>
                      <a:cubicBezTo>
                        <a:pt x="83603" y="69821"/>
                        <a:pt x="84642" y="64260"/>
                        <a:pt x="87888" y="61479"/>
                      </a:cubicBezTo>
                      <a:cubicBezTo>
                        <a:pt x="91135" y="58698"/>
                        <a:pt x="117367" y="47045"/>
                        <a:pt x="120744" y="42278"/>
                      </a:cubicBezTo>
                      <a:cubicBezTo>
                        <a:pt x="124120" y="37512"/>
                        <a:pt x="143340" y="1229"/>
                        <a:pt x="146976" y="0"/>
                      </a:cubicBezTo>
                      <a:cubicBezTo>
                        <a:pt x="150612" y="-360"/>
                        <a:pt x="154248" y="4672"/>
                        <a:pt x="157365" y="12352"/>
                      </a:cubicBezTo>
                      <a:cubicBezTo>
                        <a:pt x="160481" y="20032"/>
                        <a:pt x="156326" y="38835"/>
                        <a:pt x="153729" y="44133"/>
                      </a:cubicBezTo>
                      <a:cubicBezTo>
                        <a:pt x="151131" y="49428"/>
                        <a:pt x="135028" y="66378"/>
                        <a:pt x="132172" y="72734"/>
                      </a:cubicBezTo>
                      <a:cubicBezTo>
                        <a:pt x="129314" y="79090"/>
                        <a:pt x="126458" y="84917"/>
                        <a:pt x="129834" y="87830"/>
                      </a:cubicBezTo>
                      <a:cubicBezTo>
                        <a:pt x="133211" y="90743"/>
                        <a:pt x="137366" y="92331"/>
                        <a:pt x="140743" y="91802"/>
                      </a:cubicBezTo>
                      <a:cubicBezTo>
                        <a:pt x="144118" y="91273"/>
                        <a:pt x="146716" y="95510"/>
                        <a:pt x="150612" y="96834"/>
                      </a:cubicBezTo>
                      <a:cubicBezTo>
                        <a:pt x="154508" y="98158"/>
                        <a:pt x="158663" y="98423"/>
                        <a:pt x="163339" y="98158"/>
                      </a:cubicBezTo>
                      <a:cubicBezTo>
                        <a:pt x="168013" y="97893"/>
                        <a:pt x="181778" y="109546"/>
                        <a:pt x="184116" y="111665"/>
                      </a:cubicBezTo>
                      <a:cubicBezTo>
                        <a:pt x="186454" y="113784"/>
                        <a:pt x="186977" y="119610"/>
                        <a:pt x="184896" y="125171"/>
                      </a:cubicBezTo>
                      <a:cubicBezTo>
                        <a:pt x="182818" y="130734"/>
                        <a:pt x="178143" y="134440"/>
                        <a:pt x="178143" y="134440"/>
                      </a:cubicBezTo>
                      <a:cubicBezTo>
                        <a:pt x="178143" y="134440"/>
                        <a:pt x="185311" y="136189"/>
                        <a:pt x="186977" y="141062"/>
                      </a:cubicBezTo>
                      <a:cubicBezTo>
                        <a:pt x="188708" y="146124"/>
                        <a:pt x="188072" y="151442"/>
                        <a:pt x="186977" y="155893"/>
                      </a:cubicBezTo>
                      <a:cubicBezTo>
                        <a:pt x="185727" y="161030"/>
                        <a:pt x="174870" y="165956"/>
                        <a:pt x="174870" y="165956"/>
                      </a:cubicBezTo>
                      <a:cubicBezTo>
                        <a:pt x="174870" y="165956"/>
                        <a:pt x="178922" y="167545"/>
                        <a:pt x="177624" y="172842"/>
                      </a:cubicBezTo>
                      <a:cubicBezTo>
                        <a:pt x="176325" y="178138"/>
                        <a:pt x="174247" y="179728"/>
                        <a:pt x="170611" y="184760"/>
                      </a:cubicBezTo>
                      <a:cubicBezTo>
                        <a:pt x="166975" y="189791"/>
                        <a:pt x="156326" y="190586"/>
                        <a:pt x="156326" y="190586"/>
                      </a:cubicBezTo>
                      <a:cubicBezTo>
                        <a:pt x="156326" y="190586"/>
                        <a:pt x="158632" y="192657"/>
                        <a:pt x="158663" y="195617"/>
                      </a:cubicBezTo>
                      <a:cubicBezTo>
                        <a:pt x="158728" y="201708"/>
                        <a:pt x="152235" y="207535"/>
                        <a:pt x="147756" y="209124"/>
                      </a:cubicBezTo>
                      <a:cubicBezTo>
                        <a:pt x="143408" y="210667"/>
                        <a:pt x="133275" y="211200"/>
                        <a:pt x="133275" y="211200"/>
                      </a:cubicBezTo>
                      <a:cubicBezTo>
                        <a:pt x="133275" y="211200"/>
                        <a:pt x="127237" y="210622"/>
                        <a:pt x="121263" y="211200"/>
                      </a:cubicBezTo>
                      <a:cubicBezTo>
                        <a:pt x="115290" y="211681"/>
                        <a:pt x="109576" y="207271"/>
                        <a:pt x="101524" y="206210"/>
                      </a:cubicBezTo>
                      <a:cubicBezTo>
                        <a:pt x="93352" y="205152"/>
                        <a:pt x="82045" y="203034"/>
                        <a:pt x="75292" y="203827"/>
                      </a:cubicBezTo>
                      <a:cubicBezTo>
                        <a:pt x="68539" y="204622"/>
                        <a:pt x="54516" y="197178"/>
                        <a:pt x="45163" y="195617"/>
                      </a:cubicBezTo>
                      <a:cubicBezTo>
                        <a:pt x="28292" y="192802"/>
                        <a:pt x="0" y="185161"/>
                        <a:pt x="0" y="185161"/>
                      </a:cubicBezTo>
                      <a:lnTo>
                        <a:pt x="0" y="95117"/>
                      </a:lnTo>
                      <a:close/>
                    </a:path>
                  </a:pathLst>
                </a:custGeom>
                <a:solidFill>
                  <a:srgbClr val="F7D8AA"/>
                </a:solidFill>
                <a:ln w="88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268" name="Freeform 2267"/>
                <p:cNvSpPr/>
                <p:nvPr/>
              </p:nvSpPr>
              <p:spPr>
                <a:xfrm flipV="1">
                  <a:off x="458241" y="3182809"/>
                  <a:ext cx="145656" cy="1154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5656" h="115452">
                      <a:moveTo>
                        <a:pt x="0" y="103202"/>
                      </a:moveTo>
                      <a:cubicBezTo>
                        <a:pt x="0" y="103201"/>
                        <a:pt x="19908" y="113253"/>
                        <a:pt x="22766" y="109281"/>
                      </a:cubicBezTo>
                      <a:cubicBezTo>
                        <a:pt x="25622" y="105309"/>
                        <a:pt x="49907" y="98820"/>
                        <a:pt x="51854" y="96834"/>
                      </a:cubicBezTo>
                      <a:cubicBezTo>
                        <a:pt x="53802" y="94848"/>
                        <a:pt x="54452" y="92066"/>
                        <a:pt x="57308" y="89155"/>
                      </a:cubicBezTo>
                      <a:cubicBezTo>
                        <a:pt x="60166" y="86241"/>
                        <a:pt x="76529" y="75647"/>
                        <a:pt x="79385" y="72734"/>
                      </a:cubicBezTo>
                      <a:cubicBezTo>
                        <a:pt x="82243" y="69821"/>
                        <a:pt x="83281" y="64260"/>
                        <a:pt x="86528" y="61478"/>
                      </a:cubicBezTo>
                      <a:cubicBezTo>
                        <a:pt x="89774" y="58698"/>
                        <a:pt x="116007" y="47045"/>
                        <a:pt x="119383" y="42278"/>
                      </a:cubicBezTo>
                      <a:cubicBezTo>
                        <a:pt x="122759" y="37511"/>
                        <a:pt x="141979" y="1229"/>
                        <a:pt x="145656" y="0"/>
                      </a:cubicBezTo>
                      <a:cubicBezTo>
                        <a:pt x="145356" y="7056"/>
                        <a:pt x="128733" y="38041"/>
                        <a:pt x="121980" y="46516"/>
                      </a:cubicBezTo>
                      <a:cubicBezTo>
                        <a:pt x="118319" y="51111"/>
                        <a:pt x="91073" y="59494"/>
                        <a:pt x="88216" y="65849"/>
                      </a:cubicBezTo>
                      <a:cubicBezTo>
                        <a:pt x="85359" y="72205"/>
                        <a:pt x="83801" y="74588"/>
                        <a:pt x="82243" y="76707"/>
                      </a:cubicBezTo>
                      <a:cubicBezTo>
                        <a:pt x="80684" y="78826"/>
                        <a:pt x="64271" y="87774"/>
                        <a:pt x="60945" y="92862"/>
                      </a:cubicBezTo>
                      <a:cubicBezTo>
                        <a:pt x="58867" y="96040"/>
                        <a:pt x="55491" y="100277"/>
                        <a:pt x="53153" y="102131"/>
                      </a:cubicBezTo>
                      <a:cubicBezTo>
                        <a:pt x="46719" y="107234"/>
                        <a:pt x="29499" y="109554"/>
                        <a:pt x="24324" y="114049"/>
                      </a:cubicBezTo>
                      <a:cubicBezTo>
                        <a:pt x="17311" y="120140"/>
                        <a:pt x="7003" y="103996"/>
                        <a:pt x="0" y="109565"/>
                      </a:cubicBezTo>
                      <a:cubicBezTo>
                        <a:pt x="0" y="109565"/>
                        <a:pt x="0" y="103202"/>
                        <a:pt x="0" y="103202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8800" cap="flat">
                  <a:noFill/>
                  <a:bevel/>
                </a:ln>
              </p:spPr>
            </p:sp>
            <p:sp>
              <p:nvSpPr>
                <p:cNvPr id="2269" name="Freeform 2268"/>
                <p:cNvSpPr/>
                <p:nvPr/>
              </p:nvSpPr>
              <p:spPr>
                <a:xfrm flipV="1">
                  <a:off x="456838" y="3087102"/>
                  <a:ext cx="188072" cy="211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072" h="211200">
                      <a:moveTo>
                        <a:pt x="104381" y="121730"/>
                      </a:moveTo>
                      <a:cubicBezTo>
                        <a:pt x="107498" y="113784"/>
                        <a:pt x="117284" y="115070"/>
                        <a:pt x="122032" y="115978"/>
                      </a:cubicBezTo>
                      <a:cubicBezTo>
                        <a:pt x="144910" y="120353"/>
                        <a:pt x="122312" y="87595"/>
                        <a:pt x="117637" y="84946"/>
                      </a:cubicBezTo>
                      <a:cubicBezTo>
                        <a:pt x="124649" y="81768"/>
                        <a:pt x="137885" y="58698"/>
                        <a:pt x="141522" y="55520"/>
                      </a:cubicBezTo>
                      <a:cubicBezTo>
                        <a:pt x="145158" y="52343"/>
                        <a:pt x="148014" y="45722"/>
                        <a:pt x="146196" y="40690"/>
                      </a:cubicBezTo>
                      <a:cubicBezTo>
                        <a:pt x="149054" y="32480"/>
                        <a:pt x="136846" y="27977"/>
                        <a:pt x="136846" y="27977"/>
                      </a:cubicBezTo>
                      <a:cubicBezTo>
                        <a:pt x="136846" y="27977"/>
                        <a:pt x="143340" y="30891"/>
                        <a:pt x="146716" y="26124"/>
                      </a:cubicBezTo>
                      <a:cubicBezTo>
                        <a:pt x="150092" y="21357"/>
                        <a:pt x="154767" y="7585"/>
                        <a:pt x="146976" y="0"/>
                      </a:cubicBezTo>
                      <a:cubicBezTo>
                        <a:pt x="150612" y="-360"/>
                        <a:pt x="154248" y="4672"/>
                        <a:pt x="157365" y="12352"/>
                      </a:cubicBezTo>
                      <a:cubicBezTo>
                        <a:pt x="160481" y="20032"/>
                        <a:pt x="156326" y="38835"/>
                        <a:pt x="153729" y="44133"/>
                      </a:cubicBezTo>
                      <a:cubicBezTo>
                        <a:pt x="151131" y="49429"/>
                        <a:pt x="135028" y="66378"/>
                        <a:pt x="132172" y="72733"/>
                      </a:cubicBezTo>
                      <a:cubicBezTo>
                        <a:pt x="129314" y="79090"/>
                        <a:pt x="126458" y="84917"/>
                        <a:pt x="129834" y="87829"/>
                      </a:cubicBezTo>
                      <a:cubicBezTo>
                        <a:pt x="133211" y="90742"/>
                        <a:pt x="137366" y="92331"/>
                        <a:pt x="140743" y="91802"/>
                      </a:cubicBezTo>
                      <a:cubicBezTo>
                        <a:pt x="144118" y="91273"/>
                        <a:pt x="146716" y="95510"/>
                        <a:pt x="150612" y="96835"/>
                      </a:cubicBezTo>
                      <a:cubicBezTo>
                        <a:pt x="154508" y="98158"/>
                        <a:pt x="158663" y="98423"/>
                        <a:pt x="163339" y="98158"/>
                      </a:cubicBezTo>
                      <a:cubicBezTo>
                        <a:pt x="168013" y="97893"/>
                        <a:pt x="181778" y="109546"/>
                        <a:pt x="184116" y="111665"/>
                      </a:cubicBezTo>
                      <a:cubicBezTo>
                        <a:pt x="186454" y="113784"/>
                        <a:pt x="186977" y="119610"/>
                        <a:pt x="184896" y="125171"/>
                      </a:cubicBezTo>
                      <a:cubicBezTo>
                        <a:pt x="182818" y="130733"/>
                        <a:pt x="178143" y="134440"/>
                        <a:pt x="178143" y="134440"/>
                      </a:cubicBezTo>
                      <a:cubicBezTo>
                        <a:pt x="178143" y="134440"/>
                        <a:pt x="185311" y="136189"/>
                        <a:pt x="186977" y="141061"/>
                      </a:cubicBezTo>
                      <a:cubicBezTo>
                        <a:pt x="188708" y="146124"/>
                        <a:pt x="188072" y="151443"/>
                        <a:pt x="186977" y="155892"/>
                      </a:cubicBezTo>
                      <a:cubicBezTo>
                        <a:pt x="185727" y="161030"/>
                        <a:pt x="174870" y="165956"/>
                        <a:pt x="174870" y="165956"/>
                      </a:cubicBezTo>
                      <a:cubicBezTo>
                        <a:pt x="174870" y="165956"/>
                        <a:pt x="178922" y="167545"/>
                        <a:pt x="177624" y="172842"/>
                      </a:cubicBezTo>
                      <a:cubicBezTo>
                        <a:pt x="176325" y="178138"/>
                        <a:pt x="174247" y="179728"/>
                        <a:pt x="170611" y="184760"/>
                      </a:cubicBezTo>
                      <a:cubicBezTo>
                        <a:pt x="166975" y="189790"/>
                        <a:pt x="156326" y="190586"/>
                        <a:pt x="156326" y="190586"/>
                      </a:cubicBezTo>
                      <a:cubicBezTo>
                        <a:pt x="156326" y="190586"/>
                        <a:pt x="158632" y="192657"/>
                        <a:pt x="158663" y="195618"/>
                      </a:cubicBezTo>
                      <a:cubicBezTo>
                        <a:pt x="158728" y="201708"/>
                        <a:pt x="152236" y="207534"/>
                        <a:pt x="147756" y="209125"/>
                      </a:cubicBezTo>
                      <a:cubicBezTo>
                        <a:pt x="143408" y="210666"/>
                        <a:pt x="133276" y="211200"/>
                        <a:pt x="133276" y="211200"/>
                      </a:cubicBezTo>
                      <a:cubicBezTo>
                        <a:pt x="133276" y="211200"/>
                        <a:pt x="127237" y="210502"/>
                        <a:pt x="121263" y="211200"/>
                      </a:cubicBezTo>
                      <a:cubicBezTo>
                        <a:pt x="115290" y="211561"/>
                        <a:pt x="105490" y="208681"/>
                        <a:pt x="97439" y="207623"/>
                      </a:cubicBezTo>
                      <a:cubicBezTo>
                        <a:pt x="89267" y="206562"/>
                        <a:pt x="85914" y="206949"/>
                        <a:pt x="75292" y="203827"/>
                      </a:cubicBezTo>
                      <a:cubicBezTo>
                        <a:pt x="68748" y="201905"/>
                        <a:pt x="54592" y="196544"/>
                        <a:pt x="45163" y="195618"/>
                      </a:cubicBezTo>
                      <a:cubicBezTo>
                        <a:pt x="30213" y="194149"/>
                        <a:pt x="0" y="182051"/>
                        <a:pt x="0" y="182051"/>
                      </a:cubicBezTo>
                      <a:lnTo>
                        <a:pt x="0" y="175960"/>
                      </a:lnTo>
                      <a:cubicBezTo>
                        <a:pt x="0" y="175960"/>
                        <a:pt x="32957" y="192969"/>
                        <a:pt x="43346" y="189526"/>
                      </a:cubicBezTo>
                      <a:cubicBezTo>
                        <a:pt x="53735" y="186083"/>
                        <a:pt x="70097" y="195883"/>
                        <a:pt x="75292" y="197206"/>
                      </a:cubicBezTo>
                      <a:cubicBezTo>
                        <a:pt x="80486" y="198532"/>
                        <a:pt x="91655" y="196941"/>
                        <a:pt x="91655" y="196941"/>
                      </a:cubicBezTo>
                      <a:cubicBezTo>
                        <a:pt x="91655" y="196941"/>
                        <a:pt x="85161" y="188468"/>
                        <a:pt x="88538" y="181052"/>
                      </a:cubicBezTo>
                      <a:cubicBezTo>
                        <a:pt x="84642" y="169134"/>
                        <a:pt x="88018" y="152714"/>
                        <a:pt x="90615" y="145299"/>
                      </a:cubicBezTo>
                      <a:cubicBezTo>
                        <a:pt x="85162" y="143181"/>
                        <a:pt x="79707" y="150861"/>
                        <a:pt x="79707" y="150861"/>
                      </a:cubicBezTo>
                      <a:cubicBezTo>
                        <a:pt x="79707" y="150861"/>
                        <a:pt x="74513" y="148213"/>
                        <a:pt x="68020" y="150861"/>
                      </a:cubicBezTo>
                      <a:cubicBezTo>
                        <a:pt x="61527" y="153509"/>
                        <a:pt x="56722" y="147259"/>
                        <a:pt x="47742" y="162436"/>
                      </a:cubicBezTo>
                      <a:cubicBezTo>
                        <a:pt x="51423" y="147577"/>
                        <a:pt x="45190" y="135183"/>
                        <a:pt x="45190" y="135183"/>
                      </a:cubicBezTo>
                      <a:cubicBezTo>
                        <a:pt x="45190" y="135183"/>
                        <a:pt x="57890" y="143976"/>
                        <a:pt x="67240" y="144505"/>
                      </a:cubicBezTo>
                      <a:cubicBezTo>
                        <a:pt x="76590" y="145034"/>
                        <a:pt x="101264" y="129675"/>
                        <a:pt x="104381" y="121730"/>
                      </a:cubicBezTo>
                      <a:close/>
                    </a:path>
                  </a:pathLst>
                </a:custGeom>
                <a:solidFill>
                  <a:srgbClr val="EAC195"/>
                </a:solidFill>
                <a:ln w="8800" cap="flat">
                  <a:noFill/>
                  <a:bevel/>
                </a:ln>
              </p:spPr>
            </p:sp>
            <p:sp>
              <p:nvSpPr>
                <p:cNvPr id="2270" name="Freeform 2269"/>
                <p:cNvSpPr/>
                <p:nvPr/>
              </p:nvSpPr>
              <p:spPr>
                <a:xfrm flipV="1">
                  <a:off x="554976" y="3147984"/>
                  <a:ext cx="88162" cy="392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162" h="39211">
                      <a:moveTo>
                        <a:pt x="87805" y="9867"/>
                      </a:moveTo>
                      <a:cubicBezTo>
                        <a:pt x="87805" y="9867"/>
                        <a:pt x="87485" y="16805"/>
                        <a:pt x="80005" y="23373"/>
                      </a:cubicBezTo>
                      <a:cubicBezTo>
                        <a:pt x="72490" y="29972"/>
                        <a:pt x="49861" y="37373"/>
                        <a:pt x="45705" y="38701"/>
                      </a:cubicBezTo>
                      <a:cubicBezTo>
                        <a:pt x="41550" y="40021"/>
                        <a:pt x="33759" y="38397"/>
                        <a:pt x="30901" y="37373"/>
                      </a:cubicBezTo>
                      <a:cubicBezTo>
                        <a:pt x="26431" y="35770"/>
                        <a:pt x="2607" y="30789"/>
                        <a:pt x="1049" y="28140"/>
                      </a:cubicBezTo>
                      <a:cubicBezTo>
                        <a:pt x="-412" y="25492"/>
                        <a:pt x="-1275" y="16376"/>
                        <a:pt x="4959" y="12668"/>
                      </a:cubicBezTo>
                      <a:cubicBezTo>
                        <a:pt x="11192" y="8961"/>
                        <a:pt x="39450" y="11117"/>
                        <a:pt x="39450" y="11117"/>
                      </a:cubicBezTo>
                      <a:cubicBezTo>
                        <a:pt x="39450" y="11117"/>
                        <a:pt x="56370" y="3775"/>
                        <a:pt x="69097" y="3511"/>
                      </a:cubicBezTo>
                      <a:cubicBezTo>
                        <a:pt x="75224" y="3383"/>
                        <a:pt x="83544" y="-1885"/>
                        <a:pt x="85978" y="598"/>
                      </a:cubicBezTo>
                      <a:cubicBezTo>
                        <a:pt x="89355" y="4040"/>
                        <a:pt x="87805" y="9867"/>
                        <a:pt x="87805" y="9867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88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271" name="Freeform 2270"/>
                <p:cNvSpPr/>
                <p:nvPr/>
              </p:nvSpPr>
              <p:spPr>
                <a:xfrm flipV="1">
                  <a:off x="550875" y="3123188"/>
                  <a:ext cx="93900" cy="406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3900" h="40633">
                      <a:moveTo>
                        <a:pt x="92940" y="6621"/>
                      </a:moveTo>
                      <a:cubicBezTo>
                        <a:pt x="91846" y="3443"/>
                        <a:pt x="88002" y="1112"/>
                        <a:pt x="84106" y="0"/>
                      </a:cubicBezTo>
                      <a:cubicBezTo>
                        <a:pt x="76314" y="6780"/>
                        <a:pt x="53962" y="13999"/>
                        <a:pt x="49807" y="15328"/>
                      </a:cubicBezTo>
                      <a:cubicBezTo>
                        <a:pt x="45651" y="16647"/>
                        <a:pt x="37818" y="15138"/>
                        <a:pt x="35002" y="13999"/>
                      </a:cubicBezTo>
                      <a:cubicBezTo>
                        <a:pt x="31039" y="12397"/>
                        <a:pt x="17175" y="9638"/>
                        <a:pt x="8392" y="6888"/>
                      </a:cubicBezTo>
                      <a:cubicBezTo>
                        <a:pt x="6538" y="6307"/>
                        <a:pt x="-6756" y="16181"/>
                        <a:pt x="4371" y="24630"/>
                      </a:cubicBezTo>
                      <a:cubicBezTo>
                        <a:pt x="16578" y="33899"/>
                        <a:pt x="31297" y="39178"/>
                        <a:pt x="38309" y="40498"/>
                      </a:cubicBezTo>
                      <a:cubicBezTo>
                        <a:pt x="45322" y="41818"/>
                        <a:pt x="89301" y="33369"/>
                        <a:pt x="92940" y="21452"/>
                      </a:cubicBezTo>
                      <a:cubicBezTo>
                        <a:pt x="94505" y="16333"/>
                        <a:pt x="93900" y="9800"/>
                        <a:pt x="92940" y="6621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88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272" name="Freeform 2271"/>
                <p:cNvSpPr/>
                <p:nvPr/>
              </p:nvSpPr>
              <p:spPr>
                <a:xfrm flipV="1">
                  <a:off x="549182" y="3103052"/>
                  <a:ext cx="85436" cy="361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436" h="36139">
                      <a:moveTo>
                        <a:pt x="78266" y="25689"/>
                      </a:moveTo>
                      <a:cubicBezTo>
                        <a:pt x="76085" y="28867"/>
                        <a:pt x="69696" y="30986"/>
                        <a:pt x="63982" y="31516"/>
                      </a:cubicBezTo>
                      <a:cubicBezTo>
                        <a:pt x="56450" y="34693"/>
                        <a:pt x="37490" y="37077"/>
                        <a:pt x="33594" y="35753"/>
                      </a:cubicBezTo>
                      <a:cubicBezTo>
                        <a:pt x="29465" y="34349"/>
                        <a:pt x="14182" y="24802"/>
                        <a:pt x="7621" y="20127"/>
                      </a:cubicBezTo>
                      <a:cubicBezTo>
                        <a:pt x="-463" y="14367"/>
                        <a:pt x="-3774" y="4436"/>
                        <a:pt x="6063" y="0"/>
                      </a:cubicBezTo>
                      <a:cubicBezTo>
                        <a:pt x="18270" y="9269"/>
                        <a:pt x="32989" y="14549"/>
                        <a:pt x="40002" y="15869"/>
                      </a:cubicBezTo>
                      <a:cubicBezTo>
                        <a:pt x="44987" y="16807"/>
                        <a:pt x="68068" y="12938"/>
                        <a:pt x="82703" y="6849"/>
                      </a:cubicBezTo>
                      <a:cubicBezTo>
                        <a:pt x="84604" y="8104"/>
                        <a:pt x="85944" y="10080"/>
                        <a:pt x="85279" y="13771"/>
                      </a:cubicBezTo>
                      <a:cubicBezTo>
                        <a:pt x="84344" y="18962"/>
                        <a:pt x="80448" y="22511"/>
                        <a:pt x="78266" y="25689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88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273" name="Freeform 2272"/>
                <p:cNvSpPr/>
                <p:nvPr/>
              </p:nvSpPr>
              <p:spPr>
                <a:xfrm flipV="1">
                  <a:off x="549238" y="3088506"/>
                  <a:ext cx="66288" cy="307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288" h="30741">
                      <a:moveTo>
                        <a:pt x="63926" y="11571"/>
                      </a:moveTo>
                      <a:cubicBezTo>
                        <a:pt x="56393" y="14749"/>
                        <a:pt x="38431" y="14686"/>
                        <a:pt x="34535" y="13336"/>
                      </a:cubicBezTo>
                      <a:cubicBezTo>
                        <a:pt x="30407" y="11958"/>
                        <a:pt x="13937" y="5121"/>
                        <a:pt x="7565" y="104"/>
                      </a:cubicBezTo>
                      <a:cubicBezTo>
                        <a:pt x="2306" y="-1208"/>
                        <a:pt x="-2661" y="6539"/>
                        <a:pt x="1527" y="11041"/>
                      </a:cubicBezTo>
                      <a:cubicBezTo>
                        <a:pt x="9806" y="18854"/>
                        <a:pt x="20023" y="27887"/>
                        <a:pt x="29632" y="29542"/>
                      </a:cubicBezTo>
                      <a:cubicBezTo>
                        <a:pt x="34637" y="30404"/>
                        <a:pt x="40031" y="31367"/>
                        <a:pt x="55355" y="30109"/>
                      </a:cubicBezTo>
                      <a:cubicBezTo>
                        <a:pt x="59186" y="28851"/>
                        <a:pt x="66414" y="22958"/>
                        <a:pt x="66288" y="16602"/>
                      </a:cubicBezTo>
                      <a:cubicBezTo>
                        <a:pt x="66288" y="15411"/>
                        <a:pt x="65679" y="13027"/>
                        <a:pt x="63926" y="11571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88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274" name="Freeform 2273"/>
                <p:cNvSpPr/>
                <p:nvPr/>
              </p:nvSpPr>
              <p:spPr>
                <a:xfrm rot="-5400000" flipV="1">
                  <a:off x="550708" y="3116736"/>
                  <a:ext cx="19726" cy="197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726" h="19784">
                      <a:moveTo>
                        <a:pt x="314" y="11286"/>
                      </a:moveTo>
                      <a:cubicBezTo>
                        <a:pt x="-2103" y="15434"/>
                        <a:pt x="9863" y="21805"/>
                        <a:pt x="11437" y="19175"/>
                      </a:cubicBezTo>
                      <a:cubicBezTo>
                        <a:pt x="14163" y="14663"/>
                        <a:pt x="18253" y="11580"/>
                        <a:pt x="19580" y="6806"/>
                      </a:cubicBezTo>
                      <a:cubicBezTo>
                        <a:pt x="20772" y="2521"/>
                        <a:pt x="14178" y="-2287"/>
                        <a:pt x="9450" y="1157"/>
                      </a:cubicBezTo>
                      <a:cubicBezTo>
                        <a:pt x="5975" y="3689"/>
                        <a:pt x="1711" y="8889"/>
                        <a:pt x="314" y="11286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88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2275" name="Freeform 2274"/>
                <p:cNvSpPr/>
                <p:nvPr/>
              </p:nvSpPr>
              <p:spPr>
                <a:xfrm rot="-5400000" flipV="1">
                  <a:off x="551883" y="3132069"/>
                  <a:ext cx="21812" cy="214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812" h="21452">
                      <a:moveTo>
                        <a:pt x="285" y="14091"/>
                      </a:moveTo>
                      <a:cubicBezTo>
                        <a:pt x="-2292" y="18513"/>
                        <a:pt x="12798" y="23441"/>
                        <a:pt x="14586" y="20616"/>
                      </a:cubicBezTo>
                      <a:cubicBezTo>
                        <a:pt x="17011" y="16784"/>
                        <a:pt x="22705" y="8444"/>
                        <a:pt x="21695" y="5330"/>
                      </a:cubicBezTo>
                      <a:cubicBezTo>
                        <a:pt x="20391" y="1313"/>
                        <a:pt x="13990" y="-1688"/>
                        <a:pt x="10242" y="1039"/>
                      </a:cubicBezTo>
                      <a:cubicBezTo>
                        <a:pt x="6503" y="3759"/>
                        <a:pt x="1775" y="11534"/>
                        <a:pt x="285" y="14091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88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2276" name="Freeform 2275"/>
                <p:cNvSpPr/>
                <p:nvPr/>
              </p:nvSpPr>
              <p:spPr>
                <a:xfrm rot="-5400000" flipV="1">
                  <a:off x="550491" y="3102574"/>
                  <a:ext cx="14947" cy="150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947" h="15048">
                      <a:moveTo>
                        <a:pt x="261" y="8328"/>
                      </a:moveTo>
                      <a:cubicBezTo>
                        <a:pt x="-1618" y="11553"/>
                        <a:pt x="6310" y="16980"/>
                        <a:pt x="8611" y="14342"/>
                      </a:cubicBezTo>
                      <a:cubicBezTo>
                        <a:pt x="11314" y="11244"/>
                        <a:pt x="14822" y="8646"/>
                        <a:pt x="14947" y="4801"/>
                      </a:cubicBezTo>
                      <a:cubicBezTo>
                        <a:pt x="15049" y="1396"/>
                        <a:pt x="10047" y="-1663"/>
                        <a:pt x="6372" y="1015"/>
                      </a:cubicBezTo>
                      <a:cubicBezTo>
                        <a:pt x="3669" y="2983"/>
                        <a:pt x="1347" y="6464"/>
                        <a:pt x="261" y="8328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88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2277" name="Freeform 2276"/>
                <p:cNvSpPr/>
                <p:nvPr/>
              </p:nvSpPr>
              <p:spPr>
                <a:xfrm flipH="1" flipV="1">
                  <a:off x="588093" y="3271525"/>
                  <a:ext cx="19224" cy="256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224" h="25623">
                      <a:moveTo>
                        <a:pt x="5061" y="116"/>
                      </a:moveTo>
                      <a:cubicBezTo>
                        <a:pt x="5061" y="116"/>
                        <a:pt x="15191" y="14814"/>
                        <a:pt x="19224" y="23156"/>
                      </a:cubicBezTo>
                      <a:cubicBezTo>
                        <a:pt x="17658" y="25408"/>
                        <a:pt x="14022" y="26599"/>
                        <a:pt x="9736" y="24617"/>
                      </a:cubicBezTo>
                      <a:cubicBezTo>
                        <a:pt x="3893" y="21038"/>
                        <a:pt x="77" y="11387"/>
                        <a:pt x="0" y="6472"/>
                      </a:cubicBezTo>
                      <a:cubicBezTo>
                        <a:pt x="-133" y="-1473"/>
                        <a:pt x="5061" y="116"/>
                        <a:pt x="5061" y="116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88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2278" name="Freeform 2277"/>
                <p:cNvSpPr/>
                <p:nvPr/>
              </p:nvSpPr>
              <p:spPr>
                <a:xfrm flipV="1">
                  <a:off x="586681" y="3184346"/>
                  <a:ext cx="54527" cy="260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27" h="26086">
                      <a:moveTo>
                        <a:pt x="10789" y="8815"/>
                      </a:moveTo>
                      <a:cubicBezTo>
                        <a:pt x="4956" y="9443"/>
                        <a:pt x="644" y="6081"/>
                        <a:pt x="0" y="0"/>
                      </a:cubicBezTo>
                      <a:cubicBezTo>
                        <a:pt x="3433" y="3476"/>
                        <a:pt x="9099" y="4357"/>
                        <a:pt x="10900" y="3973"/>
                      </a:cubicBezTo>
                      <a:cubicBezTo>
                        <a:pt x="13854" y="3343"/>
                        <a:pt x="16874" y="7680"/>
                        <a:pt x="20770" y="9005"/>
                      </a:cubicBezTo>
                      <a:cubicBezTo>
                        <a:pt x="24666" y="10328"/>
                        <a:pt x="28821" y="10757"/>
                        <a:pt x="33496" y="10328"/>
                      </a:cubicBezTo>
                      <a:cubicBezTo>
                        <a:pt x="38171" y="10063"/>
                        <a:pt x="51936" y="21716"/>
                        <a:pt x="54274" y="23835"/>
                      </a:cubicBezTo>
                      <a:cubicBezTo>
                        <a:pt x="56612" y="25953"/>
                        <a:pt x="39826" y="26600"/>
                        <a:pt x="43658" y="25623"/>
                      </a:cubicBezTo>
                      <a:cubicBezTo>
                        <a:pt x="49892" y="24034"/>
                        <a:pt x="29810" y="30907"/>
                        <a:pt x="31191" y="14698"/>
                      </a:cubicBezTo>
                      <a:cubicBezTo>
                        <a:pt x="25752" y="17459"/>
                        <a:pt x="13071" y="13580"/>
                        <a:pt x="10789" y="8815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8800" cap="flat">
                  <a:noFill/>
                  <a:bevel/>
                </a:ln>
              </p:spPr>
            </p:sp>
            <p:sp>
              <p:nvSpPr>
                <p:cNvPr id="2279" name="Freeform 2278"/>
                <p:cNvSpPr/>
                <p:nvPr/>
              </p:nvSpPr>
              <p:spPr>
                <a:xfrm flipV="1">
                  <a:off x="555325" y="3159537"/>
                  <a:ext cx="73674" cy="241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674" h="24147">
                      <a:moveTo>
                        <a:pt x="73674" y="0"/>
                      </a:moveTo>
                      <a:cubicBezTo>
                        <a:pt x="73674" y="0"/>
                        <a:pt x="68854" y="3936"/>
                        <a:pt x="65469" y="3840"/>
                      </a:cubicBezTo>
                      <a:cubicBezTo>
                        <a:pt x="58457" y="3641"/>
                        <a:pt x="44853" y="14831"/>
                        <a:pt x="38620" y="14831"/>
                      </a:cubicBezTo>
                      <a:cubicBezTo>
                        <a:pt x="34136" y="14831"/>
                        <a:pt x="-2153" y="1572"/>
                        <a:pt x="1196" y="24147"/>
                      </a:cubicBezTo>
                      <a:cubicBezTo>
                        <a:pt x="-265" y="21475"/>
                        <a:pt x="-1624" y="13210"/>
                        <a:pt x="4610" y="9503"/>
                      </a:cubicBezTo>
                      <a:cubicBezTo>
                        <a:pt x="10843" y="5795"/>
                        <a:pt x="39270" y="8123"/>
                        <a:pt x="39270" y="8123"/>
                      </a:cubicBezTo>
                      <a:cubicBezTo>
                        <a:pt x="39270" y="8123"/>
                        <a:pt x="48275" y="4471"/>
                        <a:pt x="58714" y="1572"/>
                      </a:cubicBezTo>
                      <a:cubicBezTo>
                        <a:pt x="61976" y="666"/>
                        <a:pt x="73674" y="0"/>
                        <a:pt x="73674" y="0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8800" cap="flat">
                  <a:noFill/>
                  <a:bevel/>
                </a:ln>
              </p:spPr>
            </p:sp>
            <p:sp>
              <p:nvSpPr>
                <p:cNvPr id="2280" name="Freeform 2279"/>
                <p:cNvSpPr/>
                <p:nvPr/>
              </p:nvSpPr>
              <p:spPr>
                <a:xfrm rot="-5400000" flipV="1">
                  <a:off x="559127" y="3150513"/>
                  <a:ext cx="17973" cy="233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973" h="23301">
                      <a:moveTo>
                        <a:pt x="-28" y="18180"/>
                      </a:moveTo>
                      <a:cubicBezTo>
                        <a:pt x="-1063" y="23591"/>
                        <a:pt x="14910" y="24433"/>
                        <a:pt x="15869" y="22028"/>
                      </a:cubicBezTo>
                      <a:cubicBezTo>
                        <a:pt x="17545" y="17827"/>
                        <a:pt x="18570" y="6687"/>
                        <a:pt x="17560" y="3574"/>
                      </a:cubicBezTo>
                      <a:cubicBezTo>
                        <a:pt x="16257" y="-443"/>
                        <a:pt x="7715" y="-1075"/>
                        <a:pt x="5661" y="1611"/>
                      </a:cubicBezTo>
                      <a:cubicBezTo>
                        <a:pt x="2868" y="5263"/>
                        <a:pt x="525" y="15286"/>
                        <a:pt x="-28" y="18180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88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2281" name="Freeform 2280"/>
                <p:cNvSpPr/>
                <p:nvPr/>
              </p:nvSpPr>
              <p:spPr>
                <a:xfrm flipV="1">
                  <a:off x="533173" y="3161163"/>
                  <a:ext cx="24410" cy="217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410" h="21723">
                      <a:moveTo>
                        <a:pt x="24410" y="0"/>
                      </a:moveTo>
                      <a:cubicBezTo>
                        <a:pt x="24410" y="0"/>
                        <a:pt x="19475" y="8471"/>
                        <a:pt x="15320" y="11913"/>
                      </a:cubicBezTo>
                      <a:cubicBezTo>
                        <a:pt x="11164" y="15356"/>
                        <a:pt x="0" y="21723"/>
                        <a:pt x="0" y="21723"/>
                      </a:cubicBezTo>
                      <a:cubicBezTo>
                        <a:pt x="0" y="21723"/>
                        <a:pt x="9707" y="20632"/>
                        <a:pt x="15941" y="15600"/>
                      </a:cubicBezTo>
                      <a:cubicBezTo>
                        <a:pt x="22174" y="10570"/>
                        <a:pt x="24410" y="0"/>
                        <a:pt x="24410" y="0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8800" cap="flat">
                  <a:noFill/>
                  <a:bevel/>
                </a:ln>
              </p:spPr>
            </p:sp>
            <p:sp>
              <p:nvSpPr>
                <p:cNvPr id="2282" name="Freeform 2281"/>
                <p:cNvSpPr/>
                <p:nvPr/>
              </p:nvSpPr>
              <p:spPr>
                <a:xfrm flipV="1">
                  <a:off x="456838" y="3087102"/>
                  <a:ext cx="188072" cy="211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072" h="211200">
                      <a:moveTo>
                        <a:pt x="0" y="95118"/>
                      </a:moveTo>
                      <a:cubicBezTo>
                        <a:pt x="0" y="95118"/>
                        <a:pt x="12926" y="109945"/>
                        <a:pt x="24126" y="109324"/>
                      </a:cubicBezTo>
                      <a:cubicBezTo>
                        <a:pt x="35979" y="108668"/>
                        <a:pt x="51267" y="98859"/>
                        <a:pt x="53215" y="96873"/>
                      </a:cubicBezTo>
                      <a:cubicBezTo>
                        <a:pt x="55163" y="94886"/>
                        <a:pt x="55813" y="92103"/>
                        <a:pt x="58669" y="89190"/>
                      </a:cubicBezTo>
                      <a:cubicBezTo>
                        <a:pt x="61526" y="86275"/>
                        <a:pt x="77889" y="75677"/>
                        <a:pt x="80746" y="72763"/>
                      </a:cubicBezTo>
                      <a:cubicBezTo>
                        <a:pt x="83603" y="69849"/>
                        <a:pt x="84642" y="64285"/>
                        <a:pt x="87888" y="61503"/>
                      </a:cubicBezTo>
                      <a:cubicBezTo>
                        <a:pt x="91135" y="58722"/>
                        <a:pt x="117367" y="47064"/>
                        <a:pt x="120744" y="42295"/>
                      </a:cubicBezTo>
                      <a:cubicBezTo>
                        <a:pt x="124120" y="37527"/>
                        <a:pt x="143340" y="1230"/>
                        <a:pt x="146976" y="0"/>
                      </a:cubicBezTo>
                      <a:cubicBezTo>
                        <a:pt x="150612" y="-359"/>
                        <a:pt x="154248" y="4674"/>
                        <a:pt x="157365" y="12357"/>
                      </a:cubicBezTo>
                      <a:cubicBezTo>
                        <a:pt x="160481" y="20040"/>
                        <a:pt x="156326" y="38851"/>
                        <a:pt x="153729" y="44150"/>
                      </a:cubicBezTo>
                      <a:cubicBezTo>
                        <a:pt x="151131" y="49448"/>
                        <a:pt x="135028" y="66405"/>
                        <a:pt x="132172" y="72763"/>
                      </a:cubicBezTo>
                      <a:cubicBezTo>
                        <a:pt x="129314" y="79122"/>
                        <a:pt x="126458" y="84951"/>
                        <a:pt x="129834" y="87865"/>
                      </a:cubicBezTo>
                      <a:cubicBezTo>
                        <a:pt x="133211" y="90779"/>
                        <a:pt x="137366" y="92368"/>
                        <a:pt x="140743" y="91839"/>
                      </a:cubicBezTo>
                      <a:cubicBezTo>
                        <a:pt x="144118" y="91310"/>
                        <a:pt x="146716" y="95548"/>
                        <a:pt x="150612" y="96873"/>
                      </a:cubicBezTo>
                      <a:cubicBezTo>
                        <a:pt x="154508" y="98197"/>
                        <a:pt x="158663" y="98461"/>
                        <a:pt x="163339" y="98197"/>
                      </a:cubicBezTo>
                      <a:cubicBezTo>
                        <a:pt x="168013" y="97932"/>
                        <a:pt x="181778" y="109589"/>
                        <a:pt x="184116" y="111710"/>
                      </a:cubicBezTo>
                      <a:cubicBezTo>
                        <a:pt x="186454" y="113829"/>
                        <a:pt x="186977" y="119658"/>
                        <a:pt x="184896" y="125221"/>
                      </a:cubicBezTo>
                      <a:cubicBezTo>
                        <a:pt x="182818" y="130786"/>
                        <a:pt x="178143" y="134494"/>
                        <a:pt x="178143" y="134494"/>
                      </a:cubicBezTo>
                      <a:cubicBezTo>
                        <a:pt x="178143" y="134494"/>
                        <a:pt x="185311" y="136242"/>
                        <a:pt x="186977" y="141119"/>
                      </a:cubicBezTo>
                      <a:cubicBezTo>
                        <a:pt x="188708" y="146182"/>
                        <a:pt x="188072" y="151503"/>
                        <a:pt x="186977" y="155955"/>
                      </a:cubicBezTo>
                      <a:cubicBezTo>
                        <a:pt x="185727" y="161095"/>
                        <a:pt x="174870" y="166022"/>
                        <a:pt x="174870" y="166022"/>
                      </a:cubicBezTo>
                      <a:cubicBezTo>
                        <a:pt x="174870" y="166022"/>
                        <a:pt x="178922" y="167612"/>
                        <a:pt x="177624" y="172910"/>
                      </a:cubicBezTo>
                      <a:cubicBezTo>
                        <a:pt x="176325" y="178210"/>
                        <a:pt x="174247" y="179799"/>
                        <a:pt x="170611" y="184833"/>
                      </a:cubicBezTo>
                      <a:cubicBezTo>
                        <a:pt x="166975" y="189867"/>
                        <a:pt x="156326" y="190662"/>
                        <a:pt x="156326" y="190662"/>
                      </a:cubicBezTo>
                      <a:cubicBezTo>
                        <a:pt x="156326" y="190662"/>
                        <a:pt x="158632" y="192734"/>
                        <a:pt x="158663" y="195695"/>
                      </a:cubicBezTo>
                      <a:cubicBezTo>
                        <a:pt x="158728" y="201789"/>
                        <a:pt x="152235" y="207618"/>
                        <a:pt x="147756" y="209208"/>
                      </a:cubicBezTo>
                      <a:cubicBezTo>
                        <a:pt x="143408" y="210750"/>
                        <a:pt x="133275" y="211200"/>
                        <a:pt x="133275" y="211200"/>
                      </a:cubicBezTo>
                      <a:cubicBezTo>
                        <a:pt x="133275" y="211200"/>
                        <a:pt x="127237" y="210632"/>
                        <a:pt x="121263" y="211200"/>
                      </a:cubicBezTo>
                      <a:cubicBezTo>
                        <a:pt x="115290" y="211692"/>
                        <a:pt x="105490" y="210077"/>
                        <a:pt x="97439" y="209017"/>
                      </a:cubicBezTo>
                      <a:cubicBezTo>
                        <a:pt x="89267" y="207957"/>
                        <a:pt x="82713" y="206994"/>
                        <a:pt x="75292" y="203908"/>
                      </a:cubicBezTo>
                      <a:cubicBezTo>
                        <a:pt x="68972" y="201281"/>
                        <a:pt x="48780" y="196211"/>
                        <a:pt x="38536" y="194190"/>
                      </a:cubicBezTo>
                      <a:cubicBezTo>
                        <a:pt x="29229" y="192352"/>
                        <a:pt x="0" y="185198"/>
                        <a:pt x="0" y="185198"/>
                      </a:cubicBezTo>
                      <a:lnTo>
                        <a:pt x="0" y="95118"/>
                      </a:lnTo>
                      <a:close/>
                    </a:path>
                  </a:pathLst>
                </a:custGeom>
                <a:noFill/>
                <a:ln w="88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283" name="Freeform 2282"/>
                <p:cNvSpPr/>
                <p:nvPr/>
              </p:nvSpPr>
              <p:spPr>
                <a:xfrm flipH="1">
                  <a:off x="433656" y="3099171"/>
                  <a:ext cx="42167" cy="1135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167" h="113559">
                      <a:moveTo>
                        <a:pt x="0" y="6241"/>
                      </a:moveTo>
                      <a:lnTo>
                        <a:pt x="10120" y="0"/>
                      </a:lnTo>
                      <a:lnTo>
                        <a:pt x="42167" y="11356"/>
                      </a:lnTo>
                      <a:lnTo>
                        <a:pt x="42167" y="113559"/>
                      </a:lnTo>
                      <a:lnTo>
                        <a:pt x="10120" y="113559"/>
                      </a:lnTo>
                      <a:lnTo>
                        <a:pt x="4217" y="102203"/>
                      </a:lnTo>
                      <a:lnTo>
                        <a:pt x="0" y="22712"/>
                      </a:lnTo>
                      <a:close/>
                    </a:path>
                  </a:pathLst>
                </a:custGeom>
                <a:solidFill>
                  <a:srgbClr val="8B4513"/>
                </a:solidFill>
                <a:ln w="8800" cap="flat">
                  <a:solidFill>
                    <a:srgbClr val="8B4513"/>
                  </a:solidFill>
                  <a:bevel/>
                </a:ln>
              </p:spPr>
            </p:sp>
            <p:sp>
              <p:nvSpPr>
                <p:cNvPr id="2284" name="Freeform 2283"/>
                <p:cNvSpPr/>
                <p:nvPr/>
              </p:nvSpPr>
              <p:spPr>
                <a:xfrm>
                  <a:off x="457634" y="3102650"/>
                  <a:ext cx="29568" cy="1013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568" h="101376">
                      <a:moveTo>
                        <a:pt x="26611" y="5464"/>
                      </a:moveTo>
                      <a:cubicBezTo>
                        <a:pt x="27044" y="5464"/>
                        <a:pt x="24922" y="0"/>
                        <a:pt x="20560" y="0"/>
                      </a:cubicBezTo>
                      <a:cubicBezTo>
                        <a:pt x="16199" y="0"/>
                        <a:pt x="3924" y="8072"/>
                        <a:pt x="0" y="8072"/>
                      </a:cubicBezTo>
                      <a:lnTo>
                        <a:pt x="0" y="50315"/>
                      </a:lnTo>
                      <a:lnTo>
                        <a:pt x="0" y="91238"/>
                      </a:lnTo>
                      <a:cubicBezTo>
                        <a:pt x="2445" y="101376"/>
                        <a:pt x="19191" y="95166"/>
                        <a:pt x="23826" y="94333"/>
                      </a:cubicBezTo>
                      <a:cubicBezTo>
                        <a:pt x="29568" y="93282"/>
                        <a:pt x="29568" y="85074"/>
                        <a:pt x="29568" y="85074"/>
                      </a:cubicBezTo>
                      <a:lnTo>
                        <a:pt x="20627" y="86756"/>
                      </a:lnTo>
                      <a:cubicBezTo>
                        <a:pt x="20627" y="86756"/>
                        <a:pt x="18688" y="63910"/>
                        <a:pt x="19201" y="44148"/>
                      </a:cubicBezTo>
                      <a:cubicBezTo>
                        <a:pt x="19714" y="24386"/>
                        <a:pt x="18844" y="7427"/>
                        <a:pt x="18844" y="7427"/>
                      </a:cubicBezTo>
                      <a:lnTo>
                        <a:pt x="27044" y="5464"/>
                      </a:lnTo>
                      <a:close/>
                    </a:path>
                  </a:pathLst>
                </a:custGeom>
                <a:solidFill>
                  <a:srgbClr val="9195A0"/>
                </a:solidFill>
                <a:ln w="8800" cap="flat">
                  <a:noFill/>
                  <a:bevel/>
                </a:ln>
              </p:spPr>
            </p:sp>
          </p:grpSp>
          <p:sp>
            <p:nvSpPr>
              <p:cNvPr id="4597" name="Text 4597"/>
              <p:cNvSpPr txBox="1"/>
              <p:nvPr/>
            </p:nvSpPr>
            <p:spPr>
              <a:xfrm>
                <a:off x="680121" y="3095902"/>
                <a:ext cx="1540000" cy="20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5DA15F"/>
                    </a:solidFill>
                    <a:latin typeface="Comic Sans MS"/>
                  </a:rPr>
                  <a:t>Overeat before sleep.</a:t>
                </a:r>
              </a:p>
            </p:txBody>
          </p:sp>
        </p:grpSp>
        <p:grpSp>
          <p:nvGrpSpPr>
            <p:cNvPr id="2285" name="Sub Topic"/>
            <p:cNvGrpSpPr/>
            <p:nvPr/>
          </p:nvGrpSpPr>
          <p:grpSpPr>
            <a:xfrm>
              <a:off x="-23879" y="3500702"/>
              <a:ext cx="2200000" cy="281600"/>
              <a:chOff x="-23879" y="3500702"/>
              <a:chExt cx="2200000" cy="281600"/>
            </a:xfrm>
          </p:grpSpPr>
          <p:sp>
            <p:nvSpPr>
              <p:cNvPr id="2286" name="Rectangle balloon"/>
              <p:cNvSpPr/>
              <p:nvPr/>
            </p:nvSpPr>
            <p:spPr>
              <a:xfrm>
                <a:off x="-23879" y="3500702"/>
                <a:ext cx="2200000" cy="281600"/>
              </a:xfrm>
              <a:custGeom>
                <a:avLst/>
                <a:gdLst/>
                <a:ahLst/>
                <a:cxnLst/>
                <a:rect l="0" t="0" r="0" b="0"/>
                <a:pathLst>
                  <a:path w="2200000" h="281600" fill="none">
                    <a:moveTo>
                      <a:pt x="0" y="281600"/>
                    </a:moveTo>
                    <a:lnTo>
                      <a:pt x="2200000" y="281600"/>
                    </a:lnTo>
                  </a:path>
                </a:pathLst>
              </a:custGeom>
              <a:noFill/>
              <a:ln w="8800" cap="flat">
                <a:solidFill>
                  <a:srgbClr val="5DA15F"/>
                </a:solidFill>
                <a:bevel/>
              </a:ln>
            </p:spPr>
          </p:sp>
          <p:grpSp>
            <p:nvGrpSpPr>
              <p:cNvPr id="2288" name="Finger Down"/>
              <p:cNvGrpSpPr/>
              <p:nvPr/>
            </p:nvGrpSpPr>
            <p:grpSpPr>
              <a:xfrm>
                <a:off x="11321" y="3562302"/>
                <a:ext cx="211200" cy="211200"/>
                <a:chOff x="11321" y="3562302"/>
                <a:chExt cx="211200" cy="211200"/>
              </a:xfrm>
            </p:grpSpPr>
            <p:sp>
              <p:nvSpPr>
                <p:cNvPr id="2289" name="Freeform 2288"/>
                <p:cNvSpPr/>
                <p:nvPr/>
              </p:nvSpPr>
              <p:spPr>
                <a:xfrm flipV="1">
                  <a:off x="34438" y="3562302"/>
                  <a:ext cx="188072" cy="211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072" h="211200">
                      <a:moveTo>
                        <a:pt x="0" y="95117"/>
                      </a:moveTo>
                      <a:cubicBezTo>
                        <a:pt x="0" y="95117"/>
                        <a:pt x="19398" y="109019"/>
                        <a:pt x="24126" y="109281"/>
                      </a:cubicBezTo>
                      <a:cubicBezTo>
                        <a:pt x="35975" y="109938"/>
                        <a:pt x="51267" y="98820"/>
                        <a:pt x="53215" y="96834"/>
                      </a:cubicBezTo>
                      <a:cubicBezTo>
                        <a:pt x="55163" y="94848"/>
                        <a:pt x="55813" y="92066"/>
                        <a:pt x="58669" y="89155"/>
                      </a:cubicBezTo>
                      <a:cubicBezTo>
                        <a:pt x="61526" y="86241"/>
                        <a:pt x="77889" y="75647"/>
                        <a:pt x="80746" y="72734"/>
                      </a:cubicBezTo>
                      <a:cubicBezTo>
                        <a:pt x="83603" y="69821"/>
                        <a:pt x="84642" y="64260"/>
                        <a:pt x="87888" y="61479"/>
                      </a:cubicBezTo>
                      <a:cubicBezTo>
                        <a:pt x="91135" y="58698"/>
                        <a:pt x="117367" y="47045"/>
                        <a:pt x="120744" y="42278"/>
                      </a:cubicBezTo>
                      <a:cubicBezTo>
                        <a:pt x="124120" y="37512"/>
                        <a:pt x="143340" y="1229"/>
                        <a:pt x="146976" y="0"/>
                      </a:cubicBezTo>
                      <a:cubicBezTo>
                        <a:pt x="150612" y="-360"/>
                        <a:pt x="154248" y="4672"/>
                        <a:pt x="157365" y="12352"/>
                      </a:cubicBezTo>
                      <a:cubicBezTo>
                        <a:pt x="160481" y="20032"/>
                        <a:pt x="156326" y="38835"/>
                        <a:pt x="153729" y="44133"/>
                      </a:cubicBezTo>
                      <a:cubicBezTo>
                        <a:pt x="151131" y="49428"/>
                        <a:pt x="135028" y="66378"/>
                        <a:pt x="132172" y="72734"/>
                      </a:cubicBezTo>
                      <a:cubicBezTo>
                        <a:pt x="129314" y="79090"/>
                        <a:pt x="126458" y="84917"/>
                        <a:pt x="129834" y="87830"/>
                      </a:cubicBezTo>
                      <a:cubicBezTo>
                        <a:pt x="133211" y="90743"/>
                        <a:pt x="137366" y="92331"/>
                        <a:pt x="140743" y="91802"/>
                      </a:cubicBezTo>
                      <a:cubicBezTo>
                        <a:pt x="144118" y="91273"/>
                        <a:pt x="146716" y="95510"/>
                        <a:pt x="150612" y="96834"/>
                      </a:cubicBezTo>
                      <a:cubicBezTo>
                        <a:pt x="154508" y="98158"/>
                        <a:pt x="158663" y="98423"/>
                        <a:pt x="163339" y="98158"/>
                      </a:cubicBezTo>
                      <a:cubicBezTo>
                        <a:pt x="168013" y="97893"/>
                        <a:pt x="181778" y="109546"/>
                        <a:pt x="184116" y="111665"/>
                      </a:cubicBezTo>
                      <a:cubicBezTo>
                        <a:pt x="186454" y="113784"/>
                        <a:pt x="186977" y="119610"/>
                        <a:pt x="184896" y="125171"/>
                      </a:cubicBezTo>
                      <a:cubicBezTo>
                        <a:pt x="182818" y="130734"/>
                        <a:pt x="178143" y="134440"/>
                        <a:pt x="178143" y="134440"/>
                      </a:cubicBezTo>
                      <a:cubicBezTo>
                        <a:pt x="178143" y="134440"/>
                        <a:pt x="185311" y="136189"/>
                        <a:pt x="186977" y="141062"/>
                      </a:cubicBezTo>
                      <a:cubicBezTo>
                        <a:pt x="188708" y="146124"/>
                        <a:pt x="188072" y="151442"/>
                        <a:pt x="186977" y="155893"/>
                      </a:cubicBezTo>
                      <a:cubicBezTo>
                        <a:pt x="185727" y="161030"/>
                        <a:pt x="174870" y="165956"/>
                        <a:pt x="174870" y="165956"/>
                      </a:cubicBezTo>
                      <a:cubicBezTo>
                        <a:pt x="174870" y="165956"/>
                        <a:pt x="178922" y="167545"/>
                        <a:pt x="177624" y="172842"/>
                      </a:cubicBezTo>
                      <a:cubicBezTo>
                        <a:pt x="176325" y="178138"/>
                        <a:pt x="174247" y="179728"/>
                        <a:pt x="170611" y="184760"/>
                      </a:cubicBezTo>
                      <a:cubicBezTo>
                        <a:pt x="166975" y="189791"/>
                        <a:pt x="156326" y="190586"/>
                        <a:pt x="156326" y="190586"/>
                      </a:cubicBezTo>
                      <a:cubicBezTo>
                        <a:pt x="156326" y="190586"/>
                        <a:pt x="158632" y="192657"/>
                        <a:pt x="158663" y="195617"/>
                      </a:cubicBezTo>
                      <a:cubicBezTo>
                        <a:pt x="158728" y="201708"/>
                        <a:pt x="152235" y="207535"/>
                        <a:pt x="147756" y="209124"/>
                      </a:cubicBezTo>
                      <a:cubicBezTo>
                        <a:pt x="143408" y="210667"/>
                        <a:pt x="133275" y="211200"/>
                        <a:pt x="133275" y="211200"/>
                      </a:cubicBezTo>
                      <a:cubicBezTo>
                        <a:pt x="133275" y="211200"/>
                        <a:pt x="127237" y="210622"/>
                        <a:pt x="121263" y="211200"/>
                      </a:cubicBezTo>
                      <a:cubicBezTo>
                        <a:pt x="115290" y="211681"/>
                        <a:pt x="109576" y="207271"/>
                        <a:pt x="101524" y="206210"/>
                      </a:cubicBezTo>
                      <a:cubicBezTo>
                        <a:pt x="93352" y="205152"/>
                        <a:pt x="82045" y="203034"/>
                        <a:pt x="75292" y="203827"/>
                      </a:cubicBezTo>
                      <a:cubicBezTo>
                        <a:pt x="68539" y="204622"/>
                        <a:pt x="54516" y="197178"/>
                        <a:pt x="45163" y="195617"/>
                      </a:cubicBezTo>
                      <a:cubicBezTo>
                        <a:pt x="28292" y="192802"/>
                        <a:pt x="0" y="185161"/>
                        <a:pt x="0" y="185161"/>
                      </a:cubicBezTo>
                      <a:lnTo>
                        <a:pt x="0" y="95117"/>
                      </a:lnTo>
                      <a:close/>
                    </a:path>
                  </a:pathLst>
                </a:custGeom>
                <a:solidFill>
                  <a:srgbClr val="F7D8AA"/>
                </a:solidFill>
                <a:ln w="88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290" name="Freeform 2289"/>
                <p:cNvSpPr/>
                <p:nvPr/>
              </p:nvSpPr>
              <p:spPr>
                <a:xfrm flipV="1">
                  <a:off x="35841" y="3658009"/>
                  <a:ext cx="145656" cy="1154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5656" h="115452">
                      <a:moveTo>
                        <a:pt x="0" y="103202"/>
                      </a:moveTo>
                      <a:cubicBezTo>
                        <a:pt x="0" y="103201"/>
                        <a:pt x="19908" y="113253"/>
                        <a:pt x="22766" y="109281"/>
                      </a:cubicBezTo>
                      <a:cubicBezTo>
                        <a:pt x="25622" y="105309"/>
                        <a:pt x="49907" y="98820"/>
                        <a:pt x="51854" y="96834"/>
                      </a:cubicBezTo>
                      <a:cubicBezTo>
                        <a:pt x="53802" y="94848"/>
                        <a:pt x="54452" y="92066"/>
                        <a:pt x="57308" y="89155"/>
                      </a:cubicBezTo>
                      <a:cubicBezTo>
                        <a:pt x="60166" y="86241"/>
                        <a:pt x="76529" y="75647"/>
                        <a:pt x="79385" y="72734"/>
                      </a:cubicBezTo>
                      <a:cubicBezTo>
                        <a:pt x="82243" y="69821"/>
                        <a:pt x="83281" y="64260"/>
                        <a:pt x="86528" y="61478"/>
                      </a:cubicBezTo>
                      <a:cubicBezTo>
                        <a:pt x="89774" y="58698"/>
                        <a:pt x="116007" y="47045"/>
                        <a:pt x="119383" y="42278"/>
                      </a:cubicBezTo>
                      <a:cubicBezTo>
                        <a:pt x="122759" y="37511"/>
                        <a:pt x="141979" y="1229"/>
                        <a:pt x="145656" y="0"/>
                      </a:cubicBezTo>
                      <a:cubicBezTo>
                        <a:pt x="145356" y="7056"/>
                        <a:pt x="128733" y="38041"/>
                        <a:pt x="121980" y="46516"/>
                      </a:cubicBezTo>
                      <a:cubicBezTo>
                        <a:pt x="118319" y="51111"/>
                        <a:pt x="91073" y="59494"/>
                        <a:pt x="88216" y="65849"/>
                      </a:cubicBezTo>
                      <a:cubicBezTo>
                        <a:pt x="85359" y="72205"/>
                        <a:pt x="83801" y="74588"/>
                        <a:pt x="82243" y="76707"/>
                      </a:cubicBezTo>
                      <a:cubicBezTo>
                        <a:pt x="80684" y="78826"/>
                        <a:pt x="64271" y="87774"/>
                        <a:pt x="60945" y="92862"/>
                      </a:cubicBezTo>
                      <a:cubicBezTo>
                        <a:pt x="58867" y="96040"/>
                        <a:pt x="55491" y="100277"/>
                        <a:pt x="53153" y="102131"/>
                      </a:cubicBezTo>
                      <a:cubicBezTo>
                        <a:pt x="46719" y="107234"/>
                        <a:pt x="29499" y="109554"/>
                        <a:pt x="24324" y="114049"/>
                      </a:cubicBezTo>
                      <a:cubicBezTo>
                        <a:pt x="17311" y="120140"/>
                        <a:pt x="7003" y="103996"/>
                        <a:pt x="0" y="109565"/>
                      </a:cubicBezTo>
                      <a:cubicBezTo>
                        <a:pt x="0" y="109565"/>
                        <a:pt x="0" y="103202"/>
                        <a:pt x="0" y="103202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8800" cap="flat">
                  <a:noFill/>
                  <a:bevel/>
                </a:ln>
              </p:spPr>
            </p:sp>
            <p:sp>
              <p:nvSpPr>
                <p:cNvPr id="2291" name="Freeform 2290"/>
                <p:cNvSpPr/>
                <p:nvPr/>
              </p:nvSpPr>
              <p:spPr>
                <a:xfrm flipV="1">
                  <a:off x="34438" y="3562302"/>
                  <a:ext cx="188072" cy="211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072" h="211200">
                      <a:moveTo>
                        <a:pt x="104381" y="121730"/>
                      </a:moveTo>
                      <a:cubicBezTo>
                        <a:pt x="107498" y="113784"/>
                        <a:pt x="117284" y="115070"/>
                        <a:pt x="122032" y="115978"/>
                      </a:cubicBezTo>
                      <a:cubicBezTo>
                        <a:pt x="144910" y="120353"/>
                        <a:pt x="122312" y="87595"/>
                        <a:pt x="117637" y="84946"/>
                      </a:cubicBezTo>
                      <a:cubicBezTo>
                        <a:pt x="124649" y="81768"/>
                        <a:pt x="137885" y="58698"/>
                        <a:pt x="141522" y="55520"/>
                      </a:cubicBezTo>
                      <a:cubicBezTo>
                        <a:pt x="145158" y="52343"/>
                        <a:pt x="148014" y="45722"/>
                        <a:pt x="146196" y="40690"/>
                      </a:cubicBezTo>
                      <a:cubicBezTo>
                        <a:pt x="149054" y="32480"/>
                        <a:pt x="136846" y="27977"/>
                        <a:pt x="136846" y="27977"/>
                      </a:cubicBezTo>
                      <a:cubicBezTo>
                        <a:pt x="136846" y="27977"/>
                        <a:pt x="143340" y="30891"/>
                        <a:pt x="146716" y="26124"/>
                      </a:cubicBezTo>
                      <a:cubicBezTo>
                        <a:pt x="150092" y="21357"/>
                        <a:pt x="154767" y="7585"/>
                        <a:pt x="146976" y="0"/>
                      </a:cubicBezTo>
                      <a:cubicBezTo>
                        <a:pt x="150612" y="-360"/>
                        <a:pt x="154248" y="4672"/>
                        <a:pt x="157365" y="12352"/>
                      </a:cubicBezTo>
                      <a:cubicBezTo>
                        <a:pt x="160481" y="20032"/>
                        <a:pt x="156326" y="38835"/>
                        <a:pt x="153729" y="44133"/>
                      </a:cubicBezTo>
                      <a:cubicBezTo>
                        <a:pt x="151131" y="49429"/>
                        <a:pt x="135028" y="66378"/>
                        <a:pt x="132172" y="72733"/>
                      </a:cubicBezTo>
                      <a:cubicBezTo>
                        <a:pt x="129314" y="79090"/>
                        <a:pt x="126458" y="84917"/>
                        <a:pt x="129834" y="87829"/>
                      </a:cubicBezTo>
                      <a:cubicBezTo>
                        <a:pt x="133211" y="90742"/>
                        <a:pt x="137366" y="92331"/>
                        <a:pt x="140743" y="91802"/>
                      </a:cubicBezTo>
                      <a:cubicBezTo>
                        <a:pt x="144118" y="91273"/>
                        <a:pt x="146716" y="95510"/>
                        <a:pt x="150612" y="96835"/>
                      </a:cubicBezTo>
                      <a:cubicBezTo>
                        <a:pt x="154508" y="98158"/>
                        <a:pt x="158663" y="98423"/>
                        <a:pt x="163339" y="98158"/>
                      </a:cubicBezTo>
                      <a:cubicBezTo>
                        <a:pt x="168013" y="97893"/>
                        <a:pt x="181778" y="109546"/>
                        <a:pt x="184116" y="111665"/>
                      </a:cubicBezTo>
                      <a:cubicBezTo>
                        <a:pt x="186454" y="113784"/>
                        <a:pt x="186977" y="119610"/>
                        <a:pt x="184896" y="125171"/>
                      </a:cubicBezTo>
                      <a:cubicBezTo>
                        <a:pt x="182818" y="130733"/>
                        <a:pt x="178143" y="134440"/>
                        <a:pt x="178143" y="134440"/>
                      </a:cubicBezTo>
                      <a:cubicBezTo>
                        <a:pt x="178143" y="134440"/>
                        <a:pt x="185311" y="136189"/>
                        <a:pt x="186977" y="141061"/>
                      </a:cubicBezTo>
                      <a:cubicBezTo>
                        <a:pt x="188708" y="146124"/>
                        <a:pt x="188072" y="151443"/>
                        <a:pt x="186977" y="155892"/>
                      </a:cubicBezTo>
                      <a:cubicBezTo>
                        <a:pt x="185727" y="161030"/>
                        <a:pt x="174870" y="165956"/>
                        <a:pt x="174870" y="165956"/>
                      </a:cubicBezTo>
                      <a:cubicBezTo>
                        <a:pt x="174870" y="165956"/>
                        <a:pt x="178922" y="167545"/>
                        <a:pt x="177624" y="172842"/>
                      </a:cubicBezTo>
                      <a:cubicBezTo>
                        <a:pt x="176325" y="178138"/>
                        <a:pt x="174247" y="179728"/>
                        <a:pt x="170611" y="184760"/>
                      </a:cubicBezTo>
                      <a:cubicBezTo>
                        <a:pt x="166975" y="189790"/>
                        <a:pt x="156326" y="190586"/>
                        <a:pt x="156326" y="190586"/>
                      </a:cubicBezTo>
                      <a:cubicBezTo>
                        <a:pt x="156326" y="190586"/>
                        <a:pt x="158632" y="192657"/>
                        <a:pt x="158663" y="195618"/>
                      </a:cubicBezTo>
                      <a:cubicBezTo>
                        <a:pt x="158728" y="201708"/>
                        <a:pt x="152236" y="207534"/>
                        <a:pt x="147756" y="209125"/>
                      </a:cubicBezTo>
                      <a:cubicBezTo>
                        <a:pt x="143408" y="210666"/>
                        <a:pt x="133276" y="211200"/>
                        <a:pt x="133276" y="211200"/>
                      </a:cubicBezTo>
                      <a:cubicBezTo>
                        <a:pt x="133276" y="211200"/>
                        <a:pt x="127237" y="210502"/>
                        <a:pt x="121263" y="211200"/>
                      </a:cubicBezTo>
                      <a:cubicBezTo>
                        <a:pt x="115290" y="211561"/>
                        <a:pt x="105490" y="208681"/>
                        <a:pt x="97439" y="207623"/>
                      </a:cubicBezTo>
                      <a:cubicBezTo>
                        <a:pt x="89267" y="206562"/>
                        <a:pt x="85914" y="206949"/>
                        <a:pt x="75292" y="203827"/>
                      </a:cubicBezTo>
                      <a:cubicBezTo>
                        <a:pt x="68748" y="201905"/>
                        <a:pt x="54592" y="196544"/>
                        <a:pt x="45163" y="195618"/>
                      </a:cubicBezTo>
                      <a:cubicBezTo>
                        <a:pt x="30213" y="194149"/>
                        <a:pt x="0" y="182051"/>
                        <a:pt x="0" y="182051"/>
                      </a:cubicBezTo>
                      <a:lnTo>
                        <a:pt x="0" y="175960"/>
                      </a:lnTo>
                      <a:cubicBezTo>
                        <a:pt x="0" y="175960"/>
                        <a:pt x="32957" y="192969"/>
                        <a:pt x="43346" y="189526"/>
                      </a:cubicBezTo>
                      <a:cubicBezTo>
                        <a:pt x="53735" y="186083"/>
                        <a:pt x="70097" y="195883"/>
                        <a:pt x="75292" y="197206"/>
                      </a:cubicBezTo>
                      <a:cubicBezTo>
                        <a:pt x="80486" y="198532"/>
                        <a:pt x="91655" y="196941"/>
                        <a:pt x="91655" y="196941"/>
                      </a:cubicBezTo>
                      <a:cubicBezTo>
                        <a:pt x="91655" y="196941"/>
                        <a:pt x="85161" y="188468"/>
                        <a:pt x="88538" y="181052"/>
                      </a:cubicBezTo>
                      <a:cubicBezTo>
                        <a:pt x="84642" y="169134"/>
                        <a:pt x="88018" y="152714"/>
                        <a:pt x="90615" y="145299"/>
                      </a:cubicBezTo>
                      <a:cubicBezTo>
                        <a:pt x="85162" y="143181"/>
                        <a:pt x="79707" y="150861"/>
                        <a:pt x="79707" y="150861"/>
                      </a:cubicBezTo>
                      <a:cubicBezTo>
                        <a:pt x="79707" y="150861"/>
                        <a:pt x="74513" y="148213"/>
                        <a:pt x="68020" y="150861"/>
                      </a:cubicBezTo>
                      <a:cubicBezTo>
                        <a:pt x="61527" y="153509"/>
                        <a:pt x="56722" y="147259"/>
                        <a:pt x="47742" y="162436"/>
                      </a:cubicBezTo>
                      <a:cubicBezTo>
                        <a:pt x="51423" y="147577"/>
                        <a:pt x="45190" y="135183"/>
                        <a:pt x="45190" y="135183"/>
                      </a:cubicBezTo>
                      <a:cubicBezTo>
                        <a:pt x="45190" y="135183"/>
                        <a:pt x="57890" y="143976"/>
                        <a:pt x="67240" y="144505"/>
                      </a:cubicBezTo>
                      <a:cubicBezTo>
                        <a:pt x="76590" y="145034"/>
                        <a:pt x="101264" y="129675"/>
                        <a:pt x="104381" y="121730"/>
                      </a:cubicBezTo>
                      <a:close/>
                    </a:path>
                  </a:pathLst>
                </a:custGeom>
                <a:solidFill>
                  <a:srgbClr val="EAC195"/>
                </a:solidFill>
                <a:ln w="8800" cap="flat">
                  <a:noFill/>
                  <a:bevel/>
                </a:ln>
              </p:spPr>
            </p:sp>
            <p:sp>
              <p:nvSpPr>
                <p:cNvPr id="2292" name="Freeform 2291"/>
                <p:cNvSpPr/>
                <p:nvPr/>
              </p:nvSpPr>
              <p:spPr>
                <a:xfrm flipV="1">
                  <a:off x="132576" y="3623184"/>
                  <a:ext cx="88162" cy="392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162" h="39211">
                      <a:moveTo>
                        <a:pt x="87805" y="9867"/>
                      </a:moveTo>
                      <a:cubicBezTo>
                        <a:pt x="87805" y="9867"/>
                        <a:pt x="87485" y="16805"/>
                        <a:pt x="80005" y="23373"/>
                      </a:cubicBezTo>
                      <a:cubicBezTo>
                        <a:pt x="72490" y="29972"/>
                        <a:pt x="49861" y="37373"/>
                        <a:pt x="45705" y="38701"/>
                      </a:cubicBezTo>
                      <a:cubicBezTo>
                        <a:pt x="41550" y="40021"/>
                        <a:pt x="33759" y="38397"/>
                        <a:pt x="30901" y="37373"/>
                      </a:cubicBezTo>
                      <a:cubicBezTo>
                        <a:pt x="26431" y="35770"/>
                        <a:pt x="2607" y="30789"/>
                        <a:pt x="1049" y="28140"/>
                      </a:cubicBezTo>
                      <a:cubicBezTo>
                        <a:pt x="-412" y="25492"/>
                        <a:pt x="-1275" y="16376"/>
                        <a:pt x="4959" y="12668"/>
                      </a:cubicBezTo>
                      <a:cubicBezTo>
                        <a:pt x="11192" y="8961"/>
                        <a:pt x="39450" y="11117"/>
                        <a:pt x="39450" y="11117"/>
                      </a:cubicBezTo>
                      <a:cubicBezTo>
                        <a:pt x="39450" y="11117"/>
                        <a:pt x="56370" y="3775"/>
                        <a:pt x="69097" y="3511"/>
                      </a:cubicBezTo>
                      <a:cubicBezTo>
                        <a:pt x="75224" y="3383"/>
                        <a:pt x="83544" y="-1885"/>
                        <a:pt x="85978" y="598"/>
                      </a:cubicBezTo>
                      <a:cubicBezTo>
                        <a:pt x="89355" y="4040"/>
                        <a:pt x="87805" y="9867"/>
                        <a:pt x="87805" y="9867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88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293" name="Freeform 2292"/>
                <p:cNvSpPr/>
                <p:nvPr/>
              </p:nvSpPr>
              <p:spPr>
                <a:xfrm flipV="1">
                  <a:off x="128475" y="3598388"/>
                  <a:ext cx="93900" cy="406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3900" h="40633">
                      <a:moveTo>
                        <a:pt x="92940" y="6621"/>
                      </a:moveTo>
                      <a:cubicBezTo>
                        <a:pt x="91846" y="3443"/>
                        <a:pt x="88002" y="1112"/>
                        <a:pt x="84106" y="0"/>
                      </a:cubicBezTo>
                      <a:cubicBezTo>
                        <a:pt x="76314" y="6780"/>
                        <a:pt x="53962" y="13999"/>
                        <a:pt x="49807" y="15328"/>
                      </a:cubicBezTo>
                      <a:cubicBezTo>
                        <a:pt x="45651" y="16647"/>
                        <a:pt x="37818" y="15138"/>
                        <a:pt x="35002" y="13999"/>
                      </a:cubicBezTo>
                      <a:cubicBezTo>
                        <a:pt x="31039" y="12397"/>
                        <a:pt x="17175" y="9638"/>
                        <a:pt x="8392" y="6888"/>
                      </a:cubicBezTo>
                      <a:cubicBezTo>
                        <a:pt x="6538" y="6307"/>
                        <a:pt x="-6756" y="16181"/>
                        <a:pt x="4371" y="24630"/>
                      </a:cubicBezTo>
                      <a:cubicBezTo>
                        <a:pt x="16578" y="33899"/>
                        <a:pt x="31297" y="39178"/>
                        <a:pt x="38309" y="40498"/>
                      </a:cubicBezTo>
                      <a:cubicBezTo>
                        <a:pt x="45322" y="41818"/>
                        <a:pt x="89301" y="33369"/>
                        <a:pt x="92940" y="21452"/>
                      </a:cubicBezTo>
                      <a:cubicBezTo>
                        <a:pt x="94505" y="16333"/>
                        <a:pt x="93900" y="9800"/>
                        <a:pt x="92940" y="6621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88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294" name="Freeform 2293"/>
                <p:cNvSpPr/>
                <p:nvPr/>
              </p:nvSpPr>
              <p:spPr>
                <a:xfrm flipV="1">
                  <a:off x="126782" y="3578252"/>
                  <a:ext cx="85436" cy="361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436" h="36139">
                      <a:moveTo>
                        <a:pt x="78266" y="25689"/>
                      </a:moveTo>
                      <a:cubicBezTo>
                        <a:pt x="76085" y="28867"/>
                        <a:pt x="69696" y="30986"/>
                        <a:pt x="63982" y="31516"/>
                      </a:cubicBezTo>
                      <a:cubicBezTo>
                        <a:pt x="56450" y="34693"/>
                        <a:pt x="37490" y="37077"/>
                        <a:pt x="33594" y="35753"/>
                      </a:cubicBezTo>
                      <a:cubicBezTo>
                        <a:pt x="29465" y="34349"/>
                        <a:pt x="14182" y="24802"/>
                        <a:pt x="7621" y="20127"/>
                      </a:cubicBezTo>
                      <a:cubicBezTo>
                        <a:pt x="-463" y="14367"/>
                        <a:pt x="-3774" y="4436"/>
                        <a:pt x="6063" y="0"/>
                      </a:cubicBezTo>
                      <a:cubicBezTo>
                        <a:pt x="18270" y="9269"/>
                        <a:pt x="32989" y="14549"/>
                        <a:pt x="40002" y="15869"/>
                      </a:cubicBezTo>
                      <a:cubicBezTo>
                        <a:pt x="44987" y="16807"/>
                        <a:pt x="68068" y="12938"/>
                        <a:pt x="82703" y="6849"/>
                      </a:cubicBezTo>
                      <a:cubicBezTo>
                        <a:pt x="84604" y="8104"/>
                        <a:pt x="85944" y="10080"/>
                        <a:pt x="85279" y="13771"/>
                      </a:cubicBezTo>
                      <a:cubicBezTo>
                        <a:pt x="84344" y="18962"/>
                        <a:pt x="80448" y="22511"/>
                        <a:pt x="78266" y="25689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88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295" name="Freeform 2294"/>
                <p:cNvSpPr/>
                <p:nvPr/>
              </p:nvSpPr>
              <p:spPr>
                <a:xfrm flipV="1">
                  <a:off x="126838" y="3563706"/>
                  <a:ext cx="66288" cy="307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288" h="30741">
                      <a:moveTo>
                        <a:pt x="63926" y="11571"/>
                      </a:moveTo>
                      <a:cubicBezTo>
                        <a:pt x="56393" y="14749"/>
                        <a:pt x="38431" y="14686"/>
                        <a:pt x="34535" y="13336"/>
                      </a:cubicBezTo>
                      <a:cubicBezTo>
                        <a:pt x="30407" y="11958"/>
                        <a:pt x="13937" y="5121"/>
                        <a:pt x="7565" y="104"/>
                      </a:cubicBezTo>
                      <a:cubicBezTo>
                        <a:pt x="2306" y="-1208"/>
                        <a:pt x="-2661" y="6539"/>
                        <a:pt x="1527" y="11041"/>
                      </a:cubicBezTo>
                      <a:cubicBezTo>
                        <a:pt x="9806" y="18854"/>
                        <a:pt x="20023" y="27887"/>
                        <a:pt x="29632" y="29542"/>
                      </a:cubicBezTo>
                      <a:cubicBezTo>
                        <a:pt x="34637" y="30404"/>
                        <a:pt x="40031" y="31367"/>
                        <a:pt x="55355" y="30109"/>
                      </a:cubicBezTo>
                      <a:cubicBezTo>
                        <a:pt x="59186" y="28851"/>
                        <a:pt x="66414" y="22958"/>
                        <a:pt x="66288" y="16602"/>
                      </a:cubicBezTo>
                      <a:cubicBezTo>
                        <a:pt x="66288" y="15411"/>
                        <a:pt x="65679" y="13027"/>
                        <a:pt x="63926" y="11571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88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296" name="Freeform 2295"/>
                <p:cNvSpPr/>
                <p:nvPr/>
              </p:nvSpPr>
              <p:spPr>
                <a:xfrm rot="-5400000" flipV="1">
                  <a:off x="128308" y="3591936"/>
                  <a:ext cx="19726" cy="197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726" h="19784">
                      <a:moveTo>
                        <a:pt x="314" y="11286"/>
                      </a:moveTo>
                      <a:cubicBezTo>
                        <a:pt x="-2103" y="15434"/>
                        <a:pt x="9863" y="21805"/>
                        <a:pt x="11437" y="19175"/>
                      </a:cubicBezTo>
                      <a:cubicBezTo>
                        <a:pt x="14163" y="14663"/>
                        <a:pt x="18253" y="11580"/>
                        <a:pt x="19580" y="6806"/>
                      </a:cubicBezTo>
                      <a:cubicBezTo>
                        <a:pt x="20772" y="2521"/>
                        <a:pt x="14178" y="-2287"/>
                        <a:pt x="9450" y="1157"/>
                      </a:cubicBezTo>
                      <a:cubicBezTo>
                        <a:pt x="5975" y="3689"/>
                        <a:pt x="1711" y="8889"/>
                        <a:pt x="314" y="11286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88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2297" name="Freeform 2296"/>
                <p:cNvSpPr/>
                <p:nvPr/>
              </p:nvSpPr>
              <p:spPr>
                <a:xfrm rot="-5400000" flipV="1">
                  <a:off x="129483" y="3607269"/>
                  <a:ext cx="21812" cy="214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812" h="21452">
                      <a:moveTo>
                        <a:pt x="285" y="14091"/>
                      </a:moveTo>
                      <a:cubicBezTo>
                        <a:pt x="-2292" y="18513"/>
                        <a:pt x="12798" y="23441"/>
                        <a:pt x="14586" y="20616"/>
                      </a:cubicBezTo>
                      <a:cubicBezTo>
                        <a:pt x="17011" y="16784"/>
                        <a:pt x="22705" y="8444"/>
                        <a:pt x="21695" y="5330"/>
                      </a:cubicBezTo>
                      <a:cubicBezTo>
                        <a:pt x="20391" y="1313"/>
                        <a:pt x="13990" y="-1688"/>
                        <a:pt x="10242" y="1039"/>
                      </a:cubicBezTo>
                      <a:cubicBezTo>
                        <a:pt x="6503" y="3759"/>
                        <a:pt x="1775" y="11534"/>
                        <a:pt x="285" y="14091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88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2298" name="Freeform 2297"/>
                <p:cNvSpPr/>
                <p:nvPr/>
              </p:nvSpPr>
              <p:spPr>
                <a:xfrm rot="-5400000" flipV="1">
                  <a:off x="128091" y="3577774"/>
                  <a:ext cx="14947" cy="150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947" h="15048">
                      <a:moveTo>
                        <a:pt x="261" y="8328"/>
                      </a:moveTo>
                      <a:cubicBezTo>
                        <a:pt x="-1618" y="11553"/>
                        <a:pt x="6310" y="16980"/>
                        <a:pt x="8611" y="14342"/>
                      </a:cubicBezTo>
                      <a:cubicBezTo>
                        <a:pt x="11314" y="11244"/>
                        <a:pt x="14822" y="8646"/>
                        <a:pt x="14947" y="4801"/>
                      </a:cubicBezTo>
                      <a:cubicBezTo>
                        <a:pt x="15049" y="1396"/>
                        <a:pt x="10047" y="-1663"/>
                        <a:pt x="6372" y="1015"/>
                      </a:cubicBezTo>
                      <a:cubicBezTo>
                        <a:pt x="3669" y="2983"/>
                        <a:pt x="1347" y="6464"/>
                        <a:pt x="261" y="8328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88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2299" name="Freeform 2298"/>
                <p:cNvSpPr/>
                <p:nvPr/>
              </p:nvSpPr>
              <p:spPr>
                <a:xfrm flipH="1" flipV="1">
                  <a:off x="165693" y="3746725"/>
                  <a:ext cx="19224" cy="256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224" h="25623">
                      <a:moveTo>
                        <a:pt x="5061" y="116"/>
                      </a:moveTo>
                      <a:cubicBezTo>
                        <a:pt x="5061" y="116"/>
                        <a:pt x="15191" y="14814"/>
                        <a:pt x="19224" y="23156"/>
                      </a:cubicBezTo>
                      <a:cubicBezTo>
                        <a:pt x="17658" y="25408"/>
                        <a:pt x="14022" y="26599"/>
                        <a:pt x="9736" y="24617"/>
                      </a:cubicBezTo>
                      <a:cubicBezTo>
                        <a:pt x="3893" y="21038"/>
                        <a:pt x="77" y="11387"/>
                        <a:pt x="0" y="6472"/>
                      </a:cubicBezTo>
                      <a:cubicBezTo>
                        <a:pt x="-133" y="-1473"/>
                        <a:pt x="5061" y="116"/>
                        <a:pt x="5061" y="116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88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2300" name="Freeform 2299"/>
                <p:cNvSpPr/>
                <p:nvPr/>
              </p:nvSpPr>
              <p:spPr>
                <a:xfrm flipV="1">
                  <a:off x="164281" y="3659546"/>
                  <a:ext cx="54527" cy="260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27" h="26086">
                      <a:moveTo>
                        <a:pt x="10789" y="8815"/>
                      </a:moveTo>
                      <a:cubicBezTo>
                        <a:pt x="4956" y="9443"/>
                        <a:pt x="644" y="6081"/>
                        <a:pt x="0" y="0"/>
                      </a:cubicBezTo>
                      <a:cubicBezTo>
                        <a:pt x="3433" y="3476"/>
                        <a:pt x="9099" y="4357"/>
                        <a:pt x="10900" y="3973"/>
                      </a:cubicBezTo>
                      <a:cubicBezTo>
                        <a:pt x="13854" y="3343"/>
                        <a:pt x="16874" y="7680"/>
                        <a:pt x="20770" y="9005"/>
                      </a:cubicBezTo>
                      <a:cubicBezTo>
                        <a:pt x="24666" y="10328"/>
                        <a:pt x="28821" y="10757"/>
                        <a:pt x="33496" y="10328"/>
                      </a:cubicBezTo>
                      <a:cubicBezTo>
                        <a:pt x="38171" y="10063"/>
                        <a:pt x="51936" y="21716"/>
                        <a:pt x="54274" y="23835"/>
                      </a:cubicBezTo>
                      <a:cubicBezTo>
                        <a:pt x="56612" y="25953"/>
                        <a:pt x="39826" y="26600"/>
                        <a:pt x="43658" y="25623"/>
                      </a:cubicBezTo>
                      <a:cubicBezTo>
                        <a:pt x="49892" y="24034"/>
                        <a:pt x="29810" y="30907"/>
                        <a:pt x="31191" y="14698"/>
                      </a:cubicBezTo>
                      <a:cubicBezTo>
                        <a:pt x="25752" y="17459"/>
                        <a:pt x="13071" y="13580"/>
                        <a:pt x="10789" y="8815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8800" cap="flat">
                  <a:noFill/>
                  <a:bevel/>
                </a:ln>
              </p:spPr>
            </p:sp>
            <p:sp>
              <p:nvSpPr>
                <p:cNvPr id="2301" name="Freeform 2300"/>
                <p:cNvSpPr/>
                <p:nvPr/>
              </p:nvSpPr>
              <p:spPr>
                <a:xfrm flipV="1">
                  <a:off x="132925" y="3634737"/>
                  <a:ext cx="73674" cy="241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674" h="24147">
                      <a:moveTo>
                        <a:pt x="73674" y="0"/>
                      </a:moveTo>
                      <a:cubicBezTo>
                        <a:pt x="73674" y="0"/>
                        <a:pt x="68854" y="3936"/>
                        <a:pt x="65469" y="3840"/>
                      </a:cubicBezTo>
                      <a:cubicBezTo>
                        <a:pt x="58457" y="3641"/>
                        <a:pt x="44853" y="14831"/>
                        <a:pt x="38620" y="14831"/>
                      </a:cubicBezTo>
                      <a:cubicBezTo>
                        <a:pt x="34136" y="14831"/>
                        <a:pt x="-2153" y="1572"/>
                        <a:pt x="1196" y="24147"/>
                      </a:cubicBezTo>
                      <a:cubicBezTo>
                        <a:pt x="-265" y="21475"/>
                        <a:pt x="-1624" y="13210"/>
                        <a:pt x="4610" y="9503"/>
                      </a:cubicBezTo>
                      <a:cubicBezTo>
                        <a:pt x="10843" y="5795"/>
                        <a:pt x="39270" y="8123"/>
                        <a:pt x="39270" y="8123"/>
                      </a:cubicBezTo>
                      <a:cubicBezTo>
                        <a:pt x="39270" y="8123"/>
                        <a:pt x="48275" y="4471"/>
                        <a:pt x="58714" y="1572"/>
                      </a:cubicBezTo>
                      <a:cubicBezTo>
                        <a:pt x="61976" y="666"/>
                        <a:pt x="73674" y="0"/>
                        <a:pt x="73674" y="0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8800" cap="flat">
                  <a:noFill/>
                  <a:bevel/>
                </a:ln>
              </p:spPr>
            </p:sp>
            <p:sp>
              <p:nvSpPr>
                <p:cNvPr id="2302" name="Freeform 2301"/>
                <p:cNvSpPr/>
                <p:nvPr/>
              </p:nvSpPr>
              <p:spPr>
                <a:xfrm rot="-5400000" flipV="1">
                  <a:off x="136727" y="3625713"/>
                  <a:ext cx="17973" cy="233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973" h="23301">
                      <a:moveTo>
                        <a:pt x="-28" y="18180"/>
                      </a:moveTo>
                      <a:cubicBezTo>
                        <a:pt x="-1063" y="23591"/>
                        <a:pt x="14910" y="24433"/>
                        <a:pt x="15869" y="22028"/>
                      </a:cubicBezTo>
                      <a:cubicBezTo>
                        <a:pt x="17545" y="17827"/>
                        <a:pt x="18570" y="6687"/>
                        <a:pt x="17560" y="3574"/>
                      </a:cubicBezTo>
                      <a:cubicBezTo>
                        <a:pt x="16257" y="-443"/>
                        <a:pt x="7715" y="-1075"/>
                        <a:pt x="5661" y="1611"/>
                      </a:cubicBezTo>
                      <a:cubicBezTo>
                        <a:pt x="2868" y="5263"/>
                        <a:pt x="525" y="15286"/>
                        <a:pt x="-28" y="18180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88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2303" name="Freeform 2302"/>
                <p:cNvSpPr/>
                <p:nvPr/>
              </p:nvSpPr>
              <p:spPr>
                <a:xfrm flipV="1">
                  <a:off x="110773" y="3636363"/>
                  <a:ext cx="24410" cy="217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410" h="21723">
                      <a:moveTo>
                        <a:pt x="24410" y="0"/>
                      </a:moveTo>
                      <a:cubicBezTo>
                        <a:pt x="24410" y="0"/>
                        <a:pt x="19475" y="8471"/>
                        <a:pt x="15320" y="11913"/>
                      </a:cubicBezTo>
                      <a:cubicBezTo>
                        <a:pt x="11164" y="15356"/>
                        <a:pt x="0" y="21723"/>
                        <a:pt x="0" y="21723"/>
                      </a:cubicBezTo>
                      <a:cubicBezTo>
                        <a:pt x="0" y="21723"/>
                        <a:pt x="9707" y="20632"/>
                        <a:pt x="15941" y="15600"/>
                      </a:cubicBezTo>
                      <a:cubicBezTo>
                        <a:pt x="22174" y="10570"/>
                        <a:pt x="24410" y="0"/>
                        <a:pt x="24410" y="0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8800" cap="flat">
                  <a:noFill/>
                  <a:bevel/>
                </a:ln>
              </p:spPr>
            </p:sp>
            <p:sp>
              <p:nvSpPr>
                <p:cNvPr id="2304" name="Freeform 2303"/>
                <p:cNvSpPr/>
                <p:nvPr/>
              </p:nvSpPr>
              <p:spPr>
                <a:xfrm flipV="1">
                  <a:off x="34438" y="3562302"/>
                  <a:ext cx="188072" cy="211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072" h="211200">
                      <a:moveTo>
                        <a:pt x="0" y="95118"/>
                      </a:moveTo>
                      <a:cubicBezTo>
                        <a:pt x="0" y="95118"/>
                        <a:pt x="12926" y="109945"/>
                        <a:pt x="24126" y="109324"/>
                      </a:cubicBezTo>
                      <a:cubicBezTo>
                        <a:pt x="35979" y="108668"/>
                        <a:pt x="51267" y="98859"/>
                        <a:pt x="53215" y="96873"/>
                      </a:cubicBezTo>
                      <a:cubicBezTo>
                        <a:pt x="55163" y="94886"/>
                        <a:pt x="55813" y="92103"/>
                        <a:pt x="58669" y="89190"/>
                      </a:cubicBezTo>
                      <a:cubicBezTo>
                        <a:pt x="61526" y="86275"/>
                        <a:pt x="77889" y="75677"/>
                        <a:pt x="80746" y="72763"/>
                      </a:cubicBezTo>
                      <a:cubicBezTo>
                        <a:pt x="83603" y="69849"/>
                        <a:pt x="84642" y="64285"/>
                        <a:pt x="87888" y="61503"/>
                      </a:cubicBezTo>
                      <a:cubicBezTo>
                        <a:pt x="91135" y="58722"/>
                        <a:pt x="117367" y="47064"/>
                        <a:pt x="120744" y="42295"/>
                      </a:cubicBezTo>
                      <a:cubicBezTo>
                        <a:pt x="124120" y="37527"/>
                        <a:pt x="143340" y="1230"/>
                        <a:pt x="146976" y="0"/>
                      </a:cubicBezTo>
                      <a:cubicBezTo>
                        <a:pt x="150612" y="-359"/>
                        <a:pt x="154248" y="4674"/>
                        <a:pt x="157365" y="12357"/>
                      </a:cubicBezTo>
                      <a:cubicBezTo>
                        <a:pt x="160481" y="20040"/>
                        <a:pt x="156326" y="38851"/>
                        <a:pt x="153729" y="44150"/>
                      </a:cubicBezTo>
                      <a:cubicBezTo>
                        <a:pt x="151131" y="49448"/>
                        <a:pt x="135028" y="66405"/>
                        <a:pt x="132172" y="72763"/>
                      </a:cubicBezTo>
                      <a:cubicBezTo>
                        <a:pt x="129314" y="79122"/>
                        <a:pt x="126458" y="84951"/>
                        <a:pt x="129834" y="87865"/>
                      </a:cubicBezTo>
                      <a:cubicBezTo>
                        <a:pt x="133211" y="90779"/>
                        <a:pt x="137366" y="92368"/>
                        <a:pt x="140743" y="91839"/>
                      </a:cubicBezTo>
                      <a:cubicBezTo>
                        <a:pt x="144118" y="91310"/>
                        <a:pt x="146716" y="95548"/>
                        <a:pt x="150612" y="96873"/>
                      </a:cubicBezTo>
                      <a:cubicBezTo>
                        <a:pt x="154508" y="98197"/>
                        <a:pt x="158663" y="98461"/>
                        <a:pt x="163339" y="98197"/>
                      </a:cubicBezTo>
                      <a:cubicBezTo>
                        <a:pt x="168013" y="97932"/>
                        <a:pt x="181778" y="109589"/>
                        <a:pt x="184116" y="111710"/>
                      </a:cubicBezTo>
                      <a:cubicBezTo>
                        <a:pt x="186454" y="113829"/>
                        <a:pt x="186977" y="119658"/>
                        <a:pt x="184896" y="125221"/>
                      </a:cubicBezTo>
                      <a:cubicBezTo>
                        <a:pt x="182818" y="130786"/>
                        <a:pt x="178143" y="134494"/>
                        <a:pt x="178143" y="134494"/>
                      </a:cubicBezTo>
                      <a:cubicBezTo>
                        <a:pt x="178143" y="134494"/>
                        <a:pt x="185311" y="136242"/>
                        <a:pt x="186977" y="141119"/>
                      </a:cubicBezTo>
                      <a:cubicBezTo>
                        <a:pt x="188708" y="146182"/>
                        <a:pt x="188072" y="151503"/>
                        <a:pt x="186977" y="155955"/>
                      </a:cubicBezTo>
                      <a:cubicBezTo>
                        <a:pt x="185727" y="161095"/>
                        <a:pt x="174870" y="166022"/>
                        <a:pt x="174870" y="166022"/>
                      </a:cubicBezTo>
                      <a:cubicBezTo>
                        <a:pt x="174870" y="166022"/>
                        <a:pt x="178922" y="167612"/>
                        <a:pt x="177624" y="172910"/>
                      </a:cubicBezTo>
                      <a:cubicBezTo>
                        <a:pt x="176325" y="178210"/>
                        <a:pt x="174247" y="179799"/>
                        <a:pt x="170611" y="184833"/>
                      </a:cubicBezTo>
                      <a:cubicBezTo>
                        <a:pt x="166975" y="189867"/>
                        <a:pt x="156326" y="190662"/>
                        <a:pt x="156326" y="190662"/>
                      </a:cubicBezTo>
                      <a:cubicBezTo>
                        <a:pt x="156326" y="190662"/>
                        <a:pt x="158632" y="192734"/>
                        <a:pt x="158663" y="195695"/>
                      </a:cubicBezTo>
                      <a:cubicBezTo>
                        <a:pt x="158728" y="201789"/>
                        <a:pt x="152235" y="207618"/>
                        <a:pt x="147756" y="209208"/>
                      </a:cubicBezTo>
                      <a:cubicBezTo>
                        <a:pt x="143408" y="210750"/>
                        <a:pt x="133275" y="211200"/>
                        <a:pt x="133275" y="211200"/>
                      </a:cubicBezTo>
                      <a:cubicBezTo>
                        <a:pt x="133275" y="211200"/>
                        <a:pt x="127237" y="210632"/>
                        <a:pt x="121263" y="211200"/>
                      </a:cubicBezTo>
                      <a:cubicBezTo>
                        <a:pt x="115290" y="211692"/>
                        <a:pt x="105490" y="210077"/>
                        <a:pt x="97439" y="209017"/>
                      </a:cubicBezTo>
                      <a:cubicBezTo>
                        <a:pt x="89267" y="207957"/>
                        <a:pt x="82713" y="206994"/>
                        <a:pt x="75292" y="203908"/>
                      </a:cubicBezTo>
                      <a:cubicBezTo>
                        <a:pt x="68972" y="201281"/>
                        <a:pt x="48780" y="196211"/>
                        <a:pt x="38536" y="194190"/>
                      </a:cubicBezTo>
                      <a:cubicBezTo>
                        <a:pt x="29229" y="192352"/>
                        <a:pt x="0" y="185198"/>
                        <a:pt x="0" y="185198"/>
                      </a:cubicBezTo>
                      <a:lnTo>
                        <a:pt x="0" y="95118"/>
                      </a:lnTo>
                      <a:close/>
                    </a:path>
                  </a:pathLst>
                </a:custGeom>
                <a:noFill/>
                <a:ln w="88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305" name="Freeform 2304"/>
                <p:cNvSpPr/>
                <p:nvPr/>
              </p:nvSpPr>
              <p:spPr>
                <a:xfrm flipH="1">
                  <a:off x="11256" y="3574371"/>
                  <a:ext cx="42167" cy="1135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167" h="113559">
                      <a:moveTo>
                        <a:pt x="0" y="6241"/>
                      </a:moveTo>
                      <a:lnTo>
                        <a:pt x="10120" y="0"/>
                      </a:lnTo>
                      <a:lnTo>
                        <a:pt x="42167" y="11356"/>
                      </a:lnTo>
                      <a:lnTo>
                        <a:pt x="42167" y="113559"/>
                      </a:lnTo>
                      <a:lnTo>
                        <a:pt x="10120" y="113559"/>
                      </a:lnTo>
                      <a:lnTo>
                        <a:pt x="4217" y="102203"/>
                      </a:lnTo>
                      <a:lnTo>
                        <a:pt x="0" y="22712"/>
                      </a:lnTo>
                      <a:close/>
                    </a:path>
                  </a:pathLst>
                </a:custGeom>
                <a:solidFill>
                  <a:srgbClr val="8B4513"/>
                </a:solidFill>
                <a:ln w="8800" cap="flat">
                  <a:solidFill>
                    <a:srgbClr val="8B4513"/>
                  </a:solidFill>
                  <a:bevel/>
                </a:ln>
              </p:spPr>
            </p:sp>
            <p:sp>
              <p:nvSpPr>
                <p:cNvPr id="2306" name="Freeform 2305"/>
                <p:cNvSpPr/>
                <p:nvPr/>
              </p:nvSpPr>
              <p:spPr>
                <a:xfrm>
                  <a:off x="35234" y="3577850"/>
                  <a:ext cx="29568" cy="1013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568" h="101376">
                      <a:moveTo>
                        <a:pt x="26611" y="5464"/>
                      </a:moveTo>
                      <a:cubicBezTo>
                        <a:pt x="27044" y="5464"/>
                        <a:pt x="24922" y="0"/>
                        <a:pt x="20560" y="0"/>
                      </a:cubicBezTo>
                      <a:cubicBezTo>
                        <a:pt x="16199" y="0"/>
                        <a:pt x="3924" y="8072"/>
                        <a:pt x="0" y="8072"/>
                      </a:cubicBezTo>
                      <a:lnTo>
                        <a:pt x="0" y="50315"/>
                      </a:lnTo>
                      <a:lnTo>
                        <a:pt x="0" y="91238"/>
                      </a:lnTo>
                      <a:cubicBezTo>
                        <a:pt x="2445" y="101376"/>
                        <a:pt x="19191" y="95166"/>
                        <a:pt x="23826" y="94333"/>
                      </a:cubicBezTo>
                      <a:cubicBezTo>
                        <a:pt x="29568" y="93282"/>
                        <a:pt x="29568" y="85074"/>
                        <a:pt x="29568" y="85074"/>
                      </a:cubicBezTo>
                      <a:lnTo>
                        <a:pt x="20627" y="86756"/>
                      </a:lnTo>
                      <a:cubicBezTo>
                        <a:pt x="20627" y="86756"/>
                        <a:pt x="18688" y="63910"/>
                        <a:pt x="19201" y="44148"/>
                      </a:cubicBezTo>
                      <a:cubicBezTo>
                        <a:pt x="19714" y="24386"/>
                        <a:pt x="18844" y="7427"/>
                        <a:pt x="18844" y="7427"/>
                      </a:cubicBezTo>
                      <a:lnTo>
                        <a:pt x="27044" y="5464"/>
                      </a:lnTo>
                      <a:close/>
                    </a:path>
                  </a:pathLst>
                </a:custGeom>
                <a:solidFill>
                  <a:srgbClr val="9195A0"/>
                </a:solidFill>
                <a:ln w="8800" cap="flat">
                  <a:noFill/>
                  <a:bevel/>
                </a:ln>
              </p:spPr>
            </p:sp>
          </p:grpSp>
          <p:sp>
            <p:nvSpPr>
              <p:cNvPr id="4598" name="Text 4598"/>
              <p:cNvSpPr txBox="1"/>
              <p:nvPr/>
            </p:nvSpPr>
            <p:spPr>
              <a:xfrm>
                <a:off x="257721" y="3571102"/>
                <a:ext cx="1962400" cy="20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5DA15F"/>
                    </a:solidFill>
                    <a:latin typeface="Comic Sans MS"/>
                  </a:rPr>
                  <a:t>Drink caffeine before sleep.</a:t>
                </a:r>
              </a:p>
            </p:txBody>
          </p:sp>
        </p:grpSp>
        <p:grpSp>
          <p:nvGrpSpPr>
            <p:cNvPr id="2307" name="Sub Topic"/>
            <p:cNvGrpSpPr/>
            <p:nvPr/>
          </p:nvGrpSpPr>
          <p:grpSpPr>
            <a:xfrm>
              <a:off x="152121" y="3975902"/>
              <a:ext cx="2024000" cy="281600"/>
              <a:chOff x="152121" y="3975902"/>
              <a:chExt cx="2024000" cy="281600"/>
            </a:xfrm>
          </p:grpSpPr>
          <p:sp>
            <p:nvSpPr>
              <p:cNvPr id="2308" name="Rectangle balloon"/>
              <p:cNvSpPr/>
              <p:nvPr/>
            </p:nvSpPr>
            <p:spPr>
              <a:xfrm>
                <a:off x="152121" y="3975902"/>
                <a:ext cx="2024000" cy="281600"/>
              </a:xfrm>
              <a:custGeom>
                <a:avLst/>
                <a:gdLst/>
                <a:ahLst/>
                <a:cxnLst/>
                <a:rect l="0" t="0" r="0" b="0"/>
                <a:pathLst>
                  <a:path w="2024000" h="281600" fill="none">
                    <a:moveTo>
                      <a:pt x="0" y="281600"/>
                    </a:moveTo>
                    <a:lnTo>
                      <a:pt x="2024000" y="281600"/>
                    </a:lnTo>
                  </a:path>
                </a:pathLst>
              </a:custGeom>
              <a:noFill/>
              <a:ln w="8800" cap="flat">
                <a:solidFill>
                  <a:srgbClr val="5DA15F"/>
                </a:solidFill>
                <a:bevel/>
              </a:ln>
            </p:spPr>
          </p:sp>
          <p:grpSp>
            <p:nvGrpSpPr>
              <p:cNvPr id="2310" name="Finger Down"/>
              <p:cNvGrpSpPr/>
              <p:nvPr/>
            </p:nvGrpSpPr>
            <p:grpSpPr>
              <a:xfrm>
                <a:off x="187321" y="4037502"/>
                <a:ext cx="211200" cy="211200"/>
                <a:chOff x="187321" y="4037502"/>
                <a:chExt cx="211200" cy="211200"/>
              </a:xfrm>
            </p:grpSpPr>
            <p:sp>
              <p:nvSpPr>
                <p:cNvPr id="2311" name="Freeform 2310"/>
                <p:cNvSpPr/>
                <p:nvPr/>
              </p:nvSpPr>
              <p:spPr>
                <a:xfrm flipV="1">
                  <a:off x="210438" y="4037502"/>
                  <a:ext cx="188072" cy="211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072" h="211200">
                      <a:moveTo>
                        <a:pt x="0" y="95117"/>
                      </a:moveTo>
                      <a:cubicBezTo>
                        <a:pt x="0" y="95117"/>
                        <a:pt x="19398" y="109019"/>
                        <a:pt x="24126" y="109281"/>
                      </a:cubicBezTo>
                      <a:cubicBezTo>
                        <a:pt x="35975" y="109938"/>
                        <a:pt x="51267" y="98820"/>
                        <a:pt x="53215" y="96834"/>
                      </a:cubicBezTo>
                      <a:cubicBezTo>
                        <a:pt x="55163" y="94848"/>
                        <a:pt x="55813" y="92066"/>
                        <a:pt x="58669" y="89155"/>
                      </a:cubicBezTo>
                      <a:cubicBezTo>
                        <a:pt x="61526" y="86241"/>
                        <a:pt x="77889" y="75647"/>
                        <a:pt x="80746" y="72734"/>
                      </a:cubicBezTo>
                      <a:cubicBezTo>
                        <a:pt x="83603" y="69821"/>
                        <a:pt x="84642" y="64260"/>
                        <a:pt x="87888" y="61479"/>
                      </a:cubicBezTo>
                      <a:cubicBezTo>
                        <a:pt x="91135" y="58698"/>
                        <a:pt x="117367" y="47045"/>
                        <a:pt x="120744" y="42278"/>
                      </a:cubicBezTo>
                      <a:cubicBezTo>
                        <a:pt x="124120" y="37512"/>
                        <a:pt x="143340" y="1229"/>
                        <a:pt x="146976" y="0"/>
                      </a:cubicBezTo>
                      <a:cubicBezTo>
                        <a:pt x="150612" y="-360"/>
                        <a:pt x="154248" y="4672"/>
                        <a:pt x="157365" y="12352"/>
                      </a:cubicBezTo>
                      <a:cubicBezTo>
                        <a:pt x="160481" y="20032"/>
                        <a:pt x="156326" y="38835"/>
                        <a:pt x="153729" y="44133"/>
                      </a:cubicBezTo>
                      <a:cubicBezTo>
                        <a:pt x="151131" y="49428"/>
                        <a:pt x="135028" y="66378"/>
                        <a:pt x="132172" y="72734"/>
                      </a:cubicBezTo>
                      <a:cubicBezTo>
                        <a:pt x="129314" y="79090"/>
                        <a:pt x="126458" y="84917"/>
                        <a:pt x="129834" y="87830"/>
                      </a:cubicBezTo>
                      <a:cubicBezTo>
                        <a:pt x="133211" y="90743"/>
                        <a:pt x="137366" y="92331"/>
                        <a:pt x="140743" y="91802"/>
                      </a:cubicBezTo>
                      <a:cubicBezTo>
                        <a:pt x="144118" y="91273"/>
                        <a:pt x="146716" y="95510"/>
                        <a:pt x="150612" y="96834"/>
                      </a:cubicBezTo>
                      <a:cubicBezTo>
                        <a:pt x="154508" y="98158"/>
                        <a:pt x="158663" y="98423"/>
                        <a:pt x="163339" y="98158"/>
                      </a:cubicBezTo>
                      <a:cubicBezTo>
                        <a:pt x="168013" y="97893"/>
                        <a:pt x="181778" y="109546"/>
                        <a:pt x="184116" y="111665"/>
                      </a:cubicBezTo>
                      <a:cubicBezTo>
                        <a:pt x="186454" y="113784"/>
                        <a:pt x="186977" y="119610"/>
                        <a:pt x="184896" y="125171"/>
                      </a:cubicBezTo>
                      <a:cubicBezTo>
                        <a:pt x="182818" y="130734"/>
                        <a:pt x="178143" y="134440"/>
                        <a:pt x="178143" y="134440"/>
                      </a:cubicBezTo>
                      <a:cubicBezTo>
                        <a:pt x="178143" y="134440"/>
                        <a:pt x="185311" y="136189"/>
                        <a:pt x="186977" y="141062"/>
                      </a:cubicBezTo>
                      <a:cubicBezTo>
                        <a:pt x="188708" y="146124"/>
                        <a:pt x="188072" y="151442"/>
                        <a:pt x="186977" y="155893"/>
                      </a:cubicBezTo>
                      <a:cubicBezTo>
                        <a:pt x="185727" y="161030"/>
                        <a:pt x="174870" y="165956"/>
                        <a:pt x="174870" y="165956"/>
                      </a:cubicBezTo>
                      <a:cubicBezTo>
                        <a:pt x="174870" y="165956"/>
                        <a:pt x="178922" y="167545"/>
                        <a:pt x="177624" y="172842"/>
                      </a:cubicBezTo>
                      <a:cubicBezTo>
                        <a:pt x="176325" y="178138"/>
                        <a:pt x="174247" y="179728"/>
                        <a:pt x="170611" y="184760"/>
                      </a:cubicBezTo>
                      <a:cubicBezTo>
                        <a:pt x="166975" y="189791"/>
                        <a:pt x="156326" y="190586"/>
                        <a:pt x="156326" y="190586"/>
                      </a:cubicBezTo>
                      <a:cubicBezTo>
                        <a:pt x="156326" y="190586"/>
                        <a:pt x="158632" y="192657"/>
                        <a:pt x="158663" y="195617"/>
                      </a:cubicBezTo>
                      <a:cubicBezTo>
                        <a:pt x="158728" y="201708"/>
                        <a:pt x="152235" y="207535"/>
                        <a:pt x="147756" y="209124"/>
                      </a:cubicBezTo>
                      <a:cubicBezTo>
                        <a:pt x="143408" y="210667"/>
                        <a:pt x="133275" y="211200"/>
                        <a:pt x="133275" y="211200"/>
                      </a:cubicBezTo>
                      <a:cubicBezTo>
                        <a:pt x="133275" y="211200"/>
                        <a:pt x="127237" y="210622"/>
                        <a:pt x="121263" y="211200"/>
                      </a:cubicBezTo>
                      <a:cubicBezTo>
                        <a:pt x="115290" y="211681"/>
                        <a:pt x="109576" y="207271"/>
                        <a:pt x="101524" y="206210"/>
                      </a:cubicBezTo>
                      <a:cubicBezTo>
                        <a:pt x="93352" y="205152"/>
                        <a:pt x="82045" y="203034"/>
                        <a:pt x="75292" y="203827"/>
                      </a:cubicBezTo>
                      <a:cubicBezTo>
                        <a:pt x="68539" y="204622"/>
                        <a:pt x="54516" y="197178"/>
                        <a:pt x="45163" y="195617"/>
                      </a:cubicBezTo>
                      <a:cubicBezTo>
                        <a:pt x="28292" y="192802"/>
                        <a:pt x="0" y="185161"/>
                        <a:pt x="0" y="185161"/>
                      </a:cubicBezTo>
                      <a:lnTo>
                        <a:pt x="0" y="95117"/>
                      </a:lnTo>
                      <a:close/>
                    </a:path>
                  </a:pathLst>
                </a:custGeom>
                <a:solidFill>
                  <a:srgbClr val="F7D8AA"/>
                </a:solidFill>
                <a:ln w="88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312" name="Freeform 2311"/>
                <p:cNvSpPr/>
                <p:nvPr/>
              </p:nvSpPr>
              <p:spPr>
                <a:xfrm flipV="1">
                  <a:off x="211841" y="4133209"/>
                  <a:ext cx="145656" cy="1154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5656" h="115452">
                      <a:moveTo>
                        <a:pt x="0" y="103202"/>
                      </a:moveTo>
                      <a:cubicBezTo>
                        <a:pt x="0" y="103201"/>
                        <a:pt x="19908" y="113253"/>
                        <a:pt x="22766" y="109281"/>
                      </a:cubicBezTo>
                      <a:cubicBezTo>
                        <a:pt x="25622" y="105309"/>
                        <a:pt x="49907" y="98820"/>
                        <a:pt x="51854" y="96834"/>
                      </a:cubicBezTo>
                      <a:cubicBezTo>
                        <a:pt x="53802" y="94848"/>
                        <a:pt x="54452" y="92066"/>
                        <a:pt x="57308" y="89155"/>
                      </a:cubicBezTo>
                      <a:cubicBezTo>
                        <a:pt x="60166" y="86241"/>
                        <a:pt x="76529" y="75647"/>
                        <a:pt x="79385" y="72734"/>
                      </a:cubicBezTo>
                      <a:cubicBezTo>
                        <a:pt x="82243" y="69821"/>
                        <a:pt x="83281" y="64260"/>
                        <a:pt x="86528" y="61478"/>
                      </a:cubicBezTo>
                      <a:cubicBezTo>
                        <a:pt x="89774" y="58698"/>
                        <a:pt x="116007" y="47045"/>
                        <a:pt x="119383" y="42278"/>
                      </a:cubicBezTo>
                      <a:cubicBezTo>
                        <a:pt x="122759" y="37511"/>
                        <a:pt x="141979" y="1229"/>
                        <a:pt x="145656" y="0"/>
                      </a:cubicBezTo>
                      <a:cubicBezTo>
                        <a:pt x="145356" y="7056"/>
                        <a:pt x="128733" y="38041"/>
                        <a:pt x="121980" y="46516"/>
                      </a:cubicBezTo>
                      <a:cubicBezTo>
                        <a:pt x="118319" y="51111"/>
                        <a:pt x="91073" y="59494"/>
                        <a:pt x="88216" y="65849"/>
                      </a:cubicBezTo>
                      <a:cubicBezTo>
                        <a:pt x="85359" y="72205"/>
                        <a:pt x="83801" y="74588"/>
                        <a:pt x="82243" y="76707"/>
                      </a:cubicBezTo>
                      <a:cubicBezTo>
                        <a:pt x="80684" y="78826"/>
                        <a:pt x="64271" y="87774"/>
                        <a:pt x="60945" y="92862"/>
                      </a:cubicBezTo>
                      <a:cubicBezTo>
                        <a:pt x="58867" y="96040"/>
                        <a:pt x="55491" y="100277"/>
                        <a:pt x="53153" y="102131"/>
                      </a:cubicBezTo>
                      <a:cubicBezTo>
                        <a:pt x="46719" y="107234"/>
                        <a:pt x="29499" y="109554"/>
                        <a:pt x="24324" y="114049"/>
                      </a:cubicBezTo>
                      <a:cubicBezTo>
                        <a:pt x="17311" y="120140"/>
                        <a:pt x="7003" y="103996"/>
                        <a:pt x="0" y="109565"/>
                      </a:cubicBezTo>
                      <a:cubicBezTo>
                        <a:pt x="0" y="109565"/>
                        <a:pt x="0" y="103202"/>
                        <a:pt x="0" y="103202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8800" cap="flat">
                  <a:noFill/>
                  <a:bevel/>
                </a:ln>
              </p:spPr>
            </p:sp>
            <p:sp>
              <p:nvSpPr>
                <p:cNvPr id="2313" name="Freeform 2312"/>
                <p:cNvSpPr/>
                <p:nvPr/>
              </p:nvSpPr>
              <p:spPr>
                <a:xfrm flipV="1">
                  <a:off x="210438" y="4037502"/>
                  <a:ext cx="188072" cy="211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072" h="211200">
                      <a:moveTo>
                        <a:pt x="104381" y="121730"/>
                      </a:moveTo>
                      <a:cubicBezTo>
                        <a:pt x="107498" y="113784"/>
                        <a:pt x="117284" y="115070"/>
                        <a:pt x="122032" y="115978"/>
                      </a:cubicBezTo>
                      <a:cubicBezTo>
                        <a:pt x="144910" y="120353"/>
                        <a:pt x="122312" y="87595"/>
                        <a:pt x="117637" y="84946"/>
                      </a:cubicBezTo>
                      <a:cubicBezTo>
                        <a:pt x="124649" y="81768"/>
                        <a:pt x="137885" y="58698"/>
                        <a:pt x="141522" y="55520"/>
                      </a:cubicBezTo>
                      <a:cubicBezTo>
                        <a:pt x="145158" y="52343"/>
                        <a:pt x="148014" y="45722"/>
                        <a:pt x="146196" y="40690"/>
                      </a:cubicBezTo>
                      <a:cubicBezTo>
                        <a:pt x="149054" y="32480"/>
                        <a:pt x="136846" y="27977"/>
                        <a:pt x="136846" y="27977"/>
                      </a:cubicBezTo>
                      <a:cubicBezTo>
                        <a:pt x="136846" y="27977"/>
                        <a:pt x="143340" y="30891"/>
                        <a:pt x="146716" y="26124"/>
                      </a:cubicBezTo>
                      <a:cubicBezTo>
                        <a:pt x="150092" y="21357"/>
                        <a:pt x="154767" y="7585"/>
                        <a:pt x="146976" y="0"/>
                      </a:cubicBezTo>
                      <a:cubicBezTo>
                        <a:pt x="150612" y="-360"/>
                        <a:pt x="154248" y="4672"/>
                        <a:pt x="157365" y="12352"/>
                      </a:cubicBezTo>
                      <a:cubicBezTo>
                        <a:pt x="160481" y="20032"/>
                        <a:pt x="156326" y="38835"/>
                        <a:pt x="153729" y="44133"/>
                      </a:cubicBezTo>
                      <a:cubicBezTo>
                        <a:pt x="151131" y="49429"/>
                        <a:pt x="135028" y="66378"/>
                        <a:pt x="132172" y="72733"/>
                      </a:cubicBezTo>
                      <a:cubicBezTo>
                        <a:pt x="129314" y="79090"/>
                        <a:pt x="126458" y="84917"/>
                        <a:pt x="129834" y="87829"/>
                      </a:cubicBezTo>
                      <a:cubicBezTo>
                        <a:pt x="133211" y="90742"/>
                        <a:pt x="137366" y="92331"/>
                        <a:pt x="140743" y="91802"/>
                      </a:cubicBezTo>
                      <a:cubicBezTo>
                        <a:pt x="144118" y="91273"/>
                        <a:pt x="146716" y="95510"/>
                        <a:pt x="150612" y="96835"/>
                      </a:cubicBezTo>
                      <a:cubicBezTo>
                        <a:pt x="154508" y="98158"/>
                        <a:pt x="158663" y="98423"/>
                        <a:pt x="163339" y="98158"/>
                      </a:cubicBezTo>
                      <a:cubicBezTo>
                        <a:pt x="168013" y="97893"/>
                        <a:pt x="181778" y="109546"/>
                        <a:pt x="184116" y="111665"/>
                      </a:cubicBezTo>
                      <a:cubicBezTo>
                        <a:pt x="186454" y="113784"/>
                        <a:pt x="186977" y="119610"/>
                        <a:pt x="184896" y="125171"/>
                      </a:cubicBezTo>
                      <a:cubicBezTo>
                        <a:pt x="182818" y="130733"/>
                        <a:pt x="178143" y="134440"/>
                        <a:pt x="178143" y="134440"/>
                      </a:cubicBezTo>
                      <a:cubicBezTo>
                        <a:pt x="178143" y="134440"/>
                        <a:pt x="185311" y="136189"/>
                        <a:pt x="186977" y="141061"/>
                      </a:cubicBezTo>
                      <a:cubicBezTo>
                        <a:pt x="188708" y="146124"/>
                        <a:pt x="188072" y="151443"/>
                        <a:pt x="186977" y="155892"/>
                      </a:cubicBezTo>
                      <a:cubicBezTo>
                        <a:pt x="185727" y="161030"/>
                        <a:pt x="174870" y="165956"/>
                        <a:pt x="174870" y="165956"/>
                      </a:cubicBezTo>
                      <a:cubicBezTo>
                        <a:pt x="174870" y="165956"/>
                        <a:pt x="178922" y="167545"/>
                        <a:pt x="177624" y="172842"/>
                      </a:cubicBezTo>
                      <a:cubicBezTo>
                        <a:pt x="176325" y="178138"/>
                        <a:pt x="174247" y="179728"/>
                        <a:pt x="170611" y="184760"/>
                      </a:cubicBezTo>
                      <a:cubicBezTo>
                        <a:pt x="166975" y="189790"/>
                        <a:pt x="156326" y="190586"/>
                        <a:pt x="156326" y="190586"/>
                      </a:cubicBezTo>
                      <a:cubicBezTo>
                        <a:pt x="156326" y="190586"/>
                        <a:pt x="158632" y="192657"/>
                        <a:pt x="158663" y="195618"/>
                      </a:cubicBezTo>
                      <a:cubicBezTo>
                        <a:pt x="158728" y="201708"/>
                        <a:pt x="152236" y="207534"/>
                        <a:pt x="147756" y="209125"/>
                      </a:cubicBezTo>
                      <a:cubicBezTo>
                        <a:pt x="143408" y="210666"/>
                        <a:pt x="133276" y="211200"/>
                        <a:pt x="133276" y="211200"/>
                      </a:cubicBezTo>
                      <a:cubicBezTo>
                        <a:pt x="133276" y="211200"/>
                        <a:pt x="127237" y="210502"/>
                        <a:pt x="121263" y="211200"/>
                      </a:cubicBezTo>
                      <a:cubicBezTo>
                        <a:pt x="115290" y="211561"/>
                        <a:pt x="105490" y="208681"/>
                        <a:pt x="97439" y="207623"/>
                      </a:cubicBezTo>
                      <a:cubicBezTo>
                        <a:pt x="89267" y="206562"/>
                        <a:pt x="85914" y="206949"/>
                        <a:pt x="75292" y="203827"/>
                      </a:cubicBezTo>
                      <a:cubicBezTo>
                        <a:pt x="68748" y="201905"/>
                        <a:pt x="54592" y="196544"/>
                        <a:pt x="45163" y="195618"/>
                      </a:cubicBezTo>
                      <a:cubicBezTo>
                        <a:pt x="30213" y="194149"/>
                        <a:pt x="0" y="182051"/>
                        <a:pt x="0" y="182051"/>
                      </a:cubicBezTo>
                      <a:lnTo>
                        <a:pt x="0" y="175960"/>
                      </a:lnTo>
                      <a:cubicBezTo>
                        <a:pt x="0" y="175960"/>
                        <a:pt x="32957" y="192969"/>
                        <a:pt x="43346" y="189526"/>
                      </a:cubicBezTo>
                      <a:cubicBezTo>
                        <a:pt x="53735" y="186083"/>
                        <a:pt x="70097" y="195883"/>
                        <a:pt x="75292" y="197206"/>
                      </a:cubicBezTo>
                      <a:cubicBezTo>
                        <a:pt x="80486" y="198532"/>
                        <a:pt x="91655" y="196941"/>
                        <a:pt x="91655" y="196941"/>
                      </a:cubicBezTo>
                      <a:cubicBezTo>
                        <a:pt x="91655" y="196941"/>
                        <a:pt x="85161" y="188468"/>
                        <a:pt x="88538" y="181052"/>
                      </a:cubicBezTo>
                      <a:cubicBezTo>
                        <a:pt x="84642" y="169134"/>
                        <a:pt x="88018" y="152714"/>
                        <a:pt x="90615" y="145299"/>
                      </a:cubicBezTo>
                      <a:cubicBezTo>
                        <a:pt x="85162" y="143181"/>
                        <a:pt x="79707" y="150861"/>
                        <a:pt x="79707" y="150861"/>
                      </a:cubicBezTo>
                      <a:cubicBezTo>
                        <a:pt x="79707" y="150861"/>
                        <a:pt x="74513" y="148213"/>
                        <a:pt x="68020" y="150861"/>
                      </a:cubicBezTo>
                      <a:cubicBezTo>
                        <a:pt x="61527" y="153509"/>
                        <a:pt x="56722" y="147259"/>
                        <a:pt x="47742" y="162436"/>
                      </a:cubicBezTo>
                      <a:cubicBezTo>
                        <a:pt x="51423" y="147577"/>
                        <a:pt x="45190" y="135183"/>
                        <a:pt x="45190" y="135183"/>
                      </a:cubicBezTo>
                      <a:cubicBezTo>
                        <a:pt x="45190" y="135183"/>
                        <a:pt x="57890" y="143976"/>
                        <a:pt x="67240" y="144505"/>
                      </a:cubicBezTo>
                      <a:cubicBezTo>
                        <a:pt x="76590" y="145034"/>
                        <a:pt x="101264" y="129675"/>
                        <a:pt x="104381" y="121730"/>
                      </a:cubicBezTo>
                      <a:close/>
                    </a:path>
                  </a:pathLst>
                </a:custGeom>
                <a:solidFill>
                  <a:srgbClr val="EAC195"/>
                </a:solidFill>
                <a:ln w="8800" cap="flat">
                  <a:noFill/>
                  <a:bevel/>
                </a:ln>
              </p:spPr>
            </p:sp>
            <p:sp>
              <p:nvSpPr>
                <p:cNvPr id="2314" name="Freeform 2313"/>
                <p:cNvSpPr/>
                <p:nvPr/>
              </p:nvSpPr>
              <p:spPr>
                <a:xfrm flipV="1">
                  <a:off x="308576" y="4098384"/>
                  <a:ext cx="88162" cy="392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162" h="39211">
                      <a:moveTo>
                        <a:pt x="87805" y="9867"/>
                      </a:moveTo>
                      <a:cubicBezTo>
                        <a:pt x="87805" y="9867"/>
                        <a:pt x="87485" y="16805"/>
                        <a:pt x="80005" y="23373"/>
                      </a:cubicBezTo>
                      <a:cubicBezTo>
                        <a:pt x="72490" y="29972"/>
                        <a:pt x="49861" y="37373"/>
                        <a:pt x="45705" y="38701"/>
                      </a:cubicBezTo>
                      <a:cubicBezTo>
                        <a:pt x="41550" y="40021"/>
                        <a:pt x="33759" y="38397"/>
                        <a:pt x="30901" y="37373"/>
                      </a:cubicBezTo>
                      <a:cubicBezTo>
                        <a:pt x="26431" y="35770"/>
                        <a:pt x="2607" y="30789"/>
                        <a:pt x="1049" y="28140"/>
                      </a:cubicBezTo>
                      <a:cubicBezTo>
                        <a:pt x="-412" y="25492"/>
                        <a:pt x="-1275" y="16376"/>
                        <a:pt x="4959" y="12668"/>
                      </a:cubicBezTo>
                      <a:cubicBezTo>
                        <a:pt x="11192" y="8961"/>
                        <a:pt x="39450" y="11117"/>
                        <a:pt x="39450" y="11117"/>
                      </a:cubicBezTo>
                      <a:cubicBezTo>
                        <a:pt x="39450" y="11117"/>
                        <a:pt x="56370" y="3775"/>
                        <a:pt x="69097" y="3511"/>
                      </a:cubicBezTo>
                      <a:cubicBezTo>
                        <a:pt x="75224" y="3383"/>
                        <a:pt x="83544" y="-1885"/>
                        <a:pt x="85978" y="598"/>
                      </a:cubicBezTo>
                      <a:cubicBezTo>
                        <a:pt x="89355" y="4040"/>
                        <a:pt x="87805" y="9867"/>
                        <a:pt x="87805" y="9867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88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315" name="Freeform 2314"/>
                <p:cNvSpPr/>
                <p:nvPr/>
              </p:nvSpPr>
              <p:spPr>
                <a:xfrm flipV="1">
                  <a:off x="304475" y="4073588"/>
                  <a:ext cx="93900" cy="406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3900" h="40633">
                      <a:moveTo>
                        <a:pt x="92940" y="6621"/>
                      </a:moveTo>
                      <a:cubicBezTo>
                        <a:pt x="91846" y="3443"/>
                        <a:pt x="88002" y="1112"/>
                        <a:pt x="84106" y="0"/>
                      </a:cubicBezTo>
                      <a:cubicBezTo>
                        <a:pt x="76314" y="6780"/>
                        <a:pt x="53962" y="13999"/>
                        <a:pt x="49807" y="15328"/>
                      </a:cubicBezTo>
                      <a:cubicBezTo>
                        <a:pt x="45651" y="16647"/>
                        <a:pt x="37818" y="15138"/>
                        <a:pt x="35002" y="13999"/>
                      </a:cubicBezTo>
                      <a:cubicBezTo>
                        <a:pt x="31039" y="12397"/>
                        <a:pt x="17175" y="9638"/>
                        <a:pt x="8392" y="6888"/>
                      </a:cubicBezTo>
                      <a:cubicBezTo>
                        <a:pt x="6538" y="6307"/>
                        <a:pt x="-6756" y="16181"/>
                        <a:pt x="4371" y="24630"/>
                      </a:cubicBezTo>
                      <a:cubicBezTo>
                        <a:pt x="16578" y="33899"/>
                        <a:pt x="31297" y="39178"/>
                        <a:pt x="38309" y="40498"/>
                      </a:cubicBezTo>
                      <a:cubicBezTo>
                        <a:pt x="45322" y="41818"/>
                        <a:pt x="89301" y="33369"/>
                        <a:pt x="92940" y="21452"/>
                      </a:cubicBezTo>
                      <a:cubicBezTo>
                        <a:pt x="94505" y="16333"/>
                        <a:pt x="93900" y="9800"/>
                        <a:pt x="92940" y="6621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88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316" name="Freeform 2315"/>
                <p:cNvSpPr/>
                <p:nvPr/>
              </p:nvSpPr>
              <p:spPr>
                <a:xfrm flipV="1">
                  <a:off x="302782" y="4053452"/>
                  <a:ext cx="85436" cy="361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436" h="36139">
                      <a:moveTo>
                        <a:pt x="78266" y="25689"/>
                      </a:moveTo>
                      <a:cubicBezTo>
                        <a:pt x="76085" y="28867"/>
                        <a:pt x="69696" y="30986"/>
                        <a:pt x="63982" y="31516"/>
                      </a:cubicBezTo>
                      <a:cubicBezTo>
                        <a:pt x="56450" y="34693"/>
                        <a:pt x="37490" y="37077"/>
                        <a:pt x="33594" y="35753"/>
                      </a:cubicBezTo>
                      <a:cubicBezTo>
                        <a:pt x="29465" y="34349"/>
                        <a:pt x="14182" y="24802"/>
                        <a:pt x="7621" y="20127"/>
                      </a:cubicBezTo>
                      <a:cubicBezTo>
                        <a:pt x="-463" y="14367"/>
                        <a:pt x="-3774" y="4436"/>
                        <a:pt x="6063" y="0"/>
                      </a:cubicBezTo>
                      <a:cubicBezTo>
                        <a:pt x="18270" y="9269"/>
                        <a:pt x="32989" y="14549"/>
                        <a:pt x="40002" y="15869"/>
                      </a:cubicBezTo>
                      <a:cubicBezTo>
                        <a:pt x="44987" y="16807"/>
                        <a:pt x="68068" y="12938"/>
                        <a:pt x="82703" y="6849"/>
                      </a:cubicBezTo>
                      <a:cubicBezTo>
                        <a:pt x="84604" y="8104"/>
                        <a:pt x="85944" y="10080"/>
                        <a:pt x="85279" y="13771"/>
                      </a:cubicBezTo>
                      <a:cubicBezTo>
                        <a:pt x="84344" y="18962"/>
                        <a:pt x="80448" y="22511"/>
                        <a:pt x="78266" y="25689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88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317" name="Freeform 2316"/>
                <p:cNvSpPr/>
                <p:nvPr/>
              </p:nvSpPr>
              <p:spPr>
                <a:xfrm flipV="1">
                  <a:off x="302838" y="4038906"/>
                  <a:ext cx="66288" cy="307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288" h="30741">
                      <a:moveTo>
                        <a:pt x="63926" y="11571"/>
                      </a:moveTo>
                      <a:cubicBezTo>
                        <a:pt x="56393" y="14749"/>
                        <a:pt x="38431" y="14686"/>
                        <a:pt x="34535" y="13336"/>
                      </a:cubicBezTo>
                      <a:cubicBezTo>
                        <a:pt x="30407" y="11958"/>
                        <a:pt x="13937" y="5121"/>
                        <a:pt x="7565" y="104"/>
                      </a:cubicBezTo>
                      <a:cubicBezTo>
                        <a:pt x="2306" y="-1208"/>
                        <a:pt x="-2661" y="6539"/>
                        <a:pt x="1527" y="11041"/>
                      </a:cubicBezTo>
                      <a:cubicBezTo>
                        <a:pt x="9806" y="18854"/>
                        <a:pt x="20023" y="27887"/>
                        <a:pt x="29632" y="29542"/>
                      </a:cubicBezTo>
                      <a:cubicBezTo>
                        <a:pt x="34637" y="30404"/>
                        <a:pt x="40031" y="31367"/>
                        <a:pt x="55355" y="30109"/>
                      </a:cubicBezTo>
                      <a:cubicBezTo>
                        <a:pt x="59186" y="28851"/>
                        <a:pt x="66414" y="22958"/>
                        <a:pt x="66288" y="16602"/>
                      </a:cubicBezTo>
                      <a:cubicBezTo>
                        <a:pt x="66288" y="15411"/>
                        <a:pt x="65679" y="13027"/>
                        <a:pt x="63926" y="11571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88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318" name="Freeform 2317"/>
                <p:cNvSpPr/>
                <p:nvPr/>
              </p:nvSpPr>
              <p:spPr>
                <a:xfrm rot="-5400000" flipV="1">
                  <a:off x="304308" y="4067136"/>
                  <a:ext cx="19726" cy="197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726" h="19784">
                      <a:moveTo>
                        <a:pt x="314" y="11286"/>
                      </a:moveTo>
                      <a:cubicBezTo>
                        <a:pt x="-2103" y="15434"/>
                        <a:pt x="9863" y="21805"/>
                        <a:pt x="11437" y="19175"/>
                      </a:cubicBezTo>
                      <a:cubicBezTo>
                        <a:pt x="14163" y="14663"/>
                        <a:pt x="18253" y="11580"/>
                        <a:pt x="19580" y="6806"/>
                      </a:cubicBezTo>
                      <a:cubicBezTo>
                        <a:pt x="20772" y="2521"/>
                        <a:pt x="14178" y="-2287"/>
                        <a:pt x="9450" y="1157"/>
                      </a:cubicBezTo>
                      <a:cubicBezTo>
                        <a:pt x="5975" y="3689"/>
                        <a:pt x="1711" y="8889"/>
                        <a:pt x="314" y="11286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88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2319" name="Freeform 2318"/>
                <p:cNvSpPr/>
                <p:nvPr/>
              </p:nvSpPr>
              <p:spPr>
                <a:xfrm rot="-5400000" flipV="1">
                  <a:off x="305483" y="4082469"/>
                  <a:ext cx="21812" cy="214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812" h="21452">
                      <a:moveTo>
                        <a:pt x="285" y="14091"/>
                      </a:moveTo>
                      <a:cubicBezTo>
                        <a:pt x="-2292" y="18513"/>
                        <a:pt x="12798" y="23441"/>
                        <a:pt x="14586" y="20616"/>
                      </a:cubicBezTo>
                      <a:cubicBezTo>
                        <a:pt x="17011" y="16784"/>
                        <a:pt x="22705" y="8444"/>
                        <a:pt x="21695" y="5330"/>
                      </a:cubicBezTo>
                      <a:cubicBezTo>
                        <a:pt x="20391" y="1313"/>
                        <a:pt x="13990" y="-1688"/>
                        <a:pt x="10242" y="1039"/>
                      </a:cubicBezTo>
                      <a:cubicBezTo>
                        <a:pt x="6503" y="3759"/>
                        <a:pt x="1775" y="11534"/>
                        <a:pt x="285" y="14091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88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2320" name="Freeform 2319"/>
                <p:cNvSpPr/>
                <p:nvPr/>
              </p:nvSpPr>
              <p:spPr>
                <a:xfrm rot="-5400000" flipV="1">
                  <a:off x="304091" y="4052974"/>
                  <a:ext cx="14947" cy="150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947" h="15048">
                      <a:moveTo>
                        <a:pt x="261" y="8328"/>
                      </a:moveTo>
                      <a:cubicBezTo>
                        <a:pt x="-1618" y="11553"/>
                        <a:pt x="6310" y="16980"/>
                        <a:pt x="8611" y="14342"/>
                      </a:cubicBezTo>
                      <a:cubicBezTo>
                        <a:pt x="11314" y="11244"/>
                        <a:pt x="14822" y="8646"/>
                        <a:pt x="14947" y="4801"/>
                      </a:cubicBezTo>
                      <a:cubicBezTo>
                        <a:pt x="15049" y="1396"/>
                        <a:pt x="10047" y="-1663"/>
                        <a:pt x="6372" y="1015"/>
                      </a:cubicBezTo>
                      <a:cubicBezTo>
                        <a:pt x="3669" y="2983"/>
                        <a:pt x="1347" y="6464"/>
                        <a:pt x="261" y="8328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88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2321" name="Freeform 2320"/>
                <p:cNvSpPr/>
                <p:nvPr/>
              </p:nvSpPr>
              <p:spPr>
                <a:xfrm flipH="1" flipV="1">
                  <a:off x="341693" y="4221925"/>
                  <a:ext cx="19224" cy="256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224" h="25623">
                      <a:moveTo>
                        <a:pt x="5061" y="116"/>
                      </a:moveTo>
                      <a:cubicBezTo>
                        <a:pt x="5061" y="116"/>
                        <a:pt x="15191" y="14814"/>
                        <a:pt x="19224" y="23156"/>
                      </a:cubicBezTo>
                      <a:cubicBezTo>
                        <a:pt x="17658" y="25408"/>
                        <a:pt x="14022" y="26599"/>
                        <a:pt x="9736" y="24617"/>
                      </a:cubicBezTo>
                      <a:cubicBezTo>
                        <a:pt x="3893" y="21038"/>
                        <a:pt x="77" y="11387"/>
                        <a:pt x="0" y="6472"/>
                      </a:cubicBezTo>
                      <a:cubicBezTo>
                        <a:pt x="-133" y="-1473"/>
                        <a:pt x="5061" y="116"/>
                        <a:pt x="5061" y="116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88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2322" name="Freeform 2321"/>
                <p:cNvSpPr/>
                <p:nvPr/>
              </p:nvSpPr>
              <p:spPr>
                <a:xfrm flipV="1">
                  <a:off x="340281" y="4134746"/>
                  <a:ext cx="54527" cy="260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27" h="26086">
                      <a:moveTo>
                        <a:pt x="10789" y="8815"/>
                      </a:moveTo>
                      <a:cubicBezTo>
                        <a:pt x="4956" y="9443"/>
                        <a:pt x="644" y="6081"/>
                        <a:pt x="0" y="0"/>
                      </a:cubicBezTo>
                      <a:cubicBezTo>
                        <a:pt x="3433" y="3476"/>
                        <a:pt x="9099" y="4357"/>
                        <a:pt x="10900" y="3973"/>
                      </a:cubicBezTo>
                      <a:cubicBezTo>
                        <a:pt x="13854" y="3343"/>
                        <a:pt x="16874" y="7680"/>
                        <a:pt x="20770" y="9005"/>
                      </a:cubicBezTo>
                      <a:cubicBezTo>
                        <a:pt x="24666" y="10328"/>
                        <a:pt x="28821" y="10757"/>
                        <a:pt x="33496" y="10328"/>
                      </a:cubicBezTo>
                      <a:cubicBezTo>
                        <a:pt x="38171" y="10063"/>
                        <a:pt x="51936" y="21716"/>
                        <a:pt x="54274" y="23835"/>
                      </a:cubicBezTo>
                      <a:cubicBezTo>
                        <a:pt x="56612" y="25953"/>
                        <a:pt x="39826" y="26600"/>
                        <a:pt x="43658" y="25623"/>
                      </a:cubicBezTo>
                      <a:cubicBezTo>
                        <a:pt x="49892" y="24034"/>
                        <a:pt x="29810" y="30907"/>
                        <a:pt x="31191" y="14698"/>
                      </a:cubicBezTo>
                      <a:cubicBezTo>
                        <a:pt x="25752" y="17459"/>
                        <a:pt x="13071" y="13580"/>
                        <a:pt x="10789" y="8815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8800" cap="flat">
                  <a:noFill/>
                  <a:bevel/>
                </a:ln>
              </p:spPr>
            </p:sp>
            <p:sp>
              <p:nvSpPr>
                <p:cNvPr id="2323" name="Freeform 2322"/>
                <p:cNvSpPr/>
                <p:nvPr/>
              </p:nvSpPr>
              <p:spPr>
                <a:xfrm flipV="1">
                  <a:off x="308925" y="4109937"/>
                  <a:ext cx="73674" cy="241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674" h="24147">
                      <a:moveTo>
                        <a:pt x="73674" y="0"/>
                      </a:moveTo>
                      <a:cubicBezTo>
                        <a:pt x="73674" y="0"/>
                        <a:pt x="68854" y="3936"/>
                        <a:pt x="65469" y="3840"/>
                      </a:cubicBezTo>
                      <a:cubicBezTo>
                        <a:pt x="58457" y="3641"/>
                        <a:pt x="44853" y="14831"/>
                        <a:pt x="38620" y="14831"/>
                      </a:cubicBezTo>
                      <a:cubicBezTo>
                        <a:pt x="34136" y="14831"/>
                        <a:pt x="-2153" y="1572"/>
                        <a:pt x="1196" y="24147"/>
                      </a:cubicBezTo>
                      <a:cubicBezTo>
                        <a:pt x="-265" y="21475"/>
                        <a:pt x="-1624" y="13210"/>
                        <a:pt x="4610" y="9503"/>
                      </a:cubicBezTo>
                      <a:cubicBezTo>
                        <a:pt x="10843" y="5795"/>
                        <a:pt x="39270" y="8123"/>
                        <a:pt x="39270" y="8123"/>
                      </a:cubicBezTo>
                      <a:cubicBezTo>
                        <a:pt x="39270" y="8123"/>
                        <a:pt x="48275" y="4471"/>
                        <a:pt x="58714" y="1572"/>
                      </a:cubicBezTo>
                      <a:cubicBezTo>
                        <a:pt x="61976" y="666"/>
                        <a:pt x="73674" y="0"/>
                        <a:pt x="73674" y="0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8800" cap="flat">
                  <a:noFill/>
                  <a:bevel/>
                </a:ln>
              </p:spPr>
            </p:sp>
            <p:sp>
              <p:nvSpPr>
                <p:cNvPr id="2324" name="Freeform 2323"/>
                <p:cNvSpPr/>
                <p:nvPr/>
              </p:nvSpPr>
              <p:spPr>
                <a:xfrm rot="-5400000" flipV="1">
                  <a:off x="312727" y="4100913"/>
                  <a:ext cx="17973" cy="233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973" h="23301">
                      <a:moveTo>
                        <a:pt x="-28" y="18180"/>
                      </a:moveTo>
                      <a:cubicBezTo>
                        <a:pt x="-1063" y="23591"/>
                        <a:pt x="14910" y="24433"/>
                        <a:pt x="15869" y="22028"/>
                      </a:cubicBezTo>
                      <a:cubicBezTo>
                        <a:pt x="17545" y="17827"/>
                        <a:pt x="18570" y="6687"/>
                        <a:pt x="17560" y="3574"/>
                      </a:cubicBezTo>
                      <a:cubicBezTo>
                        <a:pt x="16257" y="-443"/>
                        <a:pt x="7715" y="-1075"/>
                        <a:pt x="5661" y="1611"/>
                      </a:cubicBezTo>
                      <a:cubicBezTo>
                        <a:pt x="2868" y="5263"/>
                        <a:pt x="525" y="15286"/>
                        <a:pt x="-28" y="18180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88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2325" name="Freeform 2324"/>
                <p:cNvSpPr/>
                <p:nvPr/>
              </p:nvSpPr>
              <p:spPr>
                <a:xfrm flipV="1">
                  <a:off x="286773" y="4111563"/>
                  <a:ext cx="24410" cy="217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410" h="21723">
                      <a:moveTo>
                        <a:pt x="24410" y="0"/>
                      </a:moveTo>
                      <a:cubicBezTo>
                        <a:pt x="24410" y="0"/>
                        <a:pt x="19475" y="8471"/>
                        <a:pt x="15320" y="11913"/>
                      </a:cubicBezTo>
                      <a:cubicBezTo>
                        <a:pt x="11164" y="15356"/>
                        <a:pt x="0" y="21723"/>
                        <a:pt x="0" y="21723"/>
                      </a:cubicBezTo>
                      <a:cubicBezTo>
                        <a:pt x="0" y="21723"/>
                        <a:pt x="9707" y="20632"/>
                        <a:pt x="15941" y="15600"/>
                      </a:cubicBezTo>
                      <a:cubicBezTo>
                        <a:pt x="22174" y="10570"/>
                        <a:pt x="24410" y="0"/>
                        <a:pt x="24410" y="0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8800" cap="flat">
                  <a:noFill/>
                  <a:bevel/>
                </a:ln>
              </p:spPr>
            </p:sp>
            <p:sp>
              <p:nvSpPr>
                <p:cNvPr id="2326" name="Freeform 2325"/>
                <p:cNvSpPr/>
                <p:nvPr/>
              </p:nvSpPr>
              <p:spPr>
                <a:xfrm flipV="1">
                  <a:off x="210438" y="4037502"/>
                  <a:ext cx="188072" cy="211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072" h="211200">
                      <a:moveTo>
                        <a:pt x="0" y="95118"/>
                      </a:moveTo>
                      <a:cubicBezTo>
                        <a:pt x="0" y="95118"/>
                        <a:pt x="12926" y="109945"/>
                        <a:pt x="24126" y="109324"/>
                      </a:cubicBezTo>
                      <a:cubicBezTo>
                        <a:pt x="35979" y="108668"/>
                        <a:pt x="51267" y="98859"/>
                        <a:pt x="53215" y="96873"/>
                      </a:cubicBezTo>
                      <a:cubicBezTo>
                        <a:pt x="55163" y="94886"/>
                        <a:pt x="55813" y="92103"/>
                        <a:pt x="58669" y="89190"/>
                      </a:cubicBezTo>
                      <a:cubicBezTo>
                        <a:pt x="61526" y="86275"/>
                        <a:pt x="77889" y="75677"/>
                        <a:pt x="80746" y="72763"/>
                      </a:cubicBezTo>
                      <a:cubicBezTo>
                        <a:pt x="83603" y="69849"/>
                        <a:pt x="84642" y="64285"/>
                        <a:pt x="87888" y="61503"/>
                      </a:cubicBezTo>
                      <a:cubicBezTo>
                        <a:pt x="91135" y="58722"/>
                        <a:pt x="117367" y="47064"/>
                        <a:pt x="120744" y="42295"/>
                      </a:cubicBezTo>
                      <a:cubicBezTo>
                        <a:pt x="124120" y="37527"/>
                        <a:pt x="143340" y="1230"/>
                        <a:pt x="146976" y="0"/>
                      </a:cubicBezTo>
                      <a:cubicBezTo>
                        <a:pt x="150612" y="-359"/>
                        <a:pt x="154248" y="4674"/>
                        <a:pt x="157365" y="12357"/>
                      </a:cubicBezTo>
                      <a:cubicBezTo>
                        <a:pt x="160481" y="20040"/>
                        <a:pt x="156326" y="38851"/>
                        <a:pt x="153729" y="44150"/>
                      </a:cubicBezTo>
                      <a:cubicBezTo>
                        <a:pt x="151131" y="49448"/>
                        <a:pt x="135028" y="66405"/>
                        <a:pt x="132172" y="72763"/>
                      </a:cubicBezTo>
                      <a:cubicBezTo>
                        <a:pt x="129314" y="79122"/>
                        <a:pt x="126458" y="84951"/>
                        <a:pt x="129834" y="87865"/>
                      </a:cubicBezTo>
                      <a:cubicBezTo>
                        <a:pt x="133211" y="90779"/>
                        <a:pt x="137366" y="92368"/>
                        <a:pt x="140743" y="91839"/>
                      </a:cubicBezTo>
                      <a:cubicBezTo>
                        <a:pt x="144118" y="91310"/>
                        <a:pt x="146716" y="95548"/>
                        <a:pt x="150612" y="96873"/>
                      </a:cubicBezTo>
                      <a:cubicBezTo>
                        <a:pt x="154508" y="98197"/>
                        <a:pt x="158663" y="98461"/>
                        <a:pt x="163339" y="98197"/>
                      </a:cubicBezTo>
                      <a:cubicBezTo>
                        <a:pt x="168013" y="97932"/>
                        <a:pt x="181778" y="109589"/>
                        <a:pt x="184116" y="111710"/>
                      </a:cubicBezTo>
                      <a:cubicBezTo>
                        <a:pt x="186454" y="113829"/>
                        <a:pt x="186977" y="119658"/>
                        <a:pt x="184896" y="125221"/>
                      </a:cubicBezTo>
                      <a:cubicBezTo>
                        <a:pt x="182818" y="130786"/>
                        <a:pt x="178143" y="134494"/>
                        <a:pt x="178143" y="134494"/>
                      </a:cubicBezTo>
                      <a:cubicBezTo>
                        <a:pt x="178143" y="134494"/>
                        <a:pt x="185311" y="136242"/>
                        <a:pt x="186977" y="141119"/>
                      </a:cubicBezTo>
                      <a:cubicBezTo>
                        <a:pt x="188708" y="146182"/>
                        <a:pt x="188072" y="151503"/>
                        <a:pt x="186977" y="155955"/>
                      </a:cubicBezTo>
                      <a:cubicBezTo>
                        <a:pt x="185727" y="161095"/>
                        <a:pt x="174870" y="166022"/>
                        <a:pt x="174870" y="166022"/>
                      </a:cubicBezTo>
                      <a:cubicBezTo>
                        <a:pt x="174870" y="166022"/>
                        <a:pt x="178922" y="167612"/>
                        <a:pt x="177624" y="172910"/>
                      </a:cubicBezTo>
                      <a:cubicBezTo>
                        <a:pt x="176325" y="178210"/>
                        <a:pt x="174247" y="179799"/>
                        <a:pt x="170611" y="184833"/>
                      </a:cubicBezTo>
                      <a:cubicBezTo>
                        <a:pt x="166975" y="189867"/>
                        <a:pt x="156326" y="190662"/>
                        <a:pt x="156326" y="190662"/>
                      </a:cubicBezTo>
                      <a:cubicBezTo>
                        <a:pt x="156326" y="190662"/>
                        <a:pt x="158632" y="192734"/>
                        <a:pt x="158663" y="195695"/>
                      </a:cubicBezTo>
                      <a:cubicBezTo>
                        <a:pt x="158728" y="201789"/>
                        <a:pt x="152235" y="207618"/>
                        <a:pt x="147756" y="209208"/>
                      </a:cubicBezTo>
                      <a:cubicBezTo>
                        <a:pt x="143408" y="210750"/>
                        <a:pt x="133275" y="211200"/>
                        <a:pt x="133275" y="211200"/>
                      </a:cubicBezTo>
                      <a:cubicBezTo>
                        <a:pt x="133275" y="211200"/>
                        <a:pt x="127237" y="210632"/>
                        <a:pt x="121263" y="211200"/>
                      </a:cubicBezTo>
                      <a:cubicBezTo>
                        <a:pt x="115290" y="211692"/>
                        <a:pt x="105490" y="210077"/>
                        <a:pt x="97439" y="209017"/>
                      </a:cubicBezTo>
                      <a:cubicBezTo>
                        <a:pt x="89267" y="207957"/>
                        <a:pt x="82713" y="206994"/>
                        <a:pt x="75292" y="203908"/>
                      </a:cubicBezTo>
                      <a:cubicBezTo>
                        <a:pt x="68972" y="201281"/>
                        <a:pt x="48780" y="196211"/>
                        <a:pt x="38536" y="194190"/>
                      </a:cubicBezTo>
                      <a:cubicBezTo>
                        <a:pt x="29229" y="192352"/>
                        <a:pt x="0" y="185198"/>
                        <a:pt x="0" y="185198"/>
                      </a:cubicBezTo>
                      <a:lnTo>
                        <a:pt x="0" y="95118"/>
                      </a:lnTo>
                      <a:close/>
                    </a:path>
                  </a:pathLst>
                </a:custGeom>
                <a:noFill/>
                <a:ln w="88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327" name="Freeform 2326"/>
                <p:cNvSpPr/>
                <p:nvPr/>
              </p:nvSpPr>
              <p:spPr>
                <a:xfrm flipH="1">
                  <a:off x="187256" y="4049571"/>
                  <a:ext cx="42167" cy="1135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167" h="113559">
                      <a:moveTo>
                        <a:pt x="0" y="6241"/>
                      </a:moveTo>
                      <a:lnTo>
                        <a:pt x="10120" y="0"/>
                      </a:lnTo>
                      <a:lnTo>
                        <a:pt x="42167" y="11356"/>
                      </a:lnTo>
                      <a:lnTo>
                        <a:pt x="42167" y="113559"/>
                      </a:lnTo>
                      <a:lnTo>
                        <a:pt x="10120" y="113559"/>
                      </a:lnTo>
                      <a:lnTo>
                        <a:pt x="4217" y="102203"/>
                      </a:lnTo>
                      <a:lnTo>
                        <a:pt x="0" y="22712"/>
                      </a:lnTo>
                      <a:close/>
                    </a:path>
                  </a:pathLst>
                </a:custGeom>
                <a:solidFill>
                  <a:srgbClr val="8B4513"/>
                </a:solidFill>
                <a:ln w="8800" cap="flat">
                  <a:solidFill>
                    <a:srgbClr val="8B4513"/>
                  </a:solidFill>
                  <a:bevel/>
                </a:ln>
              </p:spPr>
            </p:sp>
            <p:sp>
              <p:nvSpPr>
                <p:cNvPr id="2328" name="Freeform 2327"/>
                <p:cNvSpPr/>
                <p:nvPr/>
              </p:nvSpPr>
              <p:spPr>
                <a:xfrm>
                  <a:off x="211234" y="4053050"/>
                  <a:ext cx="29568" cy="1013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568" h="101376">
                      <a:moveTo>
                        <a:pt x="26611" y="5464"/>
                      </a:moveTo>
                      <a:cubicBezTo>
                        <a:pt x="27044" y="5464"/>
                        <a:pt x="24922" y="0"/>
                        <a:pt x="20560" y="0"/>
                      </a:cubicBezTo>
                      <a:cubicBezTo>
                        <a:pt x="16199" y="0"/>
                        <a:pt x="3924" y="8072"/>
                        <a:pt x="0" y="8072"/>
                      </a:cubicBezTo>
                      <a:lnTo>
                        <a:pt x="0" y="50315"/>
                      </a:lnTo>
                      <a:lnTo>
                        <a:pt x="0" y="91238"/>
                      </a:lnTo>
                      <a:cubicBezTo>
                        <a:pt x="2445" y="101376"/>
                        <a:pt x="19191" y="95166"/>
                        <a:pt x="23826" y="94333"/>
                      </a:cubicBezTo>
                      <a:cubicBezTo>
                        <a:pt x="29568" y="93282"/>
                        <a:pt x="29568" y="85074"/>
                        <a:pt x="29568" y="85074"/>
                      </a:cubicBezTo>
                      <a:lnTo>
                        <a:pt x="20627" y="86756"/>
                      </a:lnTo>
                      <a:cubicBezTo>
                        <a:pt x="20627" y="86756"/>
                        <a:pt x="18688" y="63910"/>
                        <a:pt x="19201" y="44148"/>
                      </a:cubicBezTo>
                      <a:cubicBezTo>
                        <a:pt x="19714" y="24386"/>
                        <a:pt x="18844" y="7427"/>
                        <a:pt x="18844" y="7427"/>
                      </a:cubicBezTo>
                      <a:lnTo>
                        <a:pt x="27044" y="5464"/>
                      </a:lnTo>
                      <a:close/>
                    </a:path>
                  </a:pathLst>
                </a:custGeom>
                <a:solidFill>
                  <a:srgbClr val="9195A0"/>
                </a:solidFill>
                <a:ln w="8800" cap="flat">
                  <a:noFill/>
                  <a:bevel/>
                </a:ln>
              </p:spPr>
            </p:sp>
          </p:grpSp>
          <p:sp>
            <p:nvSpPr>
              <p:cNvPr id="4599" name="Text 4599"/>
              <p:cNvSpPr txBox="1"/>
              <p:nvPr/>
            </p:nvSpPr>
            <p:spPr>
              <a:xfrm>
                <a:off x="433721" y="4046302"/>
                <a:ext cx="1786400" cy="20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5DA15F"/>
                    </a:solidFill>
                    <a:latin typeface="Comic Sans MS"/>
                  </a:rPr>
                  <a:t>Nap in the late afternoon.</a:t>
                </a:r>
              </a:p>
            </p:txBody>
          </p:sp>
        </p:grpSp>
        <p:grpSp>
          <p:nvGrpSpPr>
            <p:cNvPr id="2329" name="Sub Topic"/>
            <p:cNvGrpSpPr/>
            <p:nvPr/>
          </p:nvGrpSpPr>
          <p:grpSpPr>
            <a:xfrm>
              <a:off x="-455079" y="4451102"/>
              <a:ext cx="2631200" cy="281600"/>
              <a:chOff x="-455079" y="4451102"/>
              <a:chExt cx="2631200" cy="281600"/>
            </a:xfrm>
          </p:grpSpPr>
          <p:sp>
            <p:nvSpPr>
              <p:cNvPr id="2330" name="Rectangle balloon"/>
              <p:cNvSpPr/>
              <p:nvPr/>
            </p:nvSpPr>
            <p:spPr>
              <a:xfrm>
                <a:off x="-455079" y="4451102"/>
                <a:ext cx="2631200" cy="281600"/>
              </a:xfrm>
              <a:custGeom>
                <a:avLst/>
                <a:gdLst/>
                <a:ahLst/>
                <a:cxnLst/>
                <a:rect l="0" t="0" r="0" b="0"/>
                <a:pathLst>
                  <a:path w="2631200" h="281600" fill="none">
                    <a:moveTo>
                      <a:pt x="0" y="281600"/>
                    </a:moveTo>
                    <a:lnTo>
                      <a:pt x="2631200" y="281600"/>
                    </a:lnTo>
                  </a:path>
                </a:pathLst>
              </a:custGeom>
              <a:noFill/>
              <a:ln w="8800" cap="flat">
                <a:solidFill>
                  <a:srgbClr val="5DA15F"/>
                </a:solidFill>
                <a:bevel/>
              </a:ln>
            </p:spPr>
          </p:sp>
          <p:grpSp>
            <p:nvGrpSpPr>
              <p:cNvPr id="2332" name="Finger Down"/>
              <p:cNvGrpSpPr/>
              <p:nvPr/>
            </p:nvGrpSpPr>
            <p:grpSpPr>
              <a:xfrm>
                <a:off x="-419879" y="4512703"/>
                <a:ext cx="211200" cy="211200"/>
                <a:chOff x="-419879" y="4512703"/>
                <a:chExt cx="211200" cy="211200"/>
              </a:xfrm>
            </p:grpSpPr>
            <p:sp>
              <p:nvSpPr>
                <p:cNvPr id="2333" name="Freeform 2332"/>
                <p:cNvSpPr/>
                <p:nvPr/>
              </p:nvSpPr>
              <p:spPr>
                <a:xfrm flipV="1">
                  <a:off x="-396762" y="4512703"/>
                  <a:ext cx="188072" cy="211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072" h="211200">
                      <a:moveTo>
                        <a:pt x="0" y="95117"/>
                      </a:moveTo>
                      <a:cubicBezTo>
                        <a:pt x="0" y="95117"/>
                        <a:pt x="19398" y="109019"/>
                        <a:pt x="24126" y="109281"/>
                      </a:cubicBezTo>
                      <a:cubicBezTo>
                        <a:pt x="35975" y="109938"/>
                        <a:pt x="51267" y="98820"/>
                        <a:pt x="53215" y="96834"/>
                      </a:cubicBezTo>
                      <a:cubicBezTo>
                        <a:pt x="55163" y="94848"/>
                        <a:pt x="55813" y="92066"/>
                        <a:pt x="58669" y="89155"/>
                      </a:cubicBezTo>
                      <a:cubicBezTo>
                        <a:pt x="61526" y="86241"/>
                        <a:pt x="77889" y="75647"/>
                        <a:pt x="80746" y="72734"/>
                      </a:cubicBezTo>
                      <a:cubicBezTo>
                        <a:pt x="83603" y="69821"/>
                        <a:pt x="84642" y="64260"/>
                        <a:pt x="87888" y="61479"/>
                      </a:cubicBezTo>
                      <a:cubicBezTo>
                        <a:pt x="91135" y="58698"/>
                        <a:pt x="117367" y="47045"/>
                        <a:pt x="120744" y="42278"/>
                      </a:cubicBezTo>
                      <a:cubicBezTo>
                        <a:pt x="124120" y="37512"/>
                        <a:pt x="143340" y="1229"/>
                        <a:pt x="146976" y="0"/>
                      </a:cubicBezTo>
                      <a:cubicBezTo>
                        <a:pt x="150612" y="-360"/>
                        <a:pt x="154248" y="4672"/>
                        <a:pt x="157365" y="12352"/>
                      </a:cubicBezTo>
                      <a:cubicBezTo>
                        <a:pt x="160481" y="20032"/>
                        <a:pt x="156326" y="38835"/>
                        <a:pt x="153729" y="44133"/>
                      </a:cubicBezTo>
                      <a:cubicBezTo>
                        <a:pt x="151131" y="49428"/>
                        <a:pt x="135028" y="66378"/>
                        <a:pt x="132172" y="72734"/>
                      </a:cubicBezTo>
                      <a:cubicBezTo>
                        <a:pt x="129314" y="79090"/>
                        <a:pt x="126458" y="84917"/>
                        <a:pt x="129834" y="87830"/>
                      </a:cubicBezTo>
                      <a:cubicBezTo>
                        <a:pt x="133211" y="90743"/>
                        <a:pt x="137366" y="92331"/>
                        <a:pt x="140743" y="91802"/>
                      </a:cubicBezTo>
                      <a:cubicBezTo>
                        <a:pt x="144118" y="91273"/>
                        <a:pt x="146716" y="95510"/>
                        <a:pt x="150612" y="96834"/>
                      </a:cubicBezTo>
                      <a:cubicBezTo>
                        <a:pt x="154508" y="98158"/>
                        <a:pt x="158663" y="98423"/>
                        <a:pt x="163339" y="98158"/>
                      </a:cubicBezTo>
                      <a:cubicBezTo>
                        <a:pt x="168013" y="97893"/>
                        <a:pt x="181778" y="109546"/>
                        <a:pt x="184116" y="111665"/>
                      </a:cubicBezTo>
                      <a:cubicBezTo>
                        <a:pt x="186454" y="113784"/>
                        <a:pt x="186977" y="119610"/>
                        <a:pt x="184896" y="125171"/>
                      </a:cubicBezTo>
                      <a:cubicBezTo>
                        <a:pt x="182818" y="130734"/>
                        <a:pt x="178143" y="134440"/>
                        <a:pt x="178143" y="134440"/>
                      </a:cubicBezTo>
                      <a:cubicBezTo>
                        <a:pt x="178143" y="134440"/>
                        <a:pt x="185311" y="136189"/>
                        <a:pt x="186977" y="141062"/>
                      </a:cubicBezTo>
                      <a:cubicBezTo>
                        <a:pt x="188708" y="146124"/>
                        <a:pt x="188072" y="151442"/>
                        <a:pt x="186977" y="155893"/>
                      </a:cubicBezTo>
                      <a:cubicBezTo>
                        <a:pt x="185727" y="161030"/>
                        <a:pt x="174870" y="165956"/>
                        <a:pt x="174870" y="165956"/>
                      </a:cubicBezTo>
                      <a:cubicBezTo>
                        <a:pt x="174870" y="165956"/>
                        <a:pt x="178922" y="167545"/>
                        <a:pt x="177624" y="172842"/>
                      </a:cubicBezTo>
                      <a:cubicBezTo>
                        <a:pt x="176325" y="178138"/>
                        <a:pt x="174247" y="179728"/>
                        <a:pt x="170611" y="184760"/>
                      </a:cubicBezTo>
                      <a:cubicBezTo>
                        <a:pt x="166975" y="189791"/>
                        <a:pt x="156326" y="190586"/>
                        <a:pt x="156326" y="190586"/>
                      </a:cubicBezTo>
                      <a:cubicBezTo>
                        <a:pt x="156326" y="190586"/>
                        <a:pt x="158632" y="192657"/>
                        <a:pt x="158663" y="195617"/>
                      </a:cubicBezTo>
                      <a:cubicBezTo>
                        <a:pt x="158728" y="201708"/>
                        <a:pt x="152235" y="207535"/>
                        <a:pt x="147756" y="209124"/>
                      </a:cubicBezTo>
                      <a:cubicBezTo>
                        <a:pt x="143408" y="210667"/>
                        <a:pt x="133275" y="211200"/>
                        <a:pt x="133275" y="211200"/>
                      </a:cubicBezTo>
                      <a:cubicBezTo>
                        <a:pt x="133275" y="211200"/>
                        <a:pt x="127237" y="210622"/>
                        <a:pt x="121263" y="211200"/>
                      </a:cubicBezTo>
                      <a:cubicBezTo>
                        <a:pt x="115290" y="211681"/>
                        <a:pt x="109576" y="207271"/>
                        <a:pt x="101524" y="206210"/>
                      </a:cubicBezTo>
                      <a:cubicBezTo>
                        <a:pt x="93352" y="205152"/>
                        <a:pt x="82045" y="203034"/>
                        <a:pt x="75292" y="203827"/>
                      </a:cubicBezTo>
                      <a:cubicBezTo>
                        <a:pt x="68539" y="204622"/>
                        <a:pt x="54516" y="197178"/>
                        <a:pt x="45163" y="195617"/>
                      </a:cubicBezTo>
                      <a:cubicBezTo>
                        <a:pt x="28292" y="192802"/>
                        <a:pt x="0" y="185161"/>
                        <a:pt x="0" y="185161"/>
                      </a:cubicBezTo>
                      <a:lnTo>
                        <a:pt x="0" y="95117"/>
                      </a:lnTo>
                      <a:close/>
                    </a:path>
                  </a:pathLst>
                </a:custGeom>
                <a:solidFill>
                  <a:srgbClr val="F7D8AA"/>
                </a:solidFill>
                <a:ln w="88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334" name="Freeform 2333"/>
                <p:cNvSpPr/>
                <p:nvPr/>
              </p:nvSpPr>
              <p:spPr>
                <a:xfrm flipV="1">
                  <a:off x="-395359" y="4608410"/>
                  <a:ext cx="145656" cy="1154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5656" h="115452">
                      <a:moveTo>
                        <a:pt x="0" y="103202"/>
                      </a:moveTo>
                      <a:cubicBezTo>
                        <a:pt x="0" y="103201"/>
                        <a:pt x="19908" y="113253"/>
                        <a:pt x="22766" y="109281"/>
                      </a:cubicBezTo>
                      <a:cubicBezTo>
                        <a:pt x="25622" y="105309"/>
                        <a:pt x="49907" y="98820"/>
                        <a:pt x="51854" y="96834"/>
                      </a:cubicBezTo>
                      <a:cubicBezTo>
                        <a:pt x="53802" y="94848"/>
                        <a:pt x="54452" y="92066"/>
                        <a:pt x="57308" y="89155"/>
                      </a:cubicBezTo>
                      <a:cubicBezTo>
                        <a:pt x="60166" y="86241"/>
                        <a:pt x="76529" y="75647"/>
                        <a:pt x="79385" y="72734"/>
                      </a:cubicBezTo>
                      <a:cubicBezTo>
                        <a:pt x="82243" y="69821"/>
                        <a:pt x="83281" y="64260"/>
                        <a:pt x="86528" y="61478"/>
                      </a:cubicBezTo>
                      <a:cubicBezTo>
                        <a:pt x="89774" y="58698"/>
                        <a:pt x="116007" y="47045"/>
                        <a:pt x="119383" y="42278"/>
                      </a:cubicBezTo>
                      <a:cubicBezTo>
                        <a:pt x="122759" y="37511"/>
                        <a:pt x="141979" y="1229"/>
                        <a:pt x="145656" y="0"/>
                      </a:cubicBezTo>
                      <a:cubicBezTo>
                        <a:pt x="145356" y="7056"/>
                        <a:pt x="128733" y="38041"/>
                        <a:pt x="121980" y="46516"/>
                      </a:cubicBezTo>
                      <a:cubicBezTo>
                        <a:pt x="118319" y="51111"/>
                        <a:pt x="91073" y="59494"/>
                        <a:pt x="88216" y="65849"/>
                      </a:cubicBezTo>
                      <a:cubicBezTo>
                        <a:pt x="85359" y="72205"/>
                        <a:pt x="83801" y="74588"/>
                        <a:pt x="82243" y="76707"/>
                      </a:cubicBezTo>
                      <a:cubicBezTo>
                        <a:pt x="80684" y="78826"/>
                        <a:pt x="64271" y="87774"/>
                        <a:pt x="60945" y="92862"/>
                      </a:cubicBezTo>
                      <a:cubicBezTo>
                        <a:pt x="58867" y="96040"/>
                        <a:pt x="55491" y="100277"/>
                        <a:pt x="53153" y="102131"/>
                      </a:cubicBezTo>
                      <a:cubicBezTo>
                        <a:pt x="46719" y="107234"/>
                        <a:pt x="29499" y="109554"/>
                        <a:pt x="24324" y="114049"/>
                      </a:cubicBezTo>
                      <a:cubicBezTo>
                        <a:pt x="17311" y="120140"/>
                        <a:pt x="7003" y="103996"/>
                        <a:pt x="0" y="109565"/>
                      </a:cubicBezTo>
                      <a:cubicBezTo>
                        <a:pt x="0" y="109565"/>
                        <a:pt x="0" y="103202"/>
                        <a:pt x="0" y="103202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8800" cap="flat">
                  <a:noFill/>
                  <a:bevel/>
                </a:ln>
              </p:spPr>
            </p:sp>
            <p:sp>
              <p:nvSpPr>
                <p:cNvPr id="2335" name="Freeform 2334"/>
                <p:cNvSpPr/>
                <p:nvPr/>
              </p:nvSpPr>
              <p:spPr>
                <a:xfrm flipV="1">
                  <a:off x="-396762" y="4512703"/>
                  <a:ext cx="188072" cy="211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072" h="211200">
                      <a:moveTo>
                        <a:pt x="104381" y="121730"/>
                      </a:moveTo>
                      <a:cubicBezTo>
                        <a:pt x="107498" y="113784"/>
                        <a:pt x="117284" y="115070"/>
                        <a:pt x="122032" y="115978"/>
                      </a:cubicBezTo>
                      <a:cubicBezTo>
                        <a:pt x="144910" y="120353"/>
                        <a:pt x="122312" y="87595"/>
                        <a:pt x="117637" y="84946"/>
                      </a:cubicBezTo>
                      <a:cubicBezTo>
                        <a:pt x="124649" y="81768"/>
                        <a:pt x="137885" y="58698"/>
                        <a:pt x="141522" y="55520"/>
                      </a:cubicBezTo>
                      <a:cubicBezTo>
                        <a:pt x="145158" y="52343"/>
                        <a:pt x="148014" y="45722"/>
                        <a:pt x="146196" y="40690"/>
                      </a:cubicBezTo>
                      <a:cubicBezTo>
                        <a:pt x="149054" y="32480"/>
                        <a:pt x="136846" y="27977"/>
                        <a:pt x="136846" y="27977"/>
                      </a:cubicBezTo>
                      <a:cubicBezTo>
                        <a:pt x="136846" y="27977"/>
                        <a:pt x="143340" y="30891"/>
                        <a:pt x="146716" y="26124"/>
                      </a:cubicBezTo>
                      <a:cubicBezTo>
                        <a:pt x="150092" y="21357"/>
                        <a:pt x="154767" y="7585"/>
                        <a:pt x="146976" y="0"/>
                      </a:cubicBezTo>
                      <a:cubicBezTo>
                        <a:pt x="150612" y="-360"/>
                        <a:pt x="154248" y="4672"/>
                        <a:pt x="157365" y="12352"/>
                      </a:cubicBezTo>
                      <a:cubicBezTo>
                        <a:pt x="160481" y="20032"/>
                        <a:pt x="156326" y="38835"/>
                        <a:pt x="153729" y="44133"/>
                      </a:cubicBezTo>
                      <a:cubicBezTo>
                        <a:pt x="151131" y="49429"/>
                        <a:pt x="135028" y="66378"/>
                        <a:pt x="132172" y="72733"/>
                      </a:cubicBezTo>
                      <a:cubicBezTo>
                        <a:pt x="129314" y="79090"/>
                        <a:pt x="126458" y="84917"/>
                        <a:pt x="129834" y="87829"/>
                      </a:cubicBezTo>
                      <a:cubicBezTo>
                        <a:pt x="133211" y="90742"/>
                        <a:pt x="137366" y="92331"/>
                        <a:pt x="140743" y="91802"/>
                      </a:cubicBezTo>
                      <a:cubicBezTo>
                        <a:pt x="144118" y="91273"/>
                        <a:pt x="146716" y="95510"/>
                        <a:pt x="150612" y="96835"/>
                      </a:cubicBezTo>
                      <a:cubicBezTo>
                        <a:pt x="154508" y="98158"/>
                        <a:pt x="158663" y="98423"/>
                        <a:pt x="163339" y="98158"/>
                      </a:cubicBezTo>
                      <a:cubicBezTo>
                        <a:pt x="168013" y="97893"/>
                        <a:pt x="181778" y="109546"/>
                        <a:pt x="184116" y="111665"/>
                      </a:cubicBezTo>
                      <a:cubicBezTo>
                        <a:pt x="186454" y="113784"/>
                        <a:pt x="186977" y="119610"/>
                        <a:pt x="184896" y="125171"/>
                      </a:cubicBezTo>
                      <a:cubicBezTo>
                        <a:pt x="182818" y="130733"/>
                        <a:pt x="178143" y="134440"/>
                        <a:pt x="178143" y="134440"/>
                      </a:cubicBezTo>
                      <a:cubicBezTo>
                        <a:pt x="178143" y="134440"/>
                        <a:pt x="185311" y="136189"/>
                        <a:pt x="186977" y="141061"/>
                      </a:cubicBezTo>
                      <a:cubicBezTo>
                        <a:pt x="188708" y="146124"/>
                        <a:pt x="188072" y="151443"/>
                        <a:pt x="186977" y="155892"/>
                      </a:cubicBezTo>
                      <a:cubicBezTo>
                        <a:pt x="185727" y="161030"/>
                        <a:pt x="174870" y="165956"/>
                        <a:pt x="174870" y="165956"/>
                      </a:cubicBezTo>
                      <a:cubicBezTo>
                        <a:pt x="174870" y="165956"/>
                        <a:pt x="178922" y="167545"/>
                        <a:pt x="177624" y="172842"/>
                      </a:cubicBezTo>
                      <a:cubicBezTo>
                        <a:pt x="176325" y="178138"/>
                        <a:pt x="174247" y="179728"/>
                        <a:pt x="170611" y="184760"/>
                      </a:cubicBezTo>
                      <a:cubicBezTo>
                        <a:pt x="166975" y="189790"/>
                        <a:pt x="156326" y="190586"/>
                        <a:pt x="156326" y="190586"/>
                      </a:cubicBezTo>
                      <a:cubicBezTo>
                        <a:pt x="156326" y="190586"/>
                        <a:pt x="158632" y="192657"/>
                        <a:pt x="158663" y="195618"/>
                      </a:cubicBezTo>
                      <a:cubicBezTo>
                        <a:pt x="158728" y="201708"/>
                        <a:pt x="152236" y="207534"/>
                        <a:pt x="147756" y="209125"/>
                      </a:cubicBezTo>
                      <a:cubicBezTo>
                        <a:pt x="143408" y="210666"/>
                        <a:pt x="133276" y="211200"/>
                        <a:pt x="133276" y="211200"/>
                      </a:cubicBezTo>
                      <a:cubicBezTo>
                        <a:pt x="133276" y="211200"/>
                        <a:pt x="127237" y="210502"/>
                        <a:pt x="121263" y="211200"/>
                      </a:cubicBezTo>
                      <a:cubicBezTo>
                        <a:pt x="115290" y="211561"/>
                        <a:pt x="105490" y="208681"/>
                        <a:pt x="97439" y="207623"/>
                      </a:cubicBezTo>
                      <a:cubicBezTo>
                        <a:pt x="89267" y="206562"/>
                        <a:pt x="85914" y="206949"/>
                        <a:pt x="75292" y="203827"/>
                      </a:cubicBezTo>
                      <a:cubicBezTo>
                        <a:pt x="68748" y="201905"/>
                        <a:pt x="54592" y="196544"/>
                        <a:pt x="45163" y="195618"/>
                      </a:cubicBezTo>
                      <a:cubicBezTo>
                        <a:pt x="30213" y="194149"/>
                        <a:pt x="0" y="182051"/>
                        <a:pt x="0" y="182051"/>
                      </a:cubicBezTo>
                      <a:lnTo>
                        <a:pt x="0" y="175960"/>
                      </a:lnTo>
                      <a:cubicBezTo>
                        <a:pt x="0" y="175960"/>
                        <a:pt x="32957" y="192969"/>
                        <a:pt x="43346" y="189526"/>
                      </a:cubicBezTo>
                      <a:cubicBezTo>
                        <a:pt x="53735" y="186083"/>
                        <a:pt x="70097" y="195883"/>
                        <a:pt x="75292" y="197206"/>
                      </a:cubicBezTo>
                      <a:cubicBezTo>
                        <a:pt x="80486" y="198532"/>
                        <a:pt x="91655" y="196941"/>
                        <a:pt x="91655" y="196941"/>
                      </a:cubicBezTo>
                      <a:cubicBezTo>
                        <a:pt x="91655" y="196941"/>
                        <a:pt x="85161" y="188468"/>
                        <a:pt x="88538" y="181052"/>
                      </a:cubicBezTo>
                      <a:cubicBezTo>
                        <a:pt x="84642" y="169134"/>
                        <a:pt x="88018" y="152714"/>
                        <a:pt x="90615" y="145299"/>
                      </a:cubicBezTo>
                      <a:cubicBezTo>
                        <a:pt x="85162" y="143181"/>
                        <a:pt x="79707" y="150861"/>
                        <a:pt x="79707" y="150861"/>
                      </a:cubicBezTo>
                      <a:cubicBezTo>
                        <a:pt x="79707" y="150861"/>
                        <a:pt x="74513" y="148213"/>
                        <a:pt x="68020" y="150861"/>
                      </a:cubicBezTo>
                      <a:cubicBezTo>
                        <a:pt x="61527" y="153509"/>
                        <a:pt x="56722" y="147259"/>
                        <a:pt x="47742" y="162436"/>
                      </a:cubicBezTo>
                      <a:cubicBezTo>
                        <a:pt x="51423" y="147577"/>
                        <a:pt x="45190" y="135183"/>
                        <a:pt x="45190" y="135183"/>
                      </a:cubicBezTo>
                      <a:cubicBezTo>
                        <a:pt x="45190" y="135183"/>
                        <a:pt x="57890" y="143976"/>
                        <a:pt x="67240" y="144505"/>
                      </a:cubicBezTo>
                      <a:cubicBezTo>
                        <a:pt x="76590" y="145034"/>
                        <a:pt x="101264" y="129675"/>
                        <a:pt x="104381" y="121730"/>
                      </a:cubicBezTo>
                      <a:close/>
                    </a:path>
                  </a:pathLst>
                </a:custGeom>
                <a:solidFill>
                  <a:srgbClr val="EAC195"/>
                </a:solidFill>
                <a:ln w="8800" cap="flat">
                  <a:noFill/>
                  <a:bevel/>
                </a:ln>
              </p:spPr>
            </p:sp>
            <p:sp>
              <p:nvSpPr>
                <p:cNvPr id="2336" name="Freeform 2335"/>
                <p:cNvSpPr/>
                <p:nvPr/>
              </p:nvSpPr>
              <p:spPr>
                <a:xfrm flipV="1">
                  <a:off x="-298624" y="4573585"/>
                  <a:ext cx="88162" cy="392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162" h="39211">
                      <a:moveTo>
                        <a:pt x="87805" y="9867"/>
                      </a:moveTo>
                      <a:cubicBezTo>
                        <a:pt x="87805" y="9867"/>
                        <a:pt x="87485" y="16805"/>
                        <a:pt x="80005" y="23373"/>
                      </a:cubicBezTo>
                      <a:cubicBezTo>
                        <a:pt x="72490" y="29972"/>
                        <a:pt x="49861" y="37373"/>
                        <a:pt x="45705" y="38701"/>
                      </a:cubicBezTo>
                      <a:cubicBezTo>
                        <a:pt x="41550" y="40021"/>
                        <a:pt x="33759" y="38397"/>
                        <a:pt x="30901" y="37373"/>
                      </a:cubicBezTo>
                      <a:cubicBezTo>
                        <a:pt x="26431" y="35770"/>
                        <a:pt x="2607" y="30789"/>
                        <a:pt x="1049" y="28140"/>
                      </a:cubicBezTo>
                      <a:cubicBezTo>
                        <a:pt x="-412" y="25492"/>
                        <a:pt x="-1275" y="16376"/>
                        <a:pt x="4959" y="12668"/>
                      </a:cubicBezTo>
                      <a:cubicBezTo>
                        <a:pt x="11192" y="8961"/>
                        <a:pt x="39450" y="11117"/>
                        <a:pt x="39450" y="11117"/>
                      </a:cubicBezTo>
                      <a:cubicBezTo>
                        <a:pt x="39450" y="11117"/>
                        <a:pt x="56370" y="3775"/>
                        <a:pt x="69097" y="3511"/>
                      </a:cubicBezTo>
                      <a:cubicBezTo>
                        <a:pt x="75224" y="3383"/>
                        <a:pt x="83544" y="-1885"/>
                        <a:pt x="85978" y="598"/>
                      </a:cubicBezTo>
                      <a:cubicBezTo>
                        <a:pt x="89355" y="4040"/>
                        <a:pt x="87805" y="9867"/>
                        <a:pt x="87805" y="9867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88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337" name="Freeform 2336"/>
                <p:cNvSpPr/>
                <p:nvPr/>
              </p:nvSpPr>
              <p:spPr>
                <a:xfrm flipV="1">
                  <a:off x="-302725" y="4548788"/>
                  <a:ext cx="93900" cy="406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3900" h="40633">
                      <a:moveTo>
                        <a:pt x="92940" y="6621"/>
                      </a:moveTo>
                      <a:cubicBezTo>
                        <a:pt x="91846" y="3443"/>
                        <a:pt x="88002" y="1112"/>
                        <a:pt x="84106" y="0"/>
                      </a:cubicBezTo>
                      <a:cubicBezTo>
                        <a:pt x="76314" y="6780"/>
                        <a:pt x="53962" y="13999"/>
                        <a:pt x="49807" y="15328"/>
                      </a:cubicBezTo>
                      <a:cubicBezTo>
                        <a:pt x="45651" y="16647"/>
                        <a:pt x="37818" y="15138"/>
                        <a:pt x="35002" y="13999"/>
                      </a:cubicBezTo>
                      <a:cubicBezTo>
                        <a:pt x="31039" y="12397"/>
                        <a:pt x="17175" y="9638"/>
                        <a:pt x="8392" y="6888"/>
                      </a:cubicBezTo>
                      <a:cubicBezTo>
                        <a:pt x="6538" y="6307"/>
                        <a:pt x="-6756" y="16181"/>
                        <a:pt x="4371" y="24630"/>
                      </a:cubicBezTo>
                      <a:cubicBezTo>
                        <a:pt x="16578" y="33899"/>
                        <a:pt x="31297" y="39178"/>
                        <a:pt x="38309" y="40498"/>
                      </a:cubicBezTo>
                      <a:cubicBezTo>
                        <a:pt x="45322" y="41818"/>
                        <a:pt x="89301" y="33369"/>
                        <a:pt x="92940" y="21452"/>
                      </a:cubicBezTo>
                      <a:cubicBezTo>
                        <a:pt x="94505" y="16333"/>
                        <a:pt x="93900" y="9800"/>
                        <a:pt x="92940" y="6621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88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338" name="Freeform 2337"/>
                <p:cNvSpPr/>
                <p:nvPr/>
              </p:nvSpPr>
              <p:spPr>
                <a:xfrm flipV="1">
                  <a:off x="-304418" y="4528653"/>
                  <a:ext cx="85436" cy="361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436" h="36139">
                      <a:moveTo>
                        <a:pt x="78266" y="25689"/>
                      </a:moveTo>
                      <a:cubicBezTo>
                        <a:pt x="76085" y="28867"/>
                        <a:pt x="69696" y="30986"/>
                        <a:pt x="63982" y="31516"/>
                      </a:cubicBezTo>
                      <a:cubicBezTo>
                        <a:pt x="56450" y="34693"/>
                        <a:pt x="37490" y="37077"/>
                        <a:pt x="33594" y="35753"/>
                      </a:cubicBezTo>
                      <a:cubicBezTo>
                        <a:pt x="29465" y="34349"/>
                        <a:pt x="14182" y="24802"/>
                        <a:pt x="7621" y="20127"/>
                      </a:cubicBezTo>
                      <a:cubicBezTo>
                        <a:pt x="-463" y="14367"/>
                        <a:pt x="-3774" y="4436"/>
                        <a:pt x="6063" y="0"/>
                      </a:cubicBezTo>
                      <a:cubicBezTo>
                        <a:pt x="18270" y="9269"/>
                        <a:pt x="32989" y="14549"/>
                        <a:pt x="40002" y="15869"/>
                      </a:cubicBezTo>
                      <a:cubicBezTo>
                        <a:pt x="44987" y="16807"/>
                        <a:pt x="68068" y="12938"/>
                        <a:pt x="82703" y="6849"/>
                      </a:cubicBezTo>
                      <a:cubicBezTo>
                        <a:pt x="84604" y="8104"/>
                        <a:pt x="85944" y="10080"/>
                        <a:pt x="85279" y="13771"/>
                      </a:cubicBezTo>
                      <a:cubicBezTo>
                        <a:pt x="84344" y="18962"/>
                        <a:pt x="80448" y="22511"/>
                        <a:pt x="78266" y="25689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88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339" name="Freeform 2338"/>
                <p:cNvSpPr/>
                <p:nvPr/>
              </p:nvSpPr>
              <p:spPr>
                <a:xfrm flipV="1">
                  <a:off x="-304362" y="4514106"/>
                  <a:ext cx="66288" cy="307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288" h="30741">
                      <a:moveTo>
                        <a:pt x="63926" y="11571"/>
                      </a:moveTo>
                      <a:cubicBezTo>
                        <a:pt x="56393" y="14749"/>
                        <a:pt x="38431" y="14686"/>
                        <a:pt x="34535" y="13336"/>
                      </a:cubicBezTo>
                      <a:cubicBezTo>
                        <a:pt x="30407" y="11958"/>
                        <a:pt x="13937" y="5121"/>
                        <a:pt x="7565" y="104"/>
                      </a:cubicBezTo>
                      <a:cubicBezTo>
                        <a:pt x="2306" y="-1208"/>
                        <a:pt x="-2661" y="6539"/>
                        <a:pt x="1527" y="11041"/>
                      </a:cubicBezTo>
                      <a:cubicBezTo>
                        <a:pt x="9806" y="18854"/>
                        <a:pt x="20023" y="27887"/>
                        <a:pt x="29632" y="29542"/>
                      </a:cubicBezTo>
                      <a:cubicBezTo>
                        <a:pt x="34637" y="30404"/>
                        <a:pt x="40031" y="31367"/>
                        <a:pt x="55355" y="30109"/>
                      </a:cubicBezTo>
                      <a:cubicBezTo>
                        <a:pt x="59186" y="28851"/>
                        <a:pt x="66414" y="22958"/>
                        <a:pt x="66288" y="16602"/>
                      </a:cubicBezTo>
                      <a:cubicBezTo>
                        <a:pt x="66288" y="15411"/>
                        <a:pt x="65679" y="13027"/>
                        <a:pt x="63926" y="11571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88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340" name="Freeform 2339"/>
                <p:cNvSpPr/>
                <p:nvPr/>
              </p:nvSpPr>
              <p:spPr>
                <a:xfrm rot="-5400000" flipV="1">
                  <a:off x="-302892" y="4542336"/>
                  <a:ext cx="19726" cy="197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726" h="19784">
                      <a:moveTo>
                        <a:pt x="314" y="11286"/>
                      </a:moveTo>
                      <a:cubicBezTo>
                        <a:pt x="-2103" y="15434"/>
                        <a:pt x="9863" y="21805"/>
                        <a:pt x="11437" y="19175"/>
                      </a:cubicBezTo>
                      <a:cubicBezTo>
                        <a:pt x="14163" y="14663"/>
                        <a:pt x="18253" y="11580"/>
                        <a:pt x="19580" y="6806"/>
                      </a:cubicBezTo>
                      <a:cubicBezTo>
                        <a:pt x="20772" y="2521"/>
                        <a:pt x="14178" y="-2287"/>
                        <a:pt x="9450" y="1157"/>
                      </a:cubicBezTo>
                      <a:cubicBezTo>
                        <a:pt x="5975" y="3689"/>
                        <a:pt x="1711" y="8889"/>
                        <a:pt x="314" y="11286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88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2341" name="Freeform 2340"/>
                <p:cNvSpPr/>
                <p:nvPr/>
              </p:nvSpPr>
              <p:spPr>
                <a:xfrm rot="-5400000" flipV="1">
                  <a:off x="-301717" y="4557669"/>
                  <a:ext cx="21812" cy="214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812" h="21452">
                      <a:moveTo>
                        <a:pt x="285" y="14091"/>
                      </a:moveTo>
                      <a:cubicBezTo>
                        <a:pt x="-2292" y="18513"/>
                        <a:pt x="12798" y="23441"/>
                        <a:pt x="14586" y="20616"/>
                      </a:cubicBezTo>
                      <a:cubicBezTo>
                        <a:pt x="17011" y="16784"/>
                        <a:pt x="22705" y="8444"/>
                        <a:pt x="21695" y="5330"/>
                      </a:cubicBezTo>
                      <a:cubicBezTo>
                        <a:pt x="20391" y="1313"/>
                        <a:pt x="13990" y="-1688"/>
                        <a:pt x="10242" y="1039"/>
                      </a:cubicBezTo>
                      <a:cubicBezTo>
                        <a:pt x="6503" y="3759"/>
                        <a:pt x="1775" y="11534"/>
                        <a:pt x="285" y="14091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88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2342" name="Freeform 2341"/>
                <p:cNvSpPr/>
                <p:nvPr/>
              </p:nvSpPr>
              <p:spPr>
                <a:xfrm rot="-5400000" flipV="1">
                  <a:off x="-303109" y="4528175"/>
                  <a:ext cx="14947" cy="150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947" h="15048">
                      <a:moveTo>
                        <a:pt x="261" y="8328"/>
                      </a:moveTo>
                      <a:cubicBezTo>
                        <a:pt x="-1618" y="11553"/>
                        <a:pt x="6310" y="16980"/>
                        <a:pt x="8611" y="14342"/>
                      </a:cubicBezTo>
                      <a:cubicBezTo>
                        <a:pt x="11314" y="11244"/>
                        <a:pt x="14822" y="8646"/>
                        <a:pt x="14947" y="4801"/>
                      </a:cubicBezTo>
                      <a:cubicBezTo>
                        <a:pt x="15049" y="1396"/>
                        <a:pt x="10047" y="-1663"/>
                        <a:pt x="6372" y="1015"/>
                      </a:cubicBezTo>
                      <a:cubicBezTo>
                        <a:pt x="3669" y="2983"/>
                        <a:pt x="1347" y="6464"/>
                        <a:pt x="261" y="8328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88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2343" name="Freeform 2342"/>
                <p:cNvSpPr/>
                <p:nvPr/>
              </p:nvSpPr>
              <p:spPr>
                <a:xfrm flipH="1" flipV="1">
                  <a:off x="-265507" y="4697126"/>
                  <a:ext cx="19224" cy="256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224" h="25623">
                      <a:moveTo>
                        <a:pt x="5061" y="116"/>
                      </a:moveTo>
                      <a:cubicBezTo>
                        <a:pt x="5061" y="116"/>
                        <a:pt x="15191" y="14814"/>
                        <a:pt x="19224" y="23156"/>
                      </a:cubicBezTo>
                      <a:cubicBezTo>
                        <a:pt x="17658" y="25408"/>
                        <a:pt x="14022" y="26599"/>
                        <a:pt x="9736" y="24617"/>
                      </a:cubicBezTo>
                      <a:cubicBezTo>
                        <a:pt x="3893" y="21038"/>
                        <a:pt x="77" y="11387"/>
                        <a:pt x="0" y="6472"/>
                      </a:cubicBezTo>
                      <a:cubicBezTo>
                        <a:pt x="-133" y="-1473"/>
                        <a:pt x="5061" y="116"/>
                        <a:pt x="5061" y="116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88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2344" name="Freeform 2343"/>
                <p:cNvSpPr/>
                <p:nvPr/>
              </p:nvSpPr>
              <p:spPr>
                <a:xfrm flipV="1">
                  <a:off x="-266919" y="4609946"/>
                  <a:ext cx="54527" cy="260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27" h="26086">
                      <a:moveTo>
                        <a:pt x="10789" y="8815"/>
                      </a:moveTo>
                      <a:cubicBezTo>
                        <a:pt x="4956" y="9443"/>
                        <a:pt x="644" y="6081"/>
                        <a:pt x="0" y="0"/>
                      </a:cubicBezTo>
                      <a:cubicBezTo>
                        <a:pt x="3433" y="3476"/>
                        <a:pt x="9099" y="4357"/>
                        <a:pt x="10900" y="3973"/>
                      </a:cubicBezTo>
                      <a:cubicBezTo>
                        <a:pt x="13854" y="3343"/>
                        <a:pt x="16874" y="7680"/>
                        <a:pt x="20770" y="9005"/>
                      </a:cubicBezTo>
                      <a:cubicBezTo>
                        <a:pt x="24666" y="10328"/>
                        <a:pt x="28821" y="10757"/>
                        <a:pt x="33496" y="10328"/>
                      </a:cubicBezTo>
                      <a:cubicBezTo>
                        <a:pt x="38171" y="10063"/>
                        <a:pt x="51936" y="21716"/>
                        <a:pt x="54274" y="23835"/>
                      </a:cubicBezTo>
                      <a:cubicBezTo>
                        <a:pt x="56612" y="25953"/>
                        <a:pt x="39826" y="26600"/>
                        <a:pt x="43658" y="25623"/>
                      </a:cubicBezTo>
                      <a:cubicBezTo>
                        <a:pt x="49892" y="24034"/>
                        <a:pt x="29810" y="30907"/>
                        <a:pt x="31191" y="14698"/>
                      </a:cubicBezTo>
                      <a:cubicBezTo>
                        <a:pt x="25752" y="17459"/>
                        <a:pt x="13071" y="13580"/>
                        <a:pt x="10789" y="8815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8800" cap="flat">
                  <a:noFill/>
                  <a:bevel/>
                </a:ln>
              </p:spPr>
            </p:sp>
            <p:sp>
              <p:nvSpPr>
                <p:cNvPr id="2345" name="Freeform 2344"/>
                <p:cNvSpPr/>
                <p:nvPr/>
              </p:nvSpPr>
              <p:spPr>
                <a:xfrm flipV="1">
                  <a:off x="-298275" y="4585138"/>
                  <a:ext cx="73674" cy="241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674" h="24147">
                      <a:moveTo>
                        <a:pt x="73674" y="0"/>
                      </a:moveTo>
                      <a:cubicBezTo>
                        <a:pt x="73674" y="0"/>
                        <a:pt x="68854" y="3936"/>
                        <a:pt x="65469" y="3840"/>
                      </a:cubicBezTo>
                      <a:cubicBezTo>
                        <a:pt x="58457" y="3641"/>
                        <a:pt x="44853" y="14831"/>
                        <a:pt x="38620" y="14831"/>
                      </a:cubicBezTo>
                      <a:cubicBezTo>
                        <a:pt x="34136" y="14831"/>
                        <a:pt x="-2153" y="1572"/>
                        <a:pt x="1196" y="24147"/>
                      </a:cubicBezTo>
                      <a:cubicBezTo>
                        <a:pt x="-265" y="21475"/>
                        <a:pt x="-1624" y="13210"/>
                        <a:pt x="4610" y="9503"/>
                      </a:cubicBezTo>
                      <a:cubicBezTo>
                        <a:pt x="10843" y="5795"/>
                        <a:pt x="39270" y="8123"/>
                        <a:pt x="39270" y="8123"/>
                      </a:cubicBezTo>
                      <a:cubicBezTo>
                        <a:pt x="39270" y="8123"/>
                        <a:pt x="48275" y="4471"/>
                        <a:pt x="58714" y="1572"/>
                      </a:cubicBezTo>
                      <a:cubicBezTo>
                        <a:pt x="61976" y="666"/>
                        <a:pt x="73674" y="0"/>
                        <a:pt x="73674" y="0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8800" cap="flat">
                  <a:noFill/>
                  <a:bevel/>
                </a:ln>
              </p:spPr>
            </p:sp>
            <p:sp>
              <p:nvSpPr>
                <p:cNvPr id="2346" name="Freeform 2345"/>
                <p:cNvSpPr/>
                <p:nvPr/>
              </p:nvSpPr>
              <p:spPr>
                <a:xfrm rot="-5400000" flipV="1">
                  <a:off x="-294473" y="4576113"/>
                  <a:ext cx="17973" cy="233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973" h="23301">
                      <a:moveTo>
                        <a:pt x="-28" y="18180"/>
                      </a:moveTo>
                      <a:cubicBezTo>
                        <a:pt x="-1063" y="23591"/>
                        <a:pt x="14910" y="24433"/>
                        <a:pt x="15869" y="22028"/>
                      </a:cubicBezTo>
                      <a:cubicBezTo>
                        <a:pt x="17545" y="17827"/>
                        <a:pt x="18570" y="6687"/>
                        <a:pt x="17560" y="3574"/>
                      </a:cubicBezTo>
                      <a:cubicBezTo>
                        <a:pt x="16257" y="-443"/>
                        <a:pt x="7715" y="-1075"/>
                        <a:pt x="5661" y="1611"/>
                      </a:cubicBezTo>
                      <a:cubicBezTo>
                        <a:pt x="2868" y="5263"/>
                        <a:pt x="525" y="15286"/>
                        <a:pt x="-28" y="18180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88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2347" name="Freeform 2346"/>
                <p:cNvSpPr/>
                <p:nvPr/>
              </p:nvSpPr>
              <p:spPr>
                <a:xfrm flipV="1">
                  <a:off x="-320427" y="4586763"/>
                  <a:ext cx="24410" cy="217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410" h="21723">
                      <a:moveTo>
                        <a:pt x="24410" y="0"/>
                      </a:moveTo>
                      <a:cubicBezTo>
                        <a:pt x="24410" y="0"/>
                        <a:pt x="19475" y="8471"/>
                        <a:pt x="15320" y="11913"/>
                      </a:cubicBezTo>
                      <a:cubicBezTo>
                        <a:pt x="11164" y="15356"/>
                        <a:pt x="0" y="21723"/>
                        <a:pt x="0" y="21723"/>
                      </a:cubicBezTo>
                      <a:cubicBezTo>
                        <a:pt x="0" y="21723"/>
                        <a:pt x="9707" y="20632"/>
                        <a:pt x="15941" y="15600"/>
                      </a:cubicBezTo>
                      <a:cubicBezTo>
                        <a:pt x="22174" y="10570"/>
                        <a:pt x="24410" y="0"/>
                        <a:pt x="24410" y="0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8800" cap="flat">
                  <a:noFill/>
                  <a:bevel/>
                </a:ln>
              </p:spPr>
            </p:sp>
            <p:sp>
              <p:nvSpPr>
                <p:cNvPr id="2348" name="Freeform 2347"/>
                <p:cNvSpPr/>
                <p:nvPr/>
              </p:nvSpPr>
              <p:spPr>
                <a:xfrm flipV="1">
                  <a:off x="-396762" y="4512703"/>
                  <a:ext cx="188072" cy="211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072" h="211200">
                      <a:moveTo>
                        <a:pt x="0" y="95118"/>
                      </a:moveTo>
                      <a:cubicBezTo>
                        <a:pt x="0" y="95118"/>
                        <a:pt x="12926" y="109945"/>
                        <a:pt x="24126" y="109324"/>
                      </a:cubicBezTo>
                      <a:cubicBezTo>
                        <a:pt x="35979" y="108668"/>
                        <a:pt x="51267" y="98859"/>
                        <a:pt x="53215" y="96873"/>
                      </a:cubicBezTo>
                      <a:cubicBezTo>
                        <a:pt x="55163" y="94886"/>
                        <a:pt x="55813" y="92103"/>
                        <a:pt x="58669" y="89190"/>
                      </a:cubicBezTo>
                      <a:cubicBezTo>
                        <a:pt x="61526" y="86275"/>
                        <a:pt x="77889" y="75677"/>
                        <a:pt x="80746" y="72763"/>
                      </a:cubicBezTo>
                      <a:cubicBezTo>
                        <a:pt x="83603" y="69849"/>
                        <a:pt x="84642" y="64285"/>
                        <a:pt x="87888" y="61503"/>
                      </a:cubicBezTo>
                      <a:cubicBezTo>
                        <a:pt x="91135" y="58722"/>
                        <a:pt x="117367" y="47064"/>
                        <a:pt x="120744" y="42295"/>
                      </a:cubicBezTo>
                      <a:cubicBezTo>
                        <a:pt x="124120" y="37527"/>
                        <a:pt x="143340" y="1230"/>
                        <a:pt x="146976" y="0"/>
                      </a:cubicBezTo>
                      <a:cubicBezTo>
                        <a:pt x="150612" y="-359"/>
                        <a:pt x="154248" y="4674"/>
                        <a:pt x="157365" y="12357"/>
                      </a:cubicBezTo>
                      <a:cubicBezTo>
                        <a:pt x="160481" y="20040"/>
                        <a:pt x="156326" y="38851"/>
                        <a:pt x="153729" y="44150"/>
                      </a:cubicBezTo>
                      <a:cubicBezTo>
                        <a:pt x="151131" y="49448"/>
                        <a:pt x="135028" y="66405"/>
                        <a:pt x="132172" y="72763"/>
                      </a:cubicBezTo>
                      <a:cubicBezTo>
                        <a:pt x="129314" y="79122"/>
                        <a:pt x="126458" y="84951"/>
                        <a:pt x="129834" y="87865"/>
                      </a:cubicBezTo>
                      <a:cubicBezTo>
                        <a:pt x="133211" y="90779"/>
                        <a:pt x="137366" y="92368"/>
                        <a:pt x="140743" y="91839"/>
                      </a:cubicBezTo>
                      <a:cubicBezTo>
                        <a:pt x="144118" y="91310"/>
                        <a:pt x="146716" y="95548"/>
                        <a:pt x="150612" y="96873"/>
                      </a:cubicBezTo>
                      <a:cubicBezTo>
                        <a:pt x="154508" y="98197"/>
                        <a:pt x="158663" y="98461"/>
                        <a:pt x="163339" y="98197"/>
                      </a:cubicBezTo>
                      <a:cubicBezTo>
                        <a:pt x="168013" y="97932"/>
                        <a:pt x="181778" y="109589"/>
                        <a:pt x="184116" y="111710"/>
                      </a:cubicBezTo>
                      <a:cubicBezTo>
                        <a:pt x="186454" y="113829"/>
                        <a:pt x="186977" y="119658"/>
                        <a:pt x="184896" y="125221"/>
                      </a:cubicBezTo>
                      <a:cubicBezTo>
                        <a:pt x="182818" y="130786"/>
                        <a:pt x="178143" y="134494"/>
                        <a:pt x="178143" y="134494"/>
                      </a:cubicBezTo>
                      <a:cubicBezTo>
                        <a:pt x="178143" y="134494"/>
                        <a:pt x="185311" y="136242"/>
                        <a:pt x="186977" y="141119"/>
                      </a:cubicBezTo>
                      <a:cubicBezTo>
                        <a:pt x="188708" y="146182"/>
                        <a:pt x="188072" y="151503"/>
                        <a:pt x="186977" y="155955"/>
                      </a:cubicBezTo>
                      <a:cubicBezTo>
                        <a:pt x="185727" y="161095"/>
                        <a:pt x="174870" y="166022"/>
                        <a:pt x="174870" y="166022"/>
                      </a:cubicBezTo>
                      <a:cubicBezTo>
                        <a:pt x="174870" y="166022"/>
                        <a:pt x="178922" y="167612"/>
                        <a:pt x="177624" y="172910"/>
                      </a:cubicBezTo>
                      <a:cubicBezTo>
                        <a:pt x="176325" y="178210"/>
                        <a:pt x="174247" y="179799"/>
                        <a:pt x="170611" y="184833"/>
                      </a:cubicBezTo>
                      <a:cubicBezTo>
                        <a:pt x="166975" y="189867"/>
                        <a:pt x="156326" y="190662"/>
                        <a:pt x="156326" y="190662"/>
                      </a:cubicBezTo>
                      <a:cubicBezTo>
                        <a:pt x="156326" y="190662"/>
                        <a:pt x="158632" y="192734"/>
                        <a:pt x="158663" y="195695"/>
                      </a:cubicBezTo>
                      <a:cubicBezTo>
                        <a:pt x="158728" y="201789"/>
                        <a:pt x="152235" y="207618"/>
                        <a:pt x="147756" y="209208"/>
                      </a:cubicBezTo>
                      <a:cubicBezTo>
                        <a:pt x="143408" y="210750"/>
                        <a:pt x="133275" y="211200"/>
                        <a:pt x="133275" y="211200"/>
                      </a:cubicBezTo>
                      <a:cubicBezTo>
                        <a:pt x="133275" y="211200"/>
                        <a:pt x="127237" y="210632"/>
                        <a:pt x="121263" y="211200"/>
                      </a:cubicBezTo>
                      <a:cubicBezTo>
                        <a:pt x="115290" y="211692"/>
                        <a:pt x="105490" y="210077"/>
                        <a:pt x="97439" y="209017"/>
                      </a:cubicBezTo>
                      <a:cubicBezTo>
                        <a:pt x="89267" y="207957"/>
                        <a:pt x="82713" y="206994"/>
                        <a:pt x="75292" y="203908"/>
                      </a:cubicBezTo>
                      <a:cubicBezTo>
                        <a:pt x="68972" y="201281"/>
                        <a:pt x="48780" y="196211"/>
                        <a:pt x="38536" y="194190"/>
                      </a:cubicBezTo>
                      <a:cubicBezTo>
                        <a:pt x="29229" y="192352"/>
                        <a:pt x="0" y="185198"/>
                        <a:pt x="0" y="185198"/>
                      </a:cubicBezTo>
                      <a:lnTo>
                        <a:pt x="0" y="95118"/>
                      </a:lnTo>
                      <a:close/>
                    </a:path>
                  </a:pathLst>
                </a:custGeom>
                <a:noFill/>
                <a:ln w="88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349" name="Freeform 2348"/>
                <p:cNvSpPr/>
                <p:nvPr/>
              </p:nvSpPr>
              <p:spPr>
                <a:xfrm flipH="1">
                  <a:off x="-419944" y="4524772"/>
                  <a:ext cx="42167" cy="1135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167" h="113559">
                      <a:moveTo>
                        <a:pt x="0" y="6241"/>
                      </a:moveTo>
                      <a:lnTo>
                        <a:pt x="10120" y="0"/>
                      </a:lnTo>
                      <a:lnTo>
                        <a:pt x="42167" y="11356"/>
                      </a:lnTo>
                      <a:lnTo>
                        <a:pt x="42167" y="113559"/>
                      </a:lnTo>
                      <a:lnTo>
                        <a:pt x="10120" y="113559"/>
                      </a:lnTo>
                      <a:lnTo>
                        <a:pt x="4217" y="102203"/>
                      </a:lnTo>
                      <a:lnTo>
                        <a:pt x="0" y="22712"/>
                      </a:lnTo>
                      <a:close/>
                    </a:path>
                  </a:pathLst>
                </a:custGeom>
                <a:solidFill>
                  <a:srgbClr val="8B4513"/>
                </a:solidFill>
                <a:ln w="8800" cap="flat">
                  <a:solidFill>
                    <a:srgbClr val="8B4513"/>
                  </a:solidFill>
                  <a:bevel/>
                </a:ln>
              </p:spPr>
            </p:sp>
            <p:sp>
              <p:nvSpPr>
                <p:cNvPr id="2350" name="Freeform 2349"/>
                <p:cNvSpPr/>
                <p:nvPr/>
              </p:nvSpPr>
              <p:spPr>
                <a:xfrm>
                  <a:off x="-395966" y="4528250"/>
                  <a:ext cx="29568" cy="1013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568" h="101376">
                      <a:moveTo>
                        <a:pt x="26611" y="5464"/>
                      </a:moveTo>
                      <a:cubicBezTo>
                        <a:pt x="27044" y="5464"/>
                        <a:pt x="24922" y="0"/>
                        <a:pt x="20560" y="0"/>
                      </a:cubicBezTo>
                      <a:cubicBezTo>
                        <a:pt x="16199" y="0"/>
                        <a:pt x="3924" y="8072"/>
                        <a:pt x="0" y="8072"/>
                      </a:cubicBezTo>
                      <a:lnTo>
                        <a:pt x="0" y="50315"/>
                      </a:lnTo>
                      <a:lnTo>
                        <a:pt x="0" y="91238"/>
                      </a:lnTo>
                      <a:cubicBezTo>
                        <a:pt x="2445" y="101376"/>
                        <a:pt x="19191" y="95166"/>
                        <a:pt x="23826" y="94333"/>
                      </a:cubicBezTo>
                      <a:cubicBezTo>
                        <a:pt x="29568" y="93282"/>
                        <a:pt x="29568" y="85074"/>
                        <a:pt x="29568" y="85074"/>
                      </a:cubicBezTo>
                      <a:lnTo>
                        <a:pt x="20627" y="86756"/>
                      </a:lnTo>
                      <a:cubicBezTo>
                        <a:pt x="20627" y="86756"/>
                        <a:pt x="18688" y="63910"/>
                        <a:pt x="19201" y="44148"/>
                      </a:cubicBezTo>
                      <a:cubicBezTo>
                        <a:pt x="19714" y="24386"/>
                        <a:pt x="18844" y="7427"/>
                        <a:pt x="18844" y="7427"/>
                      </a:cubicBezTo>
                      <a:lnTo>
                        <a:pt x="27044" y="5464"/>
                      </a:lnTo>
                      <a:close/>
                    </a:path>
                  </a:pathLst>
                </a:custGeom>
                <a:solidFill>
                  <a:srgbClr val="9195A0"/>
                </a:solidFill>
                <a:ln w="8800" cap="flat">
                  <a:noFill/>
                  <a:bevel/>
                </a:ln>
              </p:spPr>
            </p:sp>
          </p:grpSp>
          <p:sp>
            <p:nvSpPr>
              <p:cNvPr id="4600" name="Text 4600"/>
              <p:cNvSpPr txBox="1"/>
              <p:nvPr/>
            </p:nvSpPr>
            <p:spPr>
              <a:xfrm>
                <a:off x="-173479" y="4521503"/>
                <a:ext cx="2393600" cy="20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5DA15F"/>
                    </a:solidFill>
                    <a:latin typeface="Comic Sans MS"/>
                  </a:rPr>
                  <a:t>Drink too much fluids before sleep.</a:t>
                </a:r>
              </a:p>
            </p:txBody>
          </p:sp>
        </p:grpSp>
        <p:grpSp>
          <p:nvGrpSpPr>
            <p:cNvPr id="2351" name="Sub Topic"/>
            <p:cNvGrpSpPr/>
            <p:nvPr/>
          </p:nvGrpSpPr>
          <p:grpSpPr>
            <a:xfrm>
              <a:off x="556921" y="4926303"/>
              <a:ext cx="1619200" cy="281600"/>
              <a:chOff x="556921" y="4926303"/>
              <a:chExt cx="1619200" cy="281600"/>
            </a:xfrm>
          </p:grpSpPr>
          <p:sp>
            <p:nvSpPr>
              <p:cNvPr id="2352" name="Rectangle balloon"/>
              <p:cNvSpPr/>
              <p:nvPr/>
            </p:nvSpPr>
            <p:spPr>
              <a:xfrm>
                <a:off x="556921" y="4926303"/>
                <a:ext cx="1619200" cy="281600"/>
              </a:xfrm>
              <a:custGeom>
                <a:avLst/>
                <a:gdLst/>
                <a:ahLst/>
                <a:cxnLst/>
                <a:rect l="0" t="0" r="0" b="0"/>
                <a:pathLst>
                  <a:path w="1619200" h="281600" fill="none">
                    <a:moveTo>
                      <a:pt x="0" y="281600"/>
                    </a:moveTo>
                    <a:lnTo>
                      <a:pt x="1619200" y="281600"/>
                    </a:lnTo>
                  </a:path>
                </a:pathLst>
              </a:custGeom>
              <a:noFill/>
              <a:ln w="8800" cap="flat">
                <a:solidFill>
                  <a:srgbClr val="5DA15F"/>
                </a:solidFill>
                <a:bevel/>
              </a:ln>
            </p:spPr>
          </p:sp>
          <p:grpSp>
            <p:nvGrpSpPr>
              <p:cNvPr id="2354" name="Finger Down"/>
              <p:cNvGrpSpPr/>
              <p:nvPr/>
            </p:nvGrpSpPr>
            <p:grpSpPr>
              <a:xfrm>
                <a:off x="592121" y="4987903"/>
                <a:ext cx="211200" cy="211200"/>
                <a:chOff x="592121" y="4987903"/>
                <a:chExt cx="211200" cy="211200"/>
              </a:xfrm>
            </p:grpSpPr>
            <p:sp>
              <p:nvSpPr>
                <p:cNvPr id="2355" name="Freeform 2354"/>
                <p:cNvSpPr/>
                <p:nvPr/>
              </p:nvSpPr>
              <p:spPr>
                <a:xfrm flipV="1">
                  <a:off x="615238" y="4987903"/>
                  <a:ext cx="188072" cy="211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072" h="211200">
                      <a:moveTo>
                        <a:pt x="0" y="95117"/>
                      </a:moveTo>
                      <a:cubicBezTo>
                        <a:pt x="0" y="95117"/>
                        <a:pt x="19398" y="109019"/>
                        <a:pt x="24126" y="109281"/>
                      </a:cubicBezTo>
                      <a:cubicBezTo>
                        <a:pt x="35975" y="109938"/>
                        <a:pt x="51267" y="98820"/>
                        <a:pt x="53215" y="96834"/>
                      </a:cubicBezTo>
                      <a:cubicBezTo>
                        <a:pt x="55163" y="94848"/>
                        <a:pt x="55813" y="92066"/>
                        <a:pt x="58669" y="89155"/>
                      </a:cubicBezTo>
                      <a:cubicBezTo>
                        <a:pt x="61526" y="86241"/>
                        <a:pt x="77889" y="75647"/>
                        <a:pt x="80746" y="72734"/>
                      </a:cubicBezTo>
                      <a:cubicBezTo>
                        <a:pt x="83603" y="69821"/>
                        <a:pt x="84642" y="64260"/>
                        <a:pt x="87888" y="61479"/>
                      </a:cubicBezTo>
                      <a:cubicBezTo>
                        <a:pt x="91135" y="58698"/>
                        <a:pt x="117367" y="47045"/>
                        <a:pt x="120744" y="42278"/>
                      </a:cubicBezTo>
                      <a:cubicBezTo>
                        <a:pt x="124120" y="37512"/>
                        <a:pt x="143340" y="1229"/>
                        <a:pt x="146976" y="0"/>
                      </a:cubicBezTo>
                      <a:cubicBezTo>
                        <a:pt x="150612" y="-360"/>
                        <a:pt x="154248" y="4672"/>
                        <a:pt x="157365" y="12352"/>
                      </a:cubicBezTo>
                      <a:cubicBezTo>
                        <a:pt x="160481" y="20032"/>
                        <a:pt x="156326" y="38835"/>
                        <a:pt x="153729" y="44133"/>
                      </a:cubicBezTo>
                      <a:cubicBezTo>
                        <a:pt x="151131" y="49428"/>
                        <a:pt x="135028" y="66378"/>
                        <a:pt x="132172" y="72734"/>
                      </a:cubicBezTo>
                      <a:cubicBezTo>
                        <a:pt x="129314" y="79090"/>
                        <a:pt x="126458" y="84917"/>
                        <a:pt x="129834" y="87830"/>
                      </a:cubicBezTo>
                      <a:cubicBezTo>
                        <a:pt x="133211" y="90743"/>
                        <a:pt x="137366" y="92331"/>
                        <a:pt x="140743" y="91802"/>
                      </a:cubicBezTo>
                      <a:cubicBezTo>
                        <a:pt x="144118" y="91273"/>
                        <a:pt x="146716" y="95510"/>
                        <a:pt x="150612" y="96834"/>
                      </a:cubicBezTo>
                      <a:cubicBezTo>
                        <a:pt x="154508" y="98158"/>
                        <a:pt x="158663" y="98423"/>
                        <a:pt x="163339" y="98158"/>
                      </a:cubicBezTo>
                      <a:cubicBezTo>
                        <a:pt x="168013" y="97893"/>
                        <a:pt x="181778" y="109546"/>
                        <a:pt x="184116" y="111665"/>
                      </a:cubicBezTo>
                      <a:cubicBezTo>
                        <a:pt x="186454" y="113784"/>
                        <a:pt x="186977" y="119610"/>
                        <a:pt x="184896" y="125171"/>
                      </a:cubicBezTo>
                      <a:cubicBezTo>
                        <a:pt x="182818" y="130734"/>
                        <a:pt x="178143" y="134440"/>
                        <a:pt x="178143" y="134440"/>
                      </a:cubicBezTo>
                      <a:cubicBezTo>
                        <a:pt x="178143" y="134440"/>
                        <a:pt x="185311" y="136189"/>
                        <a:pt x="186977" y="141062"/>
                      </a:cubicBezTo>
                      <a:cubicBezTo>
                        <a:pt x="188708" y="146124"/>
                        <a:pt x="188072" y="151442"/>
                        <a:pt x="186977" y="155893"/>
                      </a:cubicBezTo>
                      <a:cubicBezTo>
                        <a:pt x="185727" y="161030"/>
                        <a:pt x="174870" y="165956"/>
                        <a:pt x="174870" y="165956"/>
                      </a:cubicBezTo>
                      <a:cubicBezTo>
                        <a:pt x="174870" y="165956"/>
                        <a:pt x="178922" y="167545"/>
                        <a:pt x="177624" y="172842"/>
                      </a:cubicBezTo>
                      <a:cubicBezTo>
                        <a:pt x="176325" y="178138"/>
                        <a:pt x="174247" y="179728"/>
                        <a:pt x="170611" y="184760"/>
                      </a:cubicBezTo>
                      <a:cubicBezTo>
                        <a:pt x="166975" y="189791"/>
                        <a:pt x="156326" y="190586"/>
                        <a:pt x="156326" y="190586"/>
                      </a:cubicBezTo>
                      <a:cubicBezTo>
                        <a:pt x="156326" y="190586"/>
                        <a:pt x="158632" y="192657"/>
                        <a:pt x="158663" y="195617"/>
                      </a:cubicBezTo>
                      <a:cubicBezTo>
                        <a:pt x="158728" y="201708"/>
                        <a:pt x="152235" y="207535"/>
                        <a:pt x="147756" y="209124"/>
                      </a:cubicBezTo>
                      <a:cubicBezTo>
                        <a:pt x="143408" y="210667"/>
                        <a:pt x="133275" y="211200"/>
                        <a:pt x="133275" y="211200"/>
                      </a:cubicBezTo>
                      <a:cubicBezTo>
                        <a:pt x="133275" y="211200"/>
                        <a:pt x="127237" y="210622"/>
                        <a:pt x="121263" y="211200"/>
                      </a:cubicBezTo>
                      <a:cubicBezTo>
                        <a:pt x="115290" y="211681"/>
                        <a:pt x="109576" y="207271"/>
                        <a:pt x="101524" y="206210"/>
                      </a:cubicBezTo>
                      <a:cubicBezTo>
                        <a:pt x="93352" y="205152"/>
                        <a:pt x="82045" y="203034"/>
                        <a:pt x="75292" y="203827"/>
                      </a:cubicBezTo>
                      <a:cubicBezTo>
                        <a:pt x="68539" y="204622"/>
                        <a:pt x="54516" y="197178"/>
                        <a:pt x="45163" y="195617"/>
                      </a:cubicBezTo>
                      <a:cubicBezTo>
                        <a:pt x="28292" y="192802"/>
                        <a:pt x="0" y="185161"/>
                        <a:pt x="0" y="185161"/>
                      </a:cubicBezTo>
                      <a:lnTo>
                        <a:pt x="0" y="95117"/>
                      </a:lnTo>
                      <a:close/>
                    </a:path>
                  </a:pathLst>
                </a:custGeom>
                <a:solidFill>
                  <a:srgbClr val="F7D8AA"/>
                </a:solidFill>
                <a:ln w="88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356" name="Freeform 2355"/>
                <p:cNvSpPr/>
                <p:nvPr/>
              </p:nvSpPr>
              <p:spPr>
                <a:xfrm flipV="1">
                  <a:off x="616641" y="5083610"/>
                  <a:ext cx="145656" cy="1154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5656" h="115452">
                      <a:moveTo>
                        <a:pt x="0" y="103202"/>
                      </a:moveTo>
                      <a:cubicBezTo>
                        <a:pt x="0" y="103201"/>
                        <a:pt x="19908" y="113253"/>
                        <a:pt x="22766" y="109281"/>
                      </a:cubicBezTo>
                      <a:cubicBezTo>
                        <a:pt x="25622" y="105309"/>
                        <a:pt x="49907" y="98820"/>
                        <a:pt x="51854" y="96834"/>
                      </a:cubicBezTo>
                      <a:cubicBezTo>
                        <a:pt x="53802" y="94848"/>
                        <a:pt x="54452" y="92066"/>
                        <a:pt x="57308" y="89155"/>
                      </a:cubicBezTo>
                      <a:cubicBezTo>
                        <a:pt x="60166" y="86241"/>
                        <a:pt x="76529" y="75647"/>
                        <a:pt x="79385" y="72734"/>
                      </a:cubicBezTo>
                      <a:cubicBezTo>
                        <a:pt x="82243" y="69821"/>
                        <a:pt x="83281" y="64260"/>
                        <a:pt x="86528" y="61478"/>
                      </a:cubicBezTo>
                      <a:cubicBezTo>
                        <a:pt x="89774" y="58698"/>
                        <a:pt x="116007" y="47045"/>
                        <a:pt x="119383" y="42278"/>
                      </a:cubicBezTo>
                      <a:cubicBezTo>
                        <a:pt x="122759" y="37511"/>
                        <a:pt x="141979" y="1229"/>
                        <a:pt x="145656" y="0"/>
                      </a:cubicBezTo>
                      <a:cubicBezTo>
                        <a:pt x="145356" y="7056"/>
                        <a:pt x="128733" y="38041"/>
                        <a:pt x="121980" y="46516"/>
                      </a:cubicBezTo>
                      <a:cubicBezTo>
                        <a:pt x="118319" y="51111"/>
                        <a:pt x="91073" y="59494"/>
                        <a:pt x="88216" y="65849"/>
                      </a:cubicBezTo>
                      <a:cubicBezTo>
                        <a:pt x="85359" y="72205"/>
                        <a:pt x="83801" y="74588"/>
                        <a:pt x="82243" y="76707"/>
                      </a:cubicBezTo>
                      <a:cubicBezTo>
                        <a:pt x="80684" y="78826"/>
                        <a:pt x="64271" y="87774"/>
                        <a:pt x="60945" y="92862"/>
                      </a:cubicBezTo>
                      <a:cubicBezTo>
                        <a:pt x="58867" y="96040"/>
                        <a:pt x="55491" y="100277"/>
                        <a:pt x="53153" y="102131"/>
                      </a:cubicBezTo>
                      <a:cubicBezTo>
                        <a:pt x="46719" y="107234"/>
                        <a:pt x="29499" y="109554"/>
                        <a:pt x="24324" y="114049"/>
                      </a:cubicBezTo>
                      <a:cubicBezTo>
                        <a:pt x="17311" y="120140"/>
                        <a:pt x="7003" y="103996"/>
                        <a:pt x="0" y="109565"/>
                      </a:cubicBezTo>
                      <a:cubicBezTo>
                        <a:pt x="0" y="109565"/>
                        <a:pt x="0" y="103202"/>
                        <a:pt x="0" y="103202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8800" cap="flat">
                  <a:noFill/>
                  <a:bevel/>
                </a:ln>
              </p:spPr>
            </p:sp>
            <p:sp>
              <p:nvSpPr>
                <p:cNvPr id="2357" name="Freeform 2356"/>
                <p:cNvSpPr/>
                <p:nvPr/>
              </p:nvSpPr>
              <p:spPr>
                <a:xfrm flipV="1">
                  <a:off x="615238" y="4987903"/>
                  <a:ext cx="188072" cy="211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072" h="211200">
                      <a:moveTo>
                        <a:pt x="104381" y="121730"/>
                      </a:moveTo>
                      <a:cubicBezTo>
                        <a:pt x="107498" y="113784"/>
                        <a:pt x="117284" y="115070"/>
                        <a:pt x="122032" y="115978"/>
                      </a:cubicBezTo>
                      <a:cubicBezTo>
                        <a:pt x="144910" y="120353"/>
                        <a:pt x="122312" y="87595"/>
                        <a:pt x="117637" y="84946"/>
                      </a:cubicBezTo>
                      <a:cubicBezTo>
                        <a:pt x="124649" y="81768"/>
                        <a:pt x="137885" y="58698"/>
                        <a:pt x="141522" y="55520"/>
                      </a:cubicBezTo>
                      <a:cubicBezTo>
                        <a:pt x="145158" y="52343"/>
                        <a:pt x="148014" y="45722"/>
                        <a:pt x="146196" y="40690"/>
                      </a:cubicBezTo>
                      <a:cubicBezTo>
                        <a:pt x="149054" y="32480"/>
                        <a:pt x="136846" y="27977"/>
                        <a:pt x="136846" y="27977"/>
                      </a:cubicBezTo>
                      <a:cubicBezTo>
                        <a:pt x="136846" y="27977"/>
                        <a:pt x="143340" y="30891"/>
                        <a:pt x="146716" y="26124"/>
                      </a:cubicBezTo>
                      <a:cubicBezTo>
                        <a:pt x="150092" y="21357"/>
                        <a:pt x="154767" y="7585"/>
                        <a:pt x="146976" y="0"/>
                      </a:cubicBezTo>
                      <a:cubicBezTo>
                        <a:pt x="150612" y="-360"/>
                        <a:pt x="154248" y="4672"/>
                        <a:pt x="157365" y="12352"/>
                      </a:cubicBezTo>
                      <a:cubicBezTo>
                        <a:pt x="160481" y="20032"/>
                        <a:pt x="156326" y="38835"/>
                        <a:pt x="153729" y="44133"/>
                      </a:cubicBezTo>
                      <a:cubicBezTo>
                        <a:pt x="151131" y="49429"/>
                        <a:pt x="135028" y="66378"/>
                        <a:pt x="132172" y="72733"/>
                      </a:cubicBezTo>
                      <a:cubicBezTo>
                        <a:pt x="129314" y="79090"/>
                        <a:pt x="126458" y="84917"/>
                        <a:pt x="129834" y="87829"/>
                      </a:cubicBezTo>
                      <a:cubicBezTo>
                        <a:pt x="133211" y="90742"/>
                        <a:pt x="137366" y="92331"/>
                        <a:pt x="140743" y="91802"/>
                      </a:cubicBezTo>
                      <a:cubicBezTo>
                        <a:pt x="144118" y="91273"/>
                        <a:pt x="146716" y="95510"/>
                        <a:pt x="150612" y="96835"/>
                      </a:cubicBezTo>
                      <a:cubicBezTo>
                        <a:pt x="154508" y="98158"/>
                        <a:pt x="158663" y="98423"/>
                        <a:pt x="163339" y="98158"/>
                      </a:cubicBezTo>
                      <a:cubicBezTo>
                        <a:pt x="168013" y="97893"/>
                        <a:pt x="181778" y="109546"/>
                        <a:pt x="184116" y="111665"/>
                      </a:cubicBezTo>
                      <a:cubicBezTo>
                        <a:pt x="186454" y="113784"/>
                        <a:pt x="186977" y="119610"/>
                        <a:pt x="184896" y="125171"/>
                      </a:cubicBezTo>
                      <a:cubicBezTo>
                        <a:pt x="182818" y="130733"/>
                        <a:pt x="178143" y="134440"/>
                        <a:pt x="178143" y="134440"/>
                      </a:cubicBezTo>
                      <a:cubicBezTo>
                        <a:pt x="178143" y="134440"/>
                        <a:pt x="185311" y="136189"/>
                        <a:pt x="186977" y="141061"/>
                      </a:cubicBezTo>
                      <a:cubicBezTo>
                        <a:pt x="188708" y="146124"/>
                        <a:pt x="188072" y="151443"/>
                        <a:pt x="186977" y="155892"/>
                      </a:cubicBezTo>
                      <a:cubicBezTo>
                        <a:pt x="185727" y="161030"/>
                        <a:pt x="174870" y="165956"/>
                        <a:pt x="174870" y="165956"/>
                      </a:cubicBezTo>
                      <a:cubicBezTo>
                        <a:pt x="174870" y="165956"/>
                        <a:pt x="178922" y="167545"/>
                        <a:pt x="177624" y="172842"/>
                      </a:cubicBezTo>
                      <a:cubicBezTo>
                        <a:pt x="176325" y="178138"/>
                        <a:pt x="174247" y="179728"/>
                        <a:pt x="170611" y="184760"/>
                      </a:cubicBezTo>
                      <a:cubicBezTo>
                        <a:pt x="166975" y="189790"/>
                        <a:pt x="156326" y="190586"/>
                        <a:pt x="156326" y="190586"/>
                      </a:cubicBezTo>
                      <a:cubicBezTo>
                        <a:pt x="156326" y="190586"/>
                        <a:pt x="158632" y="192657"/>
                        <a:pt x="158663" y="195618"/>
                      </a:cubicBezTo>
                      <a:cubicBezTo>
                        <a:pt x="158728" y="201708"/>
                        <a:pt x="152236" y="207534"/>
                        <a:pt x="147756" y="209125"/>
                      </a:cubicBezTo>
                      <a:cubicBezTo>
                        <a:pt x="143408" y="210666"/>
                        <a:pt x="133276" y="211200"/>
                        <a:pt x="133276" y="211200"/>
                      </a:cubicBezTo>
                      <a:cubicBezTo>
                        <a:pt x="133276" y="211200"/>
                        <a:pt x="127237" y="210502"/>
                        <a:pt x="121263" y="211200"/>
                      </a:cubicBezTo>
                      <a:cubicBezTo>
                        <a:pt x="115290" y="211561"/>
                        <a:pt x="105490" y="208681"/>
                        <a:pt x="97439" y="207623"/>
                      </a:cubicBezTo>
                      <a:cubicBezTo>
                        <a:pt x="89267" y="206562"/>
                        <a:pt x="85914" y="206949"/>
                        <a:pt x="75292" y="203827"/>
                      </a:cubicBezTo>
                      <a:cubicBezTo>
                        <a:pt x="68748" y="201905"/>
                        <a:pt x="54592" y="196544"/>
                        <a:pt x="45163" y="195618"/>
                      </a:cubicBezTo>
                      <a:cubicBezTo>
                        <a:pt x="30213" y="194149"/>
                        <a:pt x="0" y="182051"/>
                        <a:pt x="0" y="182051"/>
                      </a:cubicBezTo>
                      <a:lnTo>
                        <a:pt x="0" y="175960"/>
                      </a:lnTo>
                      <a:cubicBezTo>
                        <a:pt x="0" y="175960"/>
                        <a:pt x="32957" y="192969"/>
                        <a:pt x="43346" y="189526"/>
                      </a:cubicBezTo>
                      <a:cubicBezTo>
                        <a:pt x="53735" y="186083"/>
                        <a:pt x="70097" y="195883"/>
                        <a:pt x="75292" y="197206"/>
                      </a:cubicBezTo>
                      <a:cubicBezTo>
                        <a:pt x="80486" y="198532"/>
                        <a:pt x="91655" y="196941"/>
                        <a:pt x="91655" y="196941"/>
                      </a:cubicBezTo>
                      <a:cubicBezTo>
                        <a:pt x="91655" y="196941"/>
                        <a:pt x="85161" y="188468"/>
                        <a:pt x="88538" y="181052"/>
                      </a:cubicBezTo>
                      <a:cubicBezTo>
                        <a:pt x="84642" y="169134"/>
                        <a:pt x="88018" y="152714"/>
                        <a:pt x="90615" y="145299"/>
                      </a:cubicBezTo>
                      <a:cubicBezTo>
                        <a:pt x="85162" y="143181"/>
                        <a:pt x="79707" y="150861"/>
                        <a:pt x="79707" y="150861"/>
                      </a:cubicBezTo>
                      <a:cubicBezTo>
                        <a:pt x="79707" y="150861"/>
                        <a:pt x="74513" y="148213"/>
                        <a:pt x="68020" y="150861"/>
                      </a:cubicBezTo>
                      <a:cubicBezTo>
                        <a:pt x="61527" y="153509"/>
                        <a:pt x="56722" y="147259"/>
                        <a:pt x="47742" y="162436"/>
                      </a:cubicBezTo>
                      <a:cubicBezTo>
                        <a:pt x="51423" y="147577"/>
                        <a:pt x="45190" y="135183"/>
                        <a:pt x="45190" y="135183"/>
                      </a:cubicBezTo>
                      <a:cubicBezTo>
                        <a:pt x="45190" y="135183"/>
                        <a:pt x="57890" y="143976"/>
                        <a:pt x="67240" y="144505"/>
                      </a:cubicBezTo>
                      <a:cubicBezTo>
                        <a:pt x="76590" y="145034"/>
                        <a:pt x="101264" y="129675"/>
                        <a:pt x="104381" y="121730"/>
                      </a:cubicBezTo>
                      <a:close/>
                    </a:path>
                  </a:pathLst>
                </a:custGeom>
                <a:solidFill>
                  <a:srgbClr val="EAC195"/>
                </a:solidFill>
                <a:ln w="8800" cap="flat">
                  <a:noFill/>
                  <a:bevel/>
                </a:ln>
              </p:spPr>
            </p:sp>
            <p:sp>
              <p:nvSpPr>
                <p:cNvPr id="2358" name="Freeform 2357"/>
                <p:cNvSpPr/>
                <p:nvPr/>
              </p:nvSpPr>
              <p:spPr>
                <a:xfrm flipV="1">
                  <a:off x="713376" y="5048785"/>
                  <a:ext cx="88162" cy="392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162" h="39211">
                      <a:moveTo>
                        <a:pt x="87805" y="9867"/>
                      </a:moveTo>
                      <a:cubicBezTo>
                        <a:pt x="87805" y="9867"/>
                        <a:pt x="87485" y="16805"/>
                        <a:pt x="80005" y="23373"/>
                      </a:cubicBezTo>
                      <a:cubicBezTo>
                        <a:pt x="72490" y="29972"/>
                        <a:pt x="49861" y="37373"/>
                        <a:pt x="45705" y="38701"/>
                      </a:cubicBezTo>
                      <a:cubicBezTo>
                        <a:pt x="41550" y="40021"/>
                        <a:pt x="33759" y="38397"/>
                        <a:pt x="30901" y="37373"/>
                      </a:cubicBezTo>
                      <a:cubicBezTo>
                        <a:pt x="26431" y="35770"/>
                        <a:pt x="2607" y="30789"/>
                        <a:pt x="1049" y="28140"/>
                      </a:cubicBezTo>
                      <a:cubicBezTo>
                        <a:pt x="-412" y="25492"/>
                        <a:pt x="-1275" y="16376"/>
                        <a:pt x="4959" y="12668"/>
                      </a:cubicBezTo>
                      <a:cubicBezTo>
                        <a:pt x="11192" y="8961"/>
                        <a:pt x="39450" y="11117"/>
                        <a:pt x="39450" y="11117"/>
                      </a:cubicBezTo>
                      <a:cubicBezTo>
                        <a:pt x="39450" y="11117"/>
                        <a:pt x="56370" y="3775"/>
                        <a:pt x="69097" y="3511"/>
                      </a:cubicBezTo>
                      <a:cubicBezTo>
                        <a:pt x="75224" y="3383"/>
                        <a:pt x="83544" y="-1885"/>
                        <a:pt x="85978" y="598"/>
                      </a:cubicBezTo>
                      <a:cubicBezTo>
                        <a:pt x="89355" y="4040"/>
                        <a:pt x="87805" y="9867"/>
                        <a:pt x="87805" y="9867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88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359" name="Freeform 2358"/>
                <p:cNvSpPr/>
                <p:nvPr/>
              </p:nvSpPr>
              <p:spPr>
                <a:xfrm flipV="1">
                  <a:off x="709275" y="5023988"/>
                  <a:ext cx="93900" cy="406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3900" h="40633">
                      <a:moveTo>
                        <a:pt x="92940" y="6621"/>
                      </a:moveTo>
                      <a:cubicBezTo>
                        <a:pt x="91846" y="3443"/>
                        <a:pt x="88002" y="1112"/>
                        <a:pt x="84106" y="0"/>
                      </a:cubicBezTo>
                      <a:cubicBezTo>
                        <a:pt x="76314" y="6780"/>
                        <a:pt x="53962" y="13999"/>
                        <a:pt x="49807" y="15328"/>
                      </a:cubicBezTo>
                      <a:cubicBezTo>
                        <a:pt x="45651" y="16647"/>
                        <a:pt x="37818" y="15138"/>
                        <a:pt x="35002" y="13999"/>
                      </a:cubicBezTo>
                      <a:cubicBezTo>
                        <a:pt x="31039" y="12397"/>
                        <a:pt x="17175" y="9638"/>
                        <a:pt x="8392" y="6888"/>
                      </a:cubicBezTo>
                      <a:cubicBezTo>
                        <a:pt x="6538" y="6307"/>
                        <a:pt x="-6756" y="16181"/>
                        <a:pt x="4371" y="24630"/>
                      </a:cubicBezTo>
                      <a:cubicBezTo>
                        <a:pt x="16578" y="33899"/>
                        <a:pt x="31297" y="39178"/>
                        <a:pt x="38309" y="40498"/>
                      </a:cubicBezTo>
                      <a:cubicBezTo>
                        <a:pt x="45322" y="41818"/>
                        <a:pt x="89301" y="33369"/>
                        <a:pt x="92940" y="21452"/>
                      </a:cubicBezTo>
                      <a:cubicBezTo>
                        <a:pt x="94505" y="16333"/>
                        <a:pt x="93900" y="9800"/>
                        <a:pt x="92940" y="6621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88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360" name="Freeform 2359"/>
                <p:cNvSpPr/>
                <p:nvPr/>
              </p:nvSpPr>
              <p:spPr>
                <a:xfrm flipV="1">
                  <a:off x="707582" y="5003853"/>
                  <a:ext cx="85436" cy="361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436" h="36139">
                      <a:moveTo>
                        <a:pt x="78266" y="25689"/>
                      </a:moveTo>
                      <a:cubicBezTo>
                        <a:pt x="76085" y="28867"/>
                        <a:pt x="69696" y="30986"/>
                        <a:pt x="63982" y="31516"/>
                      </a:cubicBezTo>
                      <a:cubicBezTo>
                        <a:pt x="56450" y="34693"/>
                        <a:pt x="37490" y="37077"/>
                        <a:pt x="33594" y="35753"/>
                      </a:cubicBezTo>
                      <a:cubicBezTo>
                        <a:pt x="29465" y="34349"/>
                        <a:pt x="14182" y="24802"/>
                        <a:pt x="7621" y="20127"/>
                      </a:cubicBezTo>
                      <a:cubicBezTo>
                        <a:pt x="-463" y="14367"/>
                        <a:pt x="-3774" y="4436"/>
                        <a:pt x="6063" y="0"/>
                      </a:cubicBezTo>
                      <a:cubicBezTo>
                        <a:pt x="18270" y="9269"/>
                        <a:pt x="32989" y="14549"/>
                        <a:pt x="40002" y="15869"/>
                      </a:cubicBezTo>
                      <a:cubicBezTo>
                        <a:pt x="44987" y="16807"/>
                        <a:pt x="68068" y="12938"/>
                        <a:pt x="82703" y="6849"/>
                      </a:cubicBezTo>
                      <a:cubicBezTo>
                        <a:pt x="84604" y="8104"/>
                        <a:pt x="85944" y="10080"/>
                        <a:pt x="85279" y="13771"/>
                      </a:cubicBezTo>
                      <a:cubicBezTo>
                        <a:pt x="84344" y="18962"/>
                        <a:pt x="80448" y="22511"/>
                        <a:pt x="78266" y="25689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88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361" name="Freeform 2360"/>
                <p:cNvSpPr/>
                <p:nvPr/>
              </p:nvSpPr>
              <p:spPr>
                <a:xfrm flipV="1">
                  <a:off x="707638" y="4989306"/>
                  <a:ext cx="66288" cy="307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288" h="30741">
                      <a:moveTo>
                        <a:pt x="63926" y="11571"/>
                      </a:moveTo>
                      <a:cubicBezTo>
                        <a:pt x="56393" y="14749"/>
                        <a:pt x="38431" y="14686"/>
                        <a:pt x="34535" y="13336"/>
                      </a:cubicBezTo>
                      <a:cubicBezTo>
                        <a:pt x="30407" y="11958"/>
                        <a:pt x="13937" y="5121"/>
                        <a:pt x="7565" y="104"/>
                      </a:cubicBezTo>
                      <a:cubicBezTo>
                        <a:pt x="2306" y="-1208"/>
                        <a:pt x="-2661" y="6539"/>
                        <a:pt x="1527" y="11041"/>
                      </a:cubicBezTo>
                      <a:cubicBezTo>
                        <a:pt x="9806" y="18854"/>
                        <a:pt x="20023" y="27887"/>
                        <a:pt x="29632" y="29542"/>
                      </a:cubicBezTo>
                      <a:cubicBezTo>
                        <a:pt x="34637" y="30404"/>
                        <a:pt x="40031" y="31367"/>
                        <a:pt x="55355" y="30109"/>
                      </a:cubicBezTo>
                      <a:cubicBezTo>
                        <a:pt x="59186" y="28851"/>
                        <a:pt x="66414" y="22958"/>
                        <a:pt x="66288" y="16602"/>
                      </a:cubicBezTo>
                      <a:cubicBezTo>
                        <a:pt x="66288" y="15411"/>
                        <a:pt x="65679" y="13027"/>
                        <a:pt x="63926" y="11571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88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362" name="Freeform 2361"/>
                <p:cNvSpPr/>
                <p:nvPr/>
              </p:nvSpPr>
              <p:spPr>
                <a:xfrm rot="-5400000" flipV="1">
                  <a:off x="709108" y="5017536"/>
                  <a:ext cx="19726" cy="197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726" h="19784">
                      <a:moveTo>
                        <a:pt x="314" y="11286"/>
                      </a:moveTo>
                      <a:cubicBezTo>
                        <a:pt x="-2103" y="15434"/>
                        <a:pt x="9863" y="21805"/>
                        <a:pt x="11437" y="19175"/>
                      </a:cubicBezTo>
                      <a:cubicBezTo>
                        <a:pt x="14163" y="14663"/>
                        <a:pt x="18253" y="11580"/>
                        <a:pt x="19580" y="6806"/>
                      </a:cubicBezTo>
                      <a:cubicBezTo>
                        <a:pt x="20772" y="2521"/>
                        <a:pt x="14178" y="-2287"/>
                        <a:pt x="9450" y="1157"/>
                      </a:cubicBezTo>
                      <a:cubicBezTo>
                        <a:pt x="5975" y="3689"/>
                        <a:pt x="1711" y="8889"/>
                        <a:pt x="314" y="11286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88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2363" name="Freeform 2362"/>
                <p:cNvSpPr/>
                <p:nvPr/>
              </p:nvSpPr>
              <p:spPr>
                <a:xfrm rot="-5400000" flipV="1">
                  <a:off x="710283" y="5032869"/>
                  <a:ext cx="21812" cy="214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812" h="21452">
                      <a:moveTo>
                        <a:pt x="285" y="14091"/>
                      </a:moveTo>
                      <a:cubicBezTo>
                        <a:pt x="-2292" y="18513"/>
                        <a:pt x="12798" y="23441"/>
                        <a:pt x="14586" y="20616"/>
                      </a:cubicBezTo>
                      <a:cubicBezTo>
                        <a:pt x="17011" y="16784"/>
                        <a:pt x="22705" y="8444"/>
                        <a:pt x="21695" y="5330"/>
                      </a:cubicBezTo>
                      <a:cubicBezTo>
                        <a:pt x="20391" y="1313"/>
                        <a:pt x="13990" y="-1688"/>
                        <a:pt x="10242" y="1039"/>
                      </a:cubicBezTo>
                      <a:cubicBezTo>
                        <a:pt x="6503" y="3759"/>
                        <a:pt x="1775" y="11534"/>
                        <a:pt x="285" y="14091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88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2364" name="Freeform 2363"/>
                <p:cNvSpPr/>
                <p:nvPr/>
              </p:nvSpPr>
              <p:spPr>
                <a:xfrm rot="-5400000" flipV="1">
                  <a:off x="708891" y="5003375"/>
                  <a:ext cx="14947" cy="150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947" h="15048">
                      <a:moveTo>
                        <a:pt x="261" y="8328"/>
                      </a:moveTo>
                      <a:cubicBezTo>
                        <a:pt x="-1618" y="11553"/>
                        <a:pt x="6310" y="16980"/>
                        <a:pt x="8611" y="14342"/>
                      </a:cubicBezTo>
                      <a:cubicBezTo>
                        <a:pt x="11314" y="11244"/>
                        <a:pt x="14822" y="8646"/>
                        <a:pt x="14947" y="4801"/>
                      </a:cubicBezTo>
                      <a:cubicBezTo>
                        <a:pt x="15049" y="1396"/>
                        <a:pt x="10047" y="-1663"/>
                        <a:pt x="6372" y="1015"/>
                      </a:cubicBezTo>
                      <a:cubicBezTo>
                        <a:pt x="3669" y="2983"/>
                        <a:pt x="1347" y="6464"/>
                        <a:pt x="261" y="8328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88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2365" name="Freeform 2364"/>
                <p:cNvSpPr/>
                <p:nvPr/>
              </p:nvSpPr>
              <p:spPr>
                <a:xfrm flipH="1" flipV="1">
                  <a:off x="746493" y="5172326"/>
                  <a:ext cx="19224" cy="256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224" h="25623">
                      <a:moveTo>
                        <a:pt x="5061" y="116"/>
                      </a:moveTo>
                      <a:cubicBezTo>
                        <a:pt x="5061" y="116"/>
                        <a:pt x="15191" y="14814"/>
                        <a:pt x="19224" y="23156"/>
                      </a:cubicBezTo>
                      <a:cubicBezTo>
                        <a:pt x="17658" y="25408"/>
                        <a:pt x="14022" y="26599"/>
                        <a:pt x="9736" y="24617"/>
                      </a:cubicBezTo>
                      <a:cubicBezTo>
                        <a:pt x="3893" y="21038"/>
                        <a:pt x="77" y="11387"/>
                        <a:pt x="0" y="6472"/>
                      </a:cubicBezTo>
                      <a:cubicBezTo>
                        <a:pt x="-133" y="-1473"/>
                        <a:pt x="5061" y="116"/>
                        <a:pt x="5061" y="116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88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2366" name="Freeform 2365"/>
                <p:cNvSpPr/>
                <p:nvPr/>
              </p:nvSpPr>
              <p:spPr>
                <a:xfrm flipV="1">
                  <a:off x="745081" y="5085146"/>
                  <a:ext cx="54527" cy="260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27" h="26086">
                      <a:moveTo>
                        <a:pt x="10789" y="8815"/>
                      </a:moveTo>
                      <a:cubicBezTo>
                        <a:pt x="4956" y="9443"/>
                        <a:pt x="644" y="6081"/>
                        <a:pt x="0" y="0"/>
                      </a:cubicBezTo>
                      <a:cubicBezTo>
                        <a:pt x="3433" y="3476"/>
                        <a:pt x="9099" y="4357"/>
                        <a:pt x="10900" y="3973"/>
                      </a:cubicBezTo>
                      <a:cubicBezTo>
                        <a:pt x="13854" y="3343"/>
                        <a:pt x="16874" y="7680"/>
                        <a:pt x="20770" y="9005"/>
                      </a:cubicBezTo>
                      <a:cubicBezTo>
                        <a:pt x="24666" y="10328"/>
                        <a:pt x="28821" y="10757"/>
                        <a:pt x="33496" y="10328"/>
                      </a:cubicBezTo>
                      <a:cubicBezTo>
                        <a:pt x="38171" y="10063"/>
                        <a:pt x="51936" y="21716"/>
                        <a:pt x="54274" y="23835"/>
                      </a:cubicBezTo>
                      <a:cubicBezTo>
                        <a:pt x="56612" y="25953"/>
                        <a:pt x="39826" y="26600"/>
                        <a:pt x="43658" y="25623"/>
                      </a:cubicBezTo>
                      <a:cubicBezTo>
                        <a:pt x="49892" y="24034"/>
                        <a:pt x="29810" y="30907"/>
                        <a:pt x="31191" y="14698"/>
                      </a:cubicBezTo>
                      <a:cubicBezTo>
                        <a:pt x="25752" y="17459"/>
                        <a:pt x="13071" y="13580"/>
                        <a:pt x="10789" y="8815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8800" cap="flat">
                  <a:noFill/>
                  <a:bevel/>
                </a:ln>
              </p:spPr>
            </p:sp>
            <p:sp>
              <p:nvSpPr>
                <p:cNvPr id="2367" name="Freeform 2366"/>
                <p:cNvSpPr/>
                <p:nvPr/>
              </p:nvSpPr>
              <p:spPr>
                <a:xfrm flipV="1">
                  <a:off x="713725" y="5060338"/>
                  <a:ext cx="73674" cy="241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674" h="24147">
                      <a:moveTo>
                        <a:pt x="73674" y="0"/>
                      </a:moveTo>
                      <a:cubicBezTo>
                        <a:pt x="73674" y="0"/>
                        <a:pt x="68854" y="3936"/>
                        <a:pt x="65469" y="3840"/>
                      </a:cubicBezTo>
                      <a:cubicBezTo>
                        <a:pt x="58457" y="3641"/>
                        <a:pt x="44853" y="14831"/>
                        <a:pt x="38620" y="14831"/>
                      </a:cubicBezTo>
                      <a:cubicBezTo>
                        <a:pt x="34136" y="14831"/>
                        <a:pt x="-2153" y="1572"/>
                        <a:pt x="1196" y="24147"/>
                      </a:cubicBezTo>
                      <a:cubicBezTo>
                        <a:pt x="-265" y="21475"/>
                        <a:pt x="-1624" y="13210"/>
                        <a:pt x="4610" y="9503"/>
                      </a:cubicBezTo>
                      <a:cubicBezTo>
                        <a:pt x="10843" y="5795"/>
                        <a:pt x="39270" y="8123"/>
                        <a:pt x="39270" y="8123"/>
                      </a:cubicBezTo>
                      <a:cubicBezTo>
                        <a:pt x="39270" y="8123"/>
                        <a:pt x="48275" y="4471"/>
                        <a:pt x="58714" y="1572"/>
                      </a:cubicBezTo>
                      <a:cubicBezTo>
                        <a:pt x="61976" y="666"/>
                        <a:pt x="73674" y="0"/>
                        <a:pt x="73674" y="0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8800" cap="flat">
                  <a:noFill/>
                  <a:bevel/>
                </a:ln>
              </p:spPr>
            </p:sp>
            <p:sp>
              <p:nvSpPr>
                <p:cNvPr id="2368" name="Freeform 2367"/>
                <p:cNvSpPr/>
                <p:nvPr/>
              </p:nvSpPr>
              <p:spPr>
                <a:xfrm rot="-5400000" flipV="1">
                  <a:off x="717527" y="5051313"/>
                  <a:ext cx="17973" cy="233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973" h="23301">
                      <a:moveTo>
                        <a:pt x="-28" y="18180"/>
                      </a:moveTo>
                      <a:cubicBezTo>
                        <a:pt x="-1063" y="23591"/>
                        <a:pt x="14910" y="24433"/>
                        <a:pt x="15869" y="22028"/>
                      </a:cubicBezTo>
                      <a:cubicBezTo>
                        <a:pt x="17545" y="17827"/>
                        <a:pt x="18570" y="6687"/>
                        <a:pt x="17560" y="3574"/>
                      </a:cubicBezTo>
                      <a:cubicBezTo>
                        <a:pt x="16257" y="-443"/>
                        <a:pt x="7715" y="-1075"/>
                        <a:pt x="5661" y="1611"/>
                      </a:cubicBezTo>
                      <a:cubicBezTo>
                        <a:pt x="2868" y="5263"/>
                        <a:pt x="525" y="15286"/>
                        <a:pt x="-28" y="18180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88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2369" name="Freeform 2368"/>
                <p:cNvSpPr/>
                <p:nvPr/>
              </p:nvSpPr>
              <p:spPr>
                <a:xfrm flipV="1">
                  <a:off x="691573" y="5061963"/>
                  <a:ext cx="24410" cy="217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410" h="21723">
                      <a:moveTo>
                        <a:pt x="24410" y="0"/>
                      </a:moveTo>
                      <a:cubicBezTo>
                        <a:pt x="24410" y="0"/>
                        <a:pt x="19475" y="8471"/>
                        <a:pt x="15320" y="11913"/>
                      </a:cubicBezTo>
                      <a:cubicBezTo>
                        <a:pt x="11164" y="15356"/>
                        <a:pt x="0" y="21723"/>
                        <a:pt x="0" y="21723"/>
                      </a:cubicBezTo>
                      <a:cubicBezTo>
                        <a:pt x="0" y="21723"/>
                        <a:pt x="9707" y="20632"/>
                        <a:pt x="15941" y="15600"/>
                      </a:cubicBezTo>
                      <a:cubicBezTo>
                        <a:pt x="22174" y="10570"/>
                        <a:pt x="24410" y="0"/>
                        <a:pt x="24410" y="0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8800" cap="flat">
                  <a:noFill/>
                  <a:bevel/>
                </a:ln>
              </p:spPr>
            </p:sp>
            <p:sp>
              <p:nvSpPr>
                <p:cNvPr id="2370" name="Freeform 2369"/>
                <p:cNvSpPr/>
                <p:nvPr/>
              </p:nvSpPr>
              <p:spPr>
                <a:xfrm flipV="1">
                  <a:off x="615238" y="4987903"/>
                  <a:ext cx="188072" cy="211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072" h="211200">
                      <a:moveTo>
                        <a:pt x="0" y="95118"/>
                      </a:moveTo>
                      <a:cubicBezTo>
                        <a:pt x="0" y="95118"/>
                        <a:pt x="12926" y="109945"/>
                        <a:pt x="24126" y="109324"/>
                      </a:cubicBezTo>
                      <a:cubicBezTo>
                        <a:pt x="35979" y="108668"/>
                        <a:pt x="51267" y="98859"/>
                        <a:pt x="53215" y="96873"/>
                      </a:cubicBezTo>
                      <a:cubicBezTo>
                        <a:pt x="55163" y="94886"/>
                        <a:pt x="55813" y="92103"/>
                        <a:pt x="58669" y="89190"/>
                      </a:cubicBezTo>
                      <a:cubicBezTo>
                        <a:pt x="61526" y="86275"/>
                        <a:pt x="77889" y="75677"/>
                        <a:pt x="80746" y="72763"/>
                      </a:cubicBezTo>
                      <a:cubicBezTo>
                        <a:pt x="83603" y="69849"/>
                        <a:pt x="84642" y="64285"/>
                        <a:pt x="87888" y="61503"/>
                      </a:cubicBezTo>
                      <a:cubicBezTo>
                        <a:pt x="91135" y="58722"/>
                        <a:pt x="117367" y="47064"/>
                        <a:pt x="120744" y="42295"/>
                      </a:cubicBezTo>
                      <a:cubicBezTo>
                        <a:pt x="124120" y="37527"/>
                        <a:pt x="143340" y="1230"/>
                        <a:pt x="146976" y="0"/>
                      </a:cubicBezTo>
                      <a:cubicBezTo>
                        <a:pt x="150612" y="-359"/>
                        <a:pt x="154248" y="4674"/>
                        <a:pt x="157365" y="12357"/>
                      </a:cubicBezTo>
                      <a:cubicBezTo>
                        <a:pt x="160481" y="20040"/>
                        <a:pt x="156326" y="38851"/>
                        <a:pt x="153729" y="44150"/>
                      </a:cubicBezTo>
                      <a:cubicBezTo>
                        <a:pt x="151131" y="49448"/>
                        <a:pt x="135028" y="66405"/>
                        <a:pt x="132172" y="72763"/>
                      </a:cubicBezTo>
                      <a:cubicBezTo>
                        <a:pt x="129314" y="79122"/>
                        <a:pt x="126458" y="84951"/>
                        <a:pt x="129834" y="87865"/>
                      </a:cubicBezTo>
                      <a:cubicBezTo>
                        <a:pt x="133211" y="90779"/>
                        <a:pt x="137366" y="92368"/>
                        <a:pt x="140743" y="91839"/>
                      </a:cubicBezTo>
                      <a:cubicBezTo>
                        <a:pt x="144118" y="91310"/>
                        <a:pt x="146716" y="95548"/>
                        <a:pt x="150612" y="96873"/>
                      </a:cubicBezTo>
                      <a:cubicBezTo>
                        <a:pt x="154508" y="98197"/>
                        <a:pt x="158663" y="98461"/>
                        <a:pt x="163339" y="98197"/>
                      </a:cubicBezTo>
                      <a:cubicBezTo>
                        <a:pt x="168013" y="97932"/>
                        <a:pt x="181778" y="109589"/>
                        <a:pt x="184116" y="111710"/>
                      </a:cubicBezTo>
                      <a:cubicBezTo>
                        <a:pt x="186454" y="113829"/>
                        <a:pt x="186977" y="119658"/>
                        <a:pt x="184896" y="125221"/>
                      </a:cubicBezTo>
                      <a:cubicBezTo>
                        <a:pt x="182818" y="130786"/>
                        <a:pt x="178143" y="134494"/>
                        <a:pt x="178143" y="134494"/>
                      </a:cubicBezTo>
                      <a:cubicBezTo>
                        <a:pt x="178143" y="134494"/>
                        <a:pt x="185311" y="136242"/>
                        <a:pt x="186977" y="141119"/>
                      </a:cubicBezTo>
                      <a:cubicBezTo>
                        <a:pt x="188708" y="146182"/>
                        <a:pt x="188072" y="151503"/>
                        <a:pt x="186977" y="155955"/>
                      </a:cubicBezTo>
                      <a:cubicBezTo>
                        <a:pt x="185727" y="161095"/>
                        <a:pt x="174870" y="166022"/>
                        <a:pt x="174870" y="166022"/>
                      </a:cubicBezTo>
                      <a:cubicBezTo>
                        <a:pt x="174870" y="166022"/>
                        <a:pt x="178922" y="167612"/>
                        <a:pt x="177624" y="172910"/>
                      </a:cubicBezTo>
                      <a:cubicBezTo>
                        <a:pt x="176325" y="178210"/>
                        <a:pt x="174247" y="179799"/>
                        <a:pt x="170611" y="184833"/>
                      </a:cubicBezTo>
                      <a:cubicBezTo>
                        <a:pt x="166975" y="189867"/>
                        <a:pt x="156326" y="190662"/>
                        <a:pt x="156326" y="190662"/>
                      </a:cubicBezTo>
                      <a:cubicBezTo>
                        <a:pt x="156326" y="190662"/>
                        <a:pt x="158632" y="192734"/>
                        <a:pt x="158663" y="195695"/>
                      </a:cubicBezTo>
                      <a:cubicBezTo>
                        <a:pt x="158728" y="201789"/>
                        <a:pt x="152235" y="207618"/>
                        <a:pt x="147756" y="209208"/>
                      </a:cubicBezTo>
                      <a:cubicBezTo>
                        <a:pt x="143408" y="210750"/>
                        <a:pt x="133275" y="211200"/>
                        <a:pt x="133275" y="211200"/>
                      </a:cubicBezTo>
                      <a:cubicBezTo>
                        <a:pt x="133275" y="211200"/>
                        <a:pt x="127237" y="210632"/>
                        <a:pt x="121263" y="211200"/>
                      </a:cubicBezTo>
                      <a:cubicBezTo>
                        <a:pt x="115290" y="211692"/>
                        <a:pt x="105490" y="210077"/>
                        <a:pt x="97439" y="209017"/>
                      </a:cubicBezTo>
                      <a:cubicBezTo>
                        <a:pt x="89267" y="207957"/>
                        <a:pt x="82713" y="206994"/>
                        <a:pt x="75292" y="203908"/>
                      </a:cubicBezTo>
                      <a:cubicBezTo>
                        <a:pt x="68972" y="201281"/>
                        <a:pt x="48780" y="196211"/>
                        <a:pt x="38536" y="194190"/>
                      </a:cubicBezTo>
                      <a:cubicBezTo>
                        <a:pt x="29229" y="192352"/>
                        <a:pt x="0" y="185198"/>
                        <a:pt x="0" y="185198"/>
                      </a:cubicBezTo>
                      <a:lnTo>
                        <a:pt x="0" y="95118"/>
                      </a:lnTo>
                      <a:close/>
                    </a:path>
                  </a:pathLst>
                </a:custGeom>
                <a:noFill/>
                <a:ln w="88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371" name="Freeform 2370"/>
                <p:cNvSpPr/>
                <p:nvPr/>
              </p:nvSpPr>
              <p:spPr>
                <a:xfrm flipH="1">
                  <a:off x="592056" y="4999972"/>
                  <a:ext cx="42167" cy="1135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167" h="113559">
                      <a:moveTo>
                        <a:pt x="0" y="6241"/>
                      </a:moveTo>
                      <a:lnTo>
                        <a:pt x="10120" y="0"/>
                      </a:lnTo>
                      <a:lnTo>
                        <a:pt x="42167" y="11356"/>
                      </a:lnTo>
                      <a:lnTo>
                        <a:pt x="42167" y="113559"/>
                      </a:lnTo>
                      <a:lnTo>
                        <a:pt x="10120" y="113559"/>
                      </a:lnTo>
                      <a:lnTo>
                        <a:pt x="4217" y="102203"/>
                      </a:lnTo>
                      <a:lnTo>
                        <a:pt x="0" y="22712"/>
                      </a:lnTo>
                      <a:close/>
                    </a:path>
                  </a:pathLst>
                </a:custGeom>
                <a:solidFill>
                  <a:srgbClr val="8B4513"/>
                </a:solidFill>
                <a:ln w="8800" cap="flat">
                  <a:solidFill>
                    <a:srgbClr val="8B4513"/>
                  </a:solidFill>
                  <a:bevel/>
                </a:ln>
              </p:spPr>
            </p:sp>
            <p:sp>
              <p:nvSpPr>
                <p:cNvPr id="2372" name="Freeform 2371"/>
                <p:cNvSpPr/>
                <p:nvPr/>
              </p:nvSpPr>
              <p:spPr>
                <a:xfrm>
                  <a:off x="616034" y="5003450"/>
                  <a:ext cx="29568" cy="1013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568" h="101376">
                      <a:moveTo>
                        <a:pt x="26611" y="5464"/>
                      </a:moveTo>
                      <a:cubicBezTo>
                        <a:pt x="27044" y="5464"/>
                        <a:pt x="24922" y="0"/>
                        <a:pt x="20560" y="0"/>
                      </a:cubicBezTo>
                      <a:cubicBezTo>
                        <a:pt x="16199" y="0"/>
                        <a:pt x="3924" y="8072"/>
                        <a:pt x="0" y="8072"/>
                      </a:cubicBezTo>
                      <a:lnTo>
                        <a:pt x="0" y="50315"/>
                      </a:lnTo>
                      <a:lnTo>
                        <a:pt x="0" y="91238"/>
                      </a:lnTo>
                      <a:cubicBezTo>
                        <a:pt x="2445" y="101376"/>
                        <a:pt x="19191" y="95166"/>
                        <a:pt x="23826" y="94333"/>
                      </a:cubicBezTo>
                      <a:cubicBezTo>
                        <a:pt x="29568" y="93282"/>
                        <a:pt x="29568" y="85074"/>
                        <a:pt x="29568" y="85074"/>
                      </a:cubicBezTo>
                      <a:lnTo>
                        <a:pt x="20627" y="86756"/>
                      </a:lnTo>
                      <a:cubicBezTo>
                        <a:pt x="20627" y="86756"/>
                        <a:pt x="18688" y="63910"/>
                        <a:pt x="19201" y="44148"/>
                      </a:cubicBezTo>
                      <a:cubicBezTo>
                        <a:pt x="19714" y="24386"/>
                        <a:pt x="18844" y="7427"/>
                        <a:pt x="18844" y="7427"/>
                      </a:cubicBezTo>
                      <a:lnTo>
                        <a:pt x="27044" y="5464"/>
                      </a:lnTo>
                      <a:close/>
                    </a:path>
                  </a:pathLst>
                </a:custGeom>
                <a:solidFill>
                  <a:srgbClr val="9195A0"/>
                </a:solidFill>
                <a:ln w="8800" cap="flat">
                  <a:noFill/>
                  <a:bevel/>
                </a:ln>
              </p:spPr>
            </p:sp>
          </p:grpSp>
          <p:sp>
            <p:nvSpPr>
              <p:cNvPr id="4601" name="Text 4601"/>
              <p:cNvSpPr txBox="1"/>
              <p:nvPr/>
            </p:nvSpPr>
            <p:spPr>
              <a:xfrm>
                <a:off x="838521" y="4996703"/>
                <a:ext cx="1381600" cy="20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8">
                    <a:solidFill>
                      <a:srgbClr val="5DA15F"/>
                    </a:solidFill>
                    <a:latin typeface="Comic Sans MS"/>
                  </a:rPr>
                  <a:t>Work before sleep.</a:t>
                </a:r>
              </a:p>
            </p:txBody>
          </p:sp>
        </p:grpSp>
        <p:sp>
          <p:nvSpPr>
            <p:cNvPr id="4602" name="Text 4602"/>
            <p:cNvSpPr txBox="1"/>
            <p:nvPr/>
          </p:nvSpPr>
          <p:spPr>
            <a:xfrm>
              <a:off x="-408800" y="190600"/>
              <a:ext cx="5033600" cy="1891296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780">
                  <a:solidFill>
                    <a:srgbClr val="A94D5A"/>
                  </a:solidFill>
                  <a:latin typeface="Engravers MT"/>
                </a:rPr>
                <a:t>Tips for getting </a:t>
              </a:r>
            </a:p>
            <a:p>
              <a:pPr algn="ctr"/>
              <a:r>
                <a:rPr sz="1780">
                  <a:solidFill>
                    <a:srgbClr val="A94D5A"/>
                  </a:solidFill>
                  <a:latin typeface="Engravers MT"/>
                </a:rPr>
                <a:t>a good night's sleep</a:t>
              </a:r>
            </a:p>
          </p:txBody>
        </p:sp>
      </p:grpSp>
      <p:sp>
        <p:nvSpPr>
          <p:cNvPr id="238" name="TextBox 2"/>
          <p:cNvSpPr txBox="1"/>
          <p:nvPr/>
        </p:nvSpPr>
        <p:spPr>
          <a:xfrm>
            <a:off x="-607829" y="-267000"/>
            <a:ext cx="4833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rgbClr val="FF0000"/>
                </a:solidFill>
              </a:rPr>
              <a:t>Created by </a:t>
            </a:r>
            <a:r>
              <a:rPr lang="en-US" sz="1200" dirty="0" smtClean="0">
                <a:solidFill>
                  <a:srgbClr val="FF0000"/>
                </a:solidFill>
                <a:hlinkClick r:id="rId2"/>
              </a:rPr>
              <a:t>Edraw – All-in-one Diagramming Software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3" name="Group4603"/>
          <p:cNvGrpSpPr/>
          <p:nvPr/>
        </p:nvGrpSpPr>
        <p:grpSpPr>
          <a:xfrm>
            <a:off x="-655200" y="-20600"/>
            <a:ext cx="10327679" cy="7145600"/>
            <a:chOff x="-655200" y="-267000"/>
            <a:chExt cx="10454400" cy="7392000"/>
          </a:xfrm>
        </p:grpSpPr>
        <p:grpSp>
          <p:nvGrpSpPr>
            <p:cNvPr id="4945" name="Background"/>
            <p:cNvGrpSpPr/>
            <p:nvPr/>
          </p:nvGrpSpPr>
          <p:grpSpPr>
            <a:xfrm>
              <a:off x="-655200" y="-267000"/>
              <a:ext cx="10454400" cy="7392000"/>
              <a:chOff x="-655200" y="-267000"/>
              <a:chExt cx="10454400" cy="7392000"/>
            </a:xfrm>
          </p:grpSpPr>
          <p:sp>
            <p:nvSpPr>
              <p:cNvPr id="4946" name="Freeform 4945"/>
              <p:cNvSpPr/>
              <p:nvPr/>
            </p:nvSpPr>
            <p:spPr>
              <a:xfrm>
                <a:off x="-655200" y="-267000"/>
                <a:ext cx="10454400" cy="7392000"/>
              </a:xfrm>
              <a:custGeom>
                <a:avLst/>
                <a:gdLst/>
                <a:ahLst/>
                <a:cxnLst/>
                <a:rect l="0" t="0" r="0" b="0"/>
                <a:pathLst>
                  <a:path w="10454400" h="7392000">
                    <a:moveTo>
                      <a:pt x="0" y="0"/>
                    </a:moveTo>
                    <a:lnTo>
                      <a:pt x="10454400" y="0"/>
                    </a:lnTo>
                    <a:lnTo>
                      <a:pt x="10454400" y="7392000"/>
                    </a:lnTo>
                    <a:lnTo>
                      <a:pt x="0" y="7392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F8F0"/>
              </a:solidFill>
              <a:ln w="8800" cap="flat">
                <a:solidFill>
                  <a:srgbClr val="F9F5EA"/>
                </a:solidFill>
                <a:bevel/>
              </a:ln>
            </p:spPr>
          </p:sp>
          <p:sp>
            <p:nvSpPr>
              <p:cNvPr id="4947" name="Freeform 4946"/>
              <p:cNvSpPr/>
              <p:nvPr/>
            </p:nvSpPr>
            <p:spPr>
              <a:xfrm>
                <a:off x="-655200" y="-267000"/>
                <a:ext cx="253355" cy="7392000"/>
              </a:xfrm>
              <a:custGeom>
                <a:avLst/>
                <a:gdLst/>
                <a:ahLst/>
                <a:cxnLst/>
                <a:rect l="0" t="0" r="0" b="0"/>
                <a:pathLst>
                  <a:path w="253355" h="7392000">
                    <a:moveTo>
                      <a:pt x="0" y="0"/>
                    </a:moveTo>
                    <a:lnTo>
                      <a:pt x="253355" y="0"/>
                    </a:lnTo>
                    <a:lnTo>
                      <a:pt x="253355" y="7392000"/>
                    </a:lnTo>
                    <a:lnTo>
                      <a:pt x="0" y="7392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EEDB">
                  <a:alpha val="39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4948" name="Freeform 4947"/>
              <p:cNvSpPr/>
              <p:nvPr/>
            </p:nvSpPr>
            <p:spPr>
              <a:xfrm>
                <a:off x="-81634" y="-267000"/>
                <a:ext cx="253355" cy="7392000"/>
              </a:xfrm>
              <a:custGeom>
                <a:avLst/>
                <a:gdLst/>
                <a:ahLst/>
                <a:cxnLst/>
                <a:rect l="0" t="0" r="0" b="0"/>
                <a:pathLst>
                  <a:path w="253355" h="7392000">
                    <a:moveTo>
                      <a:pt x="0" y="0"/>
                    </a:moveTo>
                    <a:lnTo>
                      <a:pt x="253355" y="0"/>
                    </a:lnTo>
                    <a:lnTo>
                      <a:pt x="253355" y="7392000"/>
                    </a:lnTo>
                    <a:lnTo>
                      <a:pt x="0" y="7392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EEDB">
                  <a:alpha val="39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4949" name="Freeform 4948"/>
              <p:cNvSpPr/>
              <p:nvPr/>
            </p:nvSpPr>
            <p:spPr>
              <a:xfrm>
                <a:off x="478256" y="-267000"/>
                <a:ext cx="253355" cy="7392000"/>
              </a:xfrm>
              <a:custGeom>
                <a:avLst/>
                <a:gdLst/>
                <a:ahLst/>
                <a:cxnLst/>
                <a:rect l="0" t="0" r="0" b="0"/>
                <a:pathLst>
                  <a:path w="253355" h="7392000">
                    <a:moveTo>
                      <a:pt x="0" y="0"/>
                    </a:moveTo>
                    <a:lnTo>
                      <a:pt x="253355" y="0"/>
                    </a:lnTo>
                    <a:lnTo>
                      <a:pt x="253355" y="7392000"/>
                    </a:lnTo>
                    <a:lnTo>
                      <a:pt x="0" y="7392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EEDB">
                  <a:alpha val="39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4950" name="Freeform 4949"/>
              <p:cNvSpPr/>
              <p:nvPr/>
            </p:nvSpPr>
            <p:spPr>
              <a:xfrm>
                <a:off x="3878602" y="-267000"/>
                <a:ext cx="253355" cy="7392000"/>
              </a:xfrm>
              <a:custGeom>
                <a:avLst/>
                <a:gdLst/>
                <a:ahLst/>
                <a:cxnLst/>
                <a:rect l="0" t="0" r="0" b="0"/>
                <a:pathLst>
                  <a:path w="253355" h="7392000">
                    <a:moveTo>
                      <a:pt x="0" y="0"/>
                    </a:moveTo>
                    <a:lnTo>
                      <a:pt x="253355" y="0"/>
                    </a:lnTo>
                    <a:lnTo>
                      <a:pt x="253355" y="7392000"/>
                    </a:lnTo>
                    <a:lnTo>
                      <a:pt x="0" y="7392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EEDB">
                  <a:alpha val="39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4951" name="Freeform 4950"/>
              <p:cNvSpPr/>
              <p:nvPr/>
            </p:nvSpPr>
            <p:spPr>
              <a:xfrm>
                <a:off x="4445322" y="-267000"/>
                <a:ext cx="253355" cy="7392000"/>
              </a:xfrm>
              <a:custGeom>
                <a:avLst/>
                <a:gdLst/>
                <a:ahLst/>
                <a:cxnLst/>
                <a:rect l="0" t="0" r="0" b="0"/>
                <a:pathLst>
                  <a:path w="253355" h="7392000">
                    <a:moveTo>
                      <a:pt x="0" y="0"/>
                    </a:moveTo>
                    <a:lnTo>
                      <a:pt x="253355" y="0"/>
                    </a:lnTo>
                    <a:lnTo>
                      <a:pt x="253355" y="7392000"/>
                    </a:lnTo>
                    <a:lnTo>
                      <a:pt x="0" y="7392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EEDB">
                  <a:alpha val="39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4952" name="Freeform 4951"/>
              <p:cNvSpPr/>
              <p:nvPr/>
            </p:nvSpPr>
            <p:spPr>
              <a:xfrm>
                <a:off x="5012043" y="-267000"/>
                <a:ext cx="253355" cy="7392000"/>
              </a:xfrm>
              <a:custGeom>
                <a:avLst/>
                <a:gdLst/>
                <a:ahLst/>
                <a:cxnLst/>
                <a:rect l="0" t="0" r="0" b="0"/>
                <a:pathLst>
                  <a:path w="253355" h="7392000">
                    <a:moveTo>
                      <a:pt x="0" y="0"/>
                    </a:moveTo>
                    <a:lnTo>
                      <a:pt x="253355" y="0"/>
                    </a:lnTo>
                    <a:lnTo>
                      <a:pt x="253355" y="7392000"/>
                    </a:lnTo>
                    <a:lnTo>
                      <a:pt x="0" y="7392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EEDB">
                  <a:alpha val="39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4953" name="Freeform 4952"/>
              <p:cNvSpPr/>
              <p:nvPr/>
            </p:nvSpPr>
            <p:spPr>
              <a:xfrm>
                <a:off x="5578771" y="-267000"/>
                <a:ext cx="253355" cy="7392000"/>
              </a:xfrm>
              <a:custGeom>
                <a:avLst/>
                <a:gdLst/>
                <a:ahLst/>
                <a:cxnLst/>
                <a:rect l="0" t="0" r="0" b="0"/>
                <a:pathLst>
                  <a:path w="253355" h="7392000">
                    <a:moveTo>
                      <a:pt x="0" y="0"/>
                    </a:moveTo>
                    <a:lnTo>
                      <a:pt x="253355" y="0"/>
                    </a:lnTo>
                    <a:lnTo>
                      <a:pt x="253355" y="7392000"/>
                    </a:lnTo>
                    <a:lnTo>
                      <a:pt x="0" y="7392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EEDB">
                  <a:alpha val="39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4954" name="Freeform 4953"/>
              <p:cNvSpPr/>
              <p:nvPr/>
            </p:nvSpPr>
            <p:spPr>
              <a:xfrm>
                <a:off x="6145500" y="-267000"/>
                <a:ext cx="253355" cy="7392000"/>
              </a:xfrm>
              <a:custGeom>
                <a:avLst/>
                <a:gdLst/>
                <a:ahLst/>
                <a:cxnLst/>
                <a:rect l="0" t="0" r="0" b="0"/>
                <a:pathLst>
                  <a:path w="253355" h="7392000">
                    <a:moveTo>
                      <a:pt x="0" y="0"/>
                    </a:moveTo>
                    <a:lnTo>
                      <a:pt x="253355" y="0"/>
                    </a:lnTo>
                    <a:lnTo>
                      <a:pt x="253355" y="7392000"/>
                    </a:lnTo>
                    <a:lnTo>
                      <a:pt x="0" y="7392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EEDB">
                  <a:alpha val="39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4955" name="Freeform 4954"/>
              <p:cNvSpPr/>
              <p:nvPr/>
            </p:nvSpPr>
            <p:spPr>
              <a:xfrm>
                <a:off x="6712220" y="-267000"/>
                <a:ext cx="253355" cy="7392000"/>
              </a:xfrm>
              <a:custGeom>
                <a:avLst/>
                <a:gdLst/>
                <a:ahLst/>
                <a:cxnLst/>
                <a:rect l="0" t="0" r="0" b="0"/>
                <a:pathLst>
                  <a:path w="253355" h="7392000">
                    <a:moveTo>
                      <a:pt x="0" y="0"/>
                    </a:moveTo>
                    <a:lnTo>
                      <a:pt x="253355" y="0"/>
                    </a:lnTo>
                    <a:lnTo>
                      <a:pt x="253355" y="7392000"/>
                    </a:lnTo>
                    <a:lnTo>
                      <a:pt x="0" y="7392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EEDB">
                  <a:alpha val="39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4956" name="Freeform 4955"/>
              <p:cNvSpPr/>
              <p:nvPr/>
            </p:nvSpPr>
            <p:spPr>
              <a:xfrm>
                <a:off x="7278949" y="-267000"/>
                <a:ext cx="253355" cy="7392000"/>
              </a:xfrm>
              <a:custGeom>
                <a:avLst/>
                <a:gdLst/>
                <a:ahLst/>
                <a:cxnLst/>
                <a:rect l="0" t="0" r="0" b="0"/>
                <a:pathLst>
                  <a:path w="253355" h="7392000">
                    <a:moveTo>
                      <a:pt x="0" y="0"/>
                    </a:moveTo>
                    <a:lnTo>
                      <a:pt x="253355" y="0"/>
                    </a:lnTo>
                    <a:lnTo>
                      <a:pt x="253355" y="7392000"/>
                    </a:lnTo>
                    <a:lnTo>
                      <a:pt x="0" y="7392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EEDB">
                  <a:alpha val="39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4957" name="Freeform 4956"/>
              <p:cNvSpPr/>
              <p:nvPr/>
            </p:nvSpPr>
            <p:spPr>
              <a:xfrm>
                <a:off x="7845669" y="-267000"/>
                <a:ext cx="253355" cy="7392000"/>
              </a:xfrm>
              <a:custGeom>
                <a:avLst/>
                <a:gdLst/>
                <a:ahLst/>
                <a:cxnLst/>
                <a:rect l="0" t="0" r="0" b="0"/>
                <a:pathLst>
                  <a:path w="253355" h="7392000">
                    <a:moveTo>
                      <a:pt x="0" y="0"/>
                    </a:moveTo>
                    <a:lnTo>
                      <a:pt x="253355" y="0"/>
                    </a:lnTo>
                    <a:lnTo>
                      <a:pt x="253355" y="7392000"/>
                    </a:lnTo>
                    <a:lnTo>
                      <a:pt x="0" y="7392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EEDB">
                  <a:alpha val="39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4958" name="Freeform 4957"/>
              <p:cNvSpPr/>
              <p:nvPr/>
            </p:nvSpPr>
            <p:spPr>
              <a:xfrm>
                <a:off x="8412363" y="-267000"/>
                <a:ext cx="253355" cy="7392000"/>
              </a:xfrm>
              <a:custGeom>
                <a:avLst/>
                <a:gdLst/>
                <a:ahLst/>
                <a:cxnLst/>
                <a:rect l="0" t="0" r="0" b="0"/>
                <a:pathLst>
                  <a:path w="253355" h="7392000">
                    <a:moveTo>
                      <a:pt x="0" y="0"/>
                    </a:moveTo>
                    <a:lnTo>
                      <a:pt x="253355" y="0"/>
                    </a:lnTo>
                    <a:lnTo>
                      <a:pt x="253355" y="7392000"/>
                    </a:lnTo>
                    <a:lnTo>
                      <a:pt x="0" y="7392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EEDB">
                  <a:alpha val="39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4959" name="Freeform 4958"/>
              <p:cNvSpPr/>
              <p:nvPr/>
            </p:nvSpPr>
            <p:spPr>
              <a:xfrm>
                <a:off x="8979082" y="-267000"/>
                <a:ext cx="253355" cy="7392000"/>
              </a:xfrm>
              <a:custGeom>
                <a:avLst/>
                <a:gdLst/>
                <a:ahLst/>
                <a:cxnLst/>
                <a:rect l="0" t="0" r="0" b="0"/>
                <a:pathLst>
                  <a:path w="253355" h="7392000">
                    <a:moveTo>
                      <a:pt x="0" y="0"/>
                    </a:moveTo>
                    <a:lnTo>
                      <a:pt x="253355" y="0"/>
                    </a:lnTo>
                    <a:lnTo>
                      <a:pt x="253355" y="7392000"/>
                    </a:lnTo>
                    <a:lnTo>
                      <a:pt x="0" y="7392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EEDB">
                  <a:alpha val="39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4960" name="Freeform 4959"/>
              <p:cNvSpPr/>
              <p:nvPr/>
            </p:nvSpPr>
            <p:spPr>
              <a:xfrm>
                <a:off x="9545802" y="-267000"/>
                <a:ext cx="253355" cy="7392000"/>
              </a:xfrm>
              <a:custGeom>
                <a:avLst/>
                <a:gdLst/>
                <a:ahLst/>
                <a:cxnLst/>
                <a:rect l="0" t="0" r="0" b="0"/>
                <a:pathLst>
                  <a:path w="253355" h="7392000">
                    <a:moveTo>
                      <a:pt x="0" y="0"/>
                    </a:moveTo>
                    <a:lnTo>
                      <a:pt x="253355" y="0"/>
                    </a:lnTo>
                    <a:lnTo>
                      <a:pt x="253355" y="7392000"/>
                    </a:lnTo>
                    <a:lnTo>
                      <a:pt x="0" y="7392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EEDB">
                  <a:alpha val="39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4961" name="Freeform 4960"/>
              <p:cNvSpPr/>
              <p:nvPr/>
            </p:nvSpPr>
            <p:spPr>
              <a:xfrm>
                <a:off x="1044976" y="-267000"/>
                <a:ext cx="253355" cy="7392000"/>
              </a:xfrm>
              <a:custGeom>
                <a:avLst/>
                <a:gdLst/>
                <a:ahLst/>
                <a:cxnLst/>
                <a:rect l="0" t="0" r="0" b="0"/>
                <a:pathLst>
                  <a:path w="253355" h="7392000">
                    <a:moveTo>
                      <a:pt x="0" y="0"/>
                    </a:moveTo>
                    <a:lnTo>
                      <a:pt x="253355" y="0"/>
                    </a:lnTo>
                    <a:lnTo>
                      <a:pt x="253355" y="7392000"/>
                    </a:lnTo>
                    <a:lnTo>
                      <a:pt x="0" y="7392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EEDB">
                  <a:alpha val="39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4962" name="Freeform 4961"/>
              <p:cNvSpPr/>
              <p:nvPr/>
            </p:nvSpPr>
            <p:spPr>
              <a:xfrm>
                <a:off x="1611696" y="-267000"/>
                <a:ext cx="253355" cy="7392000"/>
              </a:xfrm>
              <a:custGeom>
                <a:avLst/>
                <a:gdLst/>
                <a:ahLst/>
                <a:cxnLst/>
                <a:rect l="0" t="0" r="0" b="0"/>
                <a:pathLst>
                  <a:path w="253355" h="7392000">
                    <a:moveTo>
                      <a:pt x="0" y="0"/>
                    </a:moveTo>
                    <a:lnTo>
                      <a:pt x="253355" y="0"/>
                    </a:lnTo>
                    <a:lnTo>
                      <a:pt x="253355" y="7392000"/>
                    </a:lnTo>
                    <a:lnTo>
                      <a:pt x="0" y="7392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EEDB">
                  <a:alpha val="39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4963" name="Freeform 4962"/>
              <p:cNvSpPr/>
              <p:nvPr/>
            </p:nvSpPr>
            <p:spPr>
              <a:xfrm>
                <a:off x="2178425" y="-267000"/>
                <a:ext cx="253355" cy="7392000"/>
              </a:xfrm>
              <a:custGeom>
                <a:avLst/>
                <a:gdLst/>
                <a:ahLst/>
                <a:cxnLst/>
                <a:rect l="0" t="0" r="0" b="0"/>
                <a:pathLst>
                  <a:path w="253355" h="7392000">
                    <a:moveTo>
                      <a:pt x="0" y="0"/>
                    </a:moveTo>
                    <a:lnTo>
                      <a:pt x="253355" y="0"/>
                    </a:lnTo>
                    <a:lnTo>
                      <a:pt x="253355" y="7392000"/>
                    </a:lnTo>
                    <a:lnTo>
                      <a:pt x="0" y="7392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EEDB">
                  <a:alpha val="39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4964" name="Freeform 4963"/>
              <p:cNvSpPr/>
              <p:nvPr/>
            </p:nvSpPr>
            <p:spPr>
              <a:xfrm>
                <a:off x="2745145" y="-267000"/>
                <a:ext cx="253355" cy="7392000"/>
              </a:xfrm>
              <a:custGeom>
                <a:avLst/>
                <a:gdLst/>
                <a:ahLst/>
                <a:cxnLst/>
                <a:rect l="0" t="0" r="0" b="0"/>
                <a:pathLst>
                  <a:path w="253355" h="7392000">
                    <a:moveTo>
                      <a:pt x="0" y="0"/>
                    </a:moveTo>
                    <a:lnTo>
                      <a:pt x="253355" y="0"/>
                    </a:lnTo>
                    <a:lnTo>
                      <a:pt x="253355" y="7392000"/>
                    </a:lnTo>
                    <a:lnTo>
                      <a:pt x="0" y="7392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EEDB">
                  <a:alpha val="39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4965" name="Freeform 4964"/>
              <p:cNvSpPr/>
              <p:nvPr/>
            </p:nvSpPr>
            <p:spPr>
              <a:xfrm>
                <a:off x="3311873" y="-267000"/>
                <a:ext cx="253355" cy="7392000"/>
              </a:xfrm>
              <a:custGeom>
                <a:avLst/>
                <a:gdLst/>
                <a:ahLst/>
                <a:cxnLst/>
                <a:rect l="0" t="0" r="0" b="0"/>
                <a:pathLst>
                  <a:path w="253355" h="7392000">
                    <a:moveTo>
                      <a:pt x="0" y="0"/>
                    </a:moveTo>
                    <a:lnTo>
                      <a:pt x="253355" y="0"/>
                    </a:lnTo>
                    <a:lnTo>
                      <a:pt x="253355" y="7392000"/>
                    </a:lnTo>
                    <a:lnTo>
                      <a:pt x="0" y="7392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EEDB">
                  <a:alpha val="39000"/>
                </a:srgbClr>
              </a:solidFill>
              <a:ln w="8800" cap="flat">
                <a:noFill/>
                <a:bevel/>
              </a:ln>
            </p:spPr>
          </p:sp>
        </p:grpSp>
        <p:sp>
          <p:nvSpPr>
            <p:cNvPr id="3632" name="FlexibleLine"/>
            <p:cNvSpPr/>
            <p:nvPr/>
          </p:nvSpPr>
          <p:spPr>
            <a:xfrm>
              <a:off x="4572000" y="384200"/>
              <a:ext cx="352000" cy="1874400"/>
            </a:xfrm>
            <a:custGeom>
              <a:avLst/>
              <a:gdLst/>
              <a:ahLst/>
              <a:cxnLst/>
              <a:rect l="0" t="0" r="0" b="0"/>
              <a:pathLst>
                <a:path w="352000" h="1874400" fill="none">
                  <a:moveTo>
                    <a:pt x="0" y="0"/>
                  </a:moveTo>
                  <a:cubicBezTo>
                    <a:pt x="193600" y="149952"/>
                    <a:pt x="158400" y="1724448"/>
                    <a:pt x="352000" y="1874400"/>
                  </a:cubicBezTo>
                </a:path>
              </a:pathLst>
            </a:custGeom>
            <a:noFill/>
            <a:ln w="8800" cap="flat">
              <a:solidFill>
                <a:srgbClr val="6680BB"/>
              </a:solidFill>
              <a:bevel/>
            </a:ln>
          </p:spPr>
        </p:sp>
        <p:sp>
          <p:nvSpPr>
            <p:cNvPr id="3633" name="FlexibleLine"/>
            <p:cNvSpPr/>
            <p:nvPr/>
          </p:nvSpPr>
          <p:spPr>
            <a:xfrm>
              <a:off x="4572000" y="384200"/>
              <a:ext cx="352000" cy="2437600"/>
            </a:xfrm>
            <a:custGeom>
              <a:avLst/>
              <a:gdLst/>
              <a:ahLst/>
              <a:cxnLst/>
              <a:rect l="0" t="0" r="0" b="0"/>
              <a:pathLst>
                <a:path w="352000" h="2437600" fill="none">
                  <a:moveTo>
                    <a:pt x="0" y="0"/>
                  </a:moveTo>
                  <a:cubicBezTo>
                    <a:pt x="193600" y="195008"/>
                    <a:pt x="158400" y="2242592"/>
                    <a:pt x="352000" y="2437600"/>
                  </a:cubicBezTo>
                </a:path>
              </a:pathLst>
            </a:custGeom>
            <a:noFill/>
            <a:ln w="8800" cap="flat">
              <a:solidFill>
                <a:srgbClr val="6680BB"/>
              </a:solidFill>
              <a:bevel/>
            </a:ln>
          </p:spPr>
        </p:sp>
        <p:sp>
          <p:nvSpPr>
            <p:cNvPr id="3634" name="FlexibleLine"/>
            <p:cNvSpPr/>
            <p:nvPr/>
          </p:nvSpPr>
          <p:spPr>
            <a:xfrm>
              <a:off x="4572000" y="384200"/>
              <a:ext cx="352000" cy="748000"/>
            </a:xfrm>
            <a:custGeom>
              <a:avLst/>
              <a:gdLst/>
              <a:ahLst/>
              <a:cxnLst/>
              <a:rect l="0" t="0" r="0" b="0"/>
              <a:pathLst>
                <a:path w="352000" h="748000" fill="none">
                  <a:moveTo>
                    <a:pt x="0" y="0"/>
                  </a:moveTo>
                  <a:cubicBezTo>
                    <a:pt x="193600" y="59840"/>
                    <a:pt x="158400" y="688160"/>
                    <a:pt x="352000" y="748000"/>
                  </a:cubicBezTo>
                </a:path>
              </a:pathLst>
            </a:custGeom>
            <a:noFill/>
            <a:ln w="8800" cap="flat">
              <a:solidFill>
                <a:srgbClr val="6680BB"/>
              </a:solidFill>
              <a:bevel/>
            </a:ln>
          </p:spPr>
        </p:sp>
        <p:sp>
          <p:nvSpPr>
            <p:cNvPr id="3635" name="FlexibleLine"/>
            <p:cNvSpPr/>
            <p:nvPr/>
          </p:nvSpPr>
          <p:spPr>
            <a:xfrm>
              <a:off x="4572000" y="384200"/>
              <a:ext cx="352000" cy="1311200"/>
            </a:xfrm>
            <a:custGeom>
              <a:avLst/>
              <a:gdLst/>
              <a:ahLst/>
              <a:cxnLst/>
              <a:rect l="0" t="0" r="0" b="0"/>
              <a:pathLst>
                <a:path w="352000" h="1311200" fill="none">
                  <a:moveTo>
                    <a:pt x="0" y="0"/>
                  </a:moveTo>
                  <a:cubicBezTo>
                    <a:pt x="193600" y="104896"/>
                    <a:pt x="158400" y="1206304"/>
                    <a:pt x="352000" y="1311200"/>
                  </a:cubicBezTo>
                </a:path>
              </a:pathLst>
            </a:custGeom>
            <a:noFill/>
            <a:ln w="8800" cap="flat">
              <a:solidFill>
                <a:srgbClr val="6680BB"/>
              </a:solidFill>
              <a:bevel/>
            </a:ln>
          </p:spPr>
        </p:sp>
        <p:sp>
          <p:nvSpPr>
            <p:cNvPr id="3636" name="FlexibleLine"/>
            <p:cNvSpPr/>
            <p:nvPr/>
          </p:nvSpPr>
          <p:spPr>
            <a:xfrm>
              <a:off x="4572000" y="384200"/>
              <a:ext cx="352000" cy="3564000"/>
            </a:xfrm>
            <a:custGeom>
              <a:avLst/>
              <a:gdLst/>
              <a:ahLst/>
              <a:cxnLst/>
              <a:rect l="0" t="0" r="0" b="0"/>
              <a:pathLst>
                <a:path w="352000" h="3564000" fill="none">
                  <a:moveTo>
                    <a:pt x="0" y="0"/>
                  </a:moveTo>
                  <a:cubicBezTo>
                    <a:pt x="193600" y="285120"/>
                    <a:pt x="158400" y="3278880"/>
                    <a:pt x="352000" y="3564000"/>
                  </a:cubicBezTo>
                </a:path>
              </a:pathLst>
            </a:custGeom>
            <a:noFill/>
            <a:ln w="8800" cap="flat">
              <a:solidFill>
                <a:srgbClr val="6680BB"/>
              </a:solidFill>
              <a:bevel/>
            </a:ln>
          </p:spPr>
        </p:sp>
        <p:sp>
          <p:nvSpPr>
            <p:cNvPr id="3637" name="FlexibleLine"/>
            <p:cNvSpPr/>
            <p:nvPr/>
          </p:nvSpPr>
          <p:spPr>
            <a:xfrm>
              <a:off x="4572000" y="384200"/>
              <a:ext cx="352000" cy="3000800"/>
            </a:xfrm>
            <a:custGeom>
              <a:avLst/>
              <a:gdLst/>
              <a:ahLst/>
              <a:cxnLst/>
              <a:rect l="0" t="0" r="0" b="0"/>
              <a:pathLst>
                <a:path w="352000" h="3000800" fill="none">
                  <a:moveTo>
                    <a:pt x="0" y="0"/>
                  </a:moveTo>
                  <a:cubicBezTo>
                    <a:pt x="193600" y="240064"/>
                    <a:pt x="158400" y="2760736"/>
                    <a:pt x="352000" y="3000800"/>
                  </a:cubicBezTo>
                </a:path>
              </a:pathLst>
            </a:custGeom>
            <a:noFill/>
            <a:ln w="8800" cap="flat">
              <a:solidFill>
                <a:srgbClr val="6680BB"/>
              </a:solidFill>
              <a:bevel/>
            </a:ln>
          </p:spPr>
        </p:sp>
        <p:sp>
          <p:nvSpPr>
            <p:cNvPr id="3638" name="FlexibleLine"/>
            <p:cNvSpPr/>
            <p:nvPr/>
          </p:nvSpPr>
          <p:spPr>
            <a:xfrm>
              <a:off x="4572000" y="384200"/>
              <a:ext cx="352000" cy="4127200"/>
            </a:xfrm>
            <a:custGeom>
              <a:avLst/>
              <a:gdLst/>
              <a:ahLst/>
              <a:cxnLst/>
              <a:rect l="0" t="0" r="0" b="0"/>
              <a:pathLst>
                <a:path w="352000" h="4127200" fill="none">
                  <a:moveTo>
                    <a:pt x="0" y="0"/>
                  </a:moveTo>
                  <a:cubicBezTo>
                    <a:pt x="193600" y="330176"/>
                    <a:pt x="158400" y="3797024"/>
                    <a:pt x="352000" y="4127200"/>
                  </a:cubicBezTo>
                </a:path>
              </a:pathLst>
            </a:custGeom>
            <a:noFill/>
            <a:ln w="8800" cap="flat">
              <a:solidFill>
                <a:srgbClr val="6680BB"/>
              </a:solidFill>
              <a:bevel/>
            </a:ln>
          </p:spPr>
        </p:sp>
        <p:sp>
          <p:nvSpPr>
            <p:cNvPr id="3639" name="FlexibleLine"/>
            <p:cNvSpPr/>
            <p:nvPr/>
          </p:nvSpPr>
          <p:spPr>
            <a:xfrm>
              <a:off x="4572000" y="384200"/>
              <a:ext cx="352000" cy="748000"/>
            </a:xfrm>
            <a:custGeom>
              <a:avLst/>
              <a:gdLst/>
              <a:ahLst/>
              <a:cxnLst/>
              <a:rect l="0" t="0" r="0" b="0"/>
              <a:pathLst>
                <a:path w="352000" h="748000" fill="none">
                  <a:moveTo>
                    <a:pt x="0" y="0"/>
                  </a:moveTo>
                  <a:cubicBezTo>
                    <a:pt x="-193600" y="59840"/>
                    <a:pt x="-158400" y="688160"/>
                    <a:pt x="-352000" y="748000"/>
                  </a:cubicBezTo>
                </a:path>
              </a:pathLst>
            </a:custGeom>
            <a:noFill/>
            <a:ln w="8800" cap="flat">
              <a:solidFill>
                <a:srgbClr val="6680BB"/>
              </a:solidFill>
              <a:bevel/>
            </a:ln>
          </p:spPr>
        </p:sp>
        <p:sp>
          <p:nvSpPr>
            <p:cNvPr id="3640" name="FlexibleLine"/>
            <p:cNvSpPr/>
            <p:nvPr/>
          </p:nvSpPr>
          <p:spPr>
            <a:xfrm>
              <a:off x="4572000" y="384200"/>
              <a:ext cx="352000" cy="1311200"/>
            </a:xfrm>
            <a:custGeom>
              <a:avLst/>
              <a:gdLst/>
              <a:ahLst/>
              <a:cxnLst/>
              <a:rect l="0" t="0" r="0" b="0"/>
              <a:pathLst>
                <a:path w="352000" h="1311200" fill="none">
                  <a:moveTo>
                    <a:pt x="0" y="0"/>
                  </a:moveTo>
                  <a:cubicBezTo>
                    <a:pt x="-193600" y="104896"/>
                    <a:pt x="-158400" y="1206304"/>
                    <a:pt x="-352000" y="1311200"/>
                  </a:cubicBezTo>
                </a:path>
              </a:pathLst>
            </a:custGeom>
            <a:noFill/>
            <a:ln w="8800" cap="flat">
              <a:solidFill>
                <a:srgbClr val="6680BB"/>
              </a:solidFill>
              <a:bevel/>
            </a:ln>
          </p:spPr>
        </p:sp>
        <p:sp>
          <p:nvSpPr>
            <p:cNvPr id="3641" name="FlexibleLine"/>
            <p:cNvSpPr/>
            <p:nvPr/>
          </p:nvSpPr>
          <p:spPr>
            <a:xfrm>
              <a:off x="4572000" y="384200"/>
              <a:ext cx="352000" cy="2437600"/>
            </a:xfrm>
            <a:custGeom>
              <a:avLst/>
              <a:gdLst/>
              <a:ahLst/>
              <a:cxnLst/>
              <a:rect l="0" t="0" r="0" b="0"/>
              <a:pathLst>
                <a:path w="352000" h="2437600" fill="none">
                  <a:moveTo>
                    <a:pt x="0" y="0"/>
                  </a:moveTo>
                  <a:cubicBezTo>
                    <a:pt x="-193600" y="195008"/>
                    <a:pt x="-158400" y="2242592"/>
                    <a:pt x="-352000" y="2437600"/>
                  </a:cubicBezTo>
                </a:path>
              </a:pathLst>
            </a:custGeom>
            <a:noFill/>
            <a:ln w="8800" cap="flat">
              <a:solidFill>
                <a:srgbClr val="6680BB"/>
              </a:solidFill>
              <a:bevel/>
            </a:ln>
          </p:spPr>
        </p:sp>
        <p:sp>
          <p:nvSpPr>
            <p:cNvPr id="3642" name="FlexibleLine"/>
            <p:cNvSpPr/>
            <p:nvPr/>
          </p:nvSpPr>
          <p:spPr>
            <a:xfrm>
              <a:off x="4572000" y="384200"/>
              <a:ext cx="352000" cy="1874400"/>
            </a:xfrm>
            <a:custGeom>
              <a:avLst/>
              <a:gdLst/>
              <a:ahLst/>
              <a:cxnLst/>
              <a:rect l="0" t="0" r="0" b="0"/>
              <a:pathLst>
                <a:path w="352000" h="1874400" fill="none">
                  <a:moveTo>
                    <a:pt x="0" y="0"/>
                  </a:moveTo>
                  <a:cubicBezTo>
                    <a:pt x="-193600" y="149952"/>
                    <a:pt x="-158400" y="1724448"/>
                    <a:pt x="-352000" y="1874400"/>
                  </a:cubicBezTo>
                </a:path>
              </a:pathLst>
            </a:custGeom>
            <a:noFill/>
            <a:ln w="8800" cap="flat">
              <a:solidFill>
                <a:srgbClr val="6680BB"/>
              </a:solidFill>
              <a:bevel/>
            </a:ln>
          </p:spPr>
        </p:sp>
        <p:sp>
          <p:nvSpPr>
            <p:cNvPr id="3643" name="FlexibleLine"/>
            <p:cNvSpPr/>
            <p:nvPr/>
          </p:nvSpPr>
          <p:spPr>
            <a:xfrm>
              <a:off x="4572000" y="384200"/>
              <a:ext cx="352000" cy="3564000"/>
            </a:xfrm>
            <a:custGeom>
              <a:avLst/>
              <a:gdLst/>
              <a:ahLst/>
              <a:cxnLst/>
              <a:rect l="0" t="0" r="0" b="0"/>
              <a:pathLst>
                <a:path w="352000" h="3564000" fill="none">
                  <a:moveTo>
                    <a:pt x="0" y="0"/>
                  </a:moveTo>
                  <a:cubicBezTo>
                    <a:pt x="-193600" y="285120"/>
                    <a:pt x="-158400" y="3278880"/>
                    <a:pt x="-352000" y="3564000"/>
                  </a:cubicBezTo>
                </a:path>
              </a:pathLst>
            </a:custGeom>
            <a:noFill/>
            <a:ln w="8800" cap="flat">
              <a:solidFill>
                <a:srgbClr val="6680BB"/>
              </a:solidFill>
              <a:bevel/>
            </a:ln>
          </p:spPr>
        </p:sp>
        <p:sp>
          <p:nvSpPr>
            <p:cNvPr id="3644" name="FlexibleLine"/>
            <p:cNvSpPr/>
            <p:nvPr/>
          </p:nvSpPr>
          <p:spPr>
            <a:xfrm>
              <a:off x="4572000" y="384200"/>
              <a:ext cx="352000" cy="4127200"/>
            </a:xfrm>
            <a:custGeom>
              <a:avLst/>
              <a:gdLst/>
              <a:ahLst/>
              <a:cxnLst/>
              <a:rect l="0" t="0" r="0" b="0"/>
              <a:pathLst>
                <a:path w="352000" h="4127200" fill="none">
                  <a:moveTo>
                    <a:pt x="0" y="0"/>
                  </a:moveTo>
                  <a:cubicBezTo>
                    <a:pt x="-193600" y="330176"/>
                    <a:pt x="-158400" y="3797024"/>
                    <a:pt x="-352000" y="4127200"/>
                  </a:cubicBezTo>
                </a:path>
              </a:pathLst>
            </a:custGeom>
            <a:noFill/>
            <a:ln w="8800" cap="flat">
              <a:solidFill>
                <a:srgbClr val="6680BB"/>
              </a:solidFill>
              <a:bevel/>
            </a:ln>
          </p:spPr>
        </p:sp>
        <p:sp>
          <p:nvSpPr>
            <p:cNvPr id="3645" name="FlexibleLine"/>
            <p:cNvSpPr/>
            <p:nvPr/>
          </p:nvSpPr>
          <p:spPr>
            <a:xfrm>
              <a:off x="4572000" y="384200"/>
              <a:ext cx="352000" cy="3000800"/>
            </a:xfrm>
            <a:custGeom>
              <a:avLst/>
              <a:gdLst/>
              <a:ahLst/>
              <a:cxnLst/>
              <a:rect l="0" t="0" r="0" b="0"/>
              <a:pathLst>
                <a:path w="352000" h="3000800" fill="none">
                  <a:moveTo>
                    <a:pt x="0" y="0"/>
                  </a:moveTo>
                  <a:cubicBezTo>
                    <a:pt x="-193600" y="240064"/>
                    <a:pt x="-158400" y="2760736"/>
                    <a:pt x="-352000" y="3000800"/>
                  </a:cubicBezTo>
                </a:path>
              </a:pathLst>
            </a:custGeom>
            <a:noFill/>
            <a:ln w="8800" cap="flat">
              <a:solidFill>
                <a:srgbClr val="6680BB"/>
              </a:solidFill>
              <a:bevel/>
            </a:ln>
          </p:spPr>
        </p:sp>
        <p:sp>
          <p:nvSpPr>
            <p:cNvPr id="3646" name="FlexibleLine"/>
            <p:cNvSpPr/>
            <p:nvPr/>
          </p:nvSpPr>
          <p:spPr>
            <a:xfrm>
              <a:off x="4572000" y="384200"/>
              <a:ext cx="352000" cy="4690400"/>
            </a:xfrm>
            <a:custGeom>
              <a:avLst/>
              <a:gdLst/>
              <a:ahLst/>
              <a:cxnLst/>
              <a:rect l="0" t="0" r="0" b="0"/>
              <a:pathLst>
                <a:path w="352000" h="4690400" fill="none">
                  <a:moveTo>
                    <a:pt x="0" y="0"/>
                  </a:moveTo>
                  <a:cubicBezTo>
                    <a:pt x="-193600" y="375232"/>
                    <a:pt x="-158400" y="4315168"/>
                    <a:pt x="-352000" y="4690400"/>
                  </a:cubicBezTo>
                </a:path>
              </a:pathLst>
            </a:custGeom>
            <a:noFill/>
            <a:ln w="8800" cap="flat">
              <a:solidFill>
                <a:srgbClr val="6680BB"/>
              </a:solidFill>
              <a:bevel/>
            </a:ln>
          </p:spPr>
        </p:sp>
        <p:sp>
          <p:nvSpPr>
            <p:cNvPr id="3647" name="FlexibleLine"/>
            <p:cNvSpPr/>
            <p:nvPr/>
          </p:nvSpPr>
          <p:spPr>
            <a:xfrm>
              <a:off x="4572000" y="384200"/>
              <a:ext cx="352000" cy="4690400"/>
            </a:xfrm>
            <a:custGeom>
              <a:avLst/>
              <a:gdLst/>
              <a:ahLst/>
              <a:cxnLst/>
              <a:rect l="0" t="0" r="0" b="0"/>
              <a:pathLst>
                <a:path w="352000" h="4690400" fill="none">
                  <a:moveTo>
                    <a:pt x="0" y="0"/>
                  </a:moveTo>
                  <a:cubicBezTo>
                    <a:pt x="193600" y="375232"/>
                    <a:pt x="158400" y="4315168"/>
                    <a:pt x="352000" y="4690400"/>
                  </a:cubicBezTo>
                </a:path>
              </a:pathLst>
            </a:custGeom>
            <a:noFill/>
            <a:ln w="8800" cap="flat">
              <a:solidFill>
                <a:srgbClr val="6680BB"/>
              </a:solidFill>
              <a:bevel/>
            </a:ln>
          </p:spPr>
        </p:sp>
        <p:sp>
          <p:nvSpPr>
            <p:cNvPr id="3649" name="Rectangle balloon"/>
            <p:cNvSpPr/>
            <p:nvPr/>
          </p:nvSpPr>
          <p:spPr>
            <a:xfrm>
              <a:off x="3705200" y="5800"/>
              <a:ext cx="1733600" cy="756800"/>
            </a:xfrm>
            <a:custGeom>
              <a:avLst/>
              <a:gdLst/>
              <a:ahLst/>
              <a:cxnLst/>
              <a:rect l="0" t="0" r="0" b="0"/>
              <a:pathLst>
                <a:path w="1733600" h="756800">
                  <a:moveTo>
                    <a:pt x="105600" y="0"/>
                  </a:moveTo>
                  <a:lnTo>
                    <a:pt x="1628000" y="0"/>
                  </a:lnTo>
                  <a:cubicBezTo>
                    <a:pt x="1686326" y="0"/>
                    <a:pt x="1733600" y="47277"/>
                    <a:pt x="1733600" y="105600"/>
                  </a:cubicBezTo>
                  <a:lnTo>
                    <a:pt x="1733600" y="651200"/>
                  </a:lnTo>
                  <a:cubicBezTo>
                    <a:pt x="1733600" y="709523"/>
                    <a:pt x="1686326" y="756800"/>
                    <a:pt x="1628000" y="756800"/>
                  </a:cubicBezTo>
                  <a:lnTo>
                    <a:pt x="105600" y="756800"/>
                  </a:lnTo>
                  <a:cubicBezTo>
                    <a:pt x="47277" y="756800"/>
                    <a:pt x="0" y="709523"/>
                    <a:pt x="0" y="651200"/>
                  </a:cubicBezTo>
                  <a:lnTo>
                    <a:pt x="0" y="105600"/>
                  </a:lnTo>
                  <a:cubicBezTo>
                    <a:pt x="0" y="47277"/>
                    <a:pt x="47277" y="0"/>
                    <a:pt x="105600" y="0"/>
                  </a:cubicBezTo>
                  <a:close/>
                </a:path>
              </a:pathLst>
            </a:custGeom>
            <a:pattFill prst="diagBrick">
              <a:fgClr>
                <a:srgbClr val="AED0DE"/>
              </a:fgClr>
              <a:bgClr>
                <a:srgbClr val="D6E6ED"/>
              </a:bgClr>
            </a:pattFill>
            <a:ln w="8800" cap="flat">
              <a:solidFill>
                <a:srgbClr val="74B7CD"/>
              </a:solidFill>
              <a:bevel/>
            </a:ln>
          </p:spPr>
        </p:sp>
        <p:grpSp>
          <p:nvGrpSpPr>
            <p:cNvPr id="3651" name="Main Topic"/>
            <p:cNvGrpSpPr/>
            <p:nvPr/>
          </p:nvGrpSpPr>
          <p:grpSpPr>
            <a:xfrm>
              <a:off x="4924000" y="2065000"/>
              <a:ext cx="1249600" cy="387200"/>
              <a:chOff x="4924000" y="2065000"/>
              <a:chExt cx="1249600" cy="387200"/>
            </a:xfrm>
          </p:grpSpPr>
          <p:sp>
            <p:nvSpPr>
              <p:cNvPr id="3652" name="Rectangle balloon"/>
              <p:cNvSpPr/>
              <p:nvPr/>
            </p:nvSpPr>
            <p:spPr>
              <a:xfrm>
                <a:off x="4924000" y="2065000"/>
                <a:ext cx="1249600" cy="387200"/>
              </a:xfrm>
              <a:custGeom>
                <a:avLst/>
                <a:gdLst/>
                <a:ahLst/>
                <a:cxnLst/>
                <a:rect l="0" t="0" r="0" b="0"/>
                <a:pathLst>
                  <a:path w="1249600" h="387200">
                    <a:moveTo>
                      <a:pt x="69696" y="0"/>
                    </a:moveTo>
                    <a:lnTo>
                      <a:pt x="1179904" y="0"/>
                    </a:lnTo>
                    <a:cubicBezTo>
                      <a:pt x="1218395" y="0"/>
                      <a:pt x="1249600" y="31203"/>
                      <a:pt x="1249600" y="69696"/>
                    </a:cubicBezTo>
                    <a:lnTo>
                      <a:pt x="1249600" y="317504"/>
                    </a:lnTo>
                    <a:cubicBezTo>
                      <a:pt x="1249600" y="355997"/>
                      <a:pt x="1218395" y="387200"/>
                      <a:pt x="1179904" y="387200"/>
                    </a:cubicBezTo>
                    <a:lnTo>
                      <a:pt x="69696" y="387200"/>
                    </a:lnTo>
                    <a:cubicBezTo>
                      <a:pt x="31203" y="387200"/>
                      <a:pt x="0" y="355997"/>
                      <a:pt x="0" y="317504"/>
                    </a:cubicBezTo>
                    <a:lnTo>
                      <a:pt x="0" y="69696"/>
                    </a:lnTo>
                    <a:cubicBezTo>
                      <a:pt x="0" y="31203"/>
                      <a:pt x="31203" y="0"/>
                      <a:pt x="69696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8800" cap="flat">
                <a:solidFill>
                  <a:srgbClr val="7592D5"/>
                </a:solidFill>
                <a:bevel/>
              </a:ln>
            </p:spPr>
          </p:sp>
          <p:sp>
            <p:nvSpPr>
              <p:cNvPr id="3" name="Text 4605"/>
              <p:cNvSpPr txBox="1"/>
              <p:nvPr/>
            </p:nvSpPr>
            <p:spPr>
              <a:xfrm>
                <a:off x="5003200" y="2144200"/>
                <a:ext cx="1170400" cy="228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546A9C"/>
                    </a:solidFill>
                    <a:latin typeface="Comic Sans MS"/>
                  </a:rPr>
                  <a:t>Go for a walk</a:t>
                </a:r>
              </a:p>
            </p:txBody>
          </p:sp>
        </p:grpSp>
        <p:grpSp>
          <p:nvGrpSpPr>
            <p:cNvPr id="3654" name="Main Topic"/>
            <p:cNvGrpSpPr/>
            <p:nvPr/>
          </p:nvGrpSpPr>
          <p:grpSpPr>
            <a:xfrm>
              <a:off x="4924000" y="2628200"/>
              <a:ext cx="924000" cy="387200"/>
              <a:chOff x="4924000" y="2628200"/>
              <a:chExt cx="924000" cy="387200"/>
            </a:xfrm>
          </p:grpSpPr>
          <p:sp>
            <p:nvSpPr>
              <p:cNvPr id="3655" name="Rectangle balloon"/>
              <p:cNvSpPr/>
              <p:nvPr/>
            </p:nvSpPr>
            <p:spPr>
              <a:xfrm>
                <a:off x="4924000" y="2628200"/>
                <a:ext cx="924000" cy="387200"/>
              </a:xfrm>
              <a:custGeom>
                <a:avLst/>
                <a:gdLst/>
                <a:ahLst/>
                <a:cxnLst/>
                <a:rect l="0" t="0" r="0" b="0"/>
                <a:pathLst>
                  <a:path w="924000" h="387200">
                    <a:moveTo>
                      <a:pt x="69696" y="0"/>
                    </a:moveTo>
                    <a:lnTo>
                      <a:pt x="854304" y="0"/>
                    </a:lnTo>
                    <a:cubicBezTo>
                      <a:pt x="892795" y="0"/>
                      <a:pt x="924000" y="31203"/>
                      <a:pt x="924000" y="69696"/>
                    </a:cubicBezTo>
                    <a:lnTo>
                      <a:pt x="924000" y="317504"/>
                    </a:lnTo>
                    <a:cubicBezTo>
                      <a:pt x="924000" y="355997"/>
                      <a:pt x="892795" y="387200"/>
                      <a:pt x="854304" y="387200"/>
                    </a:cubicBezTo>
                    <a:lnTo>
                      <a:pt x="69696" y="387200"/>
                    </a:lnTo>
                    <a:cubicBezTo>
                      <a:pt x="31203" y="387200"/>
                      <a:pt x="0" y="355997"/>
                      <a:pt x="0" y="317504"/>
                    </a:cubicBezTo>
                    <a:lnTo>
                      <a:pt x="0" y="69696"/>
                    </a:lnTo>
                    <a:cubicBezTo>
                      <a:pt x="0" y="31203"/>
                      <a:pt x="31203" y="0"/>
                      <a:pt x="69696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8800" cap="flat">
                <a:solidFill>
                  <a:srgbClr val="7592D5"/>
                </a:solidFill>
                <a:bevel/>
              </a:ln>
            </p:spPr>
          </p:sp>
          <p:sp>
            <p:nvSpPr>
              <p:cNvPr id="4" name="Text 4606"/>
              <p:cNvSpPr txBox="1"/>
              <p:nvPr/>
            </p:nvSpPr>
            <p:spPr>
              <a:xfrm>
                <a:off x="5003200" y="2707400"/>
                <a:ext cx="844800" cy="228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546A9C"/>
                    </a:solidFill>
                    <a:latin typeface="Comic Sans MS"/>
                  </a:rPr>
                  <a:t>Work out</a:t>
                </a:r>
              </a:p>
            </p:txBody>
          </p:sp>
        </p:grpSp>
        <p:grpSp>
          <p:nvGrpSpPr>
            <p:cNvPr id="3657" name="Main Topic"/>
            <p:cNvGrpSpPr/>
            <p:nvPr/>
          </p:nvGrpSpPr>
          <p:grpSpPr>
            <a:xfrm>
              <a:off x="4924000" y="938600"/>
              <a:ext cx="2376000" cy="387200"/>
              <a:chOff x="4924000" y="938600"/>
              <a:chExt cx="2376000" cy="387200"/>
            </a:xfrm>
          </p:grpSpPr>
          <p:sp>
            <p:nvSpPr>
              <p:cNvPr id="3658" name="Rectangle balloon"/>
              <p:cNvSpPr/>
              <p:nvPr/>
            </p:nvSpPr>
            <p:spPr>
              <a:xfrm>
                <a:off x="4924000" y="938600"/>
                <a:ext cx="2376000" cy="387200"/>
              </a:xfrm>
              <a:custGeom>
                <a:avLst/>
                <a:gdLst/>
                <a:ahLst/>
                <a:cxnLst/>
                <a:rect l="0" t="0" r="0" b="0"/>
                <a:pathLst>
                  <a:path w="2376000" h="387200">
                    <a:moveTo>
                      <a:pt x="69696" y="0"/>
                    </a:moveTo>
                    <a:lnTo>
                      <a:pt x="2306304" y="0"/>
                    </a:lnTo>
                    <a:cubicBezTo>
                      <a:pt x="2344795" y="0"/>
                      <a:pt x="2376000" y="31203"/>
                      <a:pt x="2376000" y="69696"/>
                    </a:cubicBezTo>
                    <a:lnTo>
                      <a:pt x="2376000" y="317504"/>
                    </a:lnTo>
                    <a:cubicBezTo>
                      <a:pt x="2376000" y="355997"/>
                      <a:pt x="2344795" y="387200"/>
                      <a:pt x="2306304" y="387200"/>
                    </a:cubicBezTo>
                    <a:lnTo>
                      <a:pt x="69696" y="387200"/>
                    </a:lnTo>
                    <a:cubicBezTo>
                      <a:pt x="31203" y="387200"/>
                      <a:pt x="0" y="355997"/>
                      <a:pt x="0" y="317504"/>
                    </a:cubicBezTo>
                    <a:lnTo>
                      <a:pt x="0" y="69696"/>
                    </a:lnTo>
                    <a:cubicBezTo>
                      <a:pt x="0" y="31203"/>
                      <a:pt x="31203" y="0"/>
                      <a:pt x="69696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8800" cap="flat">
                <a:solidFill>
                  <a:srgbClr val="7592D5"/>
                </a:solidFill>
                <a:bevel/>
              </a:ln>
            </p:spPr>
          </p:sp>
          <p:sp>
            <p:nvSpPr>
              <p:cNvPr id="5" name="Text 4607"/>
              <p:cNvSpPr txBox="1"/>
              <p:nvPr/>
            </p:nvSpPr>
            <p:spPr>
              <a:xfrm>
                <a:off x="5003200" y="1017800"/>
                <a:ext cx="2288000" cy="228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546A9C"/>
                    </a:solidFill>
                    <a:latin typeface="Comic Sans MS"/>
                  </a:rPr>
                  <a:t>Spend time in nature/Travel</a:t>
                </a:r>
              </a:p>
            </p:txBody>
          </p:sp>
        </p:grpSp>
        <p:grpSp>
          <p:nvGrpSpPr>
            <p:cNvPr id="3660" name="Main Topic"/>
            <p:cNvGrpSpPr/>
            <p:nvPr/>
          </p:nvGrpSpPr>
          <p:grpSpPr>
            <a:xfrm>
              <a:off x="4924000" y="1501800"/>
              <a:ext cx="1513600" cy="387200"/>
              <a:chOff x="4924000" y="1501800"/>
              <a:chExt cx="1513600" cy="387200"/>
            </a:xfrm>
          </p:grpSpPr>
          <p:sp>
            <p:nvSpPr>
              <p:cNvPr id="3661" name="Rectangle balloon"/>
              <p:cNvSpPr/>
              <p:nvPr/>
            </p:nvSpPr>
            <p:spPr>
              <a:xfrm>
                <a:off x="4924000" y="1501800"/>
                <a:ext cx="1513600" cy="387200"/>
              </a:xfrm>
              <a:custGeom>
                <a:avLst/>
                <a:gdLst/>
                <a:ahLst/>
                <a:cxnLst/>
                <a:rect l="0" t="0" r="0" b="0"/>
                <a:pathLst>
                  <a:path w="1513600" h="387200">
                    <a:moveTo>
                      <a:pt x="69696" y="0"/>
                    </a:moveTo>
                    <a:lnTo>
                      <a:pt x="1443904" y="0"/>
                    </a:lnTo>
                    <a:cubicBezTo>
                      <a:pt x="1482395" y="0"/>
                      <a:pt x="1513600" y="31203"/>
                      <a:pt x="1513600" y="69696"/>
                    </a:cubicBezTo>
                    <a:lnTo>
                      <a:pt x="1513600" y="317504"/>
                    </a:lnTo>
                    <a:cubicBezTo>
                      <a:pt x="1513600" y="355997"/>
                      <a:pt x="1482395" y="387200"/>
                      <a:pt x="1443904" y="387200"/>
                    </a:cubicBezTo>
                    <a:lnTo>
                      <a:pt x="69696" y="387200"/>
                    </a:lnTo>
                    <a:cubicBezTo>
                      <a:pt x="31203" y="387200"/>
                      <a:pt x="0" y="355997"/>
                      <a:pt x="0" y="317504"/>
                    </a:cubicBezTo>
                    <a:lnTo>
                      <a:pt x="0" y="69696"/>
                    </a:lnTo>
                    <a:cubicBezTo>
                      <a:pt x="0" y="31203"/>
                      <a:pt x="31203" y="0"/>
                      <a:pt x="69696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8800" cap="flat">
                <a:solidFill>
                  <a:srgbClr val="7592D5"/>
                </a:solidFill>
                <a:bevel/>
              </a:ln>
            </p:spPr>
          </p:sp>
          <p:sp>
            <p:nvSpPr>
              <p:cNvPr id="6" name="Text 4608"/>
              <p:cNvSpPr txBox="1"/>
              <p:nvPr/>
            </p:nvSpPr>
            <p:spPr>
              <a:xfrm>
                <a:off x="5003200" y="1581000"/>
                <a:ext cx="1434400" cy="228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546A9C"/>
                    </a:solidFill>
                    <a:latin typeface="Comic Sans MS"/>
                  </a:rPr>
                  <a:t>Talk with friends</a:t>
                </a:r>
              </a:p>
            </p:txBody>
          </p:sp>
        </p:grpSp>
        <p:grpSp>
          <p:nvGrpSpPr>
            <p:cNvPr id="3663" name="Main Topic"/>
            <p:cNvGrpSpPr/>
            <p:nvPr/>
          </p:nvGrpSpPr>
          <p:grpSpPr>
            <a:xfrm>
              <a:off x="4924000" y="3754600"/>
              <a:ext cx="1812800" cy="387200"/>
              <a:chOff x="4924000" y="3754600"/>
              <a:chExt cx="1812800" cy="387200"/>
            </a:xfrm>
          </p:grpSpPr>
          <p:sp>
            <p:nvSpPr>
              <p:cNvPr id="3664" name="Rectangle balloon"/>
              <p:cNvSpPr/>
              <p:nvPr/>
            </p:nvSpPr>
            <p:spPr>
              <a:xfrm>
                <a:off x="4924000" y="3754600"/>
                <a:ext cx="1812800" cy="387200"/>
              </a:xfrm>
              <a:custGeom>
                <a:avLst/>
                <a:gdLst/>
                <a:ahLst/>
                <a:cxnLst/>
                <a:rect l="0" t="0" r="0" b="0"/>
                <a:pathLst>
                  <a:path w="1812800" h="387200">
                    <a:moveTo>
                      <a:pt x="69696" y="0"/>
                    </a:moveTo>
                    <a:lnTo>
                      <a:pt x="1743104" y="0"/>
                    </a:lnTo>
                    <a:cubicBezTo>
                      <a:pt x="1781595" y="0"/>
                      <a:pt x="1812800" y="31203"/>
                      <a:pt x="1812800" y="69696"/>
                    </a:cubicBezTo>
                    <a:lnTo>
                      <a:pt x="1812800" y="317504"/>
                    </a:lnTo>
                    <a:cubicBezTo>
                      <a:pt x="1812800" y="355997"/>
                      <a:pt x="1781595" y="387200"/>
                      <a:pt x="1743104" y="387200"/>
                    </a:cubicBezTo>
                    <a:lnTo>
                      <a:pt x="69696" y="387200"/>
                    </a:lnTo>
                    <a:cubicBezTo>
                      <a:pt x="31203" y="387200"/>
                      <a:pt x="0" y="355997"/>
                      <a:pt x="0" y="317504"/>
                    </a:cubicBezTo>
                    <a:lnTo>
                      <a:pt x="0" y="69696"/>
                    </a:lnTo>
                    <a:cubicBezTo>
                      <a:pt x="0" y="31203"/>
                      <a:pt x="31203" y="0"/>
                      <a:pt x="69696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8800" cap="flat">
                <a:solidFill>
                  <a:srgbClr val="7592D5"/>
                </a:solidFill>
                <a:bevel/>
              </a:ln>
            </p:spPr>
          </p:sp>
          <p:sp>
            <p:nvSpPr>
              <p:cNvPr id="7" name="Text 4609"/>
              <p:cNvSpPr txBox="1"/>
              <p:nvPr/>
            </p:nvSpPr>
            <p:spPr>
              <a:xfrm>
                <a:off x="5003200" y="3833800"/>
                <a:ext cx="1733600" cy="228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546A9C"/>
                    </a:solidFill>
                    <a:latin typeface="Comic Sans MS"/>
                  </a:rPr>
                  <a:t>Write in your journal</a:t>
                </a:r>
              </a:p>
            </p:txBody>
          </p:sp>
        </p:grpSp>
        <p:grpSp>
          <p:nvGrpSpPr>
            <p:cNvPr id="3666" name="Main Topic"/>
            <p:cNvGrpSpPr/>
            <p:nvPr/>
          </p:nvGrpSpPr>
          <p:grpSpPr>
            <a:xfrm>
              <a:off x="4924000" y="3191400"/>
              <a:ext cx="1478400" cy="387200"/>
              <a:chOff x="4924000" y="3191400"/>
              <a:chExt cx="1478400" cy="387200"/>
            </a:xfrm>
          </p:grpSpPr>
          <p:sp>
            <p:nvSpPr>
              <p:cNvPr id="3667" name="Rectangle balloon"/>
              <p:cNvSpPr/>
              <p:nvPr/>
            </p:nvSpPr>
            <p:spPr>
              <a:xfrm>
                <a:off x="4924000" y="3191400"/>
                <a:ext cx="1478400" cy="387200"/>
              </a:xfrm>
              <a:custGeom>
                <a:avLst/>
                <a:gdLst/>
                <a:ahLst/>
                <a:cxnLst/>
                <a:rect l="0" t="0" r="0" b="0"/>
                <a:pathLst>
                  <a:path w="1478400" h="387200">
                    <a:moveTo>
                      <a:pt x="69696" y="0"/>
                    </a:moveTo>
                    <a:lnTo>
                      <a:pt x="1408704" y="0"/>
                    </a:lnTo>
                    <a:cubicBezTo>
                      <a:pt x="1447195" y="0"/>
                      <a:pt x="1478400" y="31203"/>
                      <a:pt x="1478400" y="69696"/>
                    </a:cubicBezTo>
                    <a:lnTo>
                      <a:pt x="1478400" y="317504"/>
                    </a:lnTo>
                    <a:cubicBezTo>
                      <a:pt x="1478400" y="355997"/>
                      <a:pt x="1447195" y="387200"/>
                      <a:pt x="1408704" y="387200"/>
                    </a:cubicBezTo>
                    <a:lnTo>
                      <a:pt x="69696" y="387200"/>
                    </a:lnTo>
                    <a:cubicBezTo>
                      <a:pt x="31203" y="387200"/>
                      <a:pt x="0" y="355997"/>
                      <a:pt x="0" y="317504"/>
                    </a:cubicBezTo>
                    <a:lnTo>
                      <a:pt x="0" y="69696"/>
                    </a:lnTo>
                    <a:cubicBezTo>
                      <a:pt x="0" y="31203"/>
                      <a:pt x="31203" y="0"/>
                      <a:pt x="69696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8800" cap="flat">
                <a:solidFill>
                  <a:srgbClr val="7592D5"/>
                </a:solidFill>
                <a:bevel/>
              </a:ln>
            </p:spPr>
          </p:sp>
          <p:sp>
            <p:nvSpPr>
              <p:cNvPr id="8" name="Text 4610"/>
              <p:cNvSpPr txBox="1"/>
              <p:nvPr/>
            </p:nvSpPr>
            <p:spPr>
              <a:xfrm>
                <a:off x="5003200" y="3270600"/>
                <a:ext cx="1399200" cy="228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546A9C"/>
                    </a:solidFill>
                    <a:latin typeface="Comic Sans MS"/>
                  </a:rPr>
                  <a:t>Take a long bath</a:t>
                </a:r>
              </a:p>
            </p:txBody>
          </p:sp>
        </p:grpSp>
        <p:grpSp>
          <p:nvGrpSpPr>
            <p:cNvPr id="3669" name="Main Topic"/>
            <p:cNvGrpSpPr/>
            <p:nvPr/>
          </p:nvGrpSpPr>
          <p:grpSpPr>
            <a:xfrm>
              <a:off x="4924000" y="4317800"/>
              <a:ext cx="1848000" cy="387200"/>
              <a:chOff x="4924000" y="4317800"/>
              <a:chExt cx="1848000" cy="387200"/>
            </a:xfrm>
          </p:grpSpPr>
          <p:sp>
            <p:nvSpPr>
              <p:cNvPr id="3670" name="Rectangle balloon"/>
              <p:cNvSpPr/>
              <p:nvPr/>
            </p:nvSpPr>
            <p:spPr>
              <a:xfrm>
                <a:off x="4924000" y="4317800"/>
                <a:ext cx="1848000" cy="387200"/>
              </a:xfrm>
              <a:custGeom>
                <a:avLst/>
                <a:gdLst/>
                <a:ahLst/>
                <a:cxnLst/>
                <a:rect l="0" t="0" r="0" b="0"/>
                <a:pathLst>
                  <a:path w="1848000" h="387200">
                    <a:moveTo>
                      <a:pt x="69696" y="0"/>
                    </a:moveTo>
                    <a:lnTo>
                      <a:pt x="1778304" y="0"/>
                    </a:lnTo>
                    <a:cubicBezTo>
                      <a:pt x="1816795" y="0"/>
                      <a:pt x="1848000" y="31203"/>
                      <a:pt x="1848000" y="69696"/>
                    </a:cubicBezTo>
                    <a:lnTo>
                      <a:pt x="1848000" y="317504"/>
                    </a:lnTo>
                    <a:cubicBezTo>
                      <a:pt x="1848000" y="355997"/>
                      <a:pt x="1816795" y="387200"/>
                      <a:pt x="1778304" y="387200"/>
                    </a:cubicBezTo>
                    <a:lnTo>
                      <a:pt x="69696" y="387200"/>
                    </a:lnTo>
                    <a:cubicBezTo>
                      <a:pt x="31203" y="387200"/>
                      <a:pt x="0" y="355997"/>
                      <a:pt x="0" y="317504"/>
                    </a:cubicBezTo>
                    <a:lnTo>
                      <a:pt x="0" y="69696"/>
                    </a:lnTo>
                    <a:cubicBezTo>
                      <a:pt x="0" y="31203"/>
                      <a:pt x="31203" y="0"/>
                      <a:pt x="69696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8800" cap="flat">
                <a:solidFill>
                  <a:srgbClr val="7592D5"/>
                </a:solidFill>
                <a:bevel/>
              </a:ln>
            </p:spPr>
          </p:sp>
          <p:sp>
            <p:nvSpPr>
              <p:cNvPr id="9" name="Text 4611"/>
              <p:cNvSpPr txBox="1"/>
              <p:nvPr/>
            </p:nvSpPr>
            <p:spPr>
              <a:xfrm>
                <a:off x="5003200" y="4397000"/>
                <a:ext cx="1768800" cy="228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546A9C"/>
                    </a:solidFill>
                    <a:latin typeface="Comic Sans MS"/>
                  </a:rPr>
                  <a:t>Light scented candles</a:t>
                </a:r>
              </a:p>
            </p:txBody>
          </p:sp>
        </p:grpSp>
        <p:grpSp>
          <p:nvGrpSpPr>
            <p:cNvPr id="3672" name="Main Topic"/>
            <p:cNvGrpSpPr/>
            <p:nvPr/>
          </p:nvGrpSpPr>
          <p:grpSpPr>
            <a:xfrm>
              <a:off x="1307200" y="938600"/>
              <a:ext cx="2912800" cy="387200"/>
              <a:chOff x="1307200" y="938600"/>
              <a:chExt cx="2912800" cy="387200"/>
            </a:xfrm>
          </p:grpSpPr>
          <p:sp>
            <p:nvSpPr>
              <p:cNvPr id="3673" name="Rectangle balloon"/>
              <p:cNvSpPr/>
              <p:nvPr/>
            </p:nvSpPr>
            <p:spPr>
              <a:xfrm>
                <a:off x="1307200" y="938600"/>
                <a:ext cx="2912800" cy="387200"/>
              </a:xfrm>
              <a:custGeom>
                <a:avLst/>
                <a:gdLst/>
                <a:ahLst/>
                <a:cxnLst/>
                <a:rect l="0" t="0" r="0" b="0"/>
                <a:pathLst>
                  <a:path w="2912800" h="387200">
                    <a:moveTo>
                      <a:pt x="69696" y="0"/>
                    </a:moveTo>
                    <a:lnTo>
                      <a:pt x="2843104" y="0"/>
                    </a:lnTo>
                    <a:cubicBezTo>
                      <a:pt x="2881595" y="0"/>
                      <a:pt x="2912800" y="31203"/>
                      <a:pt x="2912800" y="69696"/>
                    </a:cubicBezTo>
                    <a:lnTo>
                      <a:pt x="2912800" y="317504"/>
                    </a:lnTo>
                    <a:cubicBezTo>
                      <a:pt x="2912800" y="355997"/>
                      <a:pt x="2881595" y="387200"/>
                      <a:pt x="2843104" y="387200"/>
                    </a:cubicBezTo>
                    <a:lnTo>
                      <a:pt x="69696" y="387200"/>
                    </a:lnTo>
                    <a:cubicBezTo>
                      <a:pt x="31203" y="387200"/>
                      <a:pt x="0" y="355997"/>
                      <a:pt x="0" y="317504"/>
                    </a:cubicBezTo>
                    <a:lnTo>
                      <a:pt x="0" y="69696"/>
                    </a:lnTo>
                    <a:cubicBezTo>
                      <a:pt x="0" y="31203"/>
                      <a:pt x="31203" y="0"/>
                      <a:pt x="69696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8800" cap="flat">
                <a:solidFill>
                  <a:srgbClr val="7592D5"/>
                </a:solidFill>
                <a:bevel/>
              </a:ln>
            </p:spPr>
          </p:sp>
          <p:sp>
            <p:nvSpPr>
              <p:cNvPr id="10" name="Text 4612"/>
              <p:cNvSpPr txBox="1"/>
              <p:nvPr/>
            </p:nvSpPr>
            <p:spPr>
              <a:xfrm>
                <a:off x="1386400" y="1017800"/>
                <a:ext cx="2833600" cy="228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546A9C"/>
                    </a:solidFill>
                    <a:latin typeface="Comic Sans MS"/>
                  </a:rPr>
                  <a:t>Savor a warm cup of coffee or tea</a:t>
                </a:r>
              </a:p>
            </p:txBody>
          </p:sp>
        </p:grpSp>
        <p:grpSp>
          <p:nvGrpSpPr>
            <p:cNvPr id="3675" name="Main Topic"/>
            <p:cNvGrpSpPr/>
            <p:nvPr/>
          </p:nvGrpSpPr>
          <p:grpSpPr>
            <a:xfrm>
              <a:off x="2178400" y="1501800"/>
              <a:ext cx="2041600" cy="387200"/>
              <a:chOff x="2178400" y="1501800"/>
              <a:chExt cx="2041600" cy="387200"/>
            </a:xfrm>
          </p:grpSpPr>
          <p:sp>
            <p:nvSpPr>
              <p:cNvPr id="3676" name="Rectangle balloon"/>
              <p:cNvSpPr/>
              <p:nvPr/>
            </p:nvSpPr>
            <p:spPr>
              <a:xfrm>
                <a:off x="2178400" y="1501800"/>
                <a:ext cx="2041600" cy="387200"/>
              </a:xfrm>
              <a:custGeom>
                <a:avLst/>
                <a:gdLst/>
                <a:ahLst/>
                <a:cxnLst/>
                <a:rect l="0" t="0" r="0" b="0"/>
                <a:pathLst>
                  <a:path w="2041600" h="387200">
                    <a:moveTo>
                      <a:pt x="69696" y="0"/>
                    </a:moveTo>
                    <a:lnTo>
                      <a:pt x="1971904" y="0"/>
                    </a:lnTo>
                    <a:cubicBezTo>
                      <a:pt x="2010395" y="0"/>
                      <a:pt x="2041600" y="31203"/>
                      <a:pt x="2041600" y="69696"/>
                    </a:cubicBezTo>
                    <a:lnTo>
                      <a:pt x="2041600" y="317504"/>
                    </a:lnTo>
                    <a:cubicBezTo>
                      <a:pt x="2041600" y="355997"/>
                      <a:pt x="2010395" y="387200"/>
                      <a:pt x="1971904" y="387200"/>
                    </a:cubicBezTo>
                    <a:lnTo>
                      <a:pt x="69696" y="387200"/>
                    </a:lnTo>
                    <a:cubicBezTo>
                      <a:pt x="31203" y="387200"/>
                      <a:pt x="0" y="355997"/>
                      <a:pt x="0" y="317504"/>
                    </a:cubicBezTo>
                    <a:lnTo>
                      <a:pt x="0" y="69696"/>
                    </a:lnTo>
                    <a:cubicBezTo>
                      <a:pt x="0" y="31203"/>
                      <a:pt x="31203" y="0"/>
                      <a:pt x="69696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8800" cap="flat">
                <a:solidFill>
                  <a:srgbClr val="7592D5"/>
                </a:solidFill>
                <a:bevel/>
              </a:ln>
            </p:spPr>
          </p:sp>
          <p:sp>
            <p:nvSpPr>
              <p:cNvPr id="11" name="Text 4613"/>
              <p:cNvSpPr txBox="1"/>
              <p:nvPr/>
            </p:nvSpPr>
            <p:spPr>
              <a:xfrm>
                <a:off x="2257600" y="1581000"/>
                <a:ext cx="1953600" cy="228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546A9C"/>
                    </a:solidFill>
                    <a:latin typeface="Comic Sans MS"/>
                  </a:rPr>
                  <a:t>Read encouraging books</a:t>
                </a:r>
              </a:p>
            </p:txBody>
          </p:sp>
        </p:grpSp>
        <p:grpSp>
          <p:nvGrpSpPr>
            <p:cNvPr id="3678" name="Main Topic"/>
            <p:cNvGrpSpPr/>
            <p:nvPr/>
          </p:nvGrpSpPr>
          <p:grpSpPr>
            <a:xfrm>
              <a:off x="2900000" y="2628200"/>
              <a:ext cx="1320000" cy="387200"/>
              <a:chOff x="2900000" y="2628200"/>
              <a:chExt cx="1320000" cy="387200"/>
            </a:xfrm>
          </p:grpSpPr>
          <p:sp>
            <p:nvSpPr>
              <p:cNvPr id="3679" name="Rectangle balloon"/>
              <p:cNvSpPr/>
              <p:nvPr/>
            </p:nvSpPr>
            <p:spPr>
              <a:xfrm>
                <a:off x="2900000" y="2628200"/>
                <a:ext cx="1320000" cy="387200"/>
              </a:xfrm>
              <a:custGeom>
                <a:avLst/>
                <a:gdLst/>
                <a:ahLst/>
                <a:cxnLst/>
                <a:rect l="0" t="0" r="0" b="0"/>
                <a:pathLst>
                  <a:path w="1320000" h="387200">
                    <a:moveTo>
                      <a:pt x="69696" y="0"/>
                    </a:moveTo>
                    <a:lnTo>
                      <a:pt x="1250304" y="0"/>
                    </a:lnTo>
                    <a:cubicBezTo>
                      <a:pt x="1288795" y="0"/>
                      <a:pt x="1320000" y="31203"/>
                      <a:pt x="1320000" y="69696"/>
                    </a:cubicBezTo>
                    <a:lnTo>
                      <a:pt x="1320000" y="317504"/>
                    </a:lnTo>
                    <a:cubicBezTo>
                      <a:pt x="1320000" y="355997"/>
                      <a:pt x="1288795" y="387200"/>
                      <a:pt x="1250304" y="387200"/>
                    </a:cubicBezTo>
                    <a:lnTo>
                      <a:pt x="69696" y="387200"/>
                    </a:lnTo>
                    <a:cubicBezTo>
                      <a:pt x="31203" y="387200"/>
                      <a:pt x="0" y="355997"/>
                      <a:pt x="0" y="317504"/>
                    </a:cubicBezTo>
                    <a:lnTo>
                      <a:pt x="0" y="69696"/>
                    </a:lnTo>
                    <a:cubicBezTo>
                      <a:pt x="0" y="31203"/>
                      <a:pt x="31203" y="0"/>
                      <a:pt x="69696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8800" cap="flat">
                <a:solidFill>
                  <a:srgbClr val="7592D5"/>
                </a:solidFill>
                <a:bevel/>
              </a:ln>
            </p:spPr>
          </p:sp>
          <p:sp>
            <p:nvSpPr>
              <p:cNvPr id="12" name="Text 4614"/>
              <p:cNvSpPr txBox="1"/>
              <p:nvPr/>
            </p:nvSpPr>
            <p:spPr>
              <a:xfrm>
                <a:off x="2979200" y="2707400"/>
                <a:ext cx="1240800" cy="228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546A9C"/>
                    </a:solidFill>
                    <a:latin typeface="Comic Sans MS"/>
                  </a:rPr>
                  <a:t>Play with a pet</a:t>
                </a:r>
              </a:p>
            </p:txBody>
          </p:sp>
        </p:grpSp>
        <p:grpSp>
          <p:nvGrpSpPr>
            <p:cNvPr id="3681" name="Main Topic"/>
            <p:cNvGrpSpPr/>
            <p:nvPr/>
          </p:nvGrpSpPr>
          <p:grpSpPr>
            <a:xfrm>
              <a:off x="2442400" y="2065000"/>
              <a:ext cx="1777600" cy="387200"/>
              <a:chOff x="2442400" y="2065000"/>
              <a:chExt cx="1777600" cy="387200"/>
            </a:xfrm>
          </p:grpSpPr>
          <p:sp>
            <p:nvSpPr>
              <p:cNvPr id="3682" name="Rectangle balloon"/>
              <p:cNvSpPr/>
              <p:nvPr/>
            </p:nvSpPr>
            <p:spPr>
              <a:xfrm>
                <a:off x="2442400" y="2065000"/>
                <a:ext cx="1777600" cy="387200"/>
              </a:xfrm>
              <a:custGeom>
                <a:avLst/>
                <a:gdLst/>
                <a:ahLst/>
                <a:cxnLst/>
                <a:rect l="0" t="0" r="0" b="0"/>
                <a:pathLst>
                  <a:path w="1777600" h="387200">
                    <a:moveTo>
                      <a:pt x="69696" y="0"/>
                    </a:moveTo>
                    <a:lnTo>
                      <a:pt x="1707904" y="0"/>
                    </a:lnTo>
                    <a:cubicBezTo>
                      <a:pt x="1746395" y="0"/>
                      <a:pt x="1777600" y="31203"/>
                      <a:pt x="1777600" y="69696"/>
                    </a:cubicBezTo>
                    <a:lnTo>
                      <a:pt x="1777600" y="317504"/>
                    </a:lnTo>
                    <a:cubicBezTo>
                      <a:pt x="1777600" y="355997"/>
                      <a:pt x="1746395" y="387200"/>
                      <a:pt x="1707904" y="387200"/>
                    </a:cubicBezTo>
                    <a:lnTo>
                      <a:pt x="69696" y="387200"/>
                    </a:lnTo>
                    <a:cubicBezTo>
                      <a:pt x="31203" y="387200"/>
                      <a:pt x="0" y="355997"/>
                      <a:pt x="0" y="317504"/>
                    </a:cubicBezTo>
                    <a:lnTo>
                      <a:pt x="0" y="69696"/>
                    </a:lnTo>
                    <a:cubicBezTo>
                      <a:pt x="0" y="31203"/>
                      <a:pt x="31203" y="0"/>
                      <a:pt x="69696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8800" cap="flat">
                <a:solidFill>
                  <a:srgbClr val="7592D5"/>
                </a:solidFill>
                <a:bevel/>
              </a:ln>
            </p:spPr>
          </p:sp>
          <p:sp>
            <p:nvSpPr>
              <p:cNvPr id="13" name="Text 4615"/>
              <p:cNvSpPr txBox="1"/>
              <p:nvPr/>
            </p:nvSpPr>
            <p:spPr>
              <a:xfrm>
                <a:off x="2521600" y="2144200"/>
                <a:ext cx="1698400" cy="228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546A9C"/>
                    </a:solidFill>
                    <a:latin typeface="Comic Sans MS"/>
                  </a:rPr>
                  <a:t>Work in your garden</a:t>
                </a:r>
              </a:p>
            </p:txBody>
          </p:sp>
        </p:grpSp>
        <p:grpSp>
          <p:nvGrpSpPr>
            <p:cNvPr id="3684" name="Main Topic"/>
            <p:cNvGrpSpPr/>
            <p:nvPr/>
          </p:nvGrpSpPr>
          <p:grpSpPr>
            <a:xfrm>
              <a:off x="2873600" y="3754600"/>
              <a:ext cx="1346400" cy="387200"/>
              <a:chOff x="2873600" y="3754600"/>
              <a:chExt cx="1346400" cy="387200"/>
            </a:xfrm>
          </p:grpSpPr>
          <p:sp>
            <p:nvSpPr>
              <p:cNvPr id="3685" name="Rectangle balloon"/>
              <p:cNvSpPr/>
              <p:nvPr/>
            </p:nvSpPr>
            <p:spPr>
              <a:xfrm>
                <a:off x="2873600" y="3754600"/>
                <a:ext cx="1346400" cy="387200"/>
              </a:xfrm>
              <a:custGeom>
                <a:avLst/>
                <a:gdLst/>
                <a:ahLst/>
                <a:cxnLst/>
                <a:rect l="0" t="0" r="0" b="0"/>
                <a:pathLst>
                  <a:path w="1346400" h="387200">
                    <a:moveTo>
                      <a:pt x="69696" y="0"/>
                    </a:moveTo>
                    <a:lnTo>
                      <a:pt x="1276704" y="0"/>
                    </a:lnTo>
                    <a:cubicBezTo>
                      <a:pt x="1315195" y="0"/>
                      <a:pt x="1346400" y="31203"/>
                      <a:pt x="1346400" y="69696"/>
                    </a:cubicBezTo>
                    <a:lnTo>
                      <a:pt x="1346400" y="317504"/>
                    </a:lnTo>
                    <a:cubicBezTo>
                      <a:pt x="1346400" y="355997"/>
                      <a:pt x="1315195" y="387200"/>
                      <a:pt x="1276704" y="387200"/>
                    </a:cubicBezTo>
                    <a:lnTo>
                      <a:pt x="69696" y="387200"/>
                    </a:lnTo>
                    <a:cubicBezTo>
                      <a:pt x="31203" y="387200"/>
                      <a:pt x="0" y="355997"/>
                      <a:pt x="0" y="317504"/>
                    </a:cubicBezTo>
                    <a:lnTo>
                      <a:pt x="0" y="69696"/>
                    </a:lnTo>
                    <a:cubicBezTo>
                      <a:pt x="0" y="31203"/>
                      <a:pt x="31203" y="0"/>
                      <a:pt x="69696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8800" cap="flat">
                <a:solidFill>
                  <a:srgbClr val="7592D5"/>
                </a:solidFill>
                <a:bevel/>
              </a:ln>
            </p:spPr>
          </p:sp>
          <p:sp>
            <p:nvSpPr>
              <p:cNvPr id="14" name="Text 4616"/>
              <p:cNvSpPr txBox="1"/>
              <p:nvPr/>
            </p:nvSpPr>
            <p:spPr>
              <a:xfrm>
                <a:off x="2952800" y="3833800"/>
                <a:ext cx="1258400" cy="228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546A9C"/>
                    </a:solidFill>
                    <a:latin typeface="Comic Sans MS"/>
                  </a:rPr>
                  <a:t>Listen to music</a:t>
                </a:r>
              </a:p>
            </p:txBody>
          </p:sp>
        </p:grpSp>
        <p:grpSp>
          <p:nvGrpSpPr>
            <p:cNvPr id="3687" name="Main Topic"/>
            <p:cNvGrpSpPr/>
            <p:nvPr/>
          </p:nvGrpSpPr>
          <p:grpSpPr>
            <a:xfrm>
              <a:off x="2741600" y="4317800"/>
              <a:ext cx="1478400" cy="387200"/>
              <a:chOff x="2741600" y="4317800"/>
              <a:chExt cx="1478400" cy="387200"/>
            </a:xfrm>
          </p:grpSpPr>
          <p:sp>
            <p:nvSpPr>
              <p:cNvPr id="3688" name="Rectangle balloon"/>
              <p:cNvSpPr/>
              <p:nvPr/>
            </p:nvSpPr>
            <p:spPr>
              <a:xfrm>
                <a:off x="2741600" y="4317800"/>
                <a:ext cx="1478400" cy="387200"/>
              </a:xfrm>
              <a:custGeom>
                <a:avLst/>
                <a:gdLst/>
                <a:ahLst/>
                <a:cxnLst/>
                <a:rect l="0" t="0" r="0" b="0"/>
                <a:pathLst>
                  <a:path w="1478400" h="387200">
                    <a:moveTo>
                      <a:pt x="69696" y="0"/>
                    </a:moveTo>
                    <a:lnTo>
                      <a:pt x="1408704" y="0"/>
                    </a:lnTo>
                    <a:cubicBezTo>
                      <a:pt x="1447195" y="0"/>
                      <a:pt x="1478400" y="31203"/>
                      <a:pt x="1478400" y="69696"/>
                    </a:cubicBezTo>
                    <a:lnTo>
                      <a:pt x="1478400" y="317504"/>
                    </a:lnTo>
                    <a:cubicBezTo>
                      <a:pt x="1478400" y="355997"/>
                      <a:pt x="1447195" y="387200"/>
                      <a:pt x="1408704" y="387200"/>
                    </a:cubicBezTo>
                    <a:lnTo>
                      <a:pt x="69696" y="387200"/>
                    </a:lnTo>
                    <a:cubicBezTo>
                      <a:pt x="31203" y="387200"/>
                      <a:pt x="0" y="355997"/>
                      <a:pt x="0" y="317504"/>
                    </a:cubicBezTo>
                    <a:lnTo>
                      <a:pt x="0" y="69696"/>
                    </a:lnTo>
                    <a:cubicBezTo>
                      <a:pt x="0" y="31203"/>
                      <a:pt x="31203" y="0"/>
                      <a:pt x="69696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8800" cap="flat">
                <a:solidFill>
                  <a:srgbClr val="7592D5"/>
                </a:solidFill>
                <a:bevel/>
              </a:ln>
            </p:spPr>
          </p:sp>
          <p:sp>
            <p:nvSpPr>
              <p:cNvPr id="15" name="Text 4617"/>
              <p:cNvSpPr txBox="1"/>
              <p:nvPr/>
            </p:nvSpPr>
            <p:spPr>
              <a:xfrm>
                <a:off x="2820800" y="4397000"/>
                <a:ext cx="1399200" cy="228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546A9C"/>
                    </a:solidFill>
                    <a:latin typeface="Comic Sans MS"/>
                  </a:rPr>
                  <a:t>Watch a comedy</a:t>
                </a:r>
              </a:p>
            </p:txBody>
          </p:sp>
        </p:grpSp>
        <p:grpSp>
          <p:nvGrpSpPr>
            <p:cNvPr id="3690" name="Main Topic"/>
            <p:cNvGrpSpPr/>
            <p:nvPr/>
          </p:nvGrpSpPr>
          <p:grpSpPr>
            <a:xfrm>
              <a:off x="3102400" y="3191400"/>
              <a:ext cx="1117600" cy="387200"/>
              <a:chOff x="3102400" y="3191400"/>
              <a:chExt cx="1117600" cy="387200"/>
            </a:xfrm>
          </p:grpSpPr>
          <p:sp>
            <p:nvSpPr>
              <p:cNvPr id="3691" name="Rectangle balloon"/>
              <p:cNvSpPr/>
              <p:nvPr/>
            </p:nvSpPr>
            <p:spPr>
              <a:xfrm>
                <a:off x="3102400" y="3191400"/>
                <a:ext cx="1117600" cy="387200"/>
              </a:xfrm>
              <a:custGeom>
                <a:avLst/>
                <a:gdLst/>
                <a:ahLst/>
                <a:cxnLst/>
                <a:rect l="0" t="0" r="0" b="0"/>
                <a:pathLst>
                  <a:path w="1117600" h="387200">
                    <a:moveTo>
                      <a:pt x="69696" y="0"/>
                    </a:moveTo>
                    <a:lnTo>
                      <a:pt x="1047904" y="0"/>
                    </a:lnTo>
                    <a:cubicBezTo>
                      <a:pt x="1086395" y="0"/>
                      <a:pt x="1117600" y="31203"/>
                      <a:pt x="1117600" y="69696"/>
                    </a:cubicBezTo>
                    <a:lnTo>
                      <a:pt x="1117600" y="317504"/>
                    </a:lnTo>
                    <a:cubicBezTo>
                      <a:pt x="1117600" y="355997"/>
                      <a:pt x="1086395" y="387200"/>
                      <a:pt x="1047904" y="387200"/>
                    </a:cubicBezTo>
                    <a:lnTo>
                      <a:pt x="69696" y="387200"/>
                    </a:lnTo>
                    <a:cubicBezTo>
                      <a:pt x="31203" y="387200"/>
                      <a:pt x="0" y="355997"/>
                      <a:pt x="0" y="317504"/>
                    </a:cubicBezTo>
                    <a:lnTo>
                      <a:pt x="0" y="69696"/>
                    </a:lnTo>
                    <a:cubicBezTo>
                      <a:pt x="0" y="31203"/>
                      <a:pt x="31203" y="0"/>
                      <a:pt x="69696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8800" cap="flat">
                <a:solidFill>
                  <a:srgbClr val="7592D5"/>
                </a:solidFill>
                <a:bevel/>
              </a:ln>
            </p:spPr>
          </p:sp>
          <p:sp>
            <p:nvSpPr>
              <p:cNvPr id="16" name="Text 4618"/>
              <p:cNvSpPr txBox="1"/>
              <p:nvPr/>
            </p:nvSpPr>
            <p:spPr>
              <a:xfrm>
                <a:off x="3181600" y="3270600"/>
                <a:ext cx="1020800" cy="228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546A9C"/>
                    </a:solidFill>
                    <a:latin typeface="Comic Sans MS"/>
                  </a:rPr>
                  <a:t>Go shopping</a:t>
                </a:r>
              </a:p>
            </p:txBody>
          </p:sp>
        </p:grpSp>
        <p:grpSp>
          <p:nvGrpSpPr>
            <p:cNvPr id="3693" name="Main Topic"/>
            <p:cNvGrpSpPr/>
            <p:nvPr/>
          </p:nvGrpSpPr>
          <p:grpSpPr>
            <a:xfrm>
              <a:off x="1685600" y="4881000"/>
              <a:ext cx="2534400" cy="387200"/>
              <a:chOff x="1685600" y="4881000"/>
              <a:chExt cx="2534400" cy="387200"/>
            </a:xfrm>
          </p:grpSpPr>
          <p:sp>
            <p:nvSpPr>
              <p:cNvPr id="3694" name="Rectangle balloon"/>
              <p:cNvSpPr/>
              <p:nvPr/>
            </p:nvSpPr>
            <p:spPr>
              <a:xfrm>
                <a:off x="1685600" y="4881000"/>
                <a:ext cx="2534400" cy="387200"/>
              </a:xfrm>
              <a:custGeom>
                <a:avLst/>
                <a:gdLst/>
                <a:ahLst/>
                <a:cxnLst/>
                <a:rect l="0" t="0" r="0" b="0"/>
                <a:pathLst>
                  <a:path w="2534400" h="387200">
                    <a:moveTo>
                      <a:pt x="69696" y="0"/>
                    </a:moveTo>
                    <a:lnTo>
                      <a:pt x="2464704" y="0"/>
                    </a:lnTo>
                    <a:cubicBezTo>
                      <a:pt x="2503195" y="0"/>
                      <a:pt x="2534400" y="31203"/>
                      <a:pt x="2534400" y="69696"/>
                    </a:cubicBezTo>
                    <a:lnTo>
                      <a:pt x="2534400" y="317504"/>
                    </a:lnTo>
                    <a:cubicBezTo>
                      <a:pt x="2534400" y="355997"/>
                      <a:pt x="2503195" y="387200"/>
                      <a:pt x="2464704" y="387200"/>
                    </a:cubicBezTo>
                    <a:lnTo>
                      <a:pt x="69696" y="387200"/>
                    </a:lnTo>
                    <a:cubicBezTo>
                      <a:pt x="31203" y="387200"/>
                      <a:pt x="0" y="355997"/>
                      <a:pt x="0" y="317504"/>
                    </a:cubicBezTo>
                    <a:lnTo>
                      <a:pt x="0" y="69696"/>
                    </a:lnTo>
                    <a:cubicBezTo>
                      <a:pt x="0" y="31203"/>
                      <a:pt x="31203" y="0"/>
                      <a:pt x="69696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8800" cap="flat">
                <a:solidFill>
                  <a:srgbClr val="7592D5"/>
                </a:solidFill>
                <a:bevel/>
              </a:ln>
            </p:spPr>
          </p:sp>
          <p:sp>
            <p:nvSpPr>
              <p:cNvPr id="17" name="Text 4619"/>
              <p:cNvSpPr txBox="1"/>
              <p:nvPr/>
            </p:nvSpPr>
            <p:spPr>
              <a:xfrm>
                <a:off x="1764800" y="4960200"/>
                <a:ext cx="2464000" cy="228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546A9C"/>
                    </a:solidFill>
                    <a:latin typeface="Comic Sans MS"/>
                  </a:rPr>
                  <a:t>Have a massage or lavipeditum</a:t>
                </a:r>
              </a:p>
            </p:txBody>
          </p:sp>
        </p:grpSp>
        <p:grpSp>
          <p:nvGrpSpPr>
            <p:cNvPr id="3696" name="Communication"/>
            <p:cNvGrpSpPr/>
            <p:nvPr/>
          </p:nvGrpSpPr>
          <p:grpSpPr>
            <a:xfrm>
              <a:off x="-506199" y="5224201"/>
              <a:ext cx="1556597" cy="1592800"/>
              <a:chOff x="-506199" y="5224201"/>
              <a:chExt cx="1556597" cy="1592800"/>
            </a:xfrm>
          </p:grpSpPr>
          <p:grpSp>
            <p:nvGrpSpPr>
              <p:cNvPr id="3697" name="Person 2"/>
              <p:cNvGrpSpPr/>
              <p:nvPr/>
            </p:nvGrpSpPr>
            <p:grpSpPr>
              <a:xfrm>
                <a:off x="73385" y="5532098"/>
                <a:ext cx="357256" cy="1081766"/>
                <a:chOff x="73385" y="5532098"/>
                <a:chExt cx="357256" cy="1081766"/>
              </a:xfrm>
            </p:grpSpPr>
            <p:sp>
              <p:nvSpPr>
                <p:cNvPr id="3698" name="Freeform 3697"/>
                <p:cNvSpPr/>
                <p:nvPr/>
              </p:nvSpPr>
              <p:spPr>
                <a:xfrm>
                  <a:off x="352650" y="6035620"/>
                  <a:ext cx="15621" cy="5666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21" h="566672">
                      <a:moveTo>
                        <a:pt x="0" y="12415"/>
                      </a:moveTo>
                      <a:lnTo>
                        <a:pt x="15621" y="0"/>
                      </a:lnTo>
                      <a:lnTo>
                        <a:pt x="15003" y="543394"/>
                      </a:lnTo>
                      <a:lnTo>
                        <a:pt x="0" y="566672"/>
                      </a:lnTo>
                      <a:lnTo>
                        <a:pt x="0" y="12415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 w="8800" cap="flat">
                  <a:noFill/>
                  <a:bevel/>
                </a:ln>
              </p:spPr>
            </p:sp>
            <p:sp>
              <p:nvSpPr>
                <p:cNvPr id="3699" name="Freeform 3698"/>
                <p:cNvSpPr/>
                <p:nvPr/>
              </p:nvSpPr>
              <p:spPr>
                <a:xfrm>
                  <a:off x="348975" y="5771587"/>
                  <a:ext cx="15063" cy="2684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063" h="268425">
                      <a:moveTo>
                        <a:pt x="0" y="0"/>
                      </a:moveTo>
                      <a:lnTo>
                        <a:pt x="15063" y="25623"/>
                      </a:lnTo>
                      <a:lnTo>
                        <a:pt x="15000" y="268425"/>
                      </a:lnTo>
                      <a:lnTo>
                        <a:pt x="0" y="2684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00" name="Freeform 3699"/>
                <p:cNvSpPr/>
                <p:nvPr/>
              </p:nvSpPr>
              <p:spPr>
                <a:xfrm>
                  <a:off x="136819" y="5771352"/>
                  <a:ext cx="216883" cy="2725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883" h="272584">
                      <a:moveTo>
                        <a:pt x="0" y="0"/>
                      </a:moveTo>
                      <a:lnTo>
                        <a:pt x="216883" y="0"/>
                      </a:lnTo>
                      <a:lnTo>
                        <a:pt x="216883" y="272584"/>
                      </a:lnTo>
                      <a:lnTo>
                        <a:pt x="0" y="2725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4E4E4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01" name="Freeform 3700"/>
                <p:cNvSpPr/>
                <p:nvPr/>
              </p:nvSpPr>
              <p:spPr>
                <a:xfrm>
                  <a:off x="126666" y="5775915"/>
                  <a:ext cx="11082" cy="3386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82" h="338628">
                      <a:moveTo>
                        <a:pt x="344" y="28986"/>
                      </a:moveTo>
                      <a:lnTo>
                        <a:pt x="11082" y="0"/>
                      </a:lnTo>
                      <a:lnTo>
                        <a:pt x="10761" y="337218"/>
                      </a:lnTo>
                      <a:lnTo>
                        <a:pt x="0" y="338628"/>
                      </a:lnTo>
                      <a:lnTo>
                        <a:pt x="344" y="28986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02" name="Freeform 3701"/>
                <p:cNvSpPr/>
                <p:nvPr/>
              </p:nvSpPr>
              <p:spPr>
                <a:xfrm>
                  <a:off x="232950" y="6144815"/>
                  <a:ext cx="15621" cy="4574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21" h="457475">
                      <a:moveTo>
                        <a:pt x="0" y="10022"/>
                      </a:moveTo>
                      <a:lnTo>
                        <a:pt x="15621" y="0"/>
                      </a:lnTo>
                      <a:lnTo>
                        <a:pt x="15003" y="438683"/>
                      </a:lnTo>
                      <a:lnTo>
                        <a:pt x="0" y="457475"/>
                      </a:lnTo>
                      <a:lnTo>
                        <a:pt x="0" y="10022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03" name="Freeform 3702"/>
                <p:cNvSpPr/>
                <p:nvPr/>
              </p:nvSpPr>
              <p:spPr>
                <a:xfrm>
                  <a:off x="137954" y="6048501"/>
                  <a:ext cx="214694" cy="5537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4694" h="553784">
                      <a:moveTo>
                        <a:pt x="0" y="0"/>
                      </a:moveTo>
                      <a:lnTo>
                        <a:pt x="214694" y="0"/>
                      </a:lnTo>
                      <a:lnTo>
                        <a:pt x="214694" y="553784"/>
                      </a:lnTo>
                      <a:lnTo>
                        <a:pt x="118732" y="553784"/>
                      </a:lnTo>
                      <a:lnTo>
                        <a:pt x="118732" y="131735"/>
                      </a:lnTo>
                      <a:lnTo>
                        <a:pt x="94945" y="131735"/>
                      </a:lnTo>
                      <a:lnTo>
                        <a:pt x="94945" y="553784"/>
                      </a:lnTo>
                      <a:lnTo>
                        <a:pt x="0" y="5537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4E4E4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04" name="Freeform 3703"/>
                <p:cNvSpPr/>
                <p:nvPr/>
              </p:nvSpPr>
              <p:spPr>
                <a:xfrm>
                  <a:off x="353751" y="6028118"/>
                  <a:ext cx="14613" cy="320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613" h="32012">
                      <a:moveTo>
                        <a:pt x="0" y="32012"/>
                      </a:moveTo>
                      <a:lnTo>
                        <a:pt x="14028" y="23257"/>
                      </a:lnTo>
                      <a:cubicBezTo>
                        <a:pt x="14028" y="23257"/>
                        <a:pt x="15112" y="-91"/>
                        <a:pt x="14028" y="-91"/>
                      </a:cubicBezTo>
                      <a:cubicBezTo>
                        <a:pt x="12944" y="-91"/>
                        <a:pt x="0" y="9029"/>
                        <a:pt x="0" y="9029"/>
                      </a:cubicBezTo>
                      <a:lnTo>
                        <a:pt x="0" y="32012"/>
                      </a:lnTo>
                      <a:close/>
                    </a:path>
                  </a:pathLst>
                </a:custGeom>
                <a:solidFill>
                  <a:srgbClr val="848484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05" name="Freeform 3704"/>
                <p:cNvSpPr/>
                <p:nvPr/>
              </p:nvSpPr>
              <p:spPr>
                <a:xfrm>
                  <a:off x="77579" y="5705334"/>
                  <a:ext cx="352935" cy="4206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2935" h="420668">
                      <a:moveTo>
                        <a:pt x="0" y="35198"/>
                      </a:moveTo>
                      <a:cubicBezTo>
                        <a:pt x="0" y="35198"/>
                        <a:pt x="10550" y="14010"/>
                        <a:pt x="38107" y="12667"/>
                      </a:cubicBezTo>
                      <a:lnTo>
                        <a:pt x="288160" y="13187"/>
                      </a:lnTo>
                      <a:cubicBezTo>
                        <a:pt x="288160" y="13187"/>
                        <a:pt x="328709" y="19683"/>
                        <a:pt x="336192" y="53435"/>
                      </a:cubicBezTo>
                      <a:cubicBezTo>
                        <a:pt x="336192" y="53435"/>
                        <a:pt x="337880" y="62216"/>
                        <a:pt x="337880" y="65937"/>
                      </a:cubicBezTo>
                      <a:lnTo>
                        <a:pt x="337375" y="420668"/>
                      </a:lnTo>
                      <a:lnTo>
                        <a:pt x="352935" y="411330"/>
                      </a:lnTo>
                      <a:lnTo>
                        <a:pt x="351654" y="56470"/>
                      </a:lnTo>
                      <a:cubicBezTo>
                        <a:pt x="351654" y="56470"/>
                        <a:pt x="347018" y="9200"/>
                        <a:pt x="298045" y="0"/>
                      </a:cubicBezTo>
                      <a:lnTo>
                        <a:pt x="39451" y="0"/>
                      </a:lnTo>
                      <a:cubicBezTo>
                        <a:pt x="39451" y="0"/>
                        <a:pt x="9088" y="2825"/>
                        <a:pt x="0" y="35198"/>
                      </a:cubicBezTo>
                      <a:close/>
                    </a:path>
                  </a:pathLst>
                </a:custGeom>
                <a:solidFill>
                  <a:srgbClr val="B8B8B8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06" name="Freeform 3705"/>
                <p:cNvSpPr/>
                <p:nvPr/>
              </p:nvSpPr>
              <p:spPr>
                <a:xfrm>
                  <a:off x="73388" y="5716913"/>
                  <a:ext cx="344992" cy="4203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4992" h="420357">
                      <a:moveTo>
                        <a:pt x="288614" y="405437"/>
                      </a:moveTo>
                      <a:lnTo>
                        <a:pt x="288614" y="420357"/>
                      </a:lnTo>
                      <a:lnTo>
                        <a:pt x="337424" y="420357"/>
                      </a:lnTo>
                      <a:cubicBezTo>
                        <a:pt x="337424" y="420357"/>
                        <a:pt x="346247" y="420357"/>
                        <a:pt x="344992" y="409031"/>
                      </a:cubicBezTo>
                      <a:lnTo>
                        <a:pt x="343582" y="41604"/>
                      </a:lnTo>
                      <a:cubicBezTo>
                        <a:pt x="343766" y="41604"/>
                        <a:pt x="330570" y="3591"/>
                        <a:pt x="289908" y="711"/>
                      </a:cubicBezTo>
                      <a:lnTo>
                        <a:pt x="43226" y="0"/>
                      </a:lnTo>
                      <a:cubicBezTo>
                        <a:pt x="43226" y="0"/>
                        <a:pt x="3106" y="0"/>
                        <a:pt x="0" y="42756"/>
                      </a:cubicBezTo>
                      <a:lnTo>
                        <a:pt x="0" y="413251"/>
                      </a:lnTo>
                      <a:cubicBezTo>
                        <a:pt x="0" y="413251"/>
                        <a:pt x="-752" y="419344"/>
                        <a:pt x="6684" y="420357"/>
                      </a:cubicBezTo>
                      <a:lnTo>
                        <a:pt x="55599" y="420357"/>
                      </a:lnTo>
                      <a:lnTo>
                        <a:pt x="55599" y="82767"/>
                      </a:lnTo>
                      <a:lnTo>
                        <a:pt x="70602" y="66829"/>
                      </a:lnTo>
                      <a:lnTo>
                        <a:pt x="273584" y="66829"/>
                      </a:lnTo>
                      <a:lnTo>
                        <a:pt x="288661" y="82376"/>
                      </a:lnTo>
                      <a:lnTo>
                        <a:pt x="288614" y="405437"/>
                      </a:lnTo>
                      <a:close/>
                    </a:path>
                  </a:pathLst>
                </a:custGeom>
                <a:solidFill>
                  <a:srgbClr val="E4E4E4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07" name="Freeform 3706"/>
                <p:cNvSpPr/>
                <p:nvPr/>
              </p:nvSpPr>
              <p:spPr>
                <a:xfrm>
                  <a:off x="213589" y="5688587"/>
                  <a:ext cx="78786" cy="284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8786" h="28479">
                      <a:moveTo>
                        <a:pt x="0" y="1068"/>
                      </a:moveTo>
                      <a:lnTo>
                        <a:pt x="78786" y="0"/>
                      </a:lnTo>
                      <a:lnTo>
                        <a:pt x="78624" y="10343"/>
                      </a:lnTo>
                      <a:lnTo>
                        <a:pt x="62437" y="28281"/>
                      </a:lnTo>
                      <a:lnTo>
                        <a:pt x="0" y="28479"/>
                      </a:lnTo>
                      <a:lnTo>
                        <a:pt x="0" y="1068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08" name="Freeform 3707"/>
                <p:cNvSpPr/>
                <p:nvPr/>
              </p:nvSpPr>
              <p:spPr>
                <a:xfrm>
                  <a:off x="208802" y="5686244"/>
                  <a:ext cx="70961" cy="626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961" h="62660">
                      <a:moveTo>
                        <a:pt x="0" y="416"/>
                      </a:moveTo>
                      <a:lnTo>
                        <a:pt x="70961" y="0"/>
                      </a:lnTo>
                      <a:lnTo>
                        <a:pt x="70961" y="26679"/>
                      </a:lnTo>
                      <a:lnTo>
                        <a:pt x="37840" y="62660"/>
                      </a:lnTo>
                      <a:lnTo>
                        <a:pt x="0" y="29595"/>
                      </a:lnTo>
                      <a:lnTo>
                        <a:pt x="0" y="416"/>
                      </a:lnTo>
                      <a:close/>
                    </a:path>
                  </a:pathLst>
                </a:custGeom>
                <a:solidFill>
                  <a:srgbClr val="D6D6D6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09" name="Freeform 3708"/>
                <p:cNvSpPr/>
                <p:nvPr/>
              </p:nvSpPr>
              <p:spPr>
                <a:xfrm>
                  <a:off x="179496" y="5538743"/>
                  <a:ext cx="145037" cy="1406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5037" h="140629">
                      <a:moveTo>
                        <a:pt x="7835" y="0"/>
                      </a:moveTo>
                      <a:lnTo>
                        <a:pt x="137121" y="0"/>
                      </a:lnTo>
                      <a:cubicBezTo>
                        <a:pt x="141463" y="0"/>
                        <a:pt x="145037" y="3413"/>
                        <a:pt x="145037" y="7623"/>
                      </a:cubicBezTo>
                      <a:lnTo>
                        <a:pt x="145037" y="132979"/>
                      </a:lnTo>
                      <a:cubicBezTo>
                        <a:pt x="145037" y="137189"/>
                        <a:pt x="141463" y="140629"/>
                        <a:pt x="137121" y="140629"/>
                      </a:cubicBezTo>
                      <a:lnTo>
                        <a:pt x="7835" y="140629"/>
                      </a:lnTo>
                      <a:cubicBezTo>
                        <a:pt x="3493" y="140629"/>
                        <a:pt x="0" y="137189"/>
                        <a:pt x="0" y="132979"/>
                      </a:cubicBezTo>
                      <a:lnTo>
                        <a:pt x="0" y="7623"/>
                      </a:lnTo>
                      <a:cubicBezTo>
                        <a:pt x="0" y="3413"/>
                        <a:pt x="3493" y="0"/>
                        <a:pt x="7835" y="0"/>
                      </a:cubicBezTo>
                      <a:close/>
                    </a:path>
                  </a:pathLst>
                </a:custGeom>
                <a:solidFill>
                  <a:srgbClr val="E4E4E4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10" name="Freeform 3709"/>
                <p:cNvSpPr/>
                <p:nvPr/>
              </p:nvSpPr>
              <p:spPr>
                <a:xfrm>
                  <a:off x="171434" y="5532084"/>
                  <a:ext cx="159089" cy="1547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9089" h="154797">
                      <a:moveTo>
                        <a:pt x="0" y="17541"/>
                      </a:moveTo>
                      <a:cubicBezTo>
                        <a:pt x="0" y="17541"/>
                        <a:pt x="1721" y="14358"/>
                        <a:pt x="12588" y="14733"/>
                      </a:cubicBezTo>
                      <a:lnTo>
                        <a:pt x="135532" y="15502"/>
                      </a:lnTo>
                      <a:cubicBezTo>
                        <a:pt x="135532" y="15502"/>
                        <a:pt x="142438" y="16963"/>
                        <a:pt x="143447" y="23116"/>
                      </a:cubicBezTo>
                      <a:lnTo>
                        <a:pt x="143118" y="145816"/>
                      </a:lnTo>
                      <a:cubicBezTo>
                        <a:pt x="143118" y="145816"/>
                        <a:pt x="143268" y="151723"/>
                        <a:pt x="138873" y="154797"/>
                      </a:cubicBezTo>
                      <a:lnTo>
                        <a:pt x="155807" y="141108"/>
                      </a:lnTo>
                      <a:cubicBezTo>
                        <a:pt x="155807" y="141108"/>
                        <a:pt x="159089" y="138405"/>
                        <a:pt x="159089" y="133365"/>
                      </a:cubicBezTo>
                      <a:lnTo>
                        <a:pt x="159089" y="8007"/>
                      </a:lnTo>
                      <a:cubicBezTo>
                        <a:pt x="159089" y="8007"/>
                        <a:pt x="159367" y="2627"/>
                        <a:pt x="151055" y="0"/>
                      </a:cubicBezTo>
                      <a:lnTo>
                        <a:pt x="24615" y="0"/>
                      </a:lnTo>
                      <a:cubicBezTo>
                        <a:pt x="24615" y="0"/>
                        <a:pt x="17940" y="-620"/>
                        <a:pt x="14306" y="3866"/>
                      </a:cubicBezTo>
                      <a:lnTo>
                        <a:pt x="0" y="17541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11" name="Freeform 3710"/>
                <p:cNvSpPr/>
                <p:nvPr/>
              </p:nvSpPr>
              <p:spPr>
                <a:xfrm>
                  <a:off x="169436" y="5546826"/>
                  <a:ext cx="145064" cy="1406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5064" h="140655">
                      <a:moveTo>
                        <a:pt x="7835" y="0"/>
                      </a:moveTo>
                      <a:lnTo>
                        <a:pt x="137121" y="0"/>
                      </a:lnTo>
                      <a:cubicBezTo>
                        <a:pt x="141463" y="0"/>
                        <a:pt x="145064" y="3413"/>
                        <a:pt x="145064" y="7623"/>
                      </a:cubicBezTo>
                      <a:lnTo>
                        <a:pt x="145064" y="132980"/>
                      </a:lnTo>
                      <a:cubicBezTo>
                        <a:pt x="144787" y="137213"/>
                        <a:pt x="141801" y="140224"/>
                        <a:pt x="137121" y="140655"/>
                      </a:cubicBezTo>
                      <a:lnTo>
                        <a:pt x="7835" y="140655"/>
                      </a:lnTo>
                      <a:cubicBezTo>
                        <a:pt x="3493" y="140655"/>
                        <a:pt x="0" y="137190"/>
                        <a:pt x="0" y="132980"/>
                      </a:cubicBezTo>
                      <a:lnTo>
                        <a:pt x="0" y="7623"/>
                      </a:lnTo>
                      <a:cubicBezTo>
                        <a:pt x="0" y="3413"/>
                        <a:pt x="3493" y="0"/>
                        <a:pt x="7835" y="0"/>
                      </a:cubicBezTo>
                      <a:close/>
                    </a:path>
                  </a:pathLst>
                </a:custGeom>
                <a:solidFill>
                  <a:srgbClr val="E4E4E4"/>
                </a:solidFill>
                <a:ln w="8800" cap="flat">
                  <a:noFill/>
                  <a:bevel/>
                </a:ln>
              </p:spPr>
            </p:sp>
            <p:grpSp>
              <p:nvGrpSpPr>
                <p:cNvPr id="3712" name="Group 3711"/>
                <p:cNvGrpSpPr/>
                <p:nvPr/>
              </p:nvGrpSpPr>
              <p:grpSpPr>
                <a:xfrm>
                  <a:off x="186868" y="5698927"/>
                  <a:ext cx="116076" cy="236831"/>
                  <a:chOff x="186868" y="5698927"/>
                  <a:chExt cx="116076" cy="236831"/>
                </a:xfrm>
              </p:grpSpPr>
              <p:sp>
                <p:nvSpPr>
                  <p:cNvPr id="3713" name="Freeform 3712"/>
                  <p:cNvSpPr/>
                  <p:nvPr/>
                </p:nvSpPr>
                <p:spPr>
                  <a:xfrm>
                    <a:off x="236169" y="5748151"/>
                    <a:ext cx="21493" cy="1756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493" h="17562">
                        <a:moveTo>
                          <a:pt x="11169" y="0"/>
                        </a:moveTo>
                        <a:lnTo>
                          <a:pt x="0" y="10443"/>
                        </a:lnTo>
                        <a:lnTo>
                          <a:pt x="4960" y="17562"/>
                        </a:lnTo>
                        <a:lnTo>
                          <a:pt x="17635" y="17562"/>
                        </a:lnTo>
                        <a:lnTo>
                          <a:pt x="21493" y="10443"/>
                        </a:lnTo>
                        <a:lnTo>
                          <a:pt x="11169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3714" name="Freeform 3713"/>
                  <p:cNvSpPr/>
                  <p:nvPr/>
                </p:nvSpPr>
                <p:spPr>
                  <a:xfrm>
                    <a:off x="246647" y="5698927"/>
                    <a:ext cx="56297" cy="729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6297" h="72935">
                        <a:moveTo>
                          <a:pt x="45579" y="0"/>
                        </a:moveTo>
                        <a:lnTo>
                          <a:pt x="0" y="49976"/>
                        </a:lnTo>
                        <a:lnTo>
                          <a:pt x="27860" y="72935"/>
                        </a:lnTo>
                        <a:lnTo>
                          <a:pt x="56297" y="19214"/>
                        </a:lnTo>
                        <a:lnTo>
                          <a:pt x="49371" y="0"/>
                        </a:lnTo>
                        <a:lnTo>
                          <a:pt x="45579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3715" name="Freeform 3714"/>
                  <p:cNvSpPr/>
                  <p:nvPr/>
                </p:nvSpPr>
                <p:spPr>
                  <a:xfrm>
                    <a:off x="186868" y="5699658"/>
                    <a:ext cx="60119" cy="727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119" h="72783">
                        <a:moveTo>
                          <a:pt x="22007" y="225"/>
                        </a:moveTo>
                        <a:lnTo>
                          <a:pt x="21927" y="16183"/>
                        </a:lnTo>
                        <a:lnTo>
                          <a:pt x="60119" y="49786"/>
                        </a:lnTo>
                        <a:lnTo>
                          <a:pt x="33448" y="72783"/>
                        </a:lnTo>
                        <a:lnTo>
                          <a:pt x="0" y="18324"/>
                        </a:lnTo>
                        <a:lnTo>
                          <a:pt x="14333" y="0"/>
                        </a:lnTo>
                        <a:lnTo>
                          <a:pt x="22007" y="22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3716" name="Freeform 3715"/>
                  <p:cNvSpPr/>
                  <p:nvPr/>
                </p:nvSpPr>
                <p:spPr>
                  <a:xfrm>
                    <a:off x="229243" y="5765722"/>
                    <a:ext cx="36956" cy="1700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6956" h="170036">
                        <a:moveTo>
                          <a:pt x="11767" y="0"/>
                        </a:moveTo>
                        <a:lnTo>
                          <a:pt x="0" y="142719"/>
                        </a:lnTo>
                        <a:lnTo>
                          <a:pt x="17650" y="170036"/>
                        </a:lnTo>
                        <a:lnTo>
                          <a:pt x="36956" y="142719"/>
                        </a:lnTo>
                        <a:lnTo>
                          <a:pt x="24453" y="0"/>
                        </a:lnTo>
                        <a:lnTo>
                          <a:pt x="11767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 w="8800" cap="flat">
                    <a:noFill/>
                    <a:bevel/>
                  </a:ln>
                </p:spPr>
              </p:sp>
            </p:grpSp>
            <p:sp>
              <p:nvSpPr>
                <p:cNvPr id="3717" name="Freeform 3716"/>
                <p:cNvSpPr/>
                <p:nvPr/>
              </p:nvSpPr>
              <p:spPr>
                <a:xfrm>
                  <a:off x="138177" y="6574973"/>
                  <a:ext cx="94605" cy="385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4605" h="38552">
                      <a:moveTo>
                        <a:pt x="0" y="0"/>
                      </a:moveTo>
                      <a:lnTo>
                        <a:pt x="94605" y="0"/>
                      </a:lnTo>
                      <a:lnTo>
                        <a:pt x="94605" y="38552"/>
                      </a:lnTo>
                      <a:lnTo>
                        <a:pt x="0" y="3855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F9F9F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18" name="Freeform 3717"/>
                <p:cNvSpPr/>
                <p:nvPr/>
              </p:nvSpPr>
              <p:spPr>
                <a:xfrm>
                  <a:off x="258045" y="6574973"/>
                  <a:ext cx="94605" cy="385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4605" h="38552">
                      <a:moveTo>
                        <a:pt x="0" y="0"/>
                      </a:moveTo>
                      <a:lnTo>
                        <a:pt x="94605" y="0"/>
                      </a:lnTo>
                      <a:lnTo>
                        <a:pt x="94605" y="38552"/>
                      </a:lnTo>
                      <a:lnTo>
                        <a:pt x="0" y="3855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F9F9F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19" name="Freeform 3718"/>
                <p:cNvSpPr/>
                <p:nvPr/>
              </p:nvSpPr>
              <p:spPr>
                <a:xfrm>
                  <a:off x="232780" y="6555851"/>
                  <a:ext cx="15770" cy="580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770" h="58019">
                      <a:moveTo>
                        <a:pt x="0" y="19121"/>
                      </a:moveTo>
                      <a:lnTo>
                        <a:pt x="15770" y="0"/>
                      </a:lnTo>
                      <a:lnTo>
                        <a:pt x="15003" y="39227"/>
                      </a:lnTo>
                      <a:lnTo>
                        <a:pt x="0" y="58019"/>
                      </a:lnTo>
                      <a:lnTo>
                        <a:pt x="0" y="19121"/>
                      </a:lnTo>
                      <a:close/>
                    </a:path>
                  </a:pathLst>
                </a:custGeom>
                <a:solidFill>
                  <a:srgbClr val="8B8B8B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20" name="Freeform 3719"/>
                <p:cNvSpPr/>
                <p:nvPr/>
              </p:nvSpPr>
              <p:spPr>
                <a:xfrm>
                  <a:off x="352648" y="6556976"/>
                  <a:ext cx="15483" cy="568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483" h="56894">
                      <a:moveTo>
                        <a:pt x="0" y="17997"/>
                      </a:moveTo>
                      <a:lnTo>
                        <a:pt x="15483" y="0"/>
                      </a:lnTo>
                      <a:lnTo>
                        <a:pt x="15003" y="38103"/>
                      </a:lnTo>
                      <a:lnTo>
                        <a:pt x="0" y="56894"/>
                      </a:lnTo>
                      <a:lnTo>
                        <a:pt x="0" y="17997"/>
                      </a:lnTo>
                      <a:close/>
                    </a:path>
                  </a:pathLst>
                </a:custGeom>
                <a:solidFill>
                  <a:srgbClr val="8B8B8B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21" name="Freeform 3720"/>
                <p:cNvSpPr/>
                <p:nvPr/>
              </p:nvSpPr>
              <p:spPr>
                <a:xfrm>
                  <a:off x="418381" y="6094194"/>
                  <a:ext cx="12262" cy="485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62" h="48509">
                      <a:moveTo>
                        <a:pt x="0" y="13393"/>
                      </a:moveTo>
                      <a:lnTo>
                        <a:pt x="0" y="48509"/>
                      </a:lnTo>
                      <a:lnTo>
                        <a:pt x="12262" y="35831"/>
                      </a:lnTo>
                      <a:lnTo>
                        <a:pt x="12262" y="0"/>
                      </a:lnTo>
                      <a:lnTo>
                        <a:pt x="0" y="13393"/>
                      </a:lnTo>
                      <a:close/>
                    </a:path>
                  </a:pathLst>
                </a:custGeom>
                <a:solidFill>
                  <a:srgbClr val="8B8B8B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22" name="Freeform 3721"/>
                <p:cNvSpPr/>
                <p:nvPr/>
              </p:nvSpPr>
              <p:spPr>
                <a:xfrm>
                  <a:off x="361997" y="6107587"/>
                  <a:ext cx="56384" cy="351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384" h="35117">
                      <a:moveTo>
                        <a:pt x="0" y="0"/>
                      </a:moveTo>
                      <a:lnTo>
                        <a:pt x="56384" y="0"/>
                      </a:lnTo>
                      <a:lnTo>
                        <a:pt x="56384" y="35117"/>
                      </a:lnTo>
                      <a:lnTo>
                        <a:pt x="0" y="351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F9F9F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23" name="Freeform 3722"/>
                <p:cNvSpPr/>
                <p:nvPr/>
              </p:nvSpPr>
              <p:spPr>
                <a:xfrm>
                  <a:off x="73385" y="6107737"/>
                  <a:ext cx="56384" cy="367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384" h="36771">
                      <a:moveTo>
                        <a:pt x="0" y="0"/>
                      </a:moveTo>
                      <a:lnTo>
                        <a:pt x="56384" y="0"/>
                      </a:lnTo>
                      <a:lnTo>
                        <a:pt x="56384" y="36771"/>
                      </a:lnTo>
                      <a:lnTo>
                        <a:pt x="0" y="367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F9F9F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24" name="Freeform 3723"/>
                <p:cNvSpPr/>
                <p:nvPr/>
              </p:nvSpPr>
              <p:spPr>
                <a:xfrm>
                  <a:off x="129773" y="6091977"/>
                  <a:ext cx="8316" cy="525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316" h="52531">
                      <a:moveTo>
                        <a:pt x="0" y="15760"/>
                      </a:moveTo>
                      <a:lnTo>
                        <a:pt x="0" y="52531"/>
                      </a:lnTo>
                      <a:lnTo>
                        <a:pt x="8316" y="37487"/>
                      </a:lnTo>
                      <a:lnTo>
                        <a:pt x="8316" y="0"/>
                      </a:lnTo>
                      <a:lnTo>
                        <a:pt x="0" y="15760"/>
                      </a:lnTo>
                      <a:close/>
                    </a:path>
                  </a:pathLst>
                </a:custGeom>
                <a:solidFill>
                  <a:srgbClr val="8B8B8B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25" name="Freeform 3724"/>
                <p:cNvSpPr/>
                <p:nvPr/>
              </p:nvSpPr>
              <p:spPr>
                <a:xfrm>
                  <a:off x="138248" y="6037146"/>
                  <a:ext cx="215508" cy="229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5508" h="22983">
                      <a:moveTo>
                        <a:pt x="0" y="0"/>
                      </a:moveTo>
                      <a:lnTo>
                        <a:pt x="215508" y="0"/>
                      </a:lnTo>
                      <a:lnTo>
                        <a:pt x="215508" y="22983"/>
                      </a:lnTo>
                      <a:lnTo>
                        <a:pt x="0" y="229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1B1B1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3726" name="Person"/>
              <p:cNvGrpSpPr/>
              <p:nvPr/>
            </p:nvGrpSpPr>
            <p:grpSpPr>
              <a:xfrm flipH="1">
                <a:off x="-375520" y="5735233"/>
                <a:ext cx="344025" cy="1081766"/>
                <a:chOff x="-375520" y="5735233"/>
                <a:chExt cx="344025" cy="1081766"/>
              </a:xfrm>
            </p:grpSpPr>
            <p:sp>
              <p:nvSpPr>
                <p:cNvPr id="3727" name="Freeform 3726"/>
                <p:cNvSpPr/>
                <p:nvPr/>
              </p:nvSpPr>
              <p:spPr>
                <a:xfrm>
                  <a:off x="-320831" y="6231241"/>
                  <a:ext cx="14080" cy="467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080" h="46719">
                      <a:moveTo>
                        <a:pt x="0" y="9437"/>
                      </a:moveTo>
                      <a:lnTo>
                        <a:pt x="13857" y="0"/>
                      </a:lnTo>
                      <a:lnTo>
                        <a:pt x="14080" y="37359"/>
                      </a:lnTo>
                      <a:lnTo>
                        <a:pt x="0" y="46719"/>
                      </a:lnTo>
                      <a:lnTo>
                        <a:pt x="0" y="9437"/>
                      </a:lnTo>
                      <a:close/>
                    </a:path>
                  </a:pathLst>
                </a:custGeom>
                <a:solidFill>
                  <a:srgbClr val="5784BD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28" name="Freeform 3727"/>
                <p:cNvSpPr/>
                <p:nvPr/>
              </p:nvSpPr>
              <p:spPr>
                <a:xfrm>
                  <a:off x="-138860" y="6010090"/>
                  <a:ext cx="35717" cy="8069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717" h="806912">
                      <a:moveTo>
                        <a:pt x="609" y="0"/>
                      </a:moveTo>
                      <a:lnTo>
                        <a:pt x="35717" y="3119"/>
                      </a:lnTo>
                      <a:lnTo>
                        <a:pt x="34272" y="781571"/>
                      </a:lnTo>
                      <a:lnTo>
                        <a:pt x="0" y="806912"/>
                      </a:lnTo>
                      <a:lnTo>
                        <a:pt x="609" y="0"/>
                      </a:lnTo>
                      <a:close/>
                    </a:path>
                  </a:pathLst>
                </a:custGeom>
                <a:solidFill>
                  <a:srgbClr val="98B4D7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29" name="Freeform 3728"/>
                <p:cNvSpPr/>
                <p:nvPr/>
              </p:nvSpPr>
              <p:spPr>
                <a:xfrm>
                  <a:off x="-320830" y="5969695"/>
                  <a:ext cx="17845" cy="2709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845" h="270984">
                      <a:moveTo>
                        <a:pt x="489" y="4547"/>
                      </a:moveTo>
                      <a:lnTo>
                        <a:pt x="16713" y="0"/>
                      </a:lnTo>
                      <a:lnTo>
                        <a:pt x="17845" y="258974"/>
                      </a:lnTo>
                      <a:lnTo>
                        <a:pt x="0" y="270984"/>
                      </a:lnTo>
                      <a:lnTo>
                        <a:pt x="489" y="4547"/>
                      </a:lnTo>
                      <a:close/>
                    </a:path>
                  </a:pathLst>
                </a:custGeom>
                <a:solidFill>
                  <a:srgbClr val="98B4D7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30" name="Freeform 3729"/>
                <p:cNvSpPr/>
                <p:nvPr/>
              </p:nvSpPr>
              <p:spPr>
                <a:xfrm>
                  <a:off x="-305618" y="5957051"/>
                  <a:ext cx="168912" cy="3106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8912" h="310690">
                      <a:moveTo>
                        <a:pt x="830" y="0"/>
                      </a:moveTo>
                      <a:lnTo>
                        <a:pt x="168912" y="47339"/>
                      </a:lnTo>
                      <a:lnTo>
                        <a:pt x="167526" y="310690"/>
                      </a:lnTo>
                      <a:lnTo>
                        <a:pt x="0" y="253979"/>
                      </a:lnTo>
                      <a:lnTo>
                        <a:pt x="830" y="0"/>
                      </a:lnTo>
                      <a:close/>
                    </a:path>
                  </a:pathLst>
                </a:custGeom>
                <a:solidFill>
                  <a:srgbClr val="D6E1EF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31" name="Freeform 3730"/>
                <p:cNvSpPr/>
                <p:nvPr/>
              </p:nvSpPr>
              <p:spPr>
                <a:xfrm>
                  <a:off x="-366856" y="5884263"/>
                  <a:ext cx="335140" cy="4466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5140" h="446662">
                      <a:moveTo>
                        <a:pt x="0" y="33414"/>
                      </a:moveTo>
                      <a:cubicBezTo>
                        <a:pt x="0" y="33414"/>
                        <a:pt x="15695" y="9491"/>
                        <a:pt x="59371" y="0"/>
                      </a:cubicBezTo>
                      <a:cubicBezTo>
                        <a:pt x="59371" y="0"/>
                        <a:pt x="65659" y="0"/>
                        <a:pt x="71250" y="1972"/>
                      </a:cubicBezTo>
                      <a:lnTo>
                        <a:pt x="304300" y="73057"/>
                      </a:lnTo>
                      <a:cubicBezTo>
                        <a:pt x="304300" y="73057"/>
                        <a:pt x="328977" y="79569"/>
                        <a:pt x="335140" y="102179"/>
                      </a:cubicBezTo>
                      <a:lnTo>
                        <a:pt x="335140" y="423683"/>
                      </a:lnTo>
                      <a:lnTo>
                        <a:pt x="303097" y="446662"/>
                      </a:lnTo>
                      <a:lnTo>
                        <a:pt x="301063" y="128198"/>
                      </a:lnTo>
                      <a:cubicBezTo>
                        <a:pt x="301063" y="128198"/>
                        <a:pt x="304300" y="109623"/>
                        <a:pt x="284035" y="98688"/>
                      </a:cubicBezTo>
                      <a:lnTo>
                        <a:pt x="34409" y="18889"/>
                      </a:lnTo>
                      <a:cubicBezTo>
                        <a:pt x="34409" y="18889"/>
                        <a:pt x="30021" y="17864"/>
                        <a:pt x="23382" y="19060"/>
                      </a:cubicBezTo>
                      <a:cubicBezTo>
                        <a:pt x="23382" y="19060"/>
                        <a:pt x="10455" y="22307"/>
                        <a:pt x="0" y="33414"/>
                      </a:cubicBezTo>
                      <a:close/>
                    </a:path>
                  </a:pathLst>
                </a:custGeom>
                <a:solidFill>
                  <a:srgbClr val="98B4D7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32" name="Freeform 3731"/>
                <p:cNvSpPr/>
                <p:nvPr/>
              </p:nvSpPr>
              <p:spPr>
                <a:xfrm>
                  <a:off x="-228597" y="5880524"/>
                  <a:ext cx="81964" cy="621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1964" h="62153">
                      <a:moveTo>
                        <a:pt x="0" y="950"/>
                      </a:moveTo>
                      <a:lnTo>
                        <a:pt x="81964" y="0"/>
                      </a:lnTo>
                      <a:lnTo>
                        <a:pt x="81613" y="50847"/>
                      </a:lnTo>
                      <a:lnTo>
                        <a:pt x="58500" y="62153"/>
                      </a:lnTo>
                      <a:lnTo>
                        <a:pt x="0" y="25334"/>
                      </a:lnTo>
                      <a:lnTo>
                        <a:pt x="0" y="950"/>
                      </a:lnTo>
                      <a:close/>
                    </a:path>
                  </a:pathLst>
                </a:custGeom>
                <a:solidFill>
                  <a:srgbClr val="98B4D7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33" name="Freeform 3732"/>
                <p:cNvSpPr/>
                <p:nvPr/>
              </p:nvSpPr>
              <p:spPr>
                <a:xfrm>
                  <a:off x="-306973" y="6210142"/>
                  <a:ext cx="168880" cy="799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8880" h="79956">
                      <a:moveTo>
                        <a:pt x="168880" y="57601"/>
                      </a:moveTo>
                      <a:lnTo>
                        <a:pt x="0" y="0"/>
                      </a:lnTo>
                      <a:lnTo>
                        <a:pt x="0" y="22355"/>
                      </a:lnTo>
                      <a:lnTo>
                        <a:pt x="168880" y="79956"/>
                      </a:lnTo>
                      <a:lnTo>
                        <a:pt x="168880" y="57601"/>
                      </a:lnTo>
                      <a:close/>
                    </a:path>
                  </a:pathLst>
                </a:custGeom>
                <a:solidFill>
                  <a:srgbClr val="8EADD3"/>
                </a:solidFill>
                <a:ln w="2500" cap="flat">
                  <a:noFill/>
                  <a:bevel/>
                </a:ln>
              </p:spPr>
            </p:sp>
            <p:sp>
              <p:nvSpPr>
                <p:cNvPr id="3734" name="Freeform 3733"/>
                <p:cNvSpPr/>
                <p:nvPr/>
              </p:nvSpPr>
              <p:spPr>
                <a:xfrm>
                  <a:off x="-308569" y="6232046"/>
                  <a:ext cx="74609" cy="5513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609" h="551322">
                      <a:moveTo>
                        <a:pt x="1321" y="0"/>
                      </a:moveTo>
                      <a:lnTo>
                        <a:pt x="74609" y="25045"/>
                      </a:lnTo>
                      <a:lnTo>
                        <a:pt x="73288" y="551322"/>
                      </a:lnTo>
                      <a:lnTo>
                        <a:pt x="0" y="526276"/>
                      </a:lnTo>
                      <a:lnTo>
                        <a:pt x="1321" y="0"/>
                      </a:lnTo>
                      <a:close/>
                    </a:path>
                  </a:pathLst>
                </a:custGeom>
                <a:solidFill>
                  <a:srgbClr val="D6E1EF"/>
                </a:solidFill>
                <a:ln w="2500" cap="flat">
                  <a:noFill/>
                  <a:bevel/>
                </a:ln>
              </p:spPr>
            </p:sp>
            <p:sp>
              <p:nvSpPr>
                <p:cNvPr id="3735" name="Freeform 3734"/>
                <p:cNvSpPr/>
                <p:nvPr/>
              </p:nvSpPr>
              <p:spPr>
                <a:xfrm>
                  <a:off x="-235282" y="6320704"/>
                  <a:ext cx="20411" cy="4626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11" h="462665">
                      <a:moveTo>
                        <a:pt x="1321" y="9602"/>
                      </a:moveTo>
                      <a:lnTo>
                        <a:pt x="20411" y="15406"/>
                      </a:lnTo>
                      <a:lnTo>
                        <a:pt x="19398" y="449618"/>
                      </a:lnTo>
                      <a:lnTo>
                        <a:pt x="0" y="462665"/>
                      </a:lnTo>
                      <a:lnTo>
                        <a:pt x="1321" y="0"/>
                      </a:lnTo>
                      <a:close/>
                    </a:path>
                  </a:pathLst>
                </a:custGeom>
                <a:solidFill>
                  <a:srgbClr val="98B4D7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36" name="Freeform 3735"/>
                <p:cNvSpPr/>
                <p:nvPr/>
              </p:nvSpPr>
              <p:spPr>
                <a:xfrm>
                  <a:off x="-138092" y="6254691"/>
                  <a:ext cx="18867" cy="366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67" h="36607">
                      <a:moveTo>
                        <a:pt x="0" y="13052"/>
                      </a:moveTo>
                      <a:lnTo>
                        <a:pt x="0" y="36607"/>
                      </a:lnTo>
                      <a:lnTo>
                        <a:pt x="18867" y="24005"/>
                      </a:lnTo>
                      <a:lnTo>
                        <a:pt x="18253" y="0"/>
                      </a:lnTo>
                      <a:lnTo>
                        <a:pt x="0" y="13052"/>
                      </a:lnTo>
                      <a:close/>
                    </a:path>
                  </a:pathLst>
                </a:custGeom>
                <a:solidFill>
                  <a:srgbClr val="4D7DBA"/>
                </a:solidFill>
                <a:ln w="2500" cap="flat">
                  <a:noFill/>
                  <a:bevel/>
                </a:ln>
              </p:spPr>
            </p:sp>
            <p:sp>
              <p:nvSpPr>
                <p:cNvPr id="3737" name="Freeform 3736"/>
                <p:cNvSpPr/>
                <p:nvPr/>
              </p:nvSpPr>
              <p:spPr>
                <a:xfrm>
                  <a:off x="-306972" y="6232496"/>
                  <a:ext cx="169340" cy="1668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9340" h="166824">
                      <a:moveTo>
                        <a:pt x="0" y="0"/>
                      </a:moveTo>
                      <a:lnTo>
                        <a:pt x="168880" y="57602"/>
                      </a:lnTo>
                      <a:lnTo>
                        <a:pt x="169340" y="166824"/>
                      </a:lnTo>
                      <a:lnTo>
                        <a:pt x="460" y="1092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6E1EF"/>
                </a:solidFill>
                <a:ln w="2500" cap="flat">
                  <a:noFill/>
                  <a:bevel/>
                </a:ln>
              </p:spPr>
            </p:sp>
            <p:sp>
              <p:nvSpPr>
                <p:cNvPr id="3738" name="Freeform 3737"/>
                <p:cNvSpPr/>
                <p:nvPr/>
              </p:nvSpPr>
              <p:spPr>
                <a:xfrm>
                  <a:off x="-375520" y="5901308"/>
                  <a:ext cx="311839" cy="4295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1839" h="429592">
                      <a:moveTo>
                        <a:pt x="255067" y="410393"/>
                      </a:moveTo>
                      <a:lnTo>
                        <a:pt x="311839" y="429592"/>
                      </a:lnTo>
                      <a:lnTo>
                        <a:pt x="311839" y="308736"/>
                      </a:lnTo>
                      <a:lnTo>
                        <a:pt x="311839" y="104963"/>
                      </a:lnTo>
                      <a:cubicBezTo>
                        <a:pt x="311839" y="104963"/>
                        <a:pt x="313189" y="89706"/>
                        <a:pt x="289278" y="78417"/>
                      </a:cubicBezTo>
                      <a:lnTo>
                        <a:pt x="43074" y="0"/>
                      </a:lnTo>
                      <a:cubicBezTo>
                        <a:pt x="43074" y="0"/>
                        <a:pt x="3824" y="0"/>
                        <a:pt x="788" y="38352"/>
                      </a:cubicBezTo>
                      <a:lnTo>
                        <a:pt x="0" y="322394"/>
                      </a:lnTo>
                      <a:lnTo>
                        <a:pt x="54690" y="339370"/>
                      </a:lnTo>
                      <a:lnTo>
                        <a:pt x="55180" y="73914"/>
                      </a:lnTo>
                      <a:lnTo>
                        <a:pt x="71740" y="68388"/>
                      </a:lnTo>
                      <a:lnTo>
                        <a:pt x="244325" y="116010"/>
                      </a:lnTo>
                      <a:lnTo>
                        <a:pt x="254699" y="127708"/>
                      </a:lnTo>
                      <a:lnTo>
                        <a:pt x="253769" y="287824"/>
                      </a:lnTo>
                      <a:lnTo>
                        <a:pt x="255067" y="410393"/>
                      </a:lnTo>
                      <a:close/>
                    </a:path>
                  </a:pathLst>
                </a:custGeom>
                <a:solidFill>
                  <a:srgbClr val="D6E1EF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39" name="Freeform 3738"/>
                <p:cNvSpPr/>
                <p:nvPr/>
              </p:nvSpPr>
              <p:spPr>
                <a:xfrm>
                  <a:off x="-234019" y="5881473"/>
                  <a:ext cx="63270" cy="659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270" h="65910">
                      <a:moveTo>
                        <a:pt x="0" y="0"/>
                      </a:moveTo>
                      <a:lnTo>
                        <a:pt x="63270" y="14956"/>
                      </a:lnTo>
                      <a:lnTo>
                        <a:pt x="62784" y="61574"/>
                      </a:lnTo>
                      <a:lnTo>
                        <a:pt x="22313" y="65910"/>
                      </a:lnTo>
                      <a:lnTo>
                        <a:pt x="604" y="5137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2D3E7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40" name="Freeform 3739"/>
                <p:cNvSpPr/>
                <p:nvPr/>
              </p:nvSpPr>
              <p:spPr>
                <a:xfrm>
                  <a:off x="-271576" y="5735174"/>
                  <a:ext cx="166809" cy="1857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6809" h="185706">
                      <a:moveTo>
                        <a:pt x="0" y="14976"/>
                      </a:moveTo>
                      <a:cubicBezTo>
                        <a:pt x="0" y="14976"/>
                        <a:pt x="1488" y="15340"/>
                        <a:pt x="9235" y="16782"/>
                      </a:cubicBezTo>
                      <a:cubicBezTo>
                        <a:pt x="19031" y="19254"/>
                        <a:pt x="121416" y="45681"/>
                        <a:pt x="128649" y="46541"/>
                      </a:cubicBezTo>
                      <a:cubicBezTo>
                        <a:pt x="134343" y="50497"/>
                        <a:pt x="135728" y="47551"/>
                        <a:pt x="135728" y="57120"/>
                      </a:cubicBezTo>
                      <a:cubicBezTo>
                        <a:pt x="135728" y="66689"/>
                        <a:pt x="136343" y="177224"/>
                        <a:pt x="136343" y="177224"/>
                      </a:cubicBezTo>
                      <a:cubicBezTo>
                        <a:pt x="136343" y="177224"/>
                        <a:pt x="136959" y="179638"/>
                        <a:pt x="130803" y="185706"/>
                      </a:cubicBezTo>
                      <a:lnTo>
                        <a:pt x="162433" y="167812"/>
                      </a:lnTo>
                      <a:cubicBezTo>
                        <a:pt x="162433" y="167812"/>
                        <a:pt x="166809" y="165953"/>
                        <a:pt x="166809" y="158776"/>
                      </a:cubicBezTo>
                      <a:lnTo>
                        <a:pt x="166809" y="37455"/>
                      </a:lnTo>
                      <a:cubicBezTo>
                        <a:pt x="166809" y="37455"/>
                        <a:pt x="167694" y="32017"/>
                        <a:pt x="158348" y="29439"/>
                      </a:cubicBezTo>
                      <a:lnTo>
                        <a:pt x="47617" y="903"/>
                      </a:lnTo>
                      <a:cubicBezTo>
                        <a:pt x="47617" y="903"/>
                        <a:pt x="42134" y="-1147"/>
                        <a:pt x="35093" y="903"/>
                      </a:cubicBezTo>
                      <a:lnTo>
                        <a:pt x="0" y="14976"/>
                      </a:lnTo>
                      <a:close/>
                    </a:path>
                  </a:pathLst>
                </a:custGeom>
                <a:solidFill>
                  <a:srgbClr val="98B4D7"/>
                </a:solidFill>
                <a:ln w="2500" cap="flat">
                  <a:noFill/>
                  <a:bevel/>
                </a:ln>
              </p:spPr>
            </p:sp>
            <p:sp>
              <p:nvSpPr>
                <p:cNvPr id="3741" name="Freeform 3740"/>
                <p:cNvSpPr/>
                <p:nvPr/>
              </p:nvSpPr>
              <p:spPr>
                <a:xfrm>
                  <a:off x="-275266" y="5748870"/>
                  <a:ext cx="140633" cy="1719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0633" h="171982">
                      <a:moveTo>
                        <a:pt x="8148" y="0"/>
                      </a:moveTo>
                      <a:lnTo>
                        <a:pt x="133723" y="32849"/>
                      </a:lnTo>
                      <a:cubicBezTo>
                        <a:pt x="137652" y="33821"/>
                        <a:pt x="140633" y="36220"/>
                        <a:pt x="140633" y="40378"/>
                      </a:cubicBezTo>
                      <a:lnTo>
                        <a:pt x="140633" y="164199"/>
                      </a:lnTo>
                      <a:cubicBezTo>
                        <a:pt x="140633" y="168358"/>
                        <a:pt x="136918" y="171982"/>
                        <a:pt x="132667" y="171982"/>
                      </a:cubicBezTo>
                      <a:lnTo>
                        <a:pt x="7647" y="137031"/>
                      </a:lnTo>
                      <a:cubicBezTo>
                        <a:pt x="1930" y="135553"/>
                        <a:pt x="0" y="133634"/>
                        <a:pt x="0" y="129475"/>
                      </a:cubicBezTo>
                      <a:lnTo>
                        <a:pt x="501" y="7390"/>
                      </a:lnTo>
                      <a:cubicBezTo>
                        <a:pt x="501" y="3232"/>
                        <a:pt x="3897" y="0"/>
                        <a:pt x="8148" y="0"/>
                      </a:cubicBezTo>
                      <a:close/>
                    </a:path>
                  </a:pathLst>
                </a:custGeom>
                <a:solidFill>
                  <a:srgbClr val="D6E1EF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42" name="Freeform 3741"/>
                <p:cNvSpPr/>
                <p:nvPr/>
              </p:nvSpPr>
              <p:spPr>
                <a:xfrm>
                  <a:off x="-120279" y="6310169"/>
                  <a:ext cx="56644" cy="56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644" h="56433">
                      <a:moveTo>
                        <a:pt x="56644" y="19151"/>
                      </a:moveTo>
                      <a:lnTo>
                        <a:pt x="0" y="0"/>
                      </a:lnTo>
                      <a:lnTo>
                        <a:pt x="0" y="37282"/>
                      </a:lnTo>
                      <a:lnTo>
                        <a:pt x="56644" y="56433"/>
                      </a:lnTo>
                      <a:lnTo>
                        <a:pt x="56644" y="19151"/>
                      </a:lnTo>
                      <a:close/>
                    </a:path>
                  </a:pathLst>
                </a:custGeom>
                <a:solidFill>
                  <a:srgbClr val="7499C9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43" name="Freeform 3742"/>
                <p:cNvSpPr/>
                <p:nvPr/>
              </p:nvSpPr>
              <p:spPr>
                <a:xfrm>
                  <a:off x="-63636" y="6306516"/>
                  <a:ext cx="32141" cy="600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141" h="60087">
                      <a:moveTo>
                        <a:pt x="0" y="22805"/>
                      </a:moveTo>
                      <a:lnTo>
                        <a:pt x="31918" y="0"/>
                      </a:lnTo>
                      <a:lnTo>
                        <a:pt x="32141" y="37359"/>
                      </a:lnTo>
                      <a:lnTo>
                        <a:pt x="0" y="60087"/>
                      </a:lnTo>
                      <a:lnTo>
                        <a:pt x="0" y="22805"/>
                      </a:lnTo>
                      <a:close/>
                    </a:path>
                  </a:pathLst>
                </a:custGeom>
                <a:solidFill>
                  <a:srgbClr val="5784BD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44" name="Freeform 3743"/>
                <p:cNvSpPr/>
                <p:nvPr/>
              </p:nvSpPr>
              <p:spPr>
                <a:xfrm>
                  <a:off x="-375520" y="6223333"/>
                  <a:ext cx="54690" cy="546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690" h="54627">
                      <a:moveTo>
                        <a:pt x="54690" y="17345"/>
                      </a:moveTo>
                      <a:lnTo>
                        <a:pt x="0" y="0"/>
                      </a:lnTo>
                      <a:lnTo>
                        <a:pt x="0" y="37282"/>
                      </a:lnTo>
                      <a:lnTo>
                        <a:pt x="54690" y="54627"/>
                      </a:lnTo>
                      <a:lnTo>
                        <a:pt x="54690" y="17345"/>
                      </a:lnTo>
                      <a:close/>
                    </a:path>
                  </a:pathLst>
                </a:custGeom>
                <a:solidFill>
                  <a:srgbClr val="7499C9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45" name="Freeform 3744"/>
                <p:cNvSpPr/>
                <p:nvPr/>
              </p:nvSpPr>
              <p:spPr>
                <a:xfrm>
                  <a:off x="-138533" y="6756304"/>
                  <a:ext cx="34238" cy="605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238" h="60531">
                      <a:moveTo>
                        <a:pt x="0" y="23249"/>
                      </a:moveTo>
                      <a:lnTo>
                        <a:pt x="34015" y="0"/>
                      </a:lnTo>
                      <a:lnTo>
                        <a:pt x="34238" y="37359"/>
                      </a:lnTo>
                      <a:lnTo>
                        <a:pt x="0" y="60531"/>
                      </a:lnTo>
                      <a:lnTo>
                        <a:pt x="0" y="23249"/>
                      </a:lnTo>
                      <a:close/>
                    </a:path>
                  </a:pathLst>
                </a:custGeom>
                <a:solidFill>
                  <a:srgbClr val="5784BD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46" name="Freeform 3745"/>
                <p:cNvSpPr/>
                <p:nvPr/>
              </p:nvSpPr>
              <p:spPr>
                <a:xfrm>
                  <a:off x="-308569" y="6721519"/>
                  <a:ext cx="73287" cy="621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287" h="62146">
                      <a:moveTo>
                        <a:pt x="73287" y="24864"/>
                      </a:moveTo>
                      <a:lnTo>
                        <a:pt x="0" y="0"/>
                      </a:lnTo>
                      <a:lnTo>
                        <a:pt x="0" y="37282"/>
                      </a:lnTo>
                      <a:lnTo>
                        <a:pt x="73287" y="62146"/>
                      </a:lnTo>
                      <a:lnTo>
                        <a:pt x="73287" y="24864"/>
                      </a:lnTo>
                      <a:close/>
                    </a:path>
                  </a:pathLst>
                </a:custGeom>
                <a:solidFill>
                  <a:srgbClr val="7499C9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47" name="Freeform 3746"/>
                <p:cNvSpPr/>
                <p:nvPr/>
              </p:nvSpPr>
              <p:spPr>
                <a:xfrm>
                  <a:off x="-235258" y="6733189"/>
                  <a:ext cx="19691" cy="504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691" h="50476">
                      <a:moveTo>
                        <a:pt x="0" y="13194"/>
                      </a:moveTo>
                      <a:lnTo>
                        <a:pt x="19304" y="0"/>
                      </a:lnTo>
                      <a:lnTo>
                        <a:pt x="19691" y="37150"/>
                      </a:lnTo>
                      <a:lnTo>
                        <a:pt x="0" y="50476"/>
                      </a:lnTo>
                      <a:lnTo>
                        <a:pt x="0" y="13194"/>
                      </a:lnTo>
                      <a:close/>
                    </a:path>
                  </a:pathLst>
                </a:custGeom>
                <a:solidFill>
                  <a:srgbClr val="5784BD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48" name="Freeform 3747"/>
                <p:cNvSpPr/>
                <p:nvPr/>
              </p:nvSpPr>
              <p:spPr>
                <a:xfrm>
                  <a:off x="-216180" y="6266095"/>
                  <a:ext cx="78086" cy="5509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8086" h="550909">
                      <a:moveTo>
                        <a:pt x="626" y="0"/>
                      </a:moveTo>
                      <a:lnTo>
                        <a:pt x="78086" y="24005"/>
                      </a:lnTo>
                      <a:lnTo>
                        <a:pt x="77319" y="550909"/>
                      </a:lnTo>
                      <a:lnTo>
                        <a:pt x="0" y="524139"/>
                      </a:lnTo>
                      <a:lnTo>
                        <a:pt x="626" y="0"/>
                      </a:lnTo>
                      <a:close/>
                    </a:path>
                  </a:pathLst>
                </a:custGeom>
                <a:solidFill>
                  <a:srgbClr val="D6E1EF"/>
                </a:solidFill>
                <a:ln w="2500" cap="flat">
                  <a:noFill/>
                  <a:bevel/>
                </a:ln>
              </p:spPr>
            </p:sp>
            <p:sp>
              <p:nvSpPr>
                <p:cNvPr id="3749" name="Freeform 3748"/>
                <p:cNvSpPr/>
                <p:nvPr/>
              </p:nvSpPr>
              <p:spPr>
                <a:xfrm>
                  <a:off x="-215936" y="6753723"/>
                  <a:ext cx="77077" cy="632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077" h="63280">
                      <a:moveTo>
                        <a:pt x="77077" y="25998"/>
                      </a:moveTo>
                      <a:lnTo>
                        <a:pt x="0" y="0"/>
                      </a:lnTo>
                      <a:lnTo>
                        <a:pt x="0" y="37282"/>
                      </a:lnTo>
                      <a:lnTo>
                        <a:pt x="77077" y="63280"/>
                      </a:lnTo>
                      <a:lnTo>
                        <a:pt x="77077" y="25998"/>
                      </a:lnTo>
                      <a:close/>
                    </a:path>
                  </a:pathLst>
                </a:custGeom>
                <a:solidFill>
                  <a:srgbClr val="7499C9"/>
                </a:solidFill>
                <a:ln w="8800" cap="flat">
                  <a:noFill/>
                  <a:bevel/>
                </a:ln>
              </p:spPr>
            </p:sp>
            <p:grpSp>
              <p:nvGrpSpPr>
                <p:cNvPr id="3750" name="Group 3749"/>
                <p:cNvGrpSpPr/>
                <p:nvPr/>
              </p:nvGrpSpPr>
              <p:grpSpPr>
                <a:xfrm>
                  <a:off x="-256075" y="5901222"/>
                  <a:ext cx="118460" cy="205937"/>
                  <a:chOff x="-256075" y="5901222"/>
                  <a:chExt cx="118460" cy="205937"/>
                </a:xfrm>
              </p:grpSpPr>
              <p:sp>
                <p:nvSpPr>
                  <p:cNvPr id="3751" name="Freeform 3750"/>
                  <p:cNvSpPr/>
                  <p:nvPr/>
                </p:nvSpPr>
                <p:spPr>
                  <a:xfrm>
                    <a:off x="-233143" y="5960104"/>
                    <a:ext cx="26520" cy="1470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6520" h="147055">
                        <a:moveTo>
                          <a:pt x="13634" y="0"/>
                        </a:moveTo>
                        <a:lnTo>
                          <a:pt x="0" y="109807"/>
                        </a:lnTo>
                        <a:lnTo>
                          <a:pt x="9282" y="147055"/>
                        </a:lnTo>
                        <a:lnTo>
                          <a:pt x="26520" y="114346"/>
                        </a:lnTo>
                        <a:lnTo>
                          <a:pt x="25592" y="1771"/>
                        </a:lnTo>
                        <a:lnTo>
                          <a:pt x="13634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3752" name="Freeform 3751"/>
                  <p:cNvSpPr/>
                  <p:nvPr/>
                </p:nvSpPr>
                <p:spPr>
                  <a:xfrm>
                    <a:off x="-210145" y="5930780"/>
                    <a:ext cx="72531" cy="562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531" h="56237">
                        <a:moveTo>
                          <a:pt x="63162" y="0"/>
                        </a:moveTo>
                        <a:lnTo>
                          <a:pt x="38910" y="12267"/>
                        </a:lnTo>
                        <a:lnTo>
                          <a:pt x="0" y="16602"/>
                        </a:lnTo>
                        <a:lnTo>
                          <a:pt x="25310" y="56237"/>
                        </a:lnTo>
                        <a:lnTo>
                          <a:pt x="54398" y="28525"/>
                        </a:lnTo>
                        <a:lnTo>
                          <a:pt x="72531" y="2660"/>
                        </a:lnTo>
                        <a:lnTo>
                          <a:pt x="63162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3753" name="Freeform 3752"/>
                  <p:cNvSpPr/>
                  <p:nvPr/>
                </p:nvSpPr>
                <p:spPr>
                  <a:xfrm>
                    <a:off x="-224501" y="5947384"/>
                    <a:ext cx="23044" cy="185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3044" h="18573">
                        <a:moveTo>
                          <a:pt x="14355" y="0"/>
                        </a:moveTo>
                        <a:lnTo>
                          <a:pt x="0" y="9706"/>
                        </a:lnTo>
                        <a:lnTo>
                          <a:pt x="4911" y="15617"/>
                        </a:lnTo>
                        <a:lnTo>
                          <a:pt x="18133" y="18573"/>
                        </a:lnTo>
                        <a:lnTo>
                          <a:pt x="23044" y="14139"/>
                        </a:lnTo>
                        <a:lnTo>
                          <a:pt x="14355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3754" name="Freeform 3753"/>
                  <p:cNvSpPr/>
                  <p:nvPr/>
                </p:nvSpPr>
                <p:spPr>
                  <a:xfrm>
                    <a:off x="-256076" y="5901222"/>
                    <a:ext cx="45931" cy="717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931" h="71755">
                        <a:moveTo>
                          <a:pt x="22782" y="3547"/>
                        </a:moveTo>
                        <a:lnTo>
                          <a:pt x="22661" y="31628"/>
                        </a:lnTo>
                        <a:lnTo>
                          <a:pt x="45931" y="46162"/>
                        </a:lnTo>
                        <a:lnTo>
                          <a:pt x="7211" y="71755"/>
                        </a:lnTo>
                        <a:lnTo>
                          <a:pt x="0" y="26274"/>
                        </a:lnTo>
                        <a:lnTo>
                          <a:pt x="10658" y="0"/>
                        </a:lnTo>
                        <a:lnTo>
                          <a:pt x="22782" y="354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8800" cap="flat">
                    <a:noFill/>
                    <a:bevel/>
                  </a:ln>
                </p:spPr>
              </p:sp>
            </p:grpSp>
          </p:grpSp>
          <p:grpSp>
            <p:nvGrpSpPr>
              <p:cNvPr id="3755" name="Turned Figure"/>
              <p:cNvGrpSpPr/>
              <p:nvPr/>
            </p:nvGrpSpPr>
            <p:grpSpPr>
              <a:xfrm>
                <a:off x="537473" y="5735233"/>
                <a:ext cx="344025" cy="1081766"/>
                <a:chOff x="537473" y="5735233"/>
                <a:chExt cx="344025" cy="1081766"/>
              </a:xfrm>
            </p:grpSpPr>
            <p:sp>
              <p:nvSpPr>
                <p:cNvPr id="3756" name="Freeform 3755"/>
                <p:cNvSpPr/>
                <p:nvPr/>
              </p:nvSpPr>
              <p:spPr>
                <a:xfrm>
                  <a:off x="592162" y="6231241"/>
                  <a:ext cx="14080" cy="467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080" h="46719">
                      <a:moveTo>
                        <a:pt x="0" y="9437"/>
                      </a:moveTo>
                      <a:lnTo>
                        <a:pt x="13857" y="0"/>
                      </a:lnTo>
                      <a:lnTo>
                        <a:pt x="14080" y="37359"/>
                      </a:lnTo>
                      <a:lnTo>
                        <a:pt x="0" y="46719"/>
                      </a:lnTo>
                      <a:lnTo>
                        <a:pt x="0" y="9437"/>
                      </a:lnTo>
                      <a:close/>
                    </a:path>
                  </a:pathLst>
                </a:custGeom>
                <a:solidFill>
                  <a:srgbClr val="9CBA5C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57" name="Freeform 3756"/>
                <p:cNvSpPr/>
                <p:nvPr/>
              </p:nvSpPr>
              <p:spPr>
                <a:xfrm>
                  <a:off x="774133" y="6010090"/>
                  <a:ext cx="35717" cy="8069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717" h="806912">
                      <a:moveTo>
                        <a:pt x="609" y="0"/>
                      </a:moveTo>
                      <a:lnTo>
                        <a:pt x="35717" y="3119"/>
                      </a:lnTo>
                      <a:lnTo>
                        <a:pt x="34272" y="781571"/>
                      </a:lnTo>
                      <a:lnTo>
                        <a:pt x="0" y="806912"/>
                      </a:lnTo>
                      <a:lnTo>
                        <a:pt x="609" y="0"/>
                      </a:lnTo>
                      <a:close/>
                    </a:path>
                  </a:pathLst>
                </a:custGeom>
                <a:solidFill>
                  <a:srgbClr val="C3D59C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58" name="Freeform 3757"/>
                <p:cNvSpPr/>
                <p:nvPr/>
              </p:nvSpPr>
              <p:spPr>
                <a:xfrm>
                  <a:off x="592163" y="5969695"/>
                  <a:ext cx="17845" cy="2709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845" h="270984">
                      <a:moveTo>
                        <a:pt x="489" y="4547"/>
                      </a:moveTo>
                      <a:lnTo>
                        <a:pt x="16713" y="0"/>
                      </a:lnTo>
                      <a:lnTo>
                        <a:pt x="17845" y="258974"/>
                      </a:lnTo>
                      <a:lnTo>
                        <a:pt x="0" y="270984"/>
                      </a:lnTo>
                      <a:lnTo>
                        <a:pt x="489" y="4547"/>
                      </a:lnTo>
                      <a:close/>
                    </a:path>
                  </a:pathLst>
                </a:custGeom>
                <a:solidFill>
                  <a:srgbClr val="C3D59C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59" name="Freeform 3758"/>
                <p:cNvSpPr/>
                <p:nvPr/>
              </p:nvSpPr>
              <p:spPr>
                <a:xfrm>
                  <a:off x="607375" y="5957051"/>
                  <a:ext cx="168912" cy="3106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8912" h="310690">
                      <a:moveTo>
                        <a:pt x="830" y="0"/>
                      </a:moveTo>
                      <a:lnTo>
                        <a:pt x="168912" y="47339"/>
                      </a:lnTo>
                      <a:lnTo>
                        <a:pt x="167526" y="310690"/>
                      </a:lnTo>
                      <a:lnTo>
                        <a:pt x="0" y="253979"/>
                      </a:lnTo>
                      <a:lnTo>
                        <a:pt x="830" y="0"/>
                      </a:lnTo>
                      <a:close/>
                    </a:path>
                  </a:pathLst>
                </a:custGeom>
                <a:solidFill>
                  <a:srgbClr val="E8EFD9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60" name="Freeform 3759"/>
                <p:cNvSpPr/>
                <p:nvPr/>
              </p:nvSpPr>
              <p:spPr>
                <a:xfrm>
                  <a:off x="546137" y="5884263"/>
                  <a:ext cx="335140" cy="4466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5140" h="446662">
                      <a:moveTo>
                        <a:pt x="0" y="33414"/>
                      </a:moveTo>
                      <a:cubicBezTo>
                        <a:pt x="0" y="33414"/>
                        <a:pt x="15695" y="9491"/>
                        <a:pt x="59371" y="0"/>
                      </a:cubicBezTo>
                      <a:cubicBezTo>
                        <a:pt x="59371" y="0"/>
                        <a:pt x="65659" y="0"/>
                        <a:pt x="71250" y="1972"/>
                      </a:cubicBezTo>
                      <a:lnTo>
                        <a:pt x="304300" y="73057"/>
                      </a:lnTo>
                      <a:cubicBezTo>
                        <a:pt x="304300" y="73057"/>
                        <a:pt x="328977" y="79569"/>
                        <a:pt x="335140" y="102179"/>
                      </a:cubicBezTo>
                      <a:lnTo>
                        <a:pt x="335140" y="423683"/>
                      </a:lnTo>
                      <a:lnTo>
                        <a:pt x="303097" y="446662"/>
                      </a:lnTo>
                      <a:lnTo>
                        <a:pt x="301063" y="128198"/>
                      </a:lnTo>
                      <a:cubicBezTo>
                        <a:pt x="301063" y="128198"/>
                        <a:pt x="304300" y="109623"/>
                        <a:pt x="284035" y="98688"/>
                      </a:cubicBezTo>
                      <a:lnTo>
                        <a:pt x="34409" y="18889"/>
                      </a:lnTo>
                      <a:cubicBezTo>
                        <a:pt x="34409" y="18889"/>
                        <a:pt x="30021" y="17864"/>
                        <a:pt x="23382" y="19060"/>
                      </a:cubicBezTo>
                      <a:cubicBezTo>
                        <a:pt x="23382" y="19060"/>
                        <a:pt x="10455" y="22307"/>
                        <a:pt x="0" y="33414"/>
                      </a:cubicBezTo>
                      <a:close/>
                    </a:path>
                  </a:pathLst>
                </a:custGeom>
                <a:solidFill>
                  <a:srgbClr val="C3D59C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61" name="Freeform 3760"/>
                <p:cNvSpPr/>
                <p:nvPr/>
              </p:nvSpPr>
              <p:spPr>
                <a:xfrm>
                  <a:off x="684396" y="5880524"/>
                  <a:ext cx="81964" cy="621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1964" h="62153">
                      <a:moveTo>
                        <a:pt x="0" y="950"/>
                      </a:moveTo>
                      <a:lnTo>
                        <a:pt x="81964" y="0"/>
                      </a:lnTo>
                      <a:lnTo>
                        <a:pt x="81613" y="50847"/>
                      </a:lnTo>
                      <a:lnTo>
                        <a:pt x="58500" y="62153"/>
                      </a:lnTo>
                      <a:lnTo>
                        <a:pt x="0" y="25334"/>
                      </a:lnTo>
                      <a:lnTo>
                        <a:pt x="0" y="950"/>
                      </a:lnTo>
                      <a:close/>
                    </a:path>
                  </a:pathLst>
                </a:custGeom>
                <a:solidFill>
                  <a:srgbClr val="C3D59C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62" name="Freeform 3761"/>
                <p:cNvSpPr/>
                <p:nvPr/>
              </p:nvSpPr>
              <p:spPr>
                <a:xfrm>
                  <a:off x="606020" y="6210142"/>
                  <a:ext cx="168880" cy="799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8880" h="79956">
                      <a:moveTo>
                        <a:pt x="168880" y="57601"/>
                      </a:moveTo>
                      <a:lnTo>
                        <a:pt x="0" y="0"/>
                      </a:lnTo>
                      <a:lnTo>
                        <a:pt x="0" y="22355"/>
                      </a:lnTo>
                      <a:lnTo>
                        <a:pt x="168880" y="79956"/>
                      </a:lnTo>
                      <a:lnTo>
                        <a:pt x="168880" y="57601"/>
                      </a:lnTo>
                      <a:close/>
                    </a:path>
                  </a:pathLst>
                </a:custGeom>
                <a:solidFill>
                  <a:srgbClr val="BDD192"/>
                </a:solidFill>
                <a:ln w="2500" cap="flat">
                  <a:noFill/>
                  <a:bevel/>
                </a:ln>
              </p:spPr>
            </p:sp>
            <p:sp>
              <p:nvSpPr>
                <p:cNvPr id="3763" name="Freeform 3762"/>
                <p:cNvSpPr/>
                <p:nvPr/>
              </p:nvSpPr>
              <p:spPr>
                <a:xfrm>
                  <a:off x="604424" y="6232046"/>
                  <a:ext cx="74609" cy="5513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609" h="551322">
                      <a:moveTo>
                        <a:pt x="1321" y="0"/>
                      </a:moveTo>
                      <a:lnTo>
                        <a:pt x="74609" y="25045"/>
                      </a:lnTo>
                      <a:lnTo>
                        <a:pt x="73288" y="551322"/>
                      </a:lnTo>
                      <a:lnTo>
                        <a:pt x="0" y="526276"/>
                      </a:lnTo>
                      <a:lnTo>
                        <a:pt x="1321" y="0"/>
                      </a:lnTo>
                      <a:close/>
                    </a:path>
                  </a:pathLst>
                </a:custGeom>
                <a:solidFill>
                  <a:srgbClr val="E8EFD9"/>
                </a:solidFill>
                <a:ln w="2500" cap="flat">
                  <a:noFill/>
                  <a:bevel/>
                </a:ln>
              </p:spPr>
            </p:sp>
            <p:sp>
              <p:nvSpPr>
                <p:cNvPr id="3764" name="Freeform 3763"/>
                <p:cNvSpPr/>
                <p:nvPr/>
              </p:nvSpPr>
              <p:spPr>
                <a:xfrm>
                  <a:off x="677711" y="6320704"/>
                  <a:ext cx="20411" cy="4626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11" h="462665">
                      <a:moveTo>
                        <a:pt x="1321" y="9602"/>
                      </a:moveTo>
                      <a:lnTo>
                        <a:pt x="20411" y="15406"/>
                      </a:lnTo>
                      <a:lnTo>
                        <a:pt x="19398" y="449618"/>
                      </a:lnTo>
                      <a:lnTo>
                        <a:pt x="0" y="462665"/>
                      </a:lnTo>
                      <a:lnTo>
                        <a:pt x="1321" y="0"/>
                      </a:lnTo>
                      <a:close/>
                    </a:path>
                  </a:pathLst>
                </a:custGeom>
                <a:solidFill>
                  <a:srgbClr val="C3D59C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65" name="Freeform 3764"/>
                <p:cNvSpPr/>
                <p:nvPr/>
              </p:nvSpPr>
              <p:spPr>
                <a:xfrm>
                  <a:off x="774901" y="6254691"/>
                  <a:ext cx="18867" cy="366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67" h="36607">
                      <a:moveTo>
                        <a:pt x="0" y="13052"/>
                      </a:moveTo>
                      <a:lnTo>
                        <a:pt x="0" y="36607"/>
                      </a:lnTo>
                      <a:lnTo>
                        <a:pt x="18867" y="24005"/>
                      </a:lnTo>
                      <a:lnTo>
                        <a:pt x="18253" y="0"/>
                      </a:lnTo>
                      <a:lnTo>
                        <a:pt x="0" y="13052"/>
                      </a:lnTo>
                      <a:close/>
                    </a:path>
                  </a:pathLst>
                </a:custGeom>
                <a:solidFill>
                  <a:srgbClr val="96B652"/>
                </a:solidFill>
                <a:ln w="2500" cap="flat">
                  <a:noFill/>
                  <a:bevel/>
                </a:ln>
              </p:spPr>
            </p:sp>
            <p:sp>
              <p:nvSpPr>
                <p:cNvPr id="3766" name="Freeform 3765"/>
                <p:cNvSpPr/>
                <p:nvPr/>
              </p:nvSpPr>
              <p:spPr>
                <a:xfrm>
                  <a:off x="606021" y="6232496"/>
                  <a:ext cx="169340" cy="1668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9340" h="166824">
                      <a:moveTo>
                        <a:pt x="0" y="0"/>
                      </a:moveTo>
                      <a:lnTo>
                        <a:pt x="168880" y="57602"/>
                      </a:lnTo>
                      <a:lnTo>
                        <a:pt x="169340" y="166824"/>
                      </a:lnTo>
                      <a:lnTo>
                        <a:pt x="460" y="1092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8EFD9"/>
                </a:solidFill>
                <a:ln w="2500" cap="flat">
                  <a:noFill/>
                  <a:bevel/>
                </a:ln>
              </p:spPr>
            </p:sp>
            <p:sp>
              <p:nvSpPr>
                <p:cNvPr id="3767" name="Freeform 3766"/>
                <p:cNvSpPr/>
                <p:nvPr/>
              </p:nvSpPr>
              <p:spPr>
                <a:xfrm>
                  <a:off x="537473" y="5901308"/>
                  <a:ext cx="311839" cy="4295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1839" h="429592">
                      <a:moveTo>
                        <a:pt x="255067" y="410393"/>
                      </a:moveTo>
                      <a:lnTo>
                        <a:pt x="311839" y="429592"/>
                      </a:lnTo>
                      <a:lnTo>
                        <a:pt x="311839" y="308736"/>
                      </a:lnTo>
                      <a:lnTo>
                        <a:pt x="311839" y="104963"/>
                      </a:lnTo>
                      <a:cubicBezTo>
                        <a:pt x="311839" y="104963"/>
                        <a:pt x="313189" y="89706"/>
                        <a:pt x="289278" y="78417"/>
                      </a:cubicBezTo>
                      <a:lnTo>
                        <a:pt x="43074" y="0"/>
                      </a:lnTo>
                      <a:cubicBezTo>
                        <a:pt x="43074" y="0"/>
                        <a:pt x="3824" y="0"/>
                        <a:pt x="788" y="38352"/>
                      </a:cubicBezTo>
                      <a:lnTo>
                        <a:pt x="0" y="322394"/>
                      </a:lnTo>
                      <a:lnTo>
                        <a:pt x="54690" y="339370"/>
                      </a:lnTo>
                      <a:lnTo>
                        <a:pt x="55180" y="73914"/>
                      </a:lnTo>
                      <a:lnTo>
                        <a:pt x="71740" y="68388"/>
                      </a:lnTo>
                      <a:lnTo>
                        <a:pt x="244325" y="116010"/>
                      </a:lnTo>
                      <a:lnTo>
                        <a:pt x="254699" y="127708"/>
                      </a:lnTo>
                      <a:lnTo>
                        <a:pt x="253769" y="287824"/>
                      </a:lnTo>
                      <a:lnTo>
                        <a:pt x="255067" y="410393"/>
                      </a:lnTo>
                      <a:close/>
                    </a:path>
                  </a:pathLst>
                </a:custGeom>
                <a:solidFill>
                  <a:srgbClr val="E8EFD9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68" name="Freeform 3767"/>
                <p:cNvSpPr/>
                <p:nvPr/>
              </p:nvSpPr>
              <p:spPr>
                <a:xfrm>
                  <a:off x="678974" y="5881473"/>
                  <a:ext cx="63270" cy="659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270" h="65910">
                      <a:moveTo>
                        <a:pt x="0" y="0"/>
                      </a:moveTo>
                      <a:lnTo>
                        <a:pt x="63270" y="14956"/>
                      </a:lnTo>
                      <a:lnTo>
                        <a:pt x="62784" y="61574"/>
                      </a:lnTo>
                      <a:lnTo>
                        <a:pt x="22313" y="65910"/>
                      </a:lnTo>
                      <a:lnTo>
                        <a:pt x="604" y="5137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CE7C6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69" name="Freeform 3768"/>
                <p:cNvSpPr/>
                <p:nvPr/>
              </p:nvSpPr>
              <p:spPr>
                <a:xfrm>
                  <a:off x="641417" y="5735174"/>
                  <a:ext cx="166809" cy="1857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6809" h="185706">
                      <a:moveTo>
                        <a:pt x="0" y="14976"/>
                      </a:moveTo>
                      <a:cubicBezTo>
                        <a:pt x="0" y="14976"/>
                        <a:pt x="1488" y="15340"/>
                        <a:pt x="9235" y="16782"/>
                      </a:cubicBezTo>
                      <a:cubicBezTo>
                        <a:pt x="19031" y="19254"/>
                        <a:pt x="121416" y="45681"/>
                        <a:pt x="128649" y="46541"/>
                      </a:cubicBezTo>
                      <a:cubicBezTo>
                        <a:pt x="134343" y="50497"/>
                        <a:pt x="135728" y="47551"/>
                        <a:pt x="135728" y="57120"/>
                      </a:cubicBezTo>
                      <a:cubicBezTo>
                        <a:pt x="135728" y="66689"/>
                        <a:pt x="136343" y="177224"/>
                        <a:pt x="136343" y="177224"/>
                      </a:cubicBezTo>
                      <a:cubicBezTo>
                        <a:pt x="136343" y="177224"/>
                        <a:pt x="136959" y="179638"/>
                        <a:pt x="130803" y="185706"/>
                      </a:cubicBezTo>
                      <a:lnTo>
                        <a:pt x="162433" y="167812"/>
                      </a:lnTo>
                      <a:cubicBezTo>
                        <a:pt x="162433" y="167812"/>
                        <a:pt x="166809" y="165953"/>
                        <a:pt x="166809" y="158776"/>
                      </a:cubicBezTo>
                      <a:lnTo>
                        <a:pt x="166809" y="37455"/>
                      </a:lnTo>
                      <a:cubicBezTo>
                        <a:pt x="166809" y="37455"/>
                        <a:pt x="167694" y="32017"/>
                        <a:pt x="158348" y="29439"/>
                      </a:cubicBezTo>
                      <a:lnTo>
                        <a:pt x="47617" y="903"/>
                      </a:lnTo>
                      <a:cubicBezTo>
                        <a:pt x="47617" y="903"/>
                        <a:pt x="42134" y="-1147"/>
                        <a:pt x="35093" y="903"/>
                      </a:cubicBezTo>
                      <a:lnTo>
                        <a:pt x="0" y="14976"/>
                      </a:lnTo>
                      <a:close/>
                    </a:path>
                  </a:pathLst>
                </a:custGeom>
                <a:solidFill>
                  <a:srgbClr val="C3D59C"/>
                </a:solidFill>
                <a:ln w="2500" cap="flat">
                  <a:noFill/>
                  <a:bevel/>
                </a:ln>
              </p:spPr>
            </p:sp>
            <p:sp>
              <p:nvSpPr>
                <p:cNvPr id="3770" name="Freeform 3769"/>
                <p:cNvSpPr/>
                <p:nvPr/>
              </p:nvSpPr>
              <p:spPr>
                <a:xfrm>
                  <a:off x="637727" y="5748870"/>
                  <a:ext cx="140633" cy="1719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0633" h="171982">
                      <a:moveTo>
                        <a:pt x="8148" y="0"/>
                      </a:moveTo>
                      <a:lnTo>
                        <a:pt x="133723" y="32849"/>
                      </a:lnTo>
                      <a:cubicBezTo>
                        <a:pt x="137652" y="33821"/>
                        <a:pt x="140633" y="36220"/>
                        <a:pt x="140633" y="40378"/>
                      </a:cubicBezTo>
                      <a:lnTo>
                        <a:pt x="140633" y="164199"/>
                      </a:lnTo>
                      <a:cubicBezTo>
                        <a:pt x="140633" y="168358"/>
                        <a:pt x="136918" y="171982"/>
                        <a:pt x="132667" y="171982"/>
                      </a:cubicBezTo>
                      <a:lnTo>
                        <a:pt x="7647" y="137031"/>
                      </a:lnTo>
                      <a:cubicBezTo>
                        <a:pt x="1930" y="135553"/>
                        <a:pt x="0" y="133634"/>
                        <a:pt x="0" y="129475"/>
                      </a:cubicBezTo>
                      <a:lnTo>
                        <a:pt x="501" y="7390"/>
                      </a:lnTo>
                      <a:cubicBezTo>
                        <a:pt x="501" y="3232"/>
                        <a:pt x="3897" y="0"/>
                        <a:pt x="8148" y="0"/>
                      </a:cubicBezTo>
                      <a:close/>
                    </a:path>
                  </a:pathLst>
                </a:custGeom>
                <a:solidFill>
                  <a:srgbClr val="E8EFD9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71" name="Freeform 3770"/>
                <p:cNvSpPr/>
                <p:nvPr/>
              </p:nvSpPr>
              <p:spPr>
                <a:xfrm>
                  <a:off x="792714" y="6310169"/>
                  <a:ext cx="56644" cy="56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644" h="56433">
                      <a:moveTo>
                        <a:pt x="56644" y="19151"/>
                      </a:moveTo>
                      <a:lnTo>
                        <a:pt x="0" y="0"/>
                      </a:lnTo>
                      <a:lnTo>
                        <a:pt x="0" y="37282"/>
                      </a:lnTo>
                      <a:lnTo>
                        <a:pt x="56644" y="56433"/>
                      </a:lnTo>
                      <a:lnTo>
                        <a:pt x="56644" y="19151"/>
                      </a:lnTo>
                      <a:close/>
                    </a:path>
                  </a:pathLst>
                </a:custGeom>
                <a:solidFill>
                  <a:srgbClr val="AEC679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72" name="Freeform 3771"/>
                <p:cNvSpPr/>
                <p:nvPr/>
              </p:nvSpPr>
              <p:spPr>
                <a:xfrm>
                  <a:off x="849357" y="6306516"/>
                  <a:ext cx="32141" cy="600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141" h="60087">
                      <a:moveTo>
                        <a:pt x="0" y="22805"/>
                      </a:moveTo>
                      <a:lnTo>
                        <a:pt x="31918" y="0"/>
                      </a:lnTo>
                      <a:lnTo>
                        <a:pt x="32141" y="37359"/>
                      </a:lnTo>
                      <a:lnTo>
                        <a:pt x="0" y="60087"/>
                      </a:lnTo>
                      <a:lnTo>
                        <a:pt x="0" y="22805"/>
                      </a:lnTo>
                      <a:close/>
                    </a:path>
                  </a:pathLst>
                </a:custGeom>
                <a:solidFill>
                  <a:srgbClr val="9CBA5C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73" name="Freeform 3772"/>
                <p:cNvSpPr/>
                <p:nvPr/>
              </p:nvSpPr>
              <p:spPr>
                <a:xfrm>
                  <a:off x="537473" y="6223333"/>
                  <a:ext cx="54690" cy="546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690" h="54627">
                      <a:moveTo>
                        <a:pt x="54690" y="17345"/>
                      </a:moveTo>
                      <a:lnTo>
                        <a:pt x="0" y="0"/>
                      </a:lnTo>
                      <a:lnTo>
                        <a:pt x="0" y="37282"/>
                      </a:lnTo>
                      <a:lnTo>
                        <a:pt x="54690" y="54627"/>
                      </a:lnTo>
                      <a:lnTo>
                        <a:pt x="54690" y="17345"/>
                      </a:lnTo>
                      <a:close/>
                    </a:path>
                  </a:pathLst>
                </a:custGeom>
                <a:solidFill>
                  <a:srgbClr val="AEC679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74" name="Freeform 3773"/>
                <p:cNvSpPr/>
                <p:nvPr/>
              </p:nvSpPr>
              <p:spPr>
                <a:xfrm>
                  <a:off x="774460" y="6756304"/>
                  <a:ext cx="34238" cy="605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238" h="60531">
                      <a:moveTo>
                        <a:pt x="0" y="23249"/>
                      </a:moveTo>
                      <a:lnTo>
                        <a:pt x="34015" y="0"/>
                      </a:lnTo>
                      <a:lnTo>
                        <a:pt x="34238" y="37359"/>
                      </a:lnTo>
                      <a:lnTo>
                        <a:pt x="0" y="60531"/>
                      </a:lnTo>
                      <a:lnTo>
                        <a:pt x="0" y="23249"/>
                      </a:lnTo>
                      <a:close/>
                    </a:path>
                  </a:pathLst>
                </a:custGeom>
                <a:solidFill>
                  <a:srgbClr val="9CBA5C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75" name="Freeform 3774"/>
                <p:cNvSpPr/>
                <p:nvPr/>
              </p:nvSpPr>
              <p:spPr>
                <a:xfrm>
                  <a:off x="604424" y="6721519"/>
                  <a:ext cx="73287" cy="621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287" h="62146">
                      <a:moveTo>
                        <a:pt x="73287" y="24864"/>
                      </a:moveTo>
                      <a:lnTo>
                        <a:pt x="0" y="0"/>
                      </a:lnTo>
                      <a:lnTo>
                        <a:pt x="0" y="37282"/>
                      </a:lnTo>
                      <a:lnTo>
                        <a:pt x="73287" y="62146"/>
                      </a:lnTo>
                      <a:lnTo>
                        <a:pt x="73287" y="24864"/>
                      </a:lnTo>
                      <a:close/>
                    </a:path>
                  </a:pathLst>
                </a:custGeom>
                <a:solidFill>
                  <a:srgbClr val="AEC679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76" name="Freeform 3775"/>
                <p:cNvSpPr/>
                <p:nvPr/>
              </p:nvSpPr>
              <p:spPr>
                <a:xfrm>
                  <a:off x="677735" y="6733189"/>
                  <a:ext cx="19691" cy="504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691" h="50476">
                      <a:moveTo>
                        <a:pt x="0" y="13194"/>
                      </a:moveTo>
                      <a:lnTo>
                        <a:pt x="19304" y="0"/>
                      </a:lnTo>
                      <a:lnTo>
                        <a:pt x="19691" y="37150"/>
                      </a:lnTo>
                      <a:lnTo>
                        <a:pt x="0" y="50476"/>
                      </a:lnTo>
                      <a:lnTo>
                        <a:pt x="0" y="13194"/>
                      </a:lnTo>
                      <a:close/>
                    </a:path>
                  </a:pathLst>
                </a:custGeom>
                <a:solidFill>
                  <a:srgbClr val="9CBA5C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77" name="Freeform 3776"/>
                <p:cNvSpPr/>
                <p:nvPr/>
              </p:nvSpPr>
              <p:spPr>
                <a:xfrm>
                  <a:off x="696813" y="6266095"/>
                  <a:ext cx="78086" cy="5509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8086" h="550909">
                      <a:moveTo>
                        <a:pt x="626" y="0"/>
                      </a:moveTo>
                      <a:lnTo>
                        <a:pt x="78086" y="24005"/>
                      </a:lnTo>
                      <a:lnTo>
                        <a:pt x="77319" y="550909"/>
                      </a:lnTo>
                      <a:lnTo>
                        <a:pt x="0" y="524139"/>
                      </a:lnTo>
                      <a:lnTo>
                        <a:pt x="626" y="0"/>
                      </a:lnTo>
                      <a:close/>
                    </a:path>
                  </a:pathLst>
                </a:custGeom>
                <a:solidFill>
                  <a:srgbClr val="E8EFD9"/>
                </a:solidFill>
                <a:ln w="2500" cap="flat">
                  <a:noFill/>
                  <a:bevel/>
                </a:ln>
              </p:spPr>
            </p:sp>
            <p:sp>
              <p:nvSpPr>
                <p:cNvPr id="3778" name="Freeform 3777"/>
                <p:cNvSpPr/>
                <p:nvPr/>
              </p:nvSpPr>
              <p:spPr>
                <a:xfrm>
                  <a:off x="697057" y="6753723"/>
                  <a:ext cx="77077" cy="632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077" h="63280">
                      <a:moveTo>
                        <a:pt x="77077" y="25998"/>
                      </a:moveTo>
                      <a:lnTo>
                        <a:pt x="0" y="0"/>
                      </a:lnTo>
                      <a:lnTo>
                        <a:pt x="0" y="37282"/>
                      </a:lnTo>
                      <a:lnTo>
                        <a:pt x="77077" y="63280"/>
                      </a:lnTo>
                      <a:lnTo>
                        <a:pt x="77077" y="25998"/>
                      </a:lnTo>
                      <a:close/>
                    </a:path>
                  </a:pathLst>
                </a:custGeom>
                <a:solidFill>
                  <a:srgbClr val="AEC679"/>
                </a:solidFill>
                <a:ln w="8800" cap="flat">
                  <a:noFill/>
                  <a:bevel/>
                </a:ln>
              </p:spPr>
            </p:sp>
            <p:grpSp>
              <p:nvGrpSpPr>
                <p:cNvPr id="3779" name="Group 3778"/>
                <p:cNvGrpSpPr/>
                <p:nvPr/>
              </p:nvGrpSpPr>
              <p:grpSpPr>
                <a:xfrm>
                  <a:off x="656918" y="5901222"/>
                  <a:ext cx="118460" cy="205937"/>
                  <a:chOff x="656918" y="5901222"/>
                  <a:chExt cx="118460" cy="205937"/>
                </a:xfrm>
              </p:grpSpPr>
              <p:sp>
                <p:nvSpPr>
                  <p:cNvPr id="3780" name="Freeform 3779"/>
                  <p:cNvSpPr/>
                  <p:nvPr/>
                </p:nvSpPr>
                <p:spPr>
                  <a:xfrm>
                    <a:off x="679850" y="5960104"/>
                    <a:ext cx="26520" cy="1470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6520" h="147055">
                        <a:moveTo>
                          <a:pt x="13634" y="0"/>
                        </a:moveTo>
                        <a:lnTo>
                          <a:pt x="0" y="109807"/>
                        </a:lnTo>
                        <a:lnTo>
                          <a:pt x="9282" y="147055"/>
                        </a:lnTo>
                        <a:lnTo>
                          <a:pt x="26520" y="114346"/>
                        </a:lnTo>
                        <a:lnTo>
                          <a:pt x="25592" y="1771"/>
                        </a:lnTo>
                        <a:lnTo>
                          <a:pt x="13634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3781" name="Freeform 3780"/>
                  <p:cNvSpPr/>
                  <p:nvPr/>
                </p:nvSpPr>
                <p:spPr>
                  <a:xfrm>
                    <a:off x="702847" y="5930780"/>
                    <a:ext cx="72531" cy="562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531" h="56237">
                        <a:moveTo>
                          <a:pt x="63162" y="0"/>
                        </a:moveTo>
                        <a:lnTo>
                          <a:pt x="38910" y="12267"/>
                        </a:lnTo>
                        <a:lnTo>
                          <a:pt x="0" y="16602"/>
                        </a:lnTo>
                        <a:lnTo>
                          <a:pt x="25310" y="56237"/>
                        </a:lnTo>
                        <a:lnTo>
                          <a:pt x="54398" y="28525"/>
                        </a:lnTo>
                        <a:lnTo>
                          <a:pt x="72531" y="2660"/>
                        </a:lnTo>
                        <a:lnTo>
                          <a:pt x="63162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3782" name="Freeform 3781"/>
                  <p:cNvSpPr/>
                  <p:nvPr/>
                </p:nvSpPr>
                <p:spPr>
                  <a:xfrm>
                    <a:off x="688492" y="5947384"/>
                    <a:ext cx="23044" cy="185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3044" h="18573">
                        <a:moveTo>
                          <a:pt x="14355" y="0"/>
                        </a:moveTo>
                        <a:lnTo>
                          <a:pt x="0" y="9706"/>
                        </a:lnTo>
                        <a:lnTo>
                          <a:pt x="4911" y="15617"/>
                        </a:lnTo>
                        <a:lnTo>
                          <a:pt x="18133" y="18573"/>
                        </a:lnTo>
                        <a:lnTo>
                          <a:pt x="23044" y="14139"/>
                        </a:lnTo>
                        <a:lnTo>
                          <a:pt x="14355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3783" name="Freeform 3782"/>
                  <p:cNvSpPr/>
                  <p:nvPr/>
                </p:nvSpPr>
                <p:spPr>
                  <a:xfrm>
                    <a:off x="656917" y="5901222"/>
                    <a:ext cx="45931" cy="717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931" h="71755">
                        <a:moveTo>
                          <a:pt x="22782" y="3547"/>
                        </a:moveTo>
                        <a:lnTo>
                          <a:pt x="22661" y="31628"/>
                        </a:lnTo>
                        <a:lnTo>
                          <a:pt x="45931" y="46162"/>
                        </a:lnTo>
                        <a:lnTo>
                          <a:pt x="7211" y="71755"/>
                        </a:lnTo>
                        <a:lnTo>
                          <a:pt x="0" y="26274"/>
                        </a:lnTo>
                        <a:lnTo>
                          <a:pt x="10658" y="0"/>
                        </a:lnTo>
                        <a:lnTo>
                          <a:pt x="22782" y="354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8800" cap="flat">
                    <a:noFill/>
                    <a:bevel/>
                  </a:ln>
                </p:spPr>
              </p:sp>
            </p:grpSp>
          </p:grpSp>
          <p:grpSp>
            <p:nvGrpSpPr>
              <p:cNvPr id="3784" name="Group 3783"/>
              <p:cNvGrpSpPr/>
              <p:nvPr/>
            </p:nvGrpSpPr>
            <p:grpSpPr>
              <a:xfrm>
                <a:off x="195361" y="5223974"/>
                <a:ext cx="360224" cy="260292"/>
                <a:chOff x="195361" y="5223974"/>
                <a:chExt cx="360224" cy="260292"/>
              </a:xfrm>
            </p:grpSpPr>
            <p:sp>
              <p:nvSpPr>
                <p:cNvPr id="3785" name="Freeform 3784"/>
                <p:cNvSpPr/>
                <p:nvPr/>
              </p:nvSpPr>
              <p:spPr>
                <a:xfrm>
                  <a:off x="197613" y="5223974"/>
                  <a:ext cx="357910" cy="2083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7910" h="208326">
                      <a:moveTo>
                        <a:pt x="0" y="32317"/>
                      </a:moveTo>
                      <a:cubicBezTo>
                        <a:pt x="0" y="32317"/>
                        <a:pt x="3249" y="2142"/>
                        <a:pt x="42525" y="0"/>
                      </a:cubicBezTo>
                      <a:lnTo>
                        <a:pt x="323667" y="0"/>
                      </a:lnTo>
                      <a:cubicBezTo>
                        <a:pt x="323667" y="0"/>
                        <a:pt x="358537" y="3454"/>
                        <a:pt x="357910" y="39533"/>
                      </a:cubicBezTo>
                      <a:lnTo>
                        <a:pt x="357910" y="179258"/>
                      </a:lnTo>
                      <a:cubicBezTo>
                        <a:pt x="357910" y="179258"/>
                        <a:pt x="354590" y="204841"/>
                        <a:pt x="318403" y="208326"/>
                      </a:cubicBezTo>
                      <a:cubicBezTo>
                        <a:pt x="318403" y="208326"/>
                        <a:pt x="340773" y="196313"/>
                        <a:pt x="339937" y="183307"/>
                      </a:cubicBezTo>
                      <a:lnTo>
                        <a:pt x="339937" y="44924"/>
                      </a:lnTo>
                      <a:cubicBezTo>
                        <a:pt x="339937" y="44924"/>
                        <a:pt x="338479" y="20325"/>
                        <a:pt x="313308" y="18450"/>
                      </a:cubicBezTo>
                      <a:lnTo>
                        <a:pt x="24433" y="18450"/>
                      </a:lnTo>
                      <a:cubicBezTo>
                        <a:pt x="24433" y="18450"/>
                        <a:pt x="9170" y="19198"/>
                        <a:pt x="0" y="32317"/>
                      </a:cubicBezTo>
                      <a:close/>
                    </a:path>
                  </a:pathLst>
                </a:custGeom>
                <a:solidFill>
                  <a:srgbClr val="979797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86" name="Freeform 3785"/>
                <p:cNvSpPr/>
                <p:nvPr/>
              </p:nvSpPr>
              <p:spPr>
                <a:xfrm>
                  <a:off x="195368" y="5242423"/>
                  <a:ext cx="342181" cy="2418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2181" h="241842">
                      <a:moveTo>
                        <a:pt x="26677" y="191260"/>
                      </a:moveTo>
                      <a:cubicBezTo>
                        <a:pt x="26677" y="191260"/>
                        <a:pt x="0" y="191260"/>
                        <a:pt x="0" y="164857"/>
                      </a:cubicBezTo>
                      <a:cubicBezTo>
                        <a:pt x="0" y="138638"/>
                        <a:pt x="0" y="28433"/>
                        <a:pt x="0" y="28433"/>
                      </a:cubicBezTo>
                      <a:cubicBezTo>
                        <a:pt x="0" y="28433"/>
                        <a:pt x="-3181" y="2960"/>
                        <a:pt x="26677" y="0"/>
                      </a:cubicBezTo>
                      <a:lnTo>
                        <a:pt x="315553" y="0"/>
                      </a:lnTo>
                      <a:cubicBezTo>
                        <a:pt x="315553" y="0"/>
                        <a:pt x="338972" y="-1066"/>
                        <a:pt x="342181" y="26475"/>
                      </a:cubicBezTo>
                      <a:lnTo>
                        <a:pt x="342181" y="164857"/>
                      </a:lnTo>
                      <a:cubicBezTo>
                        <a:pt x="342181" y="164857"/>
                        <a:pt x="344326" y="186775"/>
                        <a:pt x="315553" y="191260"/>
                      </a:cubicBezTo>
                      <a:lnTo>
                        <a:pt x="136112" y="191260"/>
                      </a:lnTo>
                      <a:lnTo>
                        <a:pt x="59332" y="241842"/>
                      </a:lnTo>
                      <a:lnTo>
                        <a:pt x="73867" y="191516"/>
                      </a:lnTo>
                      <a:lnTo>
                        <a:pt x="26677" y="191260"/>
                      </a:lnTo>
                      <a:close/>
                    </a:path>
                  </a:pathLst>
                </a:custGeom>
                <a:solidFill>
                  <a:srgbClr val="E4E4E4"/>
                </a:solidFill>
                <a:ln w="8800" cap="flat">
                  <a:noFill/>
                  <a:bevel/>
                </a:ln>
              </p:spPr>
            </p:sp>
            <p:grpSp>
              <p:nvGrpSpPr>
                <p:cNvPr id="3787" name="Group 3786"/>
                <p:cNvGrpSpPr/>
                <p:nvPr/>
              </p:nvGrpSpPr>
              <p:grpSpPr>
                <a:xfrm>
                  <a:off x="264908" y="5305920"/>
                  <a:ext cx="206481" cy="46739"/>
                  <a:chOff x="264908" y="5305920"/>
                  <a:chExt cx="206481" cy="46739"/>
                </a:xfrm>
              </p:grpSpPr>
              <p:sp>
                <p:nvSpPr>
                  <p:cNvPr id="3788" name="Freeform 3787"/>
                  <p:cNvSpPr/>
                  <p:nvPr/>
                </p:nvSpPr>
                <p:spPr>
                  <a:xfrm>
                    <a:off x="264846" y="5305920"/>
                    <a:ext cx="46878" cy="467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878" h="46739">
                        <a:moveTo>
                          <a:pt x="0" y="23267"/>
                        </a:moveTo>
                        <a:cubicBezTo>
                          <a:pt x="0" y="10360"/>
                          <a:pt x="10494" y="-102"/>
                          <a:pt x="23439" y="-102"/>
                        </a:cubicBezTo>
                        <a:cubicBezTo>
                          <a:pt x="36384" y="-102"/>
                          <a:pt x="46878" y="10360"/>
                          <a:pt x="46878" y="23267"/>
                        </a:cubicBezTo>
                        <a:cubicBezTo>
                          <a:pt x="46878" y="36174"/>
                          <a:pt x="36384" y="46636"/>
                          <a:pt x="23439" y="46636"/>
                        </a:cubicBezTo>
                        <a:cubicBezTo>
                          <a:pt x="10494" y="46636"/>
                          <a:pt x="0" y="36174"/>
                          <a:pt x="0" y="2326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3789" name="Freeform 3788"/>
                  <p:cNvSpPr/>
                  <p:nvPr/>
                </p:nvSpPr>
                <p:spPr>
                  <a:xfrm>
                    <a:off x="343020" y="5305920"/>
                    <a:ext cx="46878" cy="467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878" h="46739">
                        <a:moveTo>
                          <a:pt x="0" y="23267"/>
                        </a:moveTo>
                        <a:cubicBezTo>
                          <a:pt x="0" y="10360"/>
                          <a:pt x="10494" y="-102"/>
                          <a:pt x="23439" y="-102"/>
                        </a:cubicBezTo>
                        <a:cubicBezTo>
                          <a:pt x="36384" y="-102"/>
                          <a:pt x="46878" y="10360"/>
                          <a:pt x="46878" y="23267"/>
                        </a:cubicBezTo>
                        <a:cubicBezTo>
                          <a:pt x="46878" y="36174"/>
                          <a:pt x="36384" y="46636"/>
                          <a:pt x="23439" y="46636"/>
                        </a:cubicBezTo>
                        <a:cubicBezTo>
                          <a:pt x="10494" y="46636"/>
                          <a:pt x="0" y="36174"/>
                          <a:pt x="0" y="2326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3790" name="Freeform 3789"/>
                  <p:cNvSpPr/>
                  <p:nvPr/>
                </p:nvSpPr>
                <p:spPr>
                  <a:xfrm>
                    <a:off x="424440" y="5305920"/>
                    <a:ext cx="46878" cy="467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878" h="46739">
                        <a:moveTo>
                          <a:pt x="0" y="23267"/>
                        </a:moveTo>
                        <a:cubicBezTo>
                          <a:pt x="0" y="10360"/>
                          <a:pt x="10494" y="-102"/>
                          <a:pt x="23439" y="-102"/>
                        </a:cubicBezTo>
                        <a:cubicBezTo>
                          <a:pt x="36384" y="-102"/>
                          <a:pt x="46878" y="10360"/>
                          <a:pt x="46878" y="23267"/>
                        </a:cubicBezTo>
                        <a:cubicBezTo>
                          <a:pt x="46878" y="36174"/>
                          <a:pt x="36384" y="46636"/>
                          <a:pt x="23439" y="46636"/>
                        </a:cubicBezTo>
                        <a:cubicBezTo>
                          <a:pt x="10494" y="46636"/>
                          <a:pt x="0" y="36174"/>
                          <a:pt x="0" y="2326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8800" cap="flat">
                    <a:noFill/>
                    <a:bevel/>
                  </a:ln>
                </p:spPr>
              </p:sp>
            </p:grpSp>
          </p:grpSp>
          <p:grpSp>
            <p:nvGrpSpPr>
              <p:cNvPr id="3791" name="Group 3790"/>
              <p:cNvGrpSpPr/>
              <p:nvPr/>
            </p:nvGrpSpPr>
            <p:grpSpPr>
              <a:xfrm>
                <a:off x="741798" y="5444044"/>
                <a:ext cx="308213" cy="267522"/>
                <a:chOff x="741798" y="5444044"/>
                <a:chExt cx="308213" cy="267522"/>
              </a:xfrm>
            </p:grpSpPr>
            <p:sp>
              <p:nvSpPr>
                <p:cNvPr id="3792" name="Freeform 3791"/>
                <p:cNvSpPr/>
                <p:nvPr/>
              </p:nvSpPr>
              <p:spPr>
                <a:xfrm>
                  <a:off x="743564" y="5444044"/>
                  <a:ext cx="306533" cy="2675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6533" h="267522">
                      <a:moveTo>
                        <a:pt x="0" y="24157"/>
                      </a:moveTo>
                      <a:cubicBezTo>
                        <a:pt x="0" y="24157"/>
                        <a:pt x="2902" y="-5334"/>
                        <a:pt x="36514" y="792"/>
                      </a:cubicBezTo>
                      <a:lnTo>
                        <a:pt x="277106" y="59972"/>
                      </a:lnTo>
                      <a:cubicBezTo>
                        <a:pt x="277106" y="59972"/>
                        <a:pt x="306947" y="70767"/>
                        <a:pt x="306533" y="106713"/>
                      </a:cubicBezTo>
                      <a:lnTo>
                        <a:pt x="306533" y="246438"/>
                      </a:lnTo>
                      <a:cubicBezTo>
                        <a:pt x="306533" y="246438"/>
                        <a:pt x="303569" y="271323"/>
                        <a:pt x="272601" y="267190"/>
                      </a:cubicBezTo>
                      <a:cubicBezTo>
                        <a:pt x="272601" y="267190"/>
                        <a:pt x="291746" y="259886"/>
                        <a:pt x="291030" y="246704"/>
                      </a:cubicBezTo>
                      <a:lnTo>
                        <a:pt x="291030" y="108322"/>
                      </a:lnTo>
                      <a:cubicBezTo>
                        <a:pt x="291030" y="108322"/>
                        <a:pt x="289782" y="83416"/>
                        <a:pt x="268242" y="76241"/>
                      </a:cubicBezTo>
                      <a:lnTo>
                        <a:pt x="21031" y="15432"/>
                      </a:lnTo>
                      <a:cubicBezTo>
                        <a:pt x="21031" y="15432"/>
                        <a:pt x="7970" y="12968"/>
                        <a:pt x="0" y="24157"/>
                      </a:cubicBezTo>
                      <a:close/>
                    </a:path>
                  </a:pathLst>
                </a:custGeom>
                <a:solidFill>
                  <a:srgbClr val="A8C36D"/>
                </a:solidFill>
                <a:ln w="8800" cap="flat">
                  <a:noFill/>
                  <a:bevel/>
                </a:ln>
              </p:spPr>
            </p:sp>
            <p:sp>
              <p:nvSpPr>
                <p:cNvPr id="3793" name="Freeform 3792"/>
                <p:cNvSpPr/>
                <p:nvPr/>
              </p:nvSpPr>
              <p:spPr>
                <a:xfrm>
                  <a:off x="741841" y="5484355"/>
                  <a:ext cx="292677" cy="2524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2677" h="252450">
                      <a:moveTo>
                        <a:pt x="22754" y="166164"/>
                      </a:moveTo>
                      <a:cubicBezTo>
                        <a:pt x="22754" y="166164"/>
                        <a:pt x="0" y="160549"/>
                        <a:pt x="0" y="134146"/>
                      </a:cubicBezTo>
                      <a:cubicBezTo>
                        <a:pt x="0" y="107927"/>
                        <a:pt x="0" y="-2278"/>
                        <a:pt x="0" y="-2278"/>
                      </a:cubicBezTo>
                      <a:cubicBezTo>
                        <a:pt x="0" y="-2278"/>
                        <a:pt x="-2798" y="-28421"/>
                        <a:pt x="22754" y="-25095"/>
                      </a:cubicBezTo>
                      <a:lnTo>
                        <a:pt x="269965" y="35714"/>
                      </a:lnTo>
                      <a:cubicBezTo>
                        <a:pt x="269965" y="35714"/>
                        <a:pt x="290005" y="39577"/>
                        <a:pt x="292677" y="67794"/>
                      </a:cubicBezTo>
                      <a:lnTo>
                        <a:pt x="292677" y="206176"/>
                      </a:lnTo>
                      <a:cubicBezTo>
                        <a:pt x="292677" y="206176"/>
                        <a:pt x="294587" y="228546"/>
                        <a:pt x="269965" y="226973"/>
                      </a:cubicBezTo>
                      <a:lnTo>
                        <a:pt x="116404" y="189201"/>
                      </a:lnTo>
                      <a:lnTo>
                        <a:pt x="50698" y="223620"/>
                      </a:lnTo>
                      <a:lnTo>
                        <a:pt x="63137" y="176355"/>
                      </a:lnTo>
                      <a:lnTo>
                        <a:pt x="22754" y="166164"/>
                      </a:lnTo>
                      <a:close/>
                    </a:path>
                  </a:pathLst>
                </a:custGeom>
                <a:solidFill>
                  <a:srgbClr val="E8EFD9"/>
                </a:solidFill>
                <a:ln w="8800" cap="flat">
                  <a:noFill/>
                  <a:bevel/>
                </a:ln>
              </p:spPr>
            </p:sp>
            <p:grpSp>
              <p:nvGrpSpPr>
                <p:cNvPr id="3794" name="Group 3793"/>
                <p:cNvGrpSpPr/>
                <p:nvPr/>
              </p:nvGrpSpPr>
              <p:grpSpPr>
                <a:xfrm>
                  <a:off x="801246" y="5536670"/>
                  <a:ext cx="176781" cy="80382"/>
                  <a:chOff x="801246" y="5536670"/>
                  <a:chExt cx="176781" cy="80382"/>
                </a:xfrm>
              </p:grpSpPr>
              <p:sp>
                <p:nvSpPr>
                  <p:cNvPr id="3795" name="Freeform 3794"/>
                  <p:cNvSpPr/>
                  <p:nvPr/>
                </p:nvSpPr>
                <p:spPr>
                  <a:xfrm>
                    <a:off x="801126" y="5536626"/>
                    <a:ext cx="40311" cy="468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311" h="46889">
                        <a:moveTo>
                          <a:pt x="97" y="18408"/>
                        </a:moveTo>
                        <a:cubicBezTo>
                          <a:pt x="97" y="5502"/>
                          <a:pt x="9078" y="-2752"/>
                          <a:pt x="20156" y="0"/>
                        </a:cubicBezTo>
                        <a:cubicBezTo>
                          <a:pt x="31234" y="2698"/>
                          <a:pt x="40214" y="15370"/>
                          <a:pt x="40214" y="28276"/>
                        </a:cubicBezTo>
                        <a:cubicBezTo>
                          <a:pt x="40214" y="41183"/>
                          <a:pt x="31234" y="49436"/>
                          <a:pt x="20156" y="46712"/>
                        </a:cubicBezTo>
                        <a:cubicBezTo>
                          <a:pt x="9078" y="43987"/>
                          <a:pt x="97" y="31315"/>
                          <a:pt x="97" y="1840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3796" name="Freeform 3795"/>
                  <p:cNvSpPr/>
                  <p:nvPr/>
                </p:nvSpPr>
                <p:spPr>
                  <a:xfrm>
                    <a:off x="868234" y="5553290"/>
                    <a:ext cx="39891" cy="4647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891" h="46471">
                        <a:moveTo>
                          <a:pt x="-113" y="18199"/>
                        </a:moveTo>
                        <a:cubicBezTo>
                          <a:pt x="-113" y="5292"/>
                          <a:pt x="8868" y="-2961"/>
                          <a:pt x="19946" y="-236"/>
                        </a:cubicBezTo>
                        <a:cubicBezTo>
                          <a:pt x="31023" y="2489"/>
                          <a:pt x="40004" y="15160"/>
                          <a:pt x="40004" y="28067"/>
                        </a:cubicBezTo>
                        <a:cubicBezTo>
                          <a:pt x="40004" y="40973"/>
                          <a:pt x="31023" y="49227"/>
                          <a:pt x="19946" y="46471"/>
                        </a:cubicBezTo>
                        <a:cubicBezTo>
                          <a:pt x="8868" y="43777"/>
                          <a:pt x="-113" y="31105"/>
                          <a:pt x="-113" y="1819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3797" name="Freeform 3796"/>
                  <p:cNvSpPr/>
                  <p:nvPr/>
                </p:nvSpPr>
                <p:spPr>
                  <a:xfrm>
                    <a:off x="937909" y="5570220"/>
                    <a:ext cx="39891" cy="468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891" h="46889">
                        <a:moveTo>
                          <a:pt x="-113" y="18408"/>
                        </a:moveTo>
                        <a:cubicBezTo>
                          <a:pt x="-113" y="5502"/>
                          <a:pt x="8868" y="-2752"/>
                          <a:pt x="19946" y="0"/>
                        </a:cubicBezTo>
                        <a:cubicBezTo>
                          <a:pt x="31023" y="2698"/>
                          <a:pt x="40004" y="15370"/>
                          <a:pt x="40004" y="28276"/>
                        </a:cubicBezTo>
                        <a:cubicBezTo>
                          <a:pt x="40004" y="41183"/>
                          <a:pt x="31023" y="49436"/>
                          <a:pt x="19946" y="46712"/>
                        </a:cubicBezTo>
                        <a:cubicBezTo>
                          <a:pt x="8868" y="43987"/>
                          <a:pt x="-113" y="31315"/>
                          <a:pt x="-113" y="1840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8800" cap="flat">
                    <a:noFill/>
                    <a:bevel/>
                  </a:ln>
                </p:spPr>
              </p:sp>
            </p:grpSp>
          </p:grpSp>
          <p:grpSp>
            <p:nvGrpSpPr>
              <p:cNvPr id="3798" name="Group 3797"/>
              <p:cNvGrpSpPr/>
              <p:nvPr/>
            </p:nvGrpSpPr>
            <p:grpSpPr>
              <a:xfrm flipH="1">
                <a:off x="-506228" y="5436385"/>
                <a:ext cx="308213" cy="267522"/>
                <a:chOff x="-506228" y="5436385"/>
                <a:chExt cx="308213" cy="267522"/>
              </a:xfrm>
            </p:grpSpPr>
            <p:sp>
              <p:nvSpPr>
                <p:cNvPr id="3799" name="Freeform 3798"/>
                <p:cNvSpPr/>
                <p:nvPr/>
              </p:nvSpPr>
              <p:spPr>
                <a:xfrm>
                  <a:off x="-504463" y="5436385"/>
                  <a:ext cx="306533" cy="2675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6533" h="267522">
                      <a:moveTo>
                        <a:pt x="0" y="24157"/>
                      </a:moveTo>
                      <a:cubicBezTo>
                        <a:pt x="0" y="24157"/>
                        <a:pt x="2902" y="-5334"/>
                        <a:pt x="36514" y="792"/>
                      </a:cubicBezTo>
                      <a:lnTo>
                        <a:pt x="277106" y="59972"/>
                      </a:lnTo>
                      <a:cubicBezTo>
                        <a:pt x="277106" y="59972"/>
                        <a:pt x="306947" y="70767"/>
                        <a:pt x="306533" y="106713"/>
                      </a:cubicBezTo>
                      <a:lnTo>
                        <a:pt x="306533" y="246438"/>
                      </a:lnTo>
                      <a:cubicBezTo>
                        <a:pt x="306533" y="246438"/>
                        <a:pt x="303569" y="271323"/>
                        <a:pt x="272601" y="267190"/>
                      </a:cubicBezTo>
                      <a:cubicBezTo>
                        <a:pt x="272601" y="267190"/>
                        <a:pt x="291746" y="259886"/>
                        <a:pt x="291030" y="246704"/>
                      </a:cubicBezTo>
                      <a:lnTo>
                        <a:pt x="291030" y="108322"/>
                      </a:lnTo>
                      <a:cubicBezTo>
                        <a:pt x="291030" y="108322"/>
                        <a:pt x="289782" y="83416"/>
                        <a:pt x="268242" y="76241"/>
                      </a:cubicBezTo>
                      <a:lnTo>
                        <a:pt x="21031" y="15432"/>
                      </a:lnTo>
                      <a:cubicBezTo>
                        <a:pt x="21031" y="15432"/>
                        <a:pt x="7970" y="12968"/>
                        <a:pt x="0" y="24157"/>
                      </a:cubicBezTo>
                      <a:close/>
                    </a:path>
                  </a:pathLst>
                </a:custGeom>
                <a:solidFill>
                  <a:srgbClr val="658FC5"/>
                </a:solidFill>
                <a:ln w="8800" cap="flat">
                  <a:noFill/>
                  <a:bevel/>
                </a:ln>
              </p:spPr>
            </p:sp>
            <p:sp>
              <p:nvSpPr>
                <p:cNvPr id="3800" name="Freeform 3799"/>
                <p:cNvSpPr/>
                <p:nvPr/>
              </p:nvSpPr>
              <p:spPr>
                <a:xfrm>
                  <a:off x="-506185" y="5476696"/>
                  <a:ext cx="292677" cy="2524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2677" h="252450">
                      <a:moveTo>
                        <a:pt x="22754" y="166164"/>
                      </a:moveTo>
                      <a:cubicBezTo>
                        <a:pt x="22754" y="166164"/>
                        <a:pt x="0" y="160549"/>
                        <a:pt x="0" y="134146"/>
                      </a:cubicBezTo>
                      <a:cubicBezTo>
                        <a:pt x="0" y="107927"/>
                        <a:pt x="0" y="-2278"/>
                        <a:pt x="0" y="-2278"/>
                      </a:cubicBezTo>
                      <a:cubicBezTo>
                        <a:pt x="0" y="-2278"/>
                        <a:pt x="-2798" y="-28421"/>
                        <a:pt x="22754" y="-25095"/>
                      </a:cubicBezTo>
                      <a:lnTo>
                        <a:pt x="269965" y="35714"/>
                      </a:lnTo>
                      <a:cubicBezTo>
                        <a:pt x="269965" y="35714"/>
                        <a:pt x="290005" y="39577"/>
                        <a:pt x="292677" y="67794"/>
                      </a:cubicBezTo>
                      <a:lnTo>
                        <a:pt x="292677" y="206176"/>
                      </a:lnTo>
                      <a:cubicBezTo>
                        <a:pt x="292677" y="206176"/>
                        <a:pt x="294587" y="228546"/>
                        <a:pt x="269965" y="226973"/>
                      </a:cubicBezTo>
                      <a:lnTo>
                        <a:pt x="116404" y="189201"/>
                      </a:lnTo>
                      <a:lnTo>
                        <a:pt x="50698" y="223620"/>
                      </a:lnTo>
                      <a:lnTo>
                        <a:pt x="63137" y="176355"/>
                      </a:lnTo>
                      <a:lnTo>
                        <a:pt x="22754" y="166164"/>
                      </a:lnTo>
                      <a:close/>
                    </a:path>
                  </a:pathLst>
                </a:custGeom>
                <a:solidFill>
                  <a:srgbClr val="D6E1EF"/>
                </a:solidFill>
                <a:ln w="8800" cap="flat">
                  <a:noFill/>
                  <a:bevel/>
                </a:ln>
              </p:spPr>
            </p:sp>
            <p:grpSp>
              <p:nvGrpSpPr>
                <p:cNvPr id="3801" name="Group 3800"/>
                <p:cNvGrpSpPr/>
                <p:nvPr/>
              </p:nvGrpSpPr>
              <p:grpSpPr>
                <a:xfrm>
                  <a:off x="-446781" y="5529011"/>
                  <a:ext cx="176781" cy="80382"/>
                  <a:chOff x="-446781" y="5529011"/>
                  <a:chExt cx="176781" cy="80382"/>
                </a:xfrm>
              </p:grpSpPr>
              <p:sp>
                <p:nvSpPr>
                  <p:cNvPr id="3802" name="Freeform 3801"/>
                  <p:cNvSpPr/>
                  <p:nvPr/>
                </p:nvSpPr>
                <p:spPr>
                  <a:xfrm>
                    <a:off x="-446901" y="5528967"/>
                    <a:ext cx="40311" cy="468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311" h="46889">
                        <a:moveTo>
                          <a:pt x="97" y="18408"/>
                        </a:moveTo>
                        <a:cubicBezTo>
                          <a:pt x="97" y="5502"/>
                          <a:pt x="9078" y="-2752"/>
                          <a:pt x="20156" y="0"/>
                        </a:cubicBezTo>
                        <a:cubicBezTo>
                          <a:pt x="31234" y="2698"/>
                          <a:pt x="40214" y="15370"/>
                          <a:pt x="40214" y="28276"/>
                        </a:cubicBezTo>
                        <a:cubicBezTo>
                          <a:pt x="40214" y="41183"/>
                          <a:pt x="31234" y="49436"/>
                          <a:pt x="20156" y="46712"/>
                        </a:cubicBezTo>
                        <a:cubicBezTo>
                          <a:pt x="9078" y="43987"/>
                          <a:pt x="97" y="31315"/>
                          <a:pt x="97" y="1840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3803" name="Freeform 3802"/>
                  <p:cNvSpPr/>
                  <p:nvPr/>
                </p:nvSpPr>
                <p:spPr>
                  <a:xfrm>
                    <a:off x="-379792" y="5545632"/>
                    <a:ext cx="39891" cy="4647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891" h="46471">
                        <a:moveTo>
                          <a:pt x="-113" y="18199"/>
                        </a:moveTo>
                        <a:cubicBezTo>
                          <a:pt x="-113" y="5292"/>
                          <a:pt x="8868" y="-2961"/>
                          <a:pt x="19946" y="-236"/>
                        </a:cubicBezTo>
                        <a:cubicBezTo>
                          <a:pt x="31023" y="2489"/>
                          <a:pt x="40004" y="15160"/>
                          <a:pt x="40004" y="28067"/>
                        </a:cubicBezTo>
                        <a:cubicBezTo>
                          <a:pt x="40004" y="40973"/>
                          <a:pt x="31023" y="49227"/>
                          <a:pt x="19946" y="46471"/>
                        </a:cubicBezTo>
                        <a:cubicBezTo>
                          <a:pt x="8868" y="43777"/>
                          <a:pt x="-113" y="31105"/>
                          <a:pt x="-113" y="1819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3804" name="Freeform 3803"/>
                  <p:cNvSpPr/>
                  <p:nvPr/>
                </p:nvSpPr>
                <p:spPr>
                  <a:xfrm>
                    <a:off x="-310117" y="5562561"/>
                    <a:ext cx="39891" cy="468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891" h="46889">
                        <a:moveTo>
                          <a:pt x="-113" y="18408"/>
                        </a:moveTo>
                        <a:cubicBezTo>
                          <a:pt x="-113" y="5502"/>
                          <a:pt x="8868" y="-2752"/>
                          <a:pt x="19946" y="0"/>
                        </a:cubicBezTo>
                        <a:cubicBezTo>
                          <a:pt x="31023" y="2698"/>
                          <a:pt x="40004" y="15370"/>
                          <a:pt x="40004" y="28276"/>
                        </a:cubicBezTo>
                        <a:cubicBezTo>
                          <a:pt x="40004" y="41183"/>
                          <a:pt x="31023" y="49436"/>
                          <a:pt x="19946" y="46712"/>
                        </a:cubicBezTo>
                        <a:cubicBezTo>
                          <a:pt x="8868" y="43987"/>
                          <a:pt x="-113" y="31315"/>
                          <a:pt x="-113" y="1840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8800" cap="flat">
                    <a:noFill/>
                    <a:bevel/>
                  </a:ln>
                </p:spPr>
              </p:sp>
            </p:grpSp>
          </p:grpSp>
          <p:sp>
            <p:nvSpPr>
              <p:cNvPr id="18" name="Text 4620"/>
              <p:cNvSpPr txBox="1"/>
              <p:nvPr/>
            </p:nvSpPr>
            <p:spPr>
              <a:xfrm>
                <a:off x="-198700" y="6834601"/>
                <a:ext cx="941600" cy="176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90">
                    <a:solidFill>
                      <a:srgbClr val="948650"/>
                    </a:solidFill>
                    <a:latin typeface="Arial"/>
                  </a:rPr>
                  <a:t>Talk with friends</a:t>
                </a:r>
              </a:p>
            </p:txBody>
          </p:sp>
        </p:grpSp>
        <p:grpSp>
          <p:nvGrpSpPr>
            <p:cNvPr id="3805" name="Footballer"/>
            <p:cNvGrpSpPr/>
            <p:nvPr/>
          </p:nvGrpSpPr>
          <p:grpSpPr>
            <a:xfrm>
              <a:off x="7255999" y="5346198"/>
              <a:ext cx="1187859" cy="1559070"/>
              <a:chOff x="7255999" y="5346198"/>
              <a:chExt cx="1187859" cy="1559070"/>
            </a:xfrm>
          </p:grpSpPr>
          <p:sp>
            <p:nvSpPr>
              <p:cNvPr id="3806" name="Freeform 3805"/>
              <p:cNvSpPr/>
              <p:nvPr/>
            </p:nvSpPr>
            <p:spPr>
              <a:xfrm>
                <a:off x="8019849" y="5790662"/>
                <a:ext cx="106986" cy="188799"/>
              </a:xfrm>
              <a:custGeom>
                <a:avLst/>
                <a:gdLst/>
                <a:ahLst/>
                <a:cxnLst/>
                <a:rect l="0" t="0" r="0" b="0"/>
                <a:pathLst>
                  <a:path w="106986" h="188799">
                    <a:moveTo>
                      <a:pt x="0" y="20453"/>
                    </a:moveTo>
                    <a:cubicBezTo>
                      <a:pt x="3147" y="53798"/>
                      <a:pt x="8521" y="38909"/>
                      <a:pt x="28320" y="102266"/>
                    </a:cubicBezTo>
                    <a:cubicBezTo>
                      <a:pt x="44053" y="152612"/>
                      <a:pt x="69421" y="180910"/>
                      <a:pt x="66079" y="187225"/>
                    </a:cubicBezTo>
                    <a:cubicBezTo>
                      <a:pt x="63128" y="193496"/>
                      <a:pt x="106986" y="158906"/>
                      <a:pt x="106986" y="158906"/>
                    </a:cubicBezTo>
                    <a:cubicBezTo>
                      <a:pt x="106986" y="158906"/>
                      <a:pt x="100216" y="130883"/>
                      <a:pt x="94399" y="95973"/>
                    </a:cubicBezTo>
                    <a:cubicBezTo>
                      <a:pt x="84959" y="39334"/>
                      <a:pt x="72335" y="-1535"/>
                      <a:pt x="72335" y="-1535"/>
                    </a:cubicBezTo>
                    <a:lnTo>
                      <a:pt x="0" y="20453"/>
                    </a:lnTo>
                    <a:close/>
                  </a:path>
                </a:pathLst>
              </a:custGeom>
              <a:solidFill>
                <a:srgbClr val="FBDABF"/>
              </a:solidFill>
              <a:ln w="4400" cap="flat">
                <a:noFill/>
                <a:miter lim="800000"/>
              </a:ln>
            </p:spPr>
          </p:sp>
          <p:sp>
            <p:nvSpPr>
              <p:cNvPr id="3807" name="Freeform 3806"/>
              <p:cNvSpPr/>
              <p:nvPr/>
            </p:nvSpPr>
            <p:spPr>
              <a:xfrm>
                <a:off x="7299068" y="5669517"/>
                <a:ext cx="327253" cy="248586"/>
              </a:xfrm>
              <a:custGeom>
                <a:avLst/>
                <a:gdLst/>
                <a:ahLst/>
                <a:cxnLst/>
                <a:rect l="0" t="0" r="0" b="0"/>
                <a:pathLst>
                  <a:path w="327253" h="248586">
                    <a:moveTo>
                      <a:pt x="277101" y="0"/>
                    </a:moveTo>
                    <a:cubicBezTo>
                      <a:pt x="239341" y="37760"/>
                      <a:pt x="207874" y="75520"/>
                      <a:pt x="167875" y="94399"/>
                    </a:cubicBezTo>
                    <a:cubicBezTo>
                      <a:pt x="124000" y="115108"/>
                      <a:pt x="3342" y="204533"/>
                      <a:pt x="0" y="210826"/>
                    </a:cubicBezTo>
                    <a:cubicBezTo>
                      <a:pt x="-2952" y="217120"/>
                      <a:pt x="18409" y="247920"/>
                      <a:pt x="18409" y="247920"/>
                    </a:cubicBezTo>
                    <a:cubicBezTo>
                      <a:pt x="18409" y="247920"/>
                      <a:pt x="199234" y="176213"/>
                      <a:pt x="220461" y="147893"/>
                    </a:cubicBezTo>
                    <a:cubicBezTo>
                      <a:pt x="241688" y="119574"/>
                      <a:pt x="325873" y="72373"/>
                      <a:pt x="325873" y="72373"/>
                    </a:cubicBezTo>
                    <a:lnTo>
                      <a:pt x="277101" y="0"/>
                    </a:lnTo>
                    <a:close/>
                  </a:path>
                </a:pathLst>
              </a:custGeom>
              <a:solidFill>
                <a:srgbClr val="FBDABF"/>
              </a:solidFill>
              <a:ln w="4400" cap="flat">
                <a:noFill/>
                <a:miter lim="800000"/>
              </a:ln>
            </p:spPr>
          </p:sp>
          <p:sp>
            <p:nvSpPr>
              <p:cNvPr id="3808" name="Freeform 3807"/>
              <p:cNvSpPr/>
              <p:nvPr/>
            </p:nvSpPr>
            <p:spPr>
              <a:xfrm>
                <a:off x="7619093" y="6407368"/>
                <a:ext cx="258661" cy="227190"/>
              </a:xfrm>
              <a:custGeom>
                <a:avLst/>
                <a:gdLst/>
                <a:ahLst/>
                <a:cxnLst/>
                <a:rect l="0" t="0" r="0" b="0"/>
                <a:pathLst>
                  <a:path w="258661" h="227190">
                    <a:moveTo>
                      <a:pt x="133662" y="0"/>
                    </a:moveTo>
                    <a:cubicBezTo>
                      <a:pt x="133662" y="7250"/>
                      <a:pt x="100249" y="-31419"/>
                      <a:pt x="0" y="174017"/>
                    </a:cubicBezTo>
                    <a:cubicBezTo>
                      <a:pt x="-8453" y="191352"/>
                      <a:pt x="50126" y="227190"/>
                      <a:pt x="50127" y="227190"/>
                    </a:cubicBezTo>
                    <a:lnTo>
                      <a:pt x="257771" y="14501"/>
                    </a:lnTo>
                    <a:lnTo>
                      <a:pt x="133662" y="0"/>
                    </a:lnTo>
                    <a:close/>
                  </a:path>
                </a:pathLst>
              </a:custGeom>
              <a:solidFill>
                <a:srgbClr val="FBDABF"/>
              </a:solidFill>
              <a:ln w="4400" cap="flat">
                <a:noFill/>
                <a:miter lim="800000"/>
              </a:ln>
            </p:spPr>
          </p:sp>
          <p:sp>
            <p:nvSpPr>
              <p:cNvPr id="3809" name="Freeform 3808"/>
              <p:cNvSpPr/>
              <p:nvPr/>
            </p:nvSpPr>
            <p:spPr>
              <a:xfrm>
                <a:off x="7731339" y="6067892"/>
                <a:ext cx="193772" cy="402713"/>
              </a:xfrm>
              <a:custGeom>
                <a:avLst/>
                <a:gdLst/>
                <a:ahLst/>
                <a:cxnLst/>
                <a:rect l="0" t="0" r="0" b="0"/>
                <a:pathLst>
                  <a:path w="193772" h="402713">
                    <a:moveTo>
                      <a:pt x="193475" y="85706"/>
                    </a:moveTo>
                    <a:cubicBezTo>
                      <a:pt x="195728" y="111103"/>
                      <a:pt x="188115" y="340965"/>
                      <a:pt x="131203" y="399898"/>
                    </a:cubicBezTo>
                    <a:cubicBezTo>
                      <a:pt x="101510" y="411013"/>
                      <a:pt x="4813" y="395904"/>
                      <a:pt x="0" y="337062"/>
                    </a:cubicBezTo>
                    <a:cubicBezTo>
                      <a:pt x="21413" y="189632"/>
                      <a:pt x="16919" y="0"/>
                      <a:pt x="16919" y="0"/>
                    </a:cubicBezTo>
                    <a:lnTo>
                      <a:pt x="193475" y="85706"/>
                    </a:lnTo>
                    <a:close/>
                  </a:path>
                </a:pathLst>
              </a:custGeom>
              <a:solidFill>
                <a:srgbClr val="89AA45"/>
              </a:solidFill>
              <a:ln w="4400" cap="flat">
                <a:noFill/>
                <a:miter lim="800000"/>
              </a:ln>
            </p:spPr>
          </p:sp>
          <p:sp>
            <p:nvSpPr>
              <p:cNvPr id="3810" name="Freeform 3809"/>
              <p:cNvSpPr/>
              <p:nvPr/>
            </p:nvSpPr>
            <p:spPr>
              <a:xfrm>
                <a:off x="7681160" y="6255094"/>
                <a:ext cx="198098" cy="309062"/>
              </a:xfrm>
              <a:custGeom>
                <a:avLst/>
                <a:gdLst/>
                <a:ahLst/>
                <a:cxnLst/>
                <a:rect l="0" t="0" r="0" b="0"/>
                <a:pathLst>
                  <a:path w="198098" h="309062">
                    <a:moveTo>
                      <a:pt x="155137" y="45925"/>
                    </a:moveTo>
                    <a:cubicBezTo>
                      <a:pt x="155137" y="45925"/>
                      <a:pt x="198098" y="103931"/>
                      <a:pt x="198098" y="147435"/>
                    </a:cubicBezTo>
                    <a:cubicBezTo>
                      <a:pt x="198098" y="190940"/>
                      <a:pt x="147976" y="297283"/>
                      <a:pt x="147976" y="306951"/>
                    </a:cubicBezTo>
                    <a:cubicBezTo>
                      <a:pt x="147976" y="316619"/>
                      <a:pt x="62055" y="290033"/>
                      <a:pt x="59668" y="285199"/>
                    </a:cubicBezTo>
                    <a:cubicBezTo>
                      <a:pt x="57281" y="280365"/>
                      <a:pt x="73988" y="178855"/>
                      <a:pt x="64441" y="157103"/>
                    </a:cubicBezTo>
                    <a:cubicBezTo>
                      <a:pt x="53922" y="133135"/>
                      <a:pt x="0" y="72511"/>
                      <a:pt x="0" y="72511"/>
                    </a:cubicBezTo>
                    <a:lnTo>
                      <a:pt x="116949" y="0"/>
                    </a:lnTo>
                    <a:lnTo>
                      <a:pt x="155137" y="45925"/>
                    </a:lnTo>
                    <a:close/>
                  </a:path>
                </a:pathLst>
              </a:custGeom>
              <a:solidFill>
                <a:srgbClr val="FBDABF"/>
              </a:solidFill>
              <a:ln w="4400" cap="flat">
                <a:noFill/>
                <a:miter lim="800000"/>
              </a:ln>
            </p:spPr>
          </p:sp>
          <p:sp>
            <p:nvSpPr>
              <p:cNvPr id="3811" name="Freeform 3810"/>
              <p:cNvSpPr/>
              <p:nvPr/>
            </p:nvSpPr>
            <p:spPr>
              <a:xfrm>
                <a:off x="7807652" y="5536079"/>
                <a:ext cx="169533" cy="141389"/>
              </a:xfrm>
              <a:custGeom>
                <a:avLst/>
                <a:gdLst/>
                <a:ahLst/>
                <a:cxnLst/>
                <a:rect l="0" t="0" r="0" b="0"/>
                <a:pathLst>
                  <a:path w="169533" h="141389">
                    <a:moveTo>
                      <a:pt x="67425" y="603"/>
                    </a:moveTo>
                    <a:cubicBezTo>
                      <a:pt x="55193" y="30514"/>
                      <a:pt x="42961" y="49546"/>
                      <a:pt x="19093" y="49546"/>
                    </a:cubicBezTo>
                    <a:cubicBezTo>
                      <a:pt x="-4774" y="49546"/>
                      <a:pt x="-4774" y="80966"/>
                      <a:pt x="9546" y="102718"/>
                    </a:cubicBezTo>
                    <a:cubicBezTo>
                      <a:pt x="23867" y="124470"/>
                      <a:pt x="133656" y="141389"/>
                      <a:pt x="133656" y="141389"/>
                    </a:cubicBezTo>
                    <a:cubicBezTo>
                      <a:pt x="133656" y="141389"/>
                      <a:pt x="177811" y="83382"/>
                      <a:pt x="168264" y="83382"/>
                    </a:cubicBezTo>
                    <a:cubicBezTo>
                      <a:pt x="158717" y="83382"/>
                      <a:pt x="130085" y="36609"/>
                      <a:pt x="130085" y="36609"/>
                    </a:cubicBezTo>
                    <a:lnTo>
                      <a:pt x="67425" y="603"/>
                    </a:lnTo>
                    <a:close/>
                  </a:path>
                </a:pathLst>
              </a:custGeom>
              <a:solidFill>
                <a:srgbClr val="FBDABF"/>
              </a:solidFill>
              <a:ln w="4400" cap="flat">
                <a:noFill/>
                <a:miter lim="800000"/>
              </a:ln>
            </p:spPr>
          </p:sp>
          <p:sp>
            <p:nvSpPr>
              <p:cNvPr id="3812" name="Freeform 3811"/>
              <p:cNvSpPr/>
              <p:nvPr/>
            </p:nvSpPr>
            <p:spPr>
              <a:xfrm>
                <a:off x="7589546" y="6014786"/>
                <a:ext cx="284172" cy="360119"/>
              </a:xfrm>
              <a:custGeom>
                <a:avLst/>
                <a:gdLst/>
                <a:ahLst/>
                <a:cxnLst/>
                <a:rect l="0" t="0" r="0" b="0"/>
                <a:pathLst>
                  <a:path w="284172" h="360119">
                    <a:moveTo>
                      <a:pt x="48650" y="1046"/>
                    </a:moveTo>
                    <a:cubicBezTo>
                      <a:pt x="18957" y="26268"/>
                      <a:pt x="11874" y="43746"/>
                      <a:pt x="5688" y="75971"/>
                    </a:cubicBezTo>
                    <a:cubicBezTo>
                      <a:pt x="-498" y="108195"/>
                      <a:pt x="-3806" y="148706"/>
                      <a:pt x="8075" y="187148"/>
                    </a:cubicBezTo>
                    <a:cubicBezTo>
                      <a:pt x="25397" y="243190"/>
                      <a:pt x="91303" y="361163"/>
                      <a:pt x="98771" y="361163"/>
                    </a:cubicBezTo>
                    <a:cubicBezTo>
                      <a:pt x="149498" y="362571"/>
                      <a:pt x="172761" y="281407"/>
                      <a:pt x="218109" y="293492"/>
                    </a:cubicBezTo>
                    <a:cubicBezTo>
                      <a:pt x="283760" y="310987"/>
                      <a:pt x="284937" y="356331"/>
                      <a:pt x="284937" y="356331"/>
                    </a:cubicBezTo>
                    <a:cubicBezTo>
                      <a:pt x="284937" y="356331"/>
                      <a:pt x="242843" y="190409"/>
                      <a:pt x="189644" y="102142"/>
                    </a:cubicBezTo>
                    <a:cubicBezTo>
                      <a:pt x="172874" y="74320"/>
                      <a:pt x="48650" y="1046"/>
                      <a:pt x="48650" y="1046"/>
                    </a:cubicBezTo>
                    <a:close/>
                  </a:path>
                </a:pathLst>
              </a:custGeom>
              <a:solidFill>
                <a:srgbClr val="9BBB59"/>
              </a:solidFill>
              <a:ln w="4400" cap="flat">
                <a:noFill/>
                <a:miter lim="800000"/>
              </a:ln>
            </p:spPr>
          </p:sp>
          <p:sp>
            <p:nvSpPr>
              <p:cNvPr id="3813" name="Freeform 3812"/>
              <p:cNvSpPr/>
              <p:nvPr/>
            </p:nvSpPr>
            <p:spPr>
              <a:xfrm>
                <a:off x="7858431" y="5541694"/>
                <a:ext cx="97333" cy="79305"/>
              </a:xfrm>
              <a:custGeom>
                <a:avLst/>
                <a:gdLst/>
                <a:ahLst/>
                <a:cxnLst/>
                <a:rect l="0" t="0" r="0" b="0"/>
                <a:pathLst>
                  <a:path w="97333" h="79305">
                    <a:moveTo>
                      <a:pt x="13560" y="0"/>
                    </a:moveTo>
                    <a:cubicBezTo>
                      <a:pt x="13560" y="6885"/>
                      <a:pt x="13560" y="0"/>
                      <a:pt x="447" y="31848"/>
                    </a:cubicBezTo>
                    <a:cubicBezTo>
                      <a:pt x="-3376" y="41389"/>
                      <a:pt x="14908" y="71389"/>
                      <a:pt x="29428" y="75695"/>
                    </a:cubicBezTo>
                    <a:cubicBezTo>
                      <a:pt x="43947" y="80000"/>
                      <a:pt x="70936" y="86229"/>
                      <a:pt x="97190" y="53600"/>
                    </a:cubicBezTo>
                    <a:cubicBezTo>
                      <a:pt x="99596" y="50613"/>
                      <a:pt x="79299" y="30995"/>
                      <a:pt x="79299" y="30995"/>
                    </a:cubicBezTo>
                    <a:lnTo>
                      <a:pt x="13560" y="0"/>
                    </a:lnTo>
                    <a:close/>
                  </a:path>
                </a:pathLst>
              </a:custGeom>
              <a:solidFill>
                <a:srgbClr val="C9A376">
                  <a:alpha val="50000"/>
                </a:srgbClr>
              </a:solidFill>
              <a:ln w="4400" cap="flat">
                <a:noFill/>
                <a:miter lim="800000"/>
              </a:ln>
            </p:spPr>
          </p:sp>
          <p:sp>
            <p:nvSpPr>
              <p:cNvPr id="3814" name="Freeform 3813"/>
              <p:cNvSpPr/>
              <p:nvPr/>
            </p:nvSpPr>
            <p:spPr>
              <a:xfrm>
                <a:off x="7550196" y="5572815"/>
                <a:ext cx="558646" cy="645009"/>
              </a:xfrm>
              <a:custGeom>
                <a:avLst/>
                <a:gdLst/>
                <a:ahLst/>
                <a:cxnLst/>
                <a:rect l="0" t="0" r="0" b="0"/>
                <a:pathLst>
                  <a:path w="558646" h="645009">
                    <a:moveTo>
                      <a:pt x="270577" y="9181"/>
                    </a:moveTo>
                    <a:cubicBezTo>
                      <a:pt x="266997" y="26100"/>
                      <a:pt x="273249" y="39773"/>
                      <a:pt x="286092" y="51477"/>
                    </a:cubicBezTo>
                    <a:cubicBezTo>
                      <a:pt x="309959" y="73229"/>
                      <a:pt x="339975" y="74913"/>
                      <a:pt x="366047" y="75645"/>
                    </a:cubicBezTo>
                    <a:cubicBezTo>
                      <a:pt x="409009" y="76852"/>
                      <a:pt x="393496" y="18849"/>
                      <a:pt x="393496" y="18849"/>
                    </a:cubicBezTo>
                    <a:cubicBezTo>
                      <a:pt x="393496" y="18849"/>
                      <a:pt x="486580" y="49061"/>
                      <a:pt x="501215" y="76156"/>
                    </a:cubicBezTo>
                    <a:cubicBezTo>
                      <a:pt x="526901" y="123709"/>
                      <a:pt x="561434" y="231004"/>
                      <a:pt x="558646" y="242411"/>
                    </a:cubicBezTo>
                    <a:cubicBezTo>
                      <a:pt x="553735" y="255623"/>
                      <a:pt x="460940" y="271425"/>
                      <a:pt x="455552" y="281085"/>
                    </a:cubicBezTo>
                    <a:cubicBezTo>
                      <a:pt x="447337" y="295802"/>
                      <a:pt x="434640" y="402094"/>
                      <a:pt x="417365" y="462350"/>
                    </a:cubicBezTo>
                    <a:cubicBezTo>
                      <a:pt x="395884" y="537274"/>
                      <a:pt x="381564" y="578362"/>
                      <a:pt x="381564" y="644104"/>
                    </a:cubicBezTo>
                    <a:cubicBezTo>
                      <a:pt x="269387" y="667792"/>
                      <a:pt x="195398" y="411596"/>
                      <a:pt x="33100" y="486520"/>
                    </a:cubicBezTo>
                    <a:cubicBezTo>
                      <a:pt x="23245" y="490418"/>
                      <a:pt x="111863" y="397094"/>
                      <a:pt x="119023" y="327004"/>
                    </a:cubicBezTo>
                    <a:cubicBezTo>
                      <a:pt x="123898" y="279280"/>
                      <a:pt x="146614" y="157827"/>
                      <a:pt x="142890" y="138486"/>
                    </a:cubicBezTo>
                    <a:cubicBezTo>
                      <a:pt x="141029" y="128817"/>
                      <a:pt x="58929" y="187986"/>
                      <a:pt x="56967" y="179574"/>
                    </a:cubicBezTo>
                    <a:cubicBezTo>
                      <a:pt x="52556" y="160645"/>
                      <a:pt x="2464" y="122023"/>
                      <a:pt x="0" y="111900"/>
                    </a:cubicBezTo>
                    <a:cubicBezTo>
                      <a:pt x="-3254" y="103315"/>
                      <a:pt x="90382" y="12808"/>
                      <a:pt x="130956" y="3180"/>
                    </a:cubicBezTo>
                    <a:cubicBezTo>
                      <a:pt x="171531" y="-6527"/>
                      <a:pt x="270577" y="9181"/>
                      <a:pt x="270577" y="9181"/>
                    </a:cubicBezTo>
                    <a:close/>
                  </a:path>
                </a:pathLst>
              </a:custGeom>
              <a:solidFill>
                <a:srgbClr val="FF9933"/>
              </a:solidFill>
              <a:ln w="4400" cap="flat">
                <a:noFill/>
                <a:miter lim="800000"/>
              </a:ln>
            </p:spPr>
          </p:sp>
          <p:sp>
            <p:nvSpPr>
              <p:cNvPr id="3815" name="Freeform 3814"/>
              <p:cNvSpPr/>
              <p:nvPr/>
            </p:nvSpPr>
            <p:spPr>
              <a:xfrm>
                <a:off x="7803399" y="5772353"/>
                <a:ext cx="106956" cy="401203"/>
              </a:xfrm>
              <a:custGeom>
                <a:avLst/>
                <a:gdLst/>
                <a:ahLst/>
                <a:cxnLst/>
                <a:rect l="0" t="0" r="0" b="0"/>
                <a:pathLst>
                  <a:path w="106956" h="401203">
                    <a:moveTo>
                      <a:pt x="106956" y="400576"/>
                    </a:moveTo>
                    <a:cubicBezTo>
                      <a:pt x="58684" y="342570"/>
                      <a:pt x="-38762" y="268362"/>
                      <a:pt x="16219" y="-417"/>
                    </a:cubicBezTo>
                    <a:cubicBezTo>
                      <a:pt x="-6531" y="178129"/>
                      <a:pt x="66302" y="313567"/>
                      <a:pt x="106956" y="400576"/>
                    </a:cubicBezTo>
                    <a:close/>
                  </a:path>
                </a:pathLst>
              </a:custGeom>
              <a:solidFill>
                <a:srgbClr val="993300">
                  <a:alpha val="21000"/>
                </a:srgbClr>
              </a:solidFill>
              <a:ln w="4400" cap="flat">
                <a:noFill/>
                <a:miter lim="800000"/>
              </a:ln>
            </p:spPr>
          </p:sp>
          <p:sp>
            <p:nvSpPr>
              <p:cNvPr id="3816" name="Freeform 3815"/>
              <p:cNvSpPr/>
              <p:nvPr/>
            </p:nvSpPr>
            <p:spPr>
              <a:xfrm>
                <a:off x="7255000" y="5852396"/>
                <a:ext cx="94399" cy="88106"/>
              </a:xfrm>
              <a:custGeom>
                <a:avLst/>
                <a:gdLst/>
                <a:ahLst/>
                <a:cxnLst/>
                <a:rect l="0" t="0" r="0" b="0"/>
                <a:pathLst>
                  <a:path w="94399" h="88106">
                    <a:moveTo>
                      <a:pt x="0" y="46923"/>
                    </a:moveTo>
                    <a:cubicBezTo>
                      <a:pt x="0" y="24484"/>
                      <a:pt x="15944" y="-375"/>
                      <a:pt x="47411" y="-375"/>
                    </a:cubicBezTo>
                    <a:cubicBezTo>
                      <a:pt x="78877" y="-3521"/>
                      <a:pt x="94611" y="27533"/>
                      <a:pt x="94611" y="49972"/>
                    </a:cubicBezTo>
                    <a:cubicBezTo>
                      <a:pt x="94611" y="72411"/>
                      <a:pt x="48014" y="87553"/>
                      <a:pt x="30932" y="87553"/>
                    </a:cubicBezTo>
                    <a:cubicBezTo>
                      <a:pt x="13849" y="87553"/>
                      <a:pt x="0" y="69362"/>
                      <a:pt x="0" y="46923"/>
                    </a:cubicBezTo>
                    <a:close/>
                  </a:path>
                </a:pathLst>
              </a:custGeom>
              <a:solidFill>
                <a:srgbClr val="FBDABF"/>
              </a:solidFill>
              <a:ln w="4400" cap="flat">
                <a:noFill/>
                <a:miter lim="800000"/>
              </a:ln>
            </p:spPr>
          </p:sp>
          <p:sp>
            <p:nvSpPr>
              <p:cNvPr id="3817" name="Freeform 3816"/>
              <p:cNvSpPr/>
              <p:nvPr/>
            </p:nvSpPr>
            <p:spPr>
              <a:xfrm>
                <a:off x="7676749" y="5656161"/>
                <a:ext cx="128883" cy="432626"/>
              </a:xfrm>
              <a:custGeom>
                <a:avLst/>
                <a:gdLst/>
                <a:ahLst/>
                <a:cxnLst/>
                <a:rect l="0" t="0" r="0" b="0"/>
                <a:pathLst>
                  <a:path w="128883" h="432626">
                    <a:moveTo>
                      <a:pt x="128513" y="432177"/>
                    </a:moveTo>
                    <a:cubicBezTo>
                      <a:pt x="-6752" y="366905"/>
                      <a:pt x="-14690" y="296830"/>
                      <a:pt x="12962" y="149398"/>
                    </a:cubicBezTo>
                    <a:cubicBezTo>
                      <a:pt x="21111" y="74474"/>
                      <a:pt x="42591" y="-449"/>
                      <a:pt x="42591" y="-450"/>
                    </a:cubicBezTo>
                    <a:cubicBezTo>
                      <a:pt x="42591" y="-449"/>
                      <a:pt x="-17077" y="287162"/>
                      <a:pt x="128513" y="432177"/>
                    </a:cubicBezTo>
                    <a:close/>
                  </a:path>
                </a:pathLst>
              </a:custGeom>
              <a:solidFill>
                <a:srgbClr val="993300">
                  <a:alpha val="16000"/>
                </a:srgbClr>
              </a:solidFill>
              <a:ln w="4400" cap="flat">
                <a:noFill/>
                <a:miter lim="800000"/>
              </a:ln>
            </p:spPr>
          </p:sp>
          <p:sp>
            <p:nvSpPr>
              <p:cNvPr id="3818" name="Freeform 3817"/>
              <p:cNvSpPr/>
              <p:nvPr/>
            </p:nvSpPr>
            <p:spPr>
              <a:xfrm>
                <a:off x="8231887" y="6685648"/>
                <a:ext cx="212336" cy="217163"/>
              </a:xfrm>
              <a:custGeom>
                <a:avLst/>
                <a:gdLst/>
                <a:ahLst/>
                <a:cxnLst/>
                <a:rect l="0" t="0" r="0" b="0"/>
                <a:pathLst>
                  <a:path w="212336" h="217163">
                    <a:moveTo>
                      <a:pt x="0" y="108581"/>
                    </a:moveTo>
                    <a:cubicBezTo>
                      <a:pt x="0" y="48614"/>
                      <a:pt x="47533" y="0"/>
                      <a:pt x="106168" y="0"/>
                    </a:cubicBezTo>
                    <a:cubicBezTo>
                      <a:pt x="164803" y="0"/>
                      <a:pt x="212336" y="48614"/>
                      <a:pt x="212336" y="108581"/>
                    </a:cubicBezTo>
                    <a:cubicBezTo>
                      <a:pt x="212336" y="168549"/>
                      <a:pt x="164803" y="217163"/>
                      <a:pt x="106168" y="217163"/>
                    </a:cubicBezTo>
                    <a:cubicBezTo>
                      <a:pt x="47533" y="217163"/>
                      <a:pt x="0" y="168549"/>
                      <a:pt x="0" y="108581"/>
                    </a:cubicBezTo>
                    <a:close/>
                  </a:path>
                </a:pathLst>
              </a:custGeom>
              <a:solidFill>
                <a:srgbClr val="595959"/>
              </a:solidFill>
              <a:ln w="4400" cap="flat">
                <a:noFill/>
                <a:miter lim="800000"/>
              </a:ln>
            </p:spPr>
          </p:sp>
          <p:sp>
            <p:nvSpPr>
              <p:cNvPr id="3819" name="Freeform 3818"/>
              <p:cNvSpPr/>
              <p:nvPr/>
            </p:nvSpPr>
            <p:spPr>
              <a:xfrm>
                <a:off x="7871789" y="5381589"/>
                <a:ext cx="164813" cy="226208"/>
              </a:xfrm>
              <a:custGeom>
                <a:avLst/>
                <a:gdLst/>
                <a:ahLst/>
                <a:cxnLst/>
                <a:rect l="0" t="0" r="0" b="0"/>
                <a:pathLst>
                  <a:path w="164813" h="226208">
                    <a:moveTo>
                      <a:pt x="9443" y="67357"/>
                    </a:moveTo>
                    <a:cubicBezTo>
                      <a:pt x="24815" y="0"/>
                      <a:pt x="62154" y="0"/>
                      <a:pt x="102244" y="0"/>
                    </a:cubicBezTo>
                    <a:cubicBezTo>
                      <a:pt x="130084" y="0"/>
                      <a:pt x="153453" y="25306"/>
                      <a:pt x="160657" y="63326"/>
                    </a:cubicBezTo>
                    <a:cubicBezTo>
                      <a:pt x="167418" y="99011"/>
                      <a:pt x="167420" y="109991"/>
                      <a:pt x="146766" y="125053"/>
                    </a:cubicBezTo>
                    <a:cubicBezTo>
                      <a:pt x="133611" y="186852"/>
                      <a:pt x="68700" y="244497"/>
                      <a:pt x="52473" y="221165"/>
                    </a:cubicBezTo>
                    <a:cubicBezTo>
                      <a:pt x="5142" y="196460"/>
                      <a:pt x="-12938" y="138745"/>
                      <a:pt x="9443" y="67357"/>
                    </a:cubicBezTo>
                    <a:close/>
                  </a:path>
                </a:pathLst>
              </a:custGeom>
              <a:solidFill>
                <a:srgbClr val="FBDABF"/>
              </a:solidFill>
              <a:ln w="4400" cap="flat">
                <a:noFill/>
                <a:miter lim="800000"/>
              </a:ln>
            </p:spPr>
          </p:sp>
          <p:sp>
            <p:nvSpPr>
              <p:cNvPr id="3820" name="Freeform 3819"/>
              <p:cNvSpPr/>
              <p:nvPr/>
            </p:nvSpPr>
            <p:spPr>
              <a:xfrm>
                <a:off x="7843337" y="5346097"/>
                <a:ext cx="216287" cy="196268"/>
              </a:xfrm>
              <a:custGeom>
                <a:avLst/>
                <a:gdLst/>
                <a:ahLst/>
                <a:cxnLst/>
                <a:rect l="0" t="0" r="0" b="0"/>
                <a:pathLst>
                  <a:path w="216287" h="196268">
                    <a:moveTo>
                      <a:pt x="199932" y="104310"/>
                    </a:moveTo>
                    <a:cubicBezTo>
                      <a:pt x="191819" y="116662"/>
                      <a:pt x="175592" y="116662"/>
                      <a:pt x="170181" y="116662"/>
                    </a:cubicBezTo>
                    <a:cubicBezTo>
                      <a:pt x="164774" y="116662"/>
                      <a:pt x="145840" y="85095"/>
                      <a:pt x="122851" y="82350"/>
                    </a:cubicBezTo>
                    <a:cubicBezTo>
                      <a:pt x="99861" y="79605"/>
                      <a:pt x="89044" y="76860"/>
                      <a:pt x="84985" y="86468"/>
                    </a:cubicBezTo>
                    <a:cubicBezTo>
                      <a:pt x="80929" y="96075"/>
                      <a:pt x="93100" y="120780"/>
                      <a:pt x="93100" y="120780"/>
                    </a:cubicBezTo>
                    <a:cubicBezTo>
                      <a:pt x="93100" y="120780"/>
                      <a:pt x="75520" y="100192"/>
                      <a:pt x="52529" y="119408"/>
                    </a:cubicBezTo>
                    <a:cubicBezTo>
                      <a:pt x="41884" y="128305"/>
                      <a:pt x="31569" y="196268"/>
                      <a:pt x="31569" y="196268"/>
                    </a:cubicBezTo>
                    <a:cubicBezTo>
                      <a:pt x="31569" y="196268"/>
                      <a:pt x="-13734" y="141368"/>
                      <a:pt x="3847" y="84409"/>
                    </a:cubicBezTo>
                    <a:cubicBezTo>
                      <a:pt x="14428" y="50130"/>
                      <a:pt x="27512" y="33626"/>
                      <a:pt x="61320" y="14411"/>
                    </a:cubicBezTo>
                    <a:cubicBezTo>
                      <a:pt x="72166" y="8247"/>
                      <a:pt x="107976" y="0"/>
                      <a:pt x="107976" y="0"/>
                    </a:cubicBezTo>
                    <a:lnTo>
                      <a:pt x="97156" y="10980"/>
                    </a:lnTo>
                    <a:lnTo>
                      <a:pt x="125556" y="0"/>
                    </a:lnTo>
                    <a:lnTo>
                      <a:pt x="118794" y="15098"/>
                    </a:lnTo>
                    <a:lnTo>
                      <a:pt x="144487" y="5490"/>
                    </a:lnTo>
                    <a:lnTo>
                      <a:pt x="144487" y="19215"/>
                    </a:lnTo>
                    <a:cubicBezTo>
                      <a:pt x="144487" y="19215"/>
                      <a:pt x="155307" y="12353"/>
                      <a:pt x="158011" y="12353"/>
                    </a:cubicBezTo>
                    <a:cubicBezTo>
                      <a:pt x="160716" y="12353"/>
                      <a:pt x="158011" y="28823"/>
                      <a:pt x="158011" y="28823"/>
                    </a:cubicBezTo>
                    <a:lnTo>
                      <a:pt x="174238" y="20587"/>
                    </a:lnTo>
                    <a:lnTo>
                      <a:pt x="176943" y="31568"/>
                    </a:lnTo>
                    <a:cubicBezTo>
                      <a:pt x="176943" y="31568"/>
                      <a:pt x="197229" y="20587"/>
                      <a:pt x="197229" y="23333"/>
                    </a:cubicBezTo>
                    <a:cubicBezTo>
                      <a:pt x="197229" y="26078"/>
                      <a:pt x="190466" y="45292"/>
                      <a:pt x="190466" y="45292"/>
                    </a:cubicBezTo>
                    <a:lnTo>
                      <a:pt x="203990" y="31568"/>
                    </a:lnTo>
                    <a:lnTo>
                      <a:pt x="205343" y="60390"/>
                    </a:lnTo>
                    <a:lnTo>
                      <a:pt x="216287" y="49410"/>
                    </a:lnTo>
                    <a:lnTo>
                      <a:pt x="199932" y="104310"/>
                    </a:lnTo>
                    <a:close/>
                  </a:path>
                </a:pathLst>
              </a:custGeom>
              <a:solidFill>
                <a:srgbClr val="FFC000"/>
              </a:solidFill>
              <a:ln w="4400" cap="flat">
                <a:noFill/>
                <a:miter lim="800000"/>
              </a:ln>
            </p:spPr>
          </p:sp>
          <p:sp>
            <p:nvSpPr>
              <p:cNvPr id="3821" name="Freeform 3820"/>
              <p:cNvSpPr/>
              <p:nvPr/>
            </p:nvSpPr>
            <p:spPr>
              <a:xfrm>
                <a:off x="7986720" y="5690816"/>
                <a:ext cx="19392" cy="161933"/>
              </a:xfrm>
              <a:custGeom>
                <a:avLst/>
                <a:gdLst/>
                <a:ahLst/>
                <a:cxnLst/>
                <a:rect l="0" t="0" r="0" b="0"/>
                <a:pathLst>
                  <a:path w="19392" h="161933">
                    <a:moveTo>
                      <a:pt x="19026" y="163086"/>
                    </a:moveTo>
                    <a:cubicBezTo>
                      <a:pt x="-14388" y="124415"/>
                      <a:pt x="2319" y="39823"/>
                      <a:pt x="16639" y="1153"/>
                    </a:cubicBezTo>
                    <a:cubicBezTo>
                      <a:pt x="11865" y="47074"/>
                      <a:pt x="9479" y="95412"/>
                      <a:pt x="19026" y="163086"/>
                    </a:cubicBezTo>
                    <a:close/>
                  </a:path>
                </a:pathLst>
              </a:custGeom>
              <a:solidFill>
                <a:srgbClr val="993300">
                  <a:alpha val="21000"/>
                </a:srgbClr>
              </a:solidFill>
              <a:ln w="4400" cap="flat">
                <a:noFill/>
                <a:miter lim="800000"/>
              </a:ln>
            </p:spPr>
          </p:sp>
          <p:sp>
            <p:nvSpPr>
              <p:cNvPr id="3822" name="Freeform 3821"/>
              <p:cNvSpPr/>
              <p:nvPr/>
            </p:nvSpPr>
            <p:spPr>
              <a:xfrm>
                <a:off x="7701826" y="6525796"/>
                <a:ext cx="136437" cy="276810"/>
              </a:xfrm>
              <a:custGeom>
                <a:avLst/>
                <a:gdLst/>
                <a:ahLst/>
                <a:cxnLst/>
                <a:rect l="0" t="0" r="0" b="0"/>
                <a:pathLst>
                  <a:path w="136437" h="276810">
                    <a:moveTo>
                      <a:pt x="36615" y="0"/>
                    </a:moveTo>
                    <a:cubicBezTo>
                      <a:pt x="46161" y="16918"/>
                      <a:pt x="123730" y="30211"/>
                      <a:pt x="132084" y="21752"/>
                    </a:cubicBezTo>
                    <a:cubicBezTo>
                      <a:pt x="140438" y="13292"/>
                      <a:pt x="136437" y="39655"/>
                      <a:pt x="124506" y="92827"/>
                    </a:cubicBezTo>
                    <a:cubicBezTo>
                      <a:pt x="110541" y="155049"/>
                      <a:pt x="71406" y="199028"/>
                      <a:pt x="55709" y="270694"/>
                    </a:cubicBezTo>
                    <a:cubicBezTo>
                      <a:pt x="52609" y="284845"/>
                      <a:pt x="-625" y="270623"/>
                      <a:pt x="814" y="256193"/>
                    </a:cubicBezTo>
                    <a:cubicBezTo>
                      <a:pt x="8473" y="179361"/>
                      <a:pt x="-367" y="108761"/>
                      <a:pt x="16340" y="65256"/>
                    </a:cubicBezTo>
                    <a:cubicBezTo>
                      <a:pt x="33047" y="21752"/>
                      <a:pt x="36615" y="4834"/>
                      <a:pt x="36615" y="0"/>
                    </a:cubicBezTo>
                    <a:close/>
                  </a:path>
                </a:pathLst>
              </a:custGeom>
              <a:solidFill>
                <a:srgbClr val="CC9900"/>
              </a:solidFill>
              <a:ln w="4400" cap="flat">
                <a:noFill/>
                <a:miter lim="800000"/>
              </a:ln>
            </p:spPr>
          </p:sp>
          <p:sp>
            <p:nvSpPr>
              <p:cNvPr id="3823" name="Freeform 3822"/>
              <p:cNvSpPr/>
              <p:nvPr/>
            </p:nvSpPr>
            <p:spPr>
              <a:xfrm>
                <a:off x="7669929" y="6766718"/>
                <a:ext cx="105831" cy="127096"/>
              </a:xfrm>
              <a:custGeom>
                <a:avLst/>
                <a:gdLst/>
                <a:ahLst/>
                <a:cxnLst/>
                <a:rect l="0" t="0" r="0" b="0"/>
                <a:pathLst>
                  <a:path w="105831" h="127096">
                    <a:moveTo>
                      <a:pt x="32700" y="760"/>
                    </a:moveTo>
                    <a:cubicBezTo>
                      <a:pt x="26734" y="6802"/>
                      <a:pt x="16770" y="28511"/>
                      <a:pt x="4970" y="52111"/>
                    </a:cubicBezTo>
                    <a:cubicBezTo>
                      <a:pt x="-4911" y="71874"/>
                      <a:pt x="1899" y="95626"/>
                      <a:pt x="4970" y="99312"/>
                    </a:cubicBezTo>
                    <a:cubicBezTo>
                      <a:pt x="24637" y="122911"/>
                      <a:pt x="60037" y="134711"/>
                      <a:pt x="85603" y="122911"/>
                    </a:cubicBezTo>
                    <a:cubicBezTo>
                      <a:pt x="102940" y="114910"/>
                      <a:pt x="105216" y="103506"/>
                      <a:pt x="105216" y="75712"/>
                    </a:cubicBezTo>
                    <a:cubicBezTo>
                      <a:pt x="105216" y="47917"/>
                      <a:pt x="94756" y="12844"/>
                      <a:pt x="94756" y="12844"/>
                    </a:cubicBezTo>
                    <a:cubicBezTo>
                      <a:pt x="94756" y="12844"/>
                      <a:pt x="58955" y="41847"/>
                      <a:pt x="32700" y="760"/>
                    </a:cubicBezTo>
                    <a:close/>
                  </a:path>
                </a:pathLst>
              </a:custGeom>
              <a:solidFill>
                <a:srgbClr val="663300"/>
              </a:solidFill>
              <a:ln w="4400" cap="flat">
                <a:noFill/>
                <a:miter lim="800000"/>
              </a:ln>
            </p:spPr>
          </p:sp>
          <p:sp>
            <p:nvSpPr>
              <p:cNvPr id="3824" name="Freeform 3823"/>
              <p:cNvSpPr/>
              <p:nvPr/>
            </p:nvSpPr>
            <p:spPr>
              <a:xfrm>
                <a:off x="7536843" y="6483583"/>
                <a:ext cx="197158" cy="299303"/>
              </a:xfrm>
              <a:custGeom>
                <a:avLst/>
                <a:gdLst/>
                <a:ahLst/>
                <a:cxnLst/>
                <a:rect l="0" t="0" r="0" b="0"/>
                <a:pathLst>
                  <a:path w="197158" h="299303">
                    <a:moveTo>
                      <a:pt x="134120" y="918"/>
                    </a:moveTo>
                    <a:cubicBezTo>
                      <a:pt x="138894" y="29921"/>
                      <a:pt x="196916" y="57952"/>
                      <a:pt x="196916" y="57952"/>
                    </a:cubicBezTo>
                    <a:cubicBezTo>
                      <a:pt x="196916" y="57952"/>
                      <a:pt x="198341" y="86441"/>
                      <a:pt x="167554" y="126784"/>
                    </a:cubicBezTo>
                    <a:cubicBezTo>
                      <a:pt x="126980" y="179956"/>
                      <a:pt x="61352" y="250684"/>
                      <a:pt x="49554" y="280185"/>
                    </a:cubicBezTo>
                    <a:cubicBezTo>
                      <a:pt x="23720" y="344779"/>
                      <a:pt x="-9446" y="229445"/>
                      <a:pt x="2354" y="221578"/>
                    </a:cubicBezTo>
                    <a:cubicBezTo>
                      <a:pt x="49554" y="137012"/>
                      <a:pt x="66886" y="62791"/>
                      <a:pt x="86920" y="40251"/>
                    </a:cubicBezTo>
                    <a:cubicBezTo>
                      <a:pt x="118387" y="4851"/>
                      <a:pt x="134120" y="918"/>
                      <a:pt x="134120" y="918"/>
                    </a:cubicBezTo>
                    <a:close/>
                  </a:path>
                </a:pathLst>
              </a:custGeom>
              <a:solidFill>
                <a:srgbClr val="CC9900"/>
              </a:solidFill>
              <a:ln w="4400" cap="flat">
                <a:noFill/>
                <a:miter lim="800000"/>
              </a:ln>
            </p:spPr>
          </p:sp>
          <p:sp>
            <p:nvSpPr>
              <p:cNvPr id="3825" name="Freeform 3824"/>
              <p:cNvSpPr/>
              <p:nvPr/>
            </p:nvSpPr>
            <p:spPr>
              <a:xfrm>
                <a:off x="7487328" y="6691982"/>
                <a:ext cx="112346" cy="214245"/>
              </a:xfrm>
              <a:custGeom>
                <a:avLst/>
                <a:gdLst/>
                <a:ahLst/>
                <a:cxnLst/>
                <a:rect l="0" t="0" r="0" b="0"/>
                <a:pathLst>
                  <a:path w="112346" h="214245">
                    <a:moveTo>
                      <a:pt x="57769" y="982"/>
                    </a:moveTo>
                    <a:cubicBezTo>
                      <a:pt x="57769" y="32449"/>
                      <a:pt x="56788" y="47198"/>
                      <a:pt x="68587" y="59000"/>
                    </a:cubicBezTo>
                    <a:cubicBezTo>
                      <a:pt x="93168" y="83585"/>
                      <a:pt x="104970" y="59982"/>
                      <a:pt x="104970" y="59982"/>
                    </a:cubicBezTo>
                    <a:cubicBezTo>
                      <a:pt x="104970" y="59982"/>
                      <a:pt x="99964" y="89840"/>
                      <a:pt x="104970" y="124884"/>
                    </a:cubicBezTo>
                    <a:cubicBezTo>
                      <a:pt x="110748" y="166184"/>
                      <a:pt x="120701" y="201584"/>
                      <a:pt x="101035" y="209451"/>
                    </a:cubicBezTo>
                    <a:cubicBezTo>
                      <a:pt x="72789" y="220744"/>
                      <a:pt x="58827" y="207687"/>
                      <a:pt x="45968" y="195685"/>
                    </a:cubicBezTo>
                    <a:cubicBezTo>
                      <a:pt x="16468" y="168152"/>
                      <a:pt x="40068" y="97352"/>
                      <a:pt x="22369" y="75718"/>
                    </a:cubicBezTo>
                    <a:cubicBezTo>
                      <a:pt x="-13246" y="32184"/>
                      <a:pt x="734" y="10818"/>
                      <a:pt x="16468" y="4918"/>
                    </a:cubicBezTo>
                    <a:cubicBezTo>
                      <a:pt x="40688" y="-4165"/>
                      <a:pt x="53834" y="2951"/>
                      <a:pt x="57769" y="982"/>
                    </a:cubicBezTo>
                    <a:close/>
                  </a:path>
                </a:pathLst>
              </a:custGeom>
              <a:solidFill>
                <a:srgbClr val="663300"/>
              </a:solidFill>
              <a:ln w="4400" cap="flat">
                <a:noFill/>
                <a:miter lim="800000"/>
              </a:ln>
            </p:spPr>
          </p:sp>
          <p:sp>
            <p:nvSpPr>
              <p:cNvPr id="3826" name="Freeform 3825"/>
              <p:cNvSpPr/>
              <p:nvPr/>
            </p:nvSpPr>
            <p:spPr>
              <a:xfrm>
                <a:off x="8063903" y="5924395"/>
                <a:ext cx="94399" cy="88106"/>
              </a:xfrm>
              <a:custGeom>
                <a:avLst/>
                <a:gdLst/>
                <a:ahLst/>
                <a:cxnLst/>
                <a:rect l="0" t="0" r="0" b="0"/>
                <a:pathLst>
                  <a:path w="94399" h="88106">
                    <a:moveTo>
                      <a:pt x="0" y="46923"/>
                    </a:moveTo>
                    <a:cubicBezTo>
                      <a:pt x="0" y="24484"/>
                      <a:pt x="15944" y="-375"/>
                      <a:pt x="47411" y="-375"/>
                    </a:cubicBezTo>
                    <a:cubicBezTo>
                      <a:pt x="78877" y="-3521"/>
                      <a:pt x="94611" y="27533"/>
                      <a:pt x="94611" y="49972"/>
                    </a:cubicBezTo>
                    <a:cubicBezTo>
                      <a:pt x="94611" y="72411"/>
                      <a:pt x="48014" y="87553"/>
                      <a:pt x="30932" y="87553"/>
                    </a:cubicBezTo>
                    <a:cubicBezTo>
                      <a:pt x="13849" y="87553"/>
                      <a:pt x="0" y="69362"/>
                      <a:pt x="0" y="46923"/>
                    </a:cubicBezTo>
                    <a:close/>
                  </a:path>
                </a:pathLst>
              </a:custGeom>
              <a:solidFill>
                <a:srgbClr val="FBDABF"/>
              </a:solidFill>
              <a:ln w="4400" cap="flat">
                <a:noFill/>
                <a:miter lim="800000"/>
              </a:ln>
            </p:spPr>
          </p:sp>
          <p:sp>
            <p:nvSpPr>
              <p:cNvPr id="19" name="Text 4621"/>
              <p:cNvSpPr txBox="1"/>
              <p:nvPr/>
            </p:nvSpPr>
            <p:spPr>
              <a:xfrm>
                <a:off x="7409930" y="6922868"/>
                <a:ext cx="880000" cy="176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90">
                    <a:solidFill>
                      <a:srgbClr val="000000"/>
                    </a:solidFill>
                    <a:latin typeface="Arial"/>
                  </a:rPr>
                  <a:t>Exercise</a:t>
                </a:r>
              </a:p>
            </p:txBody>
          </p:sp>
        </p:grpSp>
        <p:grpSp>
          <p:nvGrpSpPr>
            <p:cNvPr id="3827" name="Musician"/>
            <p:cNvGrpSpPr/>
            <p:nvPr/>
          </p:nvGrpSpPr>
          <p:grpSpPr>
            <a:xfrm>
              <a:off x="8786791" y="5226532"/>
              <a:ext cx="828018" cy="1619200"/>
              <a:chOff x="8786791" y="5226532"/>
              <a:chExt cx="828018" cy="1619200"/>
            </a:xfrm>
          </p:grpSpPr>
          <p:sp>
            <p:nvSpPr>
              <p:cNvPr id="3828" name="Freeform 3827"/>
              <p:cNvSpPr/>
              <p:nvPr/>
            </p:nvSpPr>
            <p:spPr>
              <a:xfrm>
                <a:off x="9018562" y="5331261"/>
                <a:ext cx="352462" cy="588782"/>
              </a:xfrm>
              <a:custGeom>
                <a:avLst/>
                <a:gdLst/>
                <a:ahLst/>
                <a:cxnLst/>
                <a:rect l="0" t="0" r="0" b="0"/>
                <a:pathLst>
                  <a:path w="352462" h="588782">
                    <a:moveTo>
                      <a:pt x="189236" y="29035"/>
                    </a:moveTo>
                    <a:cubicBezTo>
                      <a:pt x="187163" y="64291"/>
                      <a:pt x="190490" y="160034"/>
                      <a:pt x="205828" y="233315"/>
                    </a:cubicBezTo>
                    <a:cubicBezTo>
                      <a:pt x="231960" y="358164"/>
                      <a:pt x="351736" y="509144"/>
                      <a:pt x="351736" y="509144"/>
                    </a:cubicBezTo>
                    <a:cubicBezTo>
                      <a:pt x="351736" y="509144"/>
                      <a:pt x="125776" y="469326"/>
                      <a:pt x="117480" y="575509"/>
                    </a:cubicBezTo>
                    <a:cubicBezTo>
                      <a:pt x="111288" y="654760"/>
                      <a:pt x="7769" y="356712"/>
                      <a:pt x="1548" y="257164"/>
                    </a:cubicBezTo>
                    <a:cubicBezTo>
                      <a:pt x="-5379" y="146349"/>
                      <a:pt x="25397" y="0"/>
                      <a:pt x="25397" y="0"/>
                    </a:cubicBezTo>
                    <a:lnTo>
                      <a:pt x="189236" y="29035"/>
                    </a:lnTo>
                    <a:close/>
                  </a:path>
                </a:pathLst>
              </a:custGeom>
              <a:solidFill>
                <a:srgbClr val="C7AB37"/>
              </a:solidFill>
              <a:ln w="4400" cap="flat">
                <a:noFill/>
                <a:miter lim="800000"/>
              </a:ln>
            </p:spPr>
          </p:sp>
          <p:sp>
            <p:nvSpPr>
              <p:cNvPr id="3829" name="Freeform 3828"/>
              <p:cNvSpPr/>
              <p:nvPr/>
            </p:nvSpPr>
            <p:spPr>
              <a:xfrm>
                <a:off x="9150765" y="5513763"/>
                <a:ext cx="261316" cy="334807"/>
              </a:xfrm>
              <a:custGeom>
                <a:avLst/>
                <a:gdLst/>
                <a:ahLst/>
                <a:cxnLst/>
                <a:rect l="0" t="0" r="0" b="0"/>
                <a:pathLst>
                  <a:path w="261316" h="334807">
                    <a:moveTo>
                      <a:pt x="12443" y="0"/>
                    </a:moveTo>
                    <a:cubicBezTo>
                      <a:pt x="12443" y="0"/>
                      <a:pt x="92290" y="31110"/>
                      <a:pt x="96437" y="37332"/>
                    </a:cubicBezTo>
                    <a:cubicBezTo>
                      <a:pt x="108828" y="55917"/>
                      <a:pt x="159693" y="278945"/>
                      <a:pt x="159693" y="278945"/>
                    </a:cubicBezTo>
                    <a:lnTo>
                      <a:pt x="235391" y="50811"/>
                    </a:lnTo>
                    <a:lnTo>
                      <a:pt x="261316" y="63258"/>
                    </a:lnTo>
                    <a:cubicBezTo>
                      <a:pt x="261316" y="63258"/>
                      <a:pt x="186497" y="312670"/>
                      <a:pt x="183543" y="320423"/>
                    </a:cubicBezTo>
                    <a:cubicBezTo>
                      <a:pt x="175248" y="342203"/>
                      <a:pt x="160729" y="334807"/>
                      <a:pt x="142065" y="326641"/>
                    </a:cubicBezTo>
                    <a:cubicBezTo>
                      <a:pt x="130398" y="321456"/>
                      <a:pt x="95631" y="197437"/>
                      <a:pt x="61181" y="131696"/>
                    </a:cubicBezTo>
                    <a:cubicBezTo>
                      <a:pt x="40510" y="92251"/>
                      <a:pt x="0" y="109921"/>
                      <a:pt x="0" y="109921"/>
                    </a:cubicBezTo>
                    <a:lnTo>
                      <a:pt x="12443" y="0"/>
                    </a:lnTo>
                    <a:close/>
                  </a:path>
                </a:pathLst>
              </a:custGeom>
              <a:solidFill>
                <a:srgbClr val="FBDABF"/>
              </a:solidFill>
              <a:ln w="4400" cap="flat">
                <a:noFill/>
                <a:miter lim="800000"/>
              </a:ln>
            </p:spPr>
          </p:sp>
          <p:sp>
            <p:nvSpPr>
              <p:cNvPr id="3830" name="Freeform 3829"/>
              <p:cNvSpPr/>
              <p:nvPr/>
            </p:nvSpPr>
            <p:spPr>
              <a:xfrm>
                <a:off x="9060685" y="5378445"/>
                <a:ext cx="117177" cy="249906"/>
              </a:xfrm>
              <a:custGeom>
                <a:avLst/>
                <a:gdLst/>
                <a:ahLst/>
                <a:cxnLst/>
                <a:rect l="0" t="0" r="0" b="0"/>
                <a:pathLst>
                  <a:path w="117177" h="249906">
                    <a:moveTo>
                      <a:pt x="16461" y="3629"/>
                    </a:moveTo>
                    <a:cubicBezTo>
                      <a:pt x="16461" y="34738"/>
                      <a:pt x="21646" y="118731"/>
                      <a:pt x="8165" y="132211"/>
                    </a:cubicBezTo>
                    <a:cubicBezTo>
                      <a:pt x="-5315" y="145692"/>
                      <a:pt x="-131" y="198576"/>
                      <a:pt x="8165" y="213094"/>
                    </a:cubicBezTo>
                    <a:cubicBezTo>
                      <a:pt x="16461" y="227611"/>
                      <a:pt x="84900" y="260794"/>
                      <a:pt x="99418" y="246277"/>
                    </a:cubicBezTo>
                    <a:cubicBezTo>
                      <a:pt x="113935" y="231759"/>
                      <a:pt x="126379" y="150877"/>
                      <a:pt x="107714" y="132211"/>
                    </a:cubicBezTo>
                    <a:cubicBezTo>
                      <a:pt x="89048" y="113546"/>
                      <a:pt x="80753" y="11925"/>
                      <a:pt x="80753" y="3629"/>
                    </a:cubicBezTo>
                    <a:cubicBezTo>
                      <a:pt x="80753" y="-4666"/>
                      <a:pt x="16461" y="3629"/>
                      <a:pt x="16461" y="3629"/>
                    </a:cubicBezTo>
                    <a:close/>
                  </a:path>
                </a:pathLst>
              </a:custGeom>
              <a:solidFill>
                <a:srgbClr val="FBDABF"/>
              </a:solidFill>
              <a:ln w="4400" cap="flat">
                <a:noFill/>
                <a:miter lim="800000"/>
              </a:ln>
            </p:spPr>
          </p:sp>
          <p:sp>
            <p:nvSpPr>
              <p:cNvPr id="3831" name="Freeform 3830"/>
              <p:cNvSpPr/>
              <p:nvPr/>
            </p:nvSpPr>
            <p:spPr>
              <a:xfrm>
                <a:off x="9070918" y="5388295"/>
                <a:ext cx="80883" cy="107843"/>
              </a:xfrm>
              <a:custGeom>
                <a:avLst/>
                <a:gdLst/>
                <a:ahLst/>
                <a:cxnLst/>
                <a:rect l="0" t="0" r="0" b="0"/>
                <a:pathLst>
                  <a:path w="80883" h="107843">
                    <a:moveTo>
                      <a:pt x="0" y="0"/>
                    </a:moveTo>
                    <a:cubicBezTo>
                      <a:pt x="4148" y="10369"/>
                      <a:pt x="8296" y="62217"/>
                      <a:pt x="8296" y="70513"/>
                    </a:cubicBezTo>
                    <a:cubicBezTo>
                      <a:pt x="8296" y="78808"/>
                      <a:pt x="18665" y="107843"/>
                      <a:pt x="37331" y="107843"/>
                    </a:cubicBezTo>
                    <a:cubicBezTo>
                      <a:pt x="55996" y="107843"/>
                      <a:pt x="80883" y="76734"/>
                      <a:pt x="80883" y="70513"/>
                    </a:cubicBezTo>
                    <a:cubicBezTo>
                      <a:pt x="80883" y="64291"/>
                      <a:pt x="65329" y="9333"/>
                      <a:pt x="65329" y="3111"/>
                    </a:cubicBezTo>
                    <a:cubicBezTo>
                      <a:pt x="65329" y="-3111"/>
                      <a:pt x="0" y="6222"/>
                      <a:pt x="0" y="0"/>
                    </a:cubicBezTo>
                    <a:close/>
                  </a:path>
                </a:pathLst>
              </a:custGeom>
              <a:solidFill>
                <a:srgbClr val="CBA68A">
                  <a:alpha val="63000"/>
                </a:srgbClr>
              </a:solidFill>
              <a:ln w="4400" cap="flat">
                <a:noFill/>
                <a:miter lim="800000"/>
              </a:ln>
            </p:spPr>
          </p:sp>
          <p:sp>
            <p:nvSpPr>
              <p:cNvPr id="3832" name="Freeform 3831"/>
              <p:cNvSpPr/>
              <p:nvPr/>
            </p:nvSpPr>
            <p:spPr>
              <a:xfrm>
                <a:off x="9058865" y="5242084"/>
                <a:ext cx="142583" cy="212575"/>
              </a:xfrm>
              <a:custGeom>
                <a:avLst/>
                <a:gdLst/>
                <a:ahLst/>
                <a:cxnLst/>
                <a:rect l="0" t="0" r="0" b="0"/>
                <a:pathLst>
                  <a:path w="142583" h="212575">
                    <a:moveTo>
                      <a:pt x="643" y="68438"/>
                    </a:moveTo>
                    <a:cubicBezTo>
                      <a:pt x="3754" y="31108"/>
                      <a:pt x="39356" y="2764"/>
                      <a:pt x="67009" y="0"/>
                    </a:cubicBezTo>
                    <a:cubicBezTo>
                      <a:pt x="120931" y="6912"/>
                      <a:pt x="144782" y="34218"/>
                      <a:pt x="142583" y="96436"/>
                    </a:cubicBezTo>
                    <a:cubicBezTo>
                      <a:pt x="128877" y="135149"/>
                      <a:pt x="103990" y="194601"/>
                      <a:pt x="52833" y="212575"/>
                    </a:cubicBezTo>
                    <a:cubicBezTo>
                      <a:pt x="-3941" y="165566"/>
                      <a:pt x="-654" y="109916"/>
                      <a:pt x="643" y="68438"/>
                    </a:cubicBezTo>
                    <a:close/>
                  </a:path>
                </a:pathLst>
              </a:custGeom>
              <a:solidFill>
                <a:srgbClr val="FBDABF"/>
              </a:solidFill>
              <a:ln w="4400" cap="flat">
                <a:noFill/>
                <a:miter lim="800000"/>
              </a:ln>
            </p:spPr>
          </p:sp>
          <p:sp>
            <p:nvSpPr>
              <p:cNvPr id="3833" name="Freeform 3832"/>
              <p:cNvSpPr/>
              <p:nvPr/>
            </p:nvSpPr>
            <p:spPr>
              <a:xfrm>
                <a:off x="8784901" y="5589557"/>
                <a:ext cx="540259" cy="1256006"/>
              </a:xfrm>
              <a:custGeom>
                <a:avLst/>
                <a:gdLst/>
                <a:ahLst/>
                <a:cxnLst/>
                <a:rect l="0" t="0" r="0" b="0"/>
                <a:pathLst>
                  <a:path w="540259" h="1256006">
                    <a:moveTo>
                      <a:pt x="340976" y="16494"/>
                    </a:moveTo>
                    <a:cubicBezTo>
                      <a:pt x="377271" y="23753"/>
                      <a:pt x="392826" y="24790"/>
                      <a:pt x="420824" y="33085"/>
                    </a:cubicBezTo>
                    <a:cubicBezTo>
                      <a:pt x="438452" y="47603"/>
                      <a:pt x="438799" y="90119"/>
                      <a:pt x="438799" y="117079"/>
                    </a:cubicBezTo>
                    <a:cubicBezTo>
                      <a:pt x="438799" y="144038"/>
                      <a:pt x="381418" y="167890"/>
                      <a:pt x="359641" y="278843"/>
                    </a:cubicBezTo>
                    <a:cubicBezTo>
                      <a:pt x="351654" y="319546"/>
                      <a:pt x="391788" y="323433"/>
                      <a:pt x="412528" y="408463"/>
                    </a:cubicBezTo>
                    <a:cubicBezTo>
                      <a:pt x="426366" y="465200"/>
                      <a:pt x="528252" y="1088287"/>
                      <a:pt x="538620" y="1152580"/>
                    </a:cubicBezTo>
                    <a:cubicBezTo>
                      <a:pt x="548984" y="1216873"/>
                      <a:pt x="482625" y="1221018"/>
                      <a:pt x="439072" y="1212728"/>
                    </a:cubicBezTo>
                    <a:cubicBezTo>
                      <a:pt x="395519" y="1204430"/>
                      <a:pt x="405889" y="1152580"/>
                      <a:pt x="349892" y="1187833"/>
                    </a:cubicBezTo>
                    <a:cubicBezTo>
                      <a:pt x="293896" y="1223094"/>
                      <a:pt x="215087" y="1287370"/>
                      <a:pt x="165312" y="1237606"/>
                    </a:cubicBezTo>
                    <a:cubicBezTo>
                      <a:pt x="115537" y="1187833"/>
                      <a:pt x="25739" y="1174774"/>
                      <a:pt x="0" y="1169582"/>
                    </a:cubicBezTo>
                    <a:cubicBezTo>
                      <a:pt x="31961" y="1078334"/>
                      <a:pt x="38183" y="1018186"/>
                      <a:pt x="57885" y="917602"/>
                    </a:cubicBezTo>
                    <a:cubicBezTo>
                      <a:pt x="102473" y="696736"/>
                      <a:pt x="144952" y="426936"/>
                      <a:pt x="157435" y="385650"/>
                    </a:cubicBezTo>
                    <a:cubicBezTo>
                      <a:pt x="184395" y="296473"/>
                      <a:pt x="221507" y="279789"/>
                      <a:pt x="223800" y="250847"/>
                    </a:cubicBezTo>
                    <a:cubicBezTo>
                      <a:pt x="232096" y="146113"/>
                      <a:pt x="203060" y="132634"/>
                      <a:pt x="207209" y="84933"/>
                    </a:cubicBezTo>
                    <a:cubicBezTo>
                      <a:pt x="211197" y="39059"/>
                      <a:pt x="216538" y="11308"/>
                      <a:pt x="222762" y="0"/>
                    </a:cubicBezTo>
                    <a:cubicBezTo>
                      <a:pt x="228985" y="0"/>
                      <a:pt x="304683" y="9236"/>
                      <a:pt x="340976" y="16494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00" cap="flat">
                <a:noFill/>
                <a:miter lim="800000"/>
              </a:ln>
            </p:spPr>
          </p:sp>
          <p:sp>
            <p:nvSpPr>
              <p:cNvPr id="3834" name="Freeform 3833"/>
              <p:cNvSpPr/>
              <p:nvPr/>
            </p:nvSpPr>
            <p:spPr>
              <a:xfrm>
                <a:off x="8832415" y="5499249"/>
                <a:ext cx="248873" cy="360860"/>
              </a:xfrm>
              <a:custGeom>
                <a:avLst/>
                <a:gdLst/>
                <a:ahLst/>
                <a:cxnLst/>
                <a:rect l="0" t="0" r="0" b="0"/>
                <a:pathLst>
                  <a:path w="248873" h="360860">
                    <a:moveTo>
                      <a:pt x="244724" y="0"/>
                    </a:moveTo>
                    <a:cubicBezTo>
                      <a:pt x="208431" y="24887"/>
                      <a:pt x="153471" y="8296"/>
                      <a:pt x="145175" y="8296"/>
                    </a:cubicBezTo>
                    <a:cubicBezTo>
                      <a:pt x="136880" y="8296"/>
                      <a:pt x="669" y="207411"/>
                      <a:pt x="0" y="218797"/>
                    </a:cubicBezTo>
                    <a:cubicBezTo>
                      <a:pt x="-1037" y="236425"/>
                      <a:pt x="5975" y="242985"/>
                      <a:pt x="18665" y="251980"/>
                    </a:cubicBezTo>
                    <a:cubicBezTo>
                      <a:pt x="73088" y="290956"/>
                      <a:pt x="219836" y="360860"/>
                      <a:pt x="219836" y="360860"/>
                    </a:cubicBezTo>
                    <a:lnTo>
                      <a:pt x="226059" y="339083"/>
                    </a:lnTo>
                    <a:lnTo>
                      <a:pt x="48737" y="223982"/>
                    </a:lnTo>
                    <a:cubicBezTo>
                      <a:pt x="48737" y="223982"/>
                      <a:pt x="149323" y="106806"/>
                      <a:pt x="169026" y="96437"/>
                    </a:cubicBezTo>
                    <a:cubicBezTo>
                      <a:pt x="188728" y="86067"/>
                      <a:pt x="248873" y="100585"/>
                      <a:pt x="248873" y="100585"/>
                    </a:cubicBezTo>
                    <a:lnTo>
                      <a:pt x="244724" y="0"/>
                    </a:lnTo>
                    <a:close/>
                  </a:path>
                </a:pathLst>
              </a:custGeom>
              <a:solidFill>
                <a:srgbClr val="FBDABF"/>
              </a:solidFill>
              <a:ln w="4400" cap="flat">
                <a:noFill/>
                <a:miter lim="800000"/>
              </a:ln>
            </p:spPr>
          </p:sp>
          <p:sp>
            <p:nvSpPr>
              <p:cNvPr id="3835" name="Freeform 3834"/>
              <p:cNvSpPr/>
              <p:nvPr/>
            </p:nvSpPr>
            <p:spPr>
              <a:xfrm>
                <a:off x="9030028" y="5228429"/>
                <a:ext cx="191009" cy="606410"/>
              </a:xfrm>
              <a:custGeom>
                <a:avLst/>
                <a:gdLst/>
                <a:ahLst/>
                <a:cxnLst/>
                <a:rect l="0" t="0" r="0" b="0"/>
                <a:pathLst>
                  <a:path w="191009" h="606410">
                    <a:moveTo>
                      <a:pt x="120393" y="43729"/>
                    </a:moveTo>
                    <a:cubicBezTo>
                      <a:pt x="103110" y="63432"/>
                      <a:pt x="62668" y="62395"/>
                      <a:pt x="45039" y="109058"/>
                    </a:cubicBezTo>
                    <a:cubicBezTo>
                      <a:pt x="36070" y="132802"/>
                      <a:pt x="28026" y="291973"/>
                      <a:pt x="29693" y="326608"/>
                    </a:cubicBezTo>
                    <a:cubicBezTo>
                      <a:pt x="33840" y="412762"/>
                      <a:pt x="61217" y="515749"/>
                      <a:pt x="62876" y="592307"/>
                    </a:cubicBezTo>
                    <a:cubicBezTo>
                      <a:pt x="62999" y="597733"/>
                      <a:pt x="10214" y="405775"/>
                      <a:pt x="450" y="321634"/>
                    </a:cubicBezTo>
                    <a:cubicBezTo>
                      <a:pt x="-696" y="294082"/>
                      <a:pt x="4598" y="108020"/>
                      <a:pt x="17040" y="70690"/>
                    </a:cubicBezTo>
                    <a:cubicBezTo>
                      <a:pt x="29485" y="33359"/>
                      <a:pt x="67853" y="3289"/>
                      <a:pt x="97926" y="0"/>
                    </a:cubicBezTo>
                    <a:cubicBezTo>
                      <a:pt x="113310" y="-1413"/>
                      <a:pt x="123849" y="9511"/>
                      <a:pt x="123849" y="9511"/>
                    </a:cubicBezTo>
                    <a:cubicBezTo>
                      <a:pt x="123849" y="9511"/>
                      <a:pt x="138663" y="4622"/>
                      <a:pt x="152884" y="10548"/>
                    </a:cubicBezTo>
                    <a:cubicBezTo>
                      <a:pt x="170423" y="17855"/>
                      <a:pt x="185031" y="61013"/>
                      <a:pt x="185031" y="103873"/>
                    </a:cubicBezTo>
                    <a:cubicBezTo>
                      <a:pt x="185031" y="146733"/>
                      <a:pt x="171508" y="231172"/>
                      <a:pt x="166217" y="283117"/>
                    </a:cubicBezTo>
                    <a:cubicBezTo>
                      <a:pt x="159699" y="347112"/>
                      <a:pt x="185653" y="570500"/>
                      <a:pt x="190630" y="603680"/>
                    </a:cubicBezTo>
                    <a:cubicBezTo>
                      <a:pt x="194943" y="632431"/>
                      <a:pt x="152193" y="405970"/>
                      <a:pt x="145281" y="367257"/>
                    </a:cubicBezTo>
                    <a:cubicBezTo>
                      <a:pt x="138367" y="328545"/>
                      <a:pt x="132837" y="211022"/>
                      <a:pt x="145281" y="165400"/>
                    </a:cubicBezTo>
                    <a:cubicBezTo>
                      <a:pt x="157724" y="119773"/>
                      <a:pt x="120393" y="43729"/>
                      <a:pt x="120393" y="43729"/>
                    </a:cubicBezTo>
                    <a:close/>
                  </a:path>
                </a:pathLst>
              </a:custGeom>
              <a:solidFill>
                <a:srgbClr val="FFFF66"/>
              </a:solidFill>
              <a:ln w="4400" cap="flat">
                <a:noFill/>
                <a:miter lim="800000"/>
              </a:ln>
            </p:spPr>
          </p:sp>
          <p:sp>
            <p:nvSpPr>
              <p:cNvPr id="3836" name="Freeform 3835"/>
              <p:cNvSpPr/>
              <p:nvPr/>
            </p:nvSpPr>
            <p:spPr>
              <a:xfrm>
                <a:off x="9119120" y="5481619"/>
                <a:ext cx="496193" cy="107454"/>
              </a:xfrm>
              <a:custGeom>
                <a:avLst/>
                <a:gdLst/>
                <a:ahLst/>
                <a:cxnLst/>
                <a:rect l="0" t="0" r="0" b="0"/>
                <a:pathLst>
                  <a:path w="496193" h="107454">
                    <a:moveTo>
                      <a:pt x="230219" y="12965"/>
                    </a:moveTo>
                    <a:cubicBezTo>
                      <a:pt x="221923" y="12965"/>
                      <a:pt x="55488" y="0"/>
                      <a:pt x="45118" y="0"/>
                    </a:cubicBezTo>
                    <a:cubicBezTo>
                      <a:pt x="34749" y="0"/>
                      <a:pt x="-1545" y="8298"/>
                      <a:pt x="-515" y="37333"/>
                    </a:cubicBezTo>
                    <a:cubicBezTo>
                      <a:pt x="1260" y="86826"/>
                      <a:pt x="65739" y="93328"/>
                      <a:pt x="133262" y="93328"/>
                    </a:cubicBezTo>
                    <a:cubicBezTo>
                      <a:pt x="160223" y="93328"/>
                      <a:pt x="134299" y="70515"/>
                      <a:pt x="143632" y="70515"/>
                    </a:cubicBezTo>
                    <a:cubicBezTo>
                      <a:pt x="152964" y="70515"/>
                      <a:pt x="186447" y="66434"/>
                      <a:pt x="190295" y="72589"/>
                    </a:cubicBezTo>
                    <a:cubicBezTo>
                      <a:pt x="195481" y="80885"/>
                      <a:pt x="183270" y="97496"/>
                      <a:pt x="194443" y="100588"/>
                    </a:cubicBezTo>
                    <a:cubicBezTo>
                      <a:pt x="243181" y="114068"/>
                      <a:pt x="269105" y="106810"/>
                      <a:pt x="292956" y="87106"/>
                    </a:cubicBezTo>
                    <a:cubicBezTo>
                      <a:pt x="303131" y="78700"/>
                      <a:pt x="301747" y="53380"/>
                      <a:pt x="301747" y="48195"/>
                    </a:cubicBezTo>
                    <a:cubicBezTo>
                      <a:pt x="301747" y="43011"/>
                      <a:pt x="476502" y="50813"/>
                      <a:pt x="476502" y="50813"/>
                    </a:cubicBezTo>
                    <a:cubicBezTo>
                      <a:pt x="476502" y="50813"/>
                      <a:pt x="469242" y="60146"/>
                      <a:pt x="486870" y="60146"/>
                    </a:cubicBezTo>
                    <a:cubicBezTo>
                      <a:pt x="504500" y="60146"/>
                      <a:pt x="491209" y="25926"/>
                      <a:pt x="491209" y="25926"/>
                    </a:cubicBezTo>
                    <a:lnTo>
                      <a:pt x="476502" y="29037"/>
                    </a:lnTo>
                    <a:lnTo>
                      <a:pt x="230219" y="12965"/>
                    </a:lnTo>
                    <a:close/>
                  </a:path>
                </a:pathLst>
              </a:custGeom>
              <a:solidFill>
                <a:srgbClr val="6B0210"/>
              </a:solidFill>
              <a:ln w="4400" cap="flat">
                <a:noFill/>
                <a:miter lim="800000"/>
              </a:ln>
            </p:spPr>
          </p:sp>
          <p:sp>
            <p:nvSpPr>
              <p:cNvPr id="3837" name="Freeform 3836"/>
              <p:cNvSpPr/>
              <p:nvPr/>
            </p:nvSpPr>
            <p:spPr>
              <a:xfrm>
                <a:off x="9358828" y="5469179"/>
                <a:ext cx="64552" cy="118212"/>
              </a:xfrm>
              <a:custGeom>
                <a:avLst/>
                <a:gdLst/>
                <a:ahLst/>
                <a:cxnLst/>
                <a:rect l="0" t="0" r="0" b="0"/>
                <a:pathLst>
                  <a:path w="64552" h="118212">
                    <a:moveTo>
                      <a:pt x="8664" y="58069"/>
                    </a:moveTo>
                    <a:cubicBezTo>
                      <a:pt x="6590" y="25924"/>
                      <a:pt x="-11420" y="0"/>
                      <a:pt x="11775" y="0"/>
                    </a:cubicBezTo>
                    <a:cubicBezTo>
                      <a:pt x="36662" y="-1037"/>
                      <a:pt x="53254" y="27998"/>
                      <a:pt x="62042" y="60636"/>
                    </a:cubicBezTo>
                    <a:cubicBezTo>
                      <a:pt x="68808" y="87104"/>
                      <a:pt x="60893" y="118212"/>
                      <a:pt x="37699" y="118212"/>
                    </a:cubicBezTo>
                    <a:cubicBezTo>
                      <a:pt x="14504" y="118212"/>
                      <a:pt x="21107" y="95400"/>
                      <a:pt x="8664" y="58069"/>
                    </a:cubicBezTo>
                    <a:close/>
                  </a:path>
                </a:pathLst>
              </a:custGeom>
              <a:solidFill>
                <a:srgbClr val="FBDABF"/>
              </a:solidFill>
              <a:ln w="4400" cap="flat">
                <a:noFill/>
                <a:miter lim="800000"/>
              </a:ln>
            </p:spPr>
          </p:sp>
          <p:sp>
            <p:nvSpPr>
              <p:cNvPr id="3838" name="Freeform 3837"/>
              <p:cNvSpPr/>
              <p:nvPr/>
            </p:nvSpPr>
            <p:spPr>
              <a:xfrm>
                <a:off x="9068014" y="5405716"/>
                <a:ext cx="305283" cy="511010"/>
              </a:xfrm>
              <a:custGeom>
                <a:avLst/>
                <a:gdLst/>
                <a:ahLst/>
                <a:cxnLst/>
                <a:rect l="0" t="0" r="0" b="0"/>
                <a:pathLst>
                  <a:path w="305283" h="511010">
                    <a:moveTo>
                      <a:pt x="294499" y="0"/>
                    </a:moveTo>
                    <a:lnTo>
                      <a:pt x="304452" y="0"/>
                    </a:lnTo>
                    <a:lnTo>
                      <a:pt x="9125" y="511010"/>
                    </a:lnTo>
                    <a:lnTo>
                      <a:pt x="-830" y="511010"/>
                    </a:lnTo>
                    <a:lnTo>
                      <a:pt x="294499" y="0"/>
                    </a:lnTo>
                    <a:close/>
                  </a:path>
                </a:pathLst>
              </a:custGeom>
              <a:solidFill>
                <a:srgbClr val="7B4B23"/>
              </a:solidFill>
              <a:ln w="4400" cap="flat">
                <a:noFill/>
                <a:miter lim="800000"/>
              </a:ln>
            </p:spPr>
          </p:sp>
          <p:sp>
            <p:nvSpPr>
              <p:cNvPr id="3839" name="Freeform 3838"/>
              <p:cNvSpPr/>
              <p:nvPr/>
            </p:nvSpPr>
            <p:spPr>
              <a:xfrm>
                <a:off x="9035329" y="5829291"/>
                <a:ext cx="76736" cy="66819"/>
              </a:xfrm>
              <a:custGeom>
                <a:avLst/>
                <a:gdLst/>
                <a:ahLst/>
                <a:cxnLst/>
                <a:rect l="0" t="0" r="0" b="0"/>
                <a:pathLst>
                  <a:path w="76736" h="66819">
                    <a:moveTo>
                      <a:pt x="332" y="9980"/>
                    </a:moveTo>
                    <a:cubicBezTo>
                      <a:pt x="6553" y="-5574"/>
                      <a:pt x="21071" y="-294"/>
                      <a:pt x="43884" y="6965"/>
                    </a:cubicBezTo>
                    <a:cubicBezTo>
                      <a:pt x="74993" y="22519"/>
                      <a:pt x="77067" y="48083"/>
                      <a:pt x="77067" y="61828"/>
                    </a:cubicBezTo>
                    <a:cubicBezTo>
                      <a:pt x="77067" y="75573"/>
                      <a:pt x="52180" y="56739"/>
                      <a:pt x="28330" y="41184"/>
                    </a:cubicBezTo>
                    <a:cubicBezTo>
                      <a:pt x="2406" y="32889"/>
                      <a:pt x="332" y="23725"/>
                      <a:pt x="332" y="9980"/>
                    </a:cubicBezTo>
                    <a:close/>
                  </a:path>
                </a:pathLst>
              </a:custGeom>
              <a:solidFill>
                <a:srgbClr val="FBDABF"/>
              </a:solidFill>
              <a:ln w="4400" cap="flat">
                <a:noFill/>
                <a:miter lim="800000"/>
              </a:ln>
            </p:spPr>
          </p:sp>
          <p:sp>
            <p:nvSpPr>
              <p:cNvPr id="3840" name="Freeform 3839"/>
              <p:cNvSpPr/>
              <p:nvPr/>
            </p:nvSpPr>
            <p:spPr>
              <a:xfrm>
                <a:off x="9149367" y="6134701"/>
                <a:ext cx="72588" cy="666761"/>
              </a:xfrm>
              <a:custGeom>
                <a:avLst/>
                <a:gdLst/>
                <a:ahLst/>
                <a:cxnLst/>
                <a:rect l="0" t="0" r="0" b="0"/>
                <a:pathLst>
                  <a:path w="72588" h="666761">
                    <a:moveTo>
                      <a:pt x="777" y="0"/>
                    </a:moveTo>
                    <a:cubicBezTo>
                      <a:pt x="777" y="10981"/>
                      <a:pt x="8659" y="632738"/>
                      <a:pt x="13843" y="631701"/>
                    </a:cubicBezTo>
                    <a:cubicBezTo>
                      <a:pt x="34583" y="626516"/>
                      <a:pt x="40805" y="660736"/>
                      <a:pt x="71913" y="666761"/>
                    </a:cubicBezTo>
                    <a:cubicBezTo>
                      <a:pt x="81096" y="670842"/>
                      <a:pt x="777" y="0"/>
                      <a:pt x="77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0000">
                      <a:alpha val="59000"/>
                    </a:srgbClr>
                  </a:gs>
                  <a:gs pos="100000">
                    <a:srgbClr val="DFBDD0">
                      <a:alpha val="59000"/>
                    </a:srgbClr>
                  </a:gs>
                </a:gsLst>
                <a:lin ang="5400000" scaled="0"/>
              </a:gradFill>
              <a:ln w="4400" cap="flat">
                <a:noFill/>
                <a:miter lim="800000"/>
              </a:ln>
            </p:spPr>
          </p:sp>
          <p:sp>
            <p:nvSpPr>
              <p:cNvPr id="3841" name="Freeform 3840"/>
              <p:cNvSpPr/>
              <p:nvPr/>
            </p:nvSpPr>
            <p:spPr>
              <a:xfrm>
                <a:off x="8872509" y="6083241"/>
                <a:ext cx="154508" cy="760281"/>
              </a:xfrm>
              <a:custGeom>
                <a:avLst/>
                <a:gdLst/>
                <a:ahLst/>
                <a:cxnLst/>
                <a:rect l="0" t="0" r="0" b="0"/>
                <a:pathLst>
                  <a:path w="154508" h="760281">
                    <a:moveTo>
                      <a:pt x="154832" y="0"/>
                    </a:moveTo>
                    <a:cubicBezTo>
                      <a:pt x="154832" y="22630"/>
                      <a:pt x="117522" y="699759"/>
                      <a:pt x="105079" y="760281"/>
                    </a:cubicBezTo>
                    <a:cubicBezTo>
                      <a:pt x="83303" y="755755"/>
                      <a:pt x="63600" y="722573"/>
                      <a:pt x="345" y="696648"/>
                    </a:cubicBezTo>
                    <a:cubicBezTo>
                      <a:pt x="15900" y="641691"/>
                      <a:pt x="154832" y="-3916"/>
                      <a:pt x="15483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0000">
                      <a:alpha val="60000"/>
                    </a:srgbClr>
                  </a:gs>
                  <a:gs pos="100000">
                    <a:srgbClr val="D1BAC6">
                      <a:alpha val="60000"/>
                    </a:srgbClr>
                  </a:gs>
                </a:gsLst>
                <a:lin ang="5400000" scaled="0"/>
              </a:gradFill>
              <a:ln w="4400" cap="flat">
                <a:noFill/>
                <a:miter lim="800000"/>
              </a:ln>
            </p:spPr>
          </p:sp>
          <p:sp>
            <p:nvSpPr>
              <p:cNvPr id="20" name="Text 4622"/>
              <p:cNvSpPr txBox="1"/>
              <p:nvPr/>
            </p:nvSpPr>
            <p:spPr>
              <a:xfrm>
                <a:off x="8747600" y="6863332"/>
                <a:ext cx="906400" cy="176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90">
                    <a:solidFill>
                      <a:srgbClr val="000000"/>
                    </a:solidFill>
                    <a:latin typeface="Arial"/>
                  </a:rPr>
                  <a:t>Listen to music</a:t>
                </a:r>
              </a:p>
            </p:txBody>
          </p:sp>
        </p:grpSp>
        <p:grpSp>
          <p:nvGrpSpPr>
            <p:cNvPr id="3842" name="Coffee Time"/>
            <p:cNvGrpSpPr/>
            <p:nvPr/>
          </p:nvGrpSpPr>
          <p:grpSpPr>
            <a:xfrm>
              <a:off x="1435499" y="6036131"/>
              <a:ext cx="1028201" cy="853602"/>
              <a:chOff x="1435499" y="6036131"/>
              <a:chExt cx="1028201" cy="853602"/>
            </a:xfrm>
          </p:grpSpPr>
          <p:sp>
            <p:nvSpPr>
              <p:cNvPr id="3843" name="Freeform 3842"/>
              <p:cNvSpPr/>
              <p:nvPr/>
            </p:nvSpPr>
            <p:spPr>
              <a:xfrm>
                <a:off x="1435499" y="6192962"/>
                <a:ext cx="1028201" cy="696766"/>
              </a:xfrm>
              <a:custGeom>
                <a:avLst/>
                <a:gdLst/>
                <a:ahLst/>
                <a:cxnLst/>
                <a:rect l="0" t="0" r="0" b="0"/>
                <a:pathLst>
                  <a:path w="1028201" h="696766">
                    <a:moveTo>
                      <a:pt x="0" y="348382"/>
                    </a:moveTo>
                    <a:cubicBezTo>
                      <a:pt x="0" y="155976"/>
                      <a:pt x="230171" y="0"/>
                      <a:pt x="514101" y="0"/>
                    </a:cubicBezTo>
                    <a:cubicBezTo>
                      <a:pt x="798031" y="0"/>
                      <a:pt x="1028201" y="155976"/>
                      <a:pt x="1028201" y="348382"/>
                    </a:cubicBezTo>
                    <a:cubicBezTo>
                      <a:pt x="1028201" y="540789"/>
                      <a:pt x="798031" y="696766"/>
                      <a:pt x="514101" y="696766"/>
                    </a:cubicBezTo>
                    <a:cubicBezTo>
                      <a:pt x="230171" y="696766"/>
                      <a:pt x="0" y="540789"/>
                      <a:pt x="0" y="348382"/>
                    </a:cubicBezTo>
                    <a:close/>
                  </a:path>
                </a:pathLst>
              </a:custGeom>
              <a:solidFill>
                <a:srgbClr val="BD3A2A"/>
              </a:solidFill>
              <a:ln w="8800" cap="flat">
                <a:noFill/>
                <a:bevel/>
              </a:ln>
            </p:spPr>
          </p:sp>
          <p:sp>
            <p:nvSpPr>
              <p:cNvPr id="3844" name="Freeform 3843"/>
              <p:cNvSpPr/>
              <p:nvPr/>
            </p:nvSpPr>
            <p:spPr>
              <a:xfrm>
                <a:off x="1435499" y="6174965"/>
                <a:ext cx="1028201" cy="696766"/>
              </a:xfrm>
              <a:custGeom>
                <a:avLst/>
                <a:gdLst/>
                <a:ahLst/>
                <a:cxnLst/>
                <a:rect l="0" t="0" r="0" b="0"/>
                <a:pathLst>
                  <a:path w="1028201" h="696766">
                    <a:moveTo>
                      <a:pt x="0" y="348382"/>
                    </a:moveTo>
                    <a:cubicBezTo>
                      <a:pt x="0" y="155976"/>
                      <a:pt x="230171" y="0"/>
                      <a:pt x="514101" y="0"/>
                    </a:cubicBezTo>
                    <a:cubicBezTo>
                      <a:pt x="798031" y="0"/>
                      <a:pt x="1028201" y="155976"/>
                      <a:pt x="1028201" y="348382"/>
                    </a:cubicBezTo>
                    <a:cubicBezTo>
                      <a:pt x="1028201" y="540789"/>
                      <a:pt x="798031" y="696766"/>
                      <a:pt x="514101" y="696766"/>
                    </a:cubicBezTo>
                    <a:cubicBezTo>
                      <a:pt x="230171" y="696766"/>
                      <a:pt x="0" y="540789"/>
                      <a:pt x="0" y="34838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73B2A"/>
                  </a:gs>
                  <a:gs pos="100000">
                    <a:srgbClr val="7D1709"/>
                  </a:gs>
                </a:gsLst>
                <a:lin ang="2700000" scaled="0"/>
              </a:gradFill>
              <a:ln w="8800" cap="flat">
                <a:noFill/>
                <a:bevel/>
              </a:ln>
            </p:spPr>
          </p:sp>
          <p:sp>
            <p:nvSpPr>
              <p:cNvPr id="3845" name="Freeform 3844"/>
              <p:cNvSpPr/>
              <p:nvPr/>
            </p:nvSpPr>
            <p:spPr>
              <a:xfrm>
                <a:off x="1569868" y="6281664"/>
                <a:ext cx="747784" cy="475651"/>
              </a:xfrm>
              <a:custGeom>
                <a:avLst/>
                <a:gdLst/>
                <a:ahLst/>
                <a:cxnLst/>
                <a:rect l="0" t="0" r="0" b="0"/>
                <a:pathLst>
                  <a:path w="747784" h="475651">
                    <a:moveTo>
                      <a:pt x="0" y="237826"/>
                    </a:moveTo>
                    <a:cubicBezTo>
                      <a:pt x="0" y="106478"/>
                      <a:pt x="167397" y="0"/>
                      <a:pt x="373892" y="0"/>
                    </a:cubicBezTo>
                    <a:cubicBezTo>
                      <a:pt x="580386" y="0"/>
                      <a:pt x="747784" y="106478"/>
                      <a:pt x="747784" y="237826"/>
                    </a:cubicBezTo>
                    <a:cubicBezTo>
                      <a:pt x="747784" y="369173"/>
                      <a:pt x="580386" y="475651"/>
                      <a:pt x="373892" y="475651"/>
                    </a:cubicBezTo>
                    <a:cubicBezTo>
                      <a:pt x="167397" y="475651"/>
                      <a:pt x="0" y="369173"/>
                      <a:pt x="0" y="237826"/>
                    </a:cubicBezTo>
                    <a:close/>
                  </a:path>
                </a:pathLst>
              </a:custGeom>
              <a:gradFill>
                <a:gsLst>
                  <a:gs pos="0">
                    <a:srgbClr val="C80F12">
                      <a:alpha val="0"/>
                    </a:srgbClr>
                  </a:gs>
                  <a:gs pos="100000">
                    <a:srgbClr val="3A0501">
                      <a:alpha val="25000"/>
                    </a:srgbClr>
                  </a:gs>
                  <a:gs pos="100000">
                    <a:srgbClr val="3A0501">
                      <a:alpha val="23000"/>
                    </a:srgbClr>
                  </a:gs>
                  <a:gs pos="22000">
                    <a:srgbClr val="3A0501">
                      <a:alpha val="73000"/>
                    </a:srgbClr>
                  </a:gs>
                </a:gsLst>
                <a:lin ang="2700000" scaled="0"/>
              </a:gradFill>
              <a:ln w="8800" cap="flat">
                <a:noFill/>
                <a:bevel/>
              </a:ln>
            </p:spPr>
          </p:sp>
          <p:sp>
            <p:nvSpPr>
              <p:cNvPr id="3846" name="Freeform 3845"/>
              <p:cNvSpPr/>
              <p:nvPr/>
            </p:nvSpPr>
            <p:spPr>
              <a:xfrm>
                <a:off x="1618324" y="6415356"/>
                <a:ext cx="430482" cy="273823"/>
              </a:xfrm>
              <a:custGeom>
                <a:avLst/>
                <a:gdLst/>
                <a:ahLst/>
                <a:cxnLst/>
                <a:rect l="0" t="0" r="0" b="0"/>
                <a:pathLst>
                  <a:path w="430482" h="273823">
                    <a:moveTo>
                      <a:pt x="0" y="136911"/>
                    </a:moveTo>
                    <a:cubicBezTo>
                      <a:pt x="0" y="61297"/>
                      <a:pt x="96367" y="0"/>
                      <a:pt x="215241" y="0"/>
                    </a:cubicBezTo>
                    <a:cubicBezTo>
                      <a:pt x="334115" y="0"/>
                      <a:pt x="430482" y="61297"/>
                      <a:pt x="430482" y="136911"/>
                    </a:cubicBezTo>
                    <a:cubicBezTo>
                      <a:pt x="430482" y="212525"/>
                      <a:pt x="334115" y="273823"/>
                      <a:pt x="215241" y="273823"/>
                    </a:cubicBezTo>
                    <a:cubicBezTo>
                      <a:pt x="96367" y="273823"/>
                      <a:pt x="0" y="212525"/>
                      <a:pt x="0" y="136911"/>
                    </a:cubicBezTo>
                    <a:close/>
                  </a:path>
                </a:pathLst>
              </a:custGeom>
              <a:solidFill>
                <a:srgbClr val="240C03">
                  <a:alpha val="37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3847" name="Freeform 3846"/>
              <p:cNvSpPr/>
              <p:nvPr/>
            </p:nvSpPr>
            <p:spPr>
              <a:xfrm>
                <a:off x="2215737" y="6295485"/>
                <a:ext cx="210314" cy="182226"/>
              </a:xfrm>
              <a:custGeom>
                <a:avLst/>
                <a:gdLst/>
                <a:ahLst/>
                <a:cxnLst/>
                <a:rect l="0" t="0" r="0" b="0"/>
                <a:pathLst>
                  <a:path w="210314" h="182226">
                    <a:moveTo>
                      <a:pt x="27263" y="120520"/>
                    </a:moveTo>
                    <a:cubicBezTo>
                      <a:pt x="27263" y="120520"/>
                      <a:pt x="115543" y="85167"/>
                      <a:pt x="136963" y="70384"/>
                    </a:cubicBezTo>
                    <a:cubicBezTo>
                      <a:pt x="158384" y="55600"/>
                      <a:pt x="194735" y="22818"/>
                      <a:pt x="192138" y="6106"/>
                    </a:cubicBezTo>
                    <a:cubicBezTo>
                      <a:pt x="189542" y="-10606"/>
                      <a:pt x="210314" y="10606"/>
                      <a:pt x="210314" y="24104"/>
                    </a:cubicBezTo>
                    <a:cubicBezTo>
                      <a:pt x="210314" y="37602"/>
                      <a:pt x="190191" y="89024"/>
                      <a:pt x="178507" y="98666"/>
                    </a:cubicBezTo>
                    <a:cubicBezTo>
                      <a:pt x="166822" y="108307"/>
                      <a:pt x="108403" y="139803"/>
                      <a:pt x="87631" y="145588"/>
                    </a:cubicBezTo>
                    <a:cubicBezTo>
                      <a:pt x="66859" y="151373"/>
                      <a:pt x="34079" y="160693"/>
                      <a:pt x="28561" y="166157"/>
                    </a:cubicBezTo>
                    <a:cubicBezTo>
                      <a:pt x="23044" y="171620"/>
                      <a:pt x="0" y="182226"/>
                      <a:pt x="0" y="182226"/>
                    </a:cubicBezTo>
                    <a:cubicBezTo>
                      <a:pt x="0" y="182226"/>
                      <a:pt x="18824" y="123733"/>
                      <a:pt x="27263" y="1205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E0D15"/>
                  </a:gs>
                  <a:gs pos="100000">
                    <a:srgbClr val="38050A"/>
                  </a:gs>
                </a:gsLst>
                <a:lin ang="5400000" scaled="0"/>
              </a:gradFill>
              <a:ln w="8800" cap="flat">
                <a:noFill/>
                <a:bevel/>
              </a:ln>
            </p:spPr>
          </p:sp>
          <p:sp>
            <p:nvSpPr>
              <p:cNvPr id="3848" name="Freeform 3847"/>
              <p:cNvSpPr/>
              <p:nvPr/>
            </p:nvSpPr>
            <p:spPr>
              <a:xfrm>
                <a:off x="1609059" y="6222289"/>
                <a:ext cx="671512" cy="405428"/>
              </a:xfrm>
              <a:custGeom>
                <a:avLst/>
                <a:gdLst/>
                <a:ahLst/>
                <a:cxnLst/>
                <a:rect l="0" t="0" r="0" b="0"/>
                <a:pathLst>
                  <a:path w="671512" h="405428">
                    <a:moveTo>
                      <a:pt x="0" y="32637"/>
                    </a:moveTo>
                    <a:cubicBezTo>
                      <a:pt x="0" y="32637"/>
                      <a:pt x="-1801" y="173532"/>
                      <a:pt x="67784" y="264035"/>
                    </a:cubicBezTo>
                    <a:cubicBezTo>
                      <a:pt x="137369" y="354537"/>
                      <a:pt x="200723" y="396703"/>
                      <a:pt x="336778" y="404930"/>
                    </a:cubicBezTo>
                    <a:cubicBezTo>
                      <a:pt x="472833" y="413156"/>
                      <a:pt x="575654" y="316485"/>
                      <a:pt x="604734" y="259921"/>
                    </a:cubicBezTo>
                    <a:cubicBezTo>
                      <a:pt x="633815" y="203357"/>
                      <a:pt x="681591" y="66575"/>
                      <a:pt x="669646" y="18239"/>
                    </a:cubicBezTo>
                    <a:cubicBezTo>
                      <a:pt x="657702" y="-30098"/>
                      <a:pt x="0" y="32637"/>
                      <a:pt x="0" y="32637"/>
                    </a:cubicBezTo>
                    <a:close/>
                  </a:path>
                </a:pathLst>
              </a:custGeom>
              <a:gradFill>
                <a:gsLst>
                  <a:gs pos="0">
                    <a:srgbClr val="872529"/>
                  </a:gs>
                  <a:gs pos="100000">
                    <a:srgbClr val="540E11"/>
                  </a:gs>
                </a:gsLst>
                <a:lin ang="5400000" scaled="0"/>
              </a:gradFill>
              <a:ln w="8800" cap="flat">
                <a:noFill/>
                <a:bevel/>
              </a:ln>
            </p:spPr>
          </p:sp>
          <p:sp>
            <p:nvSpPr>
              <p:cNvPr id="3849" name="Freeform 3848"/>
              <p:cNvSpPr/>
              <p:nvPr/>
            </p:nvSpPr>
            <p:spPr>
              <a:xfrm>
                <a:off x="2264584" y="6231931"/>
                <a:ext cx="178020" cy="164791"/>
              </a:xfrm>
              <a:custGeom>
                <a:avLst/>
                <a:gdLst/>
                <a:ahLst/>
                <a:cxnLst/>
                <a:rect l="0" t="0" r="0" b="0"/>
                <a:pathLst>
                  <a:path w="178020" h="164791">
                    <a:moveTo>
                      <a:pt x="16066" y="18239"/>
                    </a:moveTo>
                    <a:cubicBezTo>
                      <a:pt x="16066" y="18239"/>
                      <a:pt x="73837" y="-4901"/>
                      <a:pt x="100451" y="884"/>
                    </a:cubicBezTo>
                    <a:cubicBezTo>
                      <a:pt x="127065" y="6669"/>
                      <a:pt x="160819" y="12454"/>
                      <a:pt x="175749" y="75445"/>
                    </a:cubicBezTo>
                    <a:cubicBezTo>
                      <a:pt x="190678" y="138437"/>
                      <a:pt x="128363" y="164791"/>
                      <a:pt x="128363" y="164791"/>
                    </a:cubicBezTo>
                    <a:cubicBezTo>
                      <a:pt x="128363" y="164791"/>
                      <a:pt x="180293" y="94728"/>
                      <a:pt x="133556" y="60019"/>
                    </a:cubicBezTo>
                    <a:cubicBezTo>
                      <a:pt x="86820" y="25309"/>
                      <a:pt x="38785" y="78016"/>
                      <a:pt x="36838" y="79945"/>
                    </a:cubicBezTo>
                    <a:cubicBezTo>
                      <a:pt x="34890" y="81873"/>
                      <a:pt x="23855" y="105655"/>
                      <a:pt x="6978" y="97942"/>
                    </a:cubicBezTo>
                    <a:cubicBezTo>
                      <a:pt x="-9899" y="90229"/>
                      <a:pt x="8276" y="20167"/>
                      <a:pt x="16066" y="18239"/>
                    </a:cubicBezTo>
                    <a:close/>
                  </a:path>
                </a:pathLst>
              </a:custGeom>
              <a:gradFill>
                <a:gsLst>
                  <a:gs pos="0">
                    <a:srgbClr val="A73D3C"/>
                  </a:gs>
                  <a:gs pos="100000">
                    <a:srgbClr val="701818"/>
                  </a:gs>
                </a:gsLst>
                <a:lin ang="5400000" scaled="0"/>
              </a:gradFill>
              <a:ln w="8800" cap="flat">
                <a:noFill/>
                <a:bevel/>
              </a:ln>
            </p:spPr>
          </p:sp>
          <p:sp>
            <p:nvSpPr>
              <p:cNvPr id="3850" name="Freeform 3849"/>
              <p:cNvSpPr/>
              <p:nvPr/>
            </p:nvSpPr>
            <p:spPr>
              <a:xfrm>
                <a:off x="1608815" y="6036126"/>
                <a:ext cx="669889" cy="426801"/>
              </a:xfrm>
              <a:custGeom>
                <a:avLst/>
                <a:gdLst/>
                <a:ahLst/>
                <a:cxnLst/>
                <a:rect l="0" t="0" r="0" b="0"/>
                <a:pathLst>
                  <a:path w="669889" h="426801">
                    <a:moveTo>
                      <a:pt x="0" y="213401"/>
                    </a:moveTo>
                    <a:cubicBezTo>
                      <a:pt x="0" y="95469"/>
                      <a:pt x="149898" y="0"/>
                      <a:pt x="334945" y="0"/>
                    </a:cubicBezTo>
                    <a:cubicBezTo>
                      <a:pt x="519887" y="0"/>
                      <a:pt x="669889" y="95469"/>
                      <a:pt x="669889" y="213401"/>
                    </a:cubicBezTo>
                    <a:cubicBezTo>
                      <a:pt x="669889" y="331184"/>
                      <a:pt x="519887" y="426801"/>
                      <a:pt x="334945" y="426801"/>
                    </a:cubicBezTo>
                    <a:cubicBezTo>
                      <a:pt x="149898" y="426801"/>
                      <a:pt x="0" y="331184"/>
                      <a:pt x="0" y="213401"/>
                    </a:cubicBezTo>
                    <a:close/>
                  </a:path>
                </a:pathLst>
              </a:custGeom>
              <a:gradFill>
                <a:gsLst>
                  <a:gs pos="40000">
                    <a:srgbClr val="F5F5F5"/>
                  </a:gs>
                  <a:gs pos="100000">
                    <a:srgbClr val="EDEDED"/>
                  </a:gs>
                </a:gsLst>
                <a:lin ang="5400000" scaled="0"/>
              </a:gradFill>
              <a:ln w="8800" cap="flat">
                <a:noFill/>
                <a:bevel/>
              </a:ln>
            </p:spPr>
          </p:sp>
          <p:sp>
            <p:nvSpPr>
              <p:cNvPr id="3851" name="Freeform 3850"/>
              <p:cNvSpPr/>
              <p:nvPr/>
            </p:nvSpPr>
            <p:spPr>
              <a:xfrm>
                <a:off x="1621797" y="6050267"/>
                <a:ext cx="638731" cy="394984"/>
              </a:xfrm>
              <a:custGeom>
                <a:avLst/>
                <a:gdLst/>
                <a:ahLst/>
                <a:cxnLst/>
                <a:rect l="0" t="0" r="0" b="0"/>
                <a:pathLst>
                  <a:path w="638731" h="394984">
                    <a:moveTo>
                      <a:pt x="0" y="197492"/>
                    </a:moveTo>
                    <a:cubicBezTo>
                      <a:pt x="0" y="88383"/>
                      <a:pt x="142962" y="0"/>
                      <a:pt x="319366" y="0"/>
                    </a:cubicBezTo>
                    <a:cubicBezTo>
                      <a:pt x="495715" y="0"/>
                      <a:pt x="638731" y="88383"/>
                      <a:pt x="638731" y="197492"/>
                    </a:cubicBezTo>
                    <a:cubicBezTo>
                      <a:pt x="638731" y="306490"/>
                      <a:pt x="495715" y="394984"/>
                      <a:pt x="319366" y="394984"/>
                    </a:cubicBezTo>
                    <a:cubicBezTo>
                      <a:pt x="142962" y="394984"/>
                      <a:pt x="0" y="306490"/>
                      <a:pt x="0" y="197492"/>
                    </a:cubicBezTo>
                    <a:close/>
                  </a:path>
                </a:pathLst>
              </a:custGeom>
              <a:solidFill>
                <a:srgbClr val="DADBD7"/>
              </a:solidFill>
              <a:ln w="8800" cap="flat">
                <a:noFill/>
                <a:bevel/>
              </a:ln>
            </p:spPr>
          </p:sp>
          <p:sp>
            <p:nvSpPr>
              <p:cNvPr id="3852" name="Freeform 3851"/>
              <p:cNvSpPr/>
              <p:nvPr/>
            </p:nvSpPr>
            <p:spPr>
              <a:xfrm>
                <a:off x="1625286" y="6172474"/>
                <a:ext cx="630050" cy="273901"/>
              </a:xfrm>
              <a:custGeom>
                <a:avLst/>
                <a:gdLst/>
                <a:ahLst/>
                <a:cxnLst/>
                <a:rect l="0" t="0" r="0" b="0"/>
                <a:pathLst>
                  <a:path w="630050" h="273901">
                    <a:moveTo>
                      <a:pt x="0" y="105334"/>
                    </a:moveTo>
                    <a:cubicBezTo>
                      <a:pt x="0" y="105334"/>
                      <a:pt x="28534" y="250173"/>
                      <a:pt x="270872" y="271598"/>
                    </a:cubicBezTo>
                    <a:cubicBezTo>
                      <a:pt x="513209" y="293022"/>
                      <a:pt x="606682" y="159328"/>
                      <a:pt x="606682" y="159328"/>
                    </a:cubicBezTo>
                    <a:cubicBezTo>
                      <a:pt x="606682" y="159328"/>
                      <a:pt x="626588" y="130188"/>
                      <a:pt x="630050" y="113047"/>
                    </a:cubicBezTo>
                    <a:cubicBezTo>
                      <a:pt x="633509" y="95907"/>
                      <a:pt x="459549" y="-32219"/>
                      <a:pt x="327994" y="7633"/>
                    </a:cubicBezTo>
                    <a:cubicBezTo>
                      <a:pt x="196440" y="47485"/>
                      <a:pt x="22475" y="5919"/>
                      <a:pt x="0" y="105334"/>
                    </a:cubicBezTo>
                    <a:close/>
                  </a:path>
                </a:pathLst>
              </a:custGeom>
              <a:solidFill>
                <a:srgbClr val="490D0D"/>
              </a:solidFill>
              <a:ln w="8800" cap="flat">
                <a:noFill/>
                <a:bevel/>
              </a:ln>
            </p:spPr>
          </p:sp>
          <p:sp>
            <p:nvSpPr>
              <p:cNvPr id="3853" name="Freeform 3852"/>
              <p:cNvSpPr/>
              <p:nvPr/>
            </p:nvSpPr>
            <p:spPr>
              <a:xfrm>
                <a:off x="1625286" y="6130856"/>
                <a:ext cx="630050" cy="318493"/>
              </a:xfrm>
              <a:custGeom>
                <a:avLst/>
                <a:gdLst/>
                <a:ahLst/>
                <a:cxnLst/>
                <a:rect l="0" t="0" r="0" b="0"/>
                <a:pathLst>
                  <a:path w="630050" h="318493">
                    <a:moveTo>
                      <a:pt x="0" y="141040"/>
                    </a:moveTo>
                    <a:cubicBezTo>
                      <a:pt x="0" y="141040"/>
                      <a:pt x="-1412" y="233600"/>
                      <a:pt x="147107" y="290163"/>
                    </a:cubicBezTo>
                    <a:cubicBezTo>
                      <a:pt x="295625" y="346728"/>
                      <a:pt x="476340" y="308675"/>
                      <a:pt x="539693" y="263424"/>
                    </a:cubicBezTo>
                    <a:cubicBezTo>
                      <a:pt x="603047" y="218173"/>
                      <a:pt x="624857" y="184234"/>
                      <a:pt x="630050" y="148240"/>
                    </a:cubicBezTo>
                    <a:cubicBezTo>
                      <a:pt x="635242" y="112244"/>
                      <a:pt x="472185" y="-4998"/>
                      <a:pt x="319512" y="0"/>
                    </a:cubicBezTo>
                    <a:cubicBezTo>
                      <a:pt x="166839" y="5287"/>
                      <a:pt x="29454" y="52595"/>
                      <a:pt x="0" y="141040"/>
                    </a:cubicBezTo>
                    <a:close/>
                  </a:path>
                </a:pathLst>
              </a:custGeom>
              <a:gradFill>
                <a:gsLst>
                  <a:gs pos="37000">
                    <a:srgbClr val="D5C090">
                      <a:alpha val="75000"/>
                    </a:srgbClr>
                  </a:gs>
                  <a:gs pos="100000">
                    <a:srgbClr val="BA994A"/>
                  </a:gs>
                </a:gsLst>
                <a:lin ang="5400000" scaled="0"/>
              </a:gradFill>
              <a:ln w="8800" cap="flat">
                <a:noFill/>
                <a:bevel/>
              </a:ln>
            </p:spPr>
          </p:sp>
          <p:sp>
            <p:nvSpPr>
              <p:cNvPr id="3854" name="Freeform 3853"/>
              <p:cNvSpPr/>
              <p:nvPr/>
            </p:nvSpPr>
            <p:spPr>
              <a:xfrm>
                <a:off x="1641189" y="6215460"/>
                <a:ext cx="584773" cy="232764"/>
              </a:xfrm>
              <a:custGeom>
                <a:avLst/>
                <a:gdLst/>
                <a:ahLst/>
                <a:cxnLst/>
                <a:rect l="0" t="0" r="0" b="0"/>
                <a:pathLst>
                  <a:path w="584773" h="232764">
                    <a:moveTo>
                      <a:pt x="0" y="102201"/>
                    </a:moveTo>
                    <a:cubicBezTo>
                      <a:pt x="0" y="102201"/>
                      <a:pt x="40326" y="202473"/>
                      <a:pt x="235062" y="228184"/>
                    </a:cubicBezTo>
                    <a:cubicBezTo>
                      <a:pt x="429796" y="253896"/>
                      <a:pt x="551831" y="163264"/>
                      <a:pt x="560918" y="149123"/>
                    </a:cubicBezTo>
                    <a:cubicBezTo>
                      <a:pt x="570006" y="134982"/>
                      <a:pt x="621936" y="77775"/>
                      <a:pt x="536252" y="54636"/>
                    </a:cubicBezTo>
                    <a:cubicBezTo>
                      <a:pt x="450569" y="31496"/>
                      <a:pt x="467445" y="-31496"/>
                      <a:pt x="322692" y="19283"/>
                    </a:cubicBezTo>
                    <a:cubicBezTo>
                      <a:pt x="177939" y="70062"/>
                      <a:pt x="202606" y="9642"/>
                      <a:pt x="135747" y="12855"/>
                    </a:cubicBezTo>
                    <a:cubicBezTo>
                      <a:pt x="68888" y="16069"/>
                      <a:pt x="-3489" y="60742"/>
                      <a:pt x="0" y="102201"/>
                    </a:cubicBezTo>
                    <a:close/>
                  </a:path>
                </a:pathLst>
              </a:custGeom>
              <a:gradFill>
                <a:gsLst>
                  <a:gs pos="0">
                    <a:srgbClr val="66401D"/>
                  </a:gs>
                  <a:gs pos="33000">
                    <a:srgbClr val="3D240D">
                      <a:alpha val="51000"/>
                    </a:srgbClr>
                  </a:gs>
                </a:gsLst>
                <a:lin ang="16200000" scaled="0"/>
              </a:gradFill>
              <a:ln w="52800" cap="flat">
                <a:gradFill>
                  <a:gsLst>
                    <a:gs pos="100000">
                      <a:srgbClr val="FFFFFF">
                        <a:alpha val="4000"/>
                      </a:srgbClr>
                    </a:gs>
                    <a:gs pos="100000">
                      <a:srgbClr val="BBBBBB">
                        <a:alpha val="27000"/>
                      </a:srgbClr>
                    </a:gs>
                  </a:gsLst>
                  <a:lin ang="16500000" scaled="0"/>
                </a:gradFill>
                <a:bevel/>
              </a:ln>
            </p:spPr>
          </p:sp>
          <p:sp>
            <p:nvSpPr>
              <p:cNvPr id="3855" name="Freeform 3854"/>
              <p:cNvSpPr/>
              <p:nvPr/>
            </p:nvSpPr>
            <p:spPr>
              <a:xfrm>
                <a:off x="1705777" y="6322802"/>
                <a:ext cx="462172" cy="132411"/>
              </a:xfrm>
              <a:custGeom>
                <a:avLst/>
                <a:gdLst/>
                <a:ahLst/>
                <a:cxnLst/>
                <a:rect l="0" t="0" r="0" b="0"/>
                <a:pathLst>
                  <a:path w="462172" h="132411">
                    <a:moveTo>
                      <a:pt x="0" y="67652"/>
                    </a:moveTo>
                    <a:cubicBezTo>
                      <a:pt x="0" y="67652"/>
                      <a:pt x="54007" y="111360"/>
                      <a:pt x="158385" y="126272"/>
                    </a:cubicBezTo>
                    <a:cubicBezTo>
                      <a:pt x="262763" y="141185"/>
                      <a:pt x="338580" y="125244"/>
                      <a:pt x="365583" y="117530"/>
                    </a:cubicBezTo>
                    <a:cubicBezTo>
                      <a:pt x="392586" y="109817"/>
                      <a:pt x="459056" y="83078"/>
                      <a:pt x="462172" y="77422"/>
                    </a:cubicBezTo>
                    <a:cubicBezTo>
                      <a:pt x="465287" y="71765"/>
                      <a:pt x="222258" y="-87642"/>
                      <a:pt x="0" y="67652"/>
                    </a:cubicBezTo>
                    <a:close/>
                  </a:path>
                </a:pathLst>
              </a:custGeom>
              <a:gradFill>
                <a:gsLst>
                  <a:gs pos="48000">
                    <a:srgbClr val="FFFFFF">
                      <a:alpha val="0"/>
                    </a:srgbClr>
                  </a:gs>
                  <a:gs pos="100000">
                    <a:srgbClr val="FFFFFF"/>
                  </a:gs>
                </a:gsLst>
                <a:lin ang="15300000" scaled="0"/>
              </a:gradFill>
              <a:ln w="8800" cap="flat">
                <a:noFill/>
                <a:bevel/>
              </a:ln>
            </p:spPr>
          </p:sp>
          <p:sp>
            <p:nvSpPr>
              <p:cNvPr id="3856" name="Freeform 3855"/>
              <p:cNvSpPr/>
              <p:nvPr/>
            </p:nvSpPr>
            <p:spPr>
              <a:xfrm>
                <a:off x="1901232" y="6250485"/>
                <a:ext cx="264678" cy="124296"/>
              </a:xfrm>
              <a:custGeom>
                <a:avLst/>
                <a:gdLst/>
                <a:ahLst/>
                <a:cxnLst/>
                <a:rect l="0" t="0" r="0" b="0"/>
                <a:pathLst>
                  <a:path w="264678" h="124296">
                    <a:moveTo>
                      <a:pt x="0" y="37656"/>
                    </a:moveTo>
                    <a:cubicBezTo>
                      <a:pt x="0" y="37656"/>
                      <a:pt x="203034" y="-13766"/>
                      <a:pt x="245962" y="99363"/>
                    </a:cubicBezTo>
                    <a:cubicBezTo>
                      <a:pt x="288891" y="212491"/>
                      <a:pt x="277120" y="-104954"/>
                      <a:pt x="0" y="37656"/>
                    </a:cubicBezTo>
                    <a:close/>
                  </a:path>
                </a:pathLst>
              </a:custGeom>
              <a:solidFill>
                <a:srgbClr val="FFFFFF">
                  <a:alpha val="51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3857" name="Freeform 3856"/>
              <p:cNvSpPr/>
              <p:nvPr/>
            </p:nvSpPr>
            <p:spPr>
              <a:xfrm rot="-900000">
                <a:off x="1479697" y="6435824"/>
                <a:ext cx="170931" cy="322242"/>
              </a:xfrm>
              <a:custGeom>
                <a:avLst/>
                <a:gdLst/>
                <a:ahLst/>
                <a:cxnLst/>
                <a:rect l="0" t="0" r="0" b="0"/>
                <a:pathLst>
                  <a:path w="170931" h="322242">
                    <a:moveTo>
                      <a:pt x="25732" y="0"/>
                    </a:moveTo>
                    <a:lnTo>
                      <a:pt x="70708" y="27443"/>
                    </a:lnTo>
                    <a:cubicBezTo>
                      <a:pt x="70708" y="27443"/>
                      <a:pt x="1514" y="240126"/>
                      <a:pt x="139902" y="298443"/>
                    </a:cubicBezTo>
                    <a:cubicBezTo>
                      <a:pt x="278289" y="356760"/>
                      <a:pt x="-98818" y="325886"/>
                      <a:pt x="25732" y="0"/>
                    </a:cubicBezTo>
                    <a:close/>
                  </a:path>
                </a:pathLst>
              </a:custGeom>
              <a:solidFill>
                <a:srgbClr val="FFFFFF">
                  <a:alpha val="13000"/>
                </a:srgbClr>
              </a:solidFill>
              <a:ln w="8800" cap="flat">
                <a:noFill/>
                <a:bevel/>
              </a:ln>
            </p:spPr>
          </p:sp>
          <p:grpSp>
            <p:nvGrpSpPr>
              <p:cNvPr id="3858" name="Group 3857"/>
              <p:cNvGrpSpPr/>
              <p:nvPr/>
            </p:nvGrpSpPr>
            <p:grpSpPr>
              <a:xfrm rot="1800000">
                <a:off x="1786207" y="6177465"/>
                <a:ext cx="21294" cy="14378"/>
                <a:chOff x="1786207" y="6177465"/>
                <a:chExt cx="21294" cy="14378"/>
              </a:xfrm>
            </p:grpSpPr>
            <p:sp>
              <p:nvSpPr>
                <p:cNvPr id="3859" name="Freeform 3858"/>
                <p:cNvSpPr/>
                <p:nvPr/>
              </p:nvSpPr>
              <p:spPr>
                <a:xfrm>
                  <a:off x="1786193" y="6177455"/>
                  <a:ext cx="21323" cy="143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323" h="14398">
                      <a:moveTo>
                        <a:pt x="0" y="7199"/>
                      </a:moveTo>
                      <a:cubicBezTo>
                        <a:pt x="0" y="3223"/>
                        <a:pt x="4773" y="0"/>
                        <a:pt x="10661" y="0"/>
                      </a:cubicBezTo>
                      <a:cubicBezTo>
                        <a:pt x="16549" y="0"/>
                        <a:pt x="21323" y="3223"/>
                        <a:pt x="21323" y="7199"/>
                      </a:cubicBezTo>
                      <a:cubicBezTo>
                        <a:pt x="21323" y="11175"/>
                        <a:pt x="16549" y="14398"/>
                        <a:pt x="10661" y="14398"/>
                      </a:cubicBezTo>
                      <a:cubicBezTo>
                        <a:pt x="4773" y="14398"/>
                        <a:pt x="0" y="11175"/>
                        <a:pt x="0" y="719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3860" name="Freeform 3859"/>
                <p:cNvSpPr/>
                <p:nvPr/>
              </p:nvSpPr>
              <p:spPr>
                <a:xfrm>
                  <a:off x="1791885" y="6183885"/>
                  <a:ext cx="5331" cy="41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31" h="4168">
                      <a:moveTo>
                        <a:pt x="0" y="2084"/>
                      </a:moveTo>
                      <a:cubicBezTo>
                        <a:pt x="0" y="933"/>
                        <a:pt x="1193" y="0"/>
                        <a:pt x="2665" y="0"/>
                      </a:cubicBezTo>
                      <a:cubicBezTo>
                        <a:pt x="4137" y="0"/>
                        <a:pt x="5331" y="933"/>
                        <a:pt x="5331" y="2084"/>
                      </a:cubicBezTo>
                      <a:cubicBezTo>
                        <a:pt x="5331" y="3235"/>
                        <a:pt x="4137" y="4168"/>
                        <a:pt x="2665" y="4168"/>
                      </a:cubicBezTo>
                      <a:cubicBezTo>
                        <a:pt x="1193" y="4168"/>
                        <a:pt x="0" y="3235"/>
                        <a:pt x="0" y="2084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861" name="Freeform 3860"/>
                <p:cNvSpPr/>
                <p:nvPr/>
              </p:nvSpPr>
              <p:spPr>
                <a:xfrm>
                  <a:off x="1800643" y="6185400"/>
                  <a:ext cx="4188" cy="30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88" h="3031">
                      <a:moveTo>
                        <a:pt x="0" y="1516"/>
                      </a:moveTo>
                      <a:cubicBezTo>
                        <a:pt x="0" y="679"/>
                        <a:pt x="938" y="0"/>
                        <a:pt x="2094" y="0"/>
                      </a:cubicBezTo>
                      <a:cubicBezTo>
                        <a:pt x="3251" y="0"/>
                        <a:pt x="4188" y="679"/>
                        <a:pt x="4188" y="1516"/>
                      </a:cubicBezTo>
                      <a:cubicBezTo>
                        <a:pt x="4188" y="2353"/>
                        <a:pt x="3251" y="3031"/>
                        <a:pt x="2094" y="3031"/>
                      </a:cubicBezTo>
                      <a:cubicBezTo>
                        <a:pt x="938" y="3031"/>
                        <a:pt x="0" y="2353"/>
                        <a:pt x="0" y="1516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862" name="Freeform 3861"/>
                <p:cNvSpPr/>
                <p:nvPr/>
              </p:nvSpPr>
              <p:spPr>
                <a:xfrm rot="900000" flipH="1">
                  <a:off x="1796455" y="6178958"/>
                  <a:ext cx="7565" cy="38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565" h="3885">
                      <a:moveTo>
                        <a:pt x="0" y="0"/>
                      </a:moveTo>
                      <a:cubicBezTo>
                        <a:pt x="0" y="0"/>
                        <a:pt x="5519" y="948"/>
                        <a:pt x="7232" y="2653"/>
                      </a:cubicBezTo>
                      <a:cubicBezTo>
                        <a:pt x="8945" y="4359"/>
                        <a:pt x="3806" y="3790"/>
                        <a:pt x="3806" y="379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3863" name="Group 3862"/>
              <p:cNvGrpSpPr/>
              <p:nvPr/>
            </p:nvGrpSpPr>
            <p:grpSpPr>
              <a:xfrm>
                <a:off x="1815557" y="6159405"/>
                <a:ext cx="21827" cy="14665"/>
                <a:chOff x="1815557" y="6159405"/>
                <a:chExt cx="21827" cy="14665"/>
              </a:xfrm>
            </p:grpSpPr>
            <p:sp>
              <p:nvSpPr>
                <p:cNvPr id="3864" name="Freeform 3863"/>
                <p:cNvSpPr/>
                <p:nvPr/>
              </p:nvSpPr>
              <p:spPr>
                <a:xfrm>
                  <a:off x="1815542" y="6159394"/>
                  <a:ext cx="21856" cy="146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856" h="14686">
                      <a:moveTo>
                        <a:pt x="0" y="7343"/>
                      </a:moveTo>
                      <a:cubicBezTo>
                        <a:pt x="0" y="3288"/>
                        <a:pt x="4893" y="0"/>
                        <a:pt x="10928" y="0"/>
                      </a:cubicBezTo>
                      <a:cubicBezTo>
                        <a:pt x="16963" y="0"/>
                        <a:pt x="21856" y="3288"/>
                        <a:pt x="21856" y="7343"/>
                      </a:cubicBezTo>
                      <a:cubicBezTo>
                        <a:pt x="21856" y="11398"/>
                        <a:pt x="16963" y="14686"/>
                        <a:pt x="10928" y="14686"/>
                      </a:cubicBezTo>
                      <a:cubicBezTo>
                        <a:pt x="4893" y="14686"/>
                        <a:pt x="0" y="11398"/>
                        <a:pt x="0" y="734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3865" name="Freeform 3864"/>
                <p:cNvSpPr/>
                <p:nvPr/>
              </p:nvSpPr>
              <p:spPr>
                <a:xfrm>
                  <a:off x="1821377" y="6165952"/>
                  <a:ext cx="5464" cy="42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64" h="4251">
                      <a:moveTo>
                        <a:pt x="0" y="2126"/>
                      </a:moveTo>
                      <a:cubicBezTo>
                        <a:pt x="0" y="952"/>
                        <a:pt x="1223" y="0"/>
                        <a:pt x="2732" y="0"/>
                      </a:cubicBezTo>
                      <a:cubicBezTo>
                        <a:pt x="4241" y="0"/>
                        <a:pt x="5464" y="952"/>
                        <a:pt x="5464" y="2126"/>
                      </a:cubicBezTo>
                      <a:cubicBezTo>
                        <a:pt x="5464" y="3300"/>
                        <a:pt x="4241" y="4251"/>
                        <a:pt x="2732" y="4251"/>
                      </a:cubicBezTo>
                      <a:cubicBezTo>
                        <a:pt x="1223" y="4251"/>
                        <a:pt x="0" y="3300"/>
                        <a:pt x="0" y="2126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866" name="Freeform 3865"/>
                <p:cNvSpPr/>
                <p:nvPr/>
              </p:nvSpPr>
              <p:spPr>
                <a:xfrm>
                  <a:off x="1830354" y="6167499"/>
                  <a:ext cx="4293" cy="30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93" h="3092">
                      <a:moveTo>
                        <a:pt x="0" y="1546"/>
                      </a:moveTo>
                      <a:cubicBezTo>
                        <a:pt x="0" y="692"/>
                        <a:pt x="961" y="0"/>
                        <a:pt x="2147" y="0"/>
                      </a:cubicBezTo>
                      <a:cubicBezTo>
                        <a:pt x="3332" y="0"/>
                        <a:pt x="4293" y="692"/>
                        <a:pt x="4293" y="1546"/>
                      </a:cubicBezTo>
                      <a:cubicBezTo>
                        <a:pt x="4293" y="2400"/>
                        <a:pt x="3332" y="3092"/>
                        <a:pt x="2147" y="3092"/>
                      </a:cubicBezTo>
                      <a:cubicBezTo>
                        <a:pt x="961" y="3092"/>
                        <a:pt x="0" y="2400"/>
                        <a:pt x="0" y="1546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867" name="Freeform 3866"/>
                <p:cNvSpPr/>
                <p:nvPr/>
              </p:nvSpPr>
              <p:spPr>
                <a:xfrm rot="900000" flipH="1">
                  <a:off x="1826063" y="6160927"/>
                  <a:ext cx="7752" cy="39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52" h="3964">
                      <a:moveTo>
                        <a:pt x="0" y="0"/>
                      </a:moveTo>
                      <a:cubicBezTo>
                        <a:pt x="0" y="0"/>
                        <a:pt x="5655" y="967"/>
                        <a:pt x="7411" y="2707"/>
                      </a:cubicBezTo>
                      <a:cubicBezTo>
                        <a:pt x="9166" y="4447"/>
                        <a:pt x="3900" y="3867"/>
                        <a:pt x="3900" y="386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3868" name="Group 3867"/>
              <p:cNvGrpSpPr/>
              <p:nvPr/>
            </p:nvGrpSpPr>
            <p:grpSpPr>
              <a:xfrm>
                <a:off x="1860753" y="6154171"/>
                <a:ext cx="37405" cy="25132"/>
                <a:chOff x="1860753" y="6154171"/>
                <a:chExt cx="37405" cy="25132"/>
              </a:xfrm>
            </p:grpSpPr>
            <p:sp>
              <p:nvSpPr>
                <p:cNvPr id="3869" name="Freeform 3868"/>
                <p:cNvSpPr/>
                <p:nvPr/>
              </p:nvSpPr>
              <p:spPr>
                <a:xfrm>
                  <a:off x="1860728" y="6154154"/>
                  <a:ext cx="37456" cy="251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456" h="25168">
                      <a:moveTo>
                        <a:pt x="0" y="12584"/>
                      </a:moveTo>
                      <a:cubicBezTo>
                        <a:pt x="0" y="5634"/>
                        <a:pt x="8385" y="0"/>
                        <a:pt x="18728" y="0"/>
                      </a:cubicBezTo>
                      <a:cubicBezTo>
                        <a:pt x="29071" y="0"/>
                        <a:pt x="37456" y="5634"/>
                        <a:pt x="37456" y="12584"/>
                      </a:cubicBezTo>
                      <a:cubicBezTo>
                        <a:pt x="37456" y="19534"/>
                        <a:pt x="29071" y="25168"/>
                        <a:pt x="18728" y="25168"/>
                      </a:cubicBezTo>
                      <a:cubicBezTo>
                        <a:pt x="8385" y="25168"/>
                        <a:pt x="0" y="19534"/>
                        <a:pt x="0" y="1258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3870" name="Freeform 3869"/>
                <p:cNvSpPr/>
                <p:nvPr/>
              </p:nvSpPr>
              <p:spPr>
                <a:xfrm>
                  <a:off x="1870728" y="6165392"/>
                  <a:ext cx="9364" cy="7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364" h="7285">
                      <a:moveTo>
                        <a:pt x="0" y="3643"/>
                      </a:moveTo>
                      <a:cubicBezTo>
                        <a:pt x="0" y="1631"/>
                        <a:pt x="2096" y="0"/>
                        <a:pt x="4682" y="0"/>
                      </a:cubicBezTo>
                      <a:cubicBezTo>
                        <a:pt x="7268" y="0"/>
                        <a:pt x="9364" y="1631"/>
                        <a:pt x="9364" y="3643"/>
                      </a:cubicBezTo>
                      <a:cubicBezTo>
                        <a:pt x="9364" y="5655"/>
                        <a:pt x="7268" y="7285"/>
                        <a:pt x="4682" y="7285"/>
                      </a:cubicBezTo>
                      <a:cubicBezTo>
                        <a:pt x="2096" y="7285"/>
                        <a:pt x="0" y="5655"/>
                        <a:pt x="0" y="3643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871" name="Freeform 3870"/>
                <p:cNvSpPr/>
                <p:nvPr/>
              </p:nvSpPr>
              <p:spPr>
                <a:xfrm>
                  <a:off x="1886111" y="6168042"/>
                  <a:ext cx="7357" cy="52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57" h="5298">
                      <a:moveTo>
                        <a:pt x="0" y="2649"/>
                      </a:moveTo>
                      <a:cubicBezTo>
                        <a:pt x="0" y="1186"/>
                        <a:pt x="1647" y="0"/>
                        <a:pt x="3679" y="0"/>
                      </a:cubicBezTo>
                      <a:cubicBezTo>
                        <a:pt x="5710" y="0"/>
                        <a:pt x="7357" y="1186"/>
                        <a:pt x="7357" y="2649"/>
                      </a:cubicBezTo>
                      <a:cubicBezTo>
                        <a:pt x="7357" y="4112"/>
                        <a:pt x="5710" y="5298"/>
                        <a:pt x="3679" y="5298"/>
                      </a:cubicBezTo>
                      <a:cubicBezTo>
                        <a:pt x="1647" y="5298"/>
                        <a:pt x="0" y="4112"/>
                        <a:pt x="0" y="2649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872" name="Freeform 3871"/>
                <p:cNvSpPr/>
                <p:nvPr/>
              </p:nvSpPr>
              <p:spPr>
                <a:xfrm rot="900000" flipH="1">
                  <a:off x="1878758" y="6156780"/>
                  <a:ext cx="13285" cy="67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85" h="6793">
                      <a:moveTo>
                        <a:pt x="0" y="0"/>
                      </a:moveTo>
                      <a:cubicBezTo>
                        <a:pt x="0" y="0"/>
                        <a:pt x="9692" y="1657"/>
                        <a:pt x="12700" y="4639"/>
                      </a:cubicBezTo>
                      <a:cubicBezTo>
                        <a:pt x="15708" y="7622"/>
                        <a:pt x="6684" y="6627"/>
                        <a:pt x="6684" y="662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3873" name="Group 3872"/>
              <p:cNvGrpSpPr/>
              <p:nvPr/>
            </p:nvGrpSpPr>
            <p:grpSpPr>
              <a:xfrm>
                <a:off x="1729854" y="6177315"/>
                <a:ext cx="21847" cy="14678"/>
                <a:chOff x="1729854" y="6177315"/>
                <a:chExt cx="21847" cy="14678"/>
              </a:xfrm>
            </p:grpSpPr>
            <p:sp>
              <p:nvSpPr>
                <p:cNvPr id="3874" name="Freeform 3873"/>
                <p:cNvSpPr/>
                <p:nvPr/>
              </p:nvSpPr>
              <p:spPr>
                <a:xfrm>
                  <a:off x="1729840" y="6177304"/>
                  <a:ext cx="21876" cy="146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876" h="14699">
                      <a:moveTo>
                        <a:pt x="0" y="7350"/>
                      </a:moveTo>
                      <a:cubicBezTo>
                        <a:pt x="0" y="3291"/>
                        <a:pt x="4897" y="0"/>
                        <a:pt x="10938" y="0"/>
                      </a:cubicBezTo>
                      <a:cubicBezTo>
                        <a:pt x="16979" y="0"/>
                        <a:pt x="21876" y="3291"/>
                        <a:pt x="21876" y="7350"/>
                      </a:cubicBezTo>
                      <a:cubicBezTo>
                        <a:pt x="21876" y="11409"/>
                        <a:pt x="16979" y="14699"/>
                        <a:pt x="10938" y="14699"/>
                      </a:cubicBezTo>
                      <a:cubicBezTo>
                        <a:pt x="4897" y="14699"/>
                        <a:pt x="0" y="11409"/>
                        <a:pt x="0" y="735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3875" name="Freeform 3874"/>
                <p:cNvSpPr/>
                <p:nvPr/>
              </p:nvSpPr>
              <p:spPr>
                <a:xfrm>
                  <a:off x="1735680" y="6183869"/>
                  <a:ext cx="5469" cy="42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69" h="4255">
                      <a:moveTo>
                        <a:pt x="0" y="2128"/>
                      </a:moveTo>
                      <a:cubicBezTo>
                        <a:pt x="0" y="953"/>
                        <a:pt x="1224" y="0"/>
                        <a:pt x="2735" y="0"/>
                      </a:cubicBezTo>
                      <a:cubicBezTo>
                        <a:pt x="4245" y="0"/>
                        <a:pt x="5469" y="953"/>
                        <a:pt x="5469" y="2128"/>
                      </a:cubicBezTo>
                      <a:cubicBezTo>
                        <a:pt x="5469" y="3303"/>
                        <a:pt x="4245" y="4255"/>
                        <a:pt x="2735" y="4255"/>
                      </a:cubicBezTo>
                      <a:cubicBezTo>
                        <a:pt x="1224" y="4255"/>
                        <a:pt x="0" y="3303"/>
                        <a:pt x="0" y="2128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876" name="Freeform 3875"/>
                <p:cNvSpPr/>
                <p:nvPr/>
              </p:nvSpPr>
              <p:spPr>
                <a:xfrm>
                  <a:off x="1744665" y="6185416"/>
                  <a:ext cx="4297" cy="30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97" h="3095">
                      <a:moveTo>
                        <a:pt x="0" y="1547"/>
                      </a:moveTo>
                      <a:cubicBezTo>
                        <a:pt x="0" y="693"/>
                        <a:pt x="962" y="0"/>
                        <a:pt x="2149" y="0"/>
                      </a:cubicBezTo>
                      <a:cubicBezTo>
                        <a:pt x="3335" y="0"/>
                        <a:pt x="4297" y="693"/>
                        <a:pt x="4297" y="1547"/>
                      </a:cubicBezTo>
                      <a:cubicBezTo>
                        <a:pt x="4297" y="2402"/>
                        <a:pt x="3335" y="3095"/>
                        <a:pt x="2149" y="3095"/>
                      </a:cubicBezTo>
                      <a:cubicBezTo>
                        <a:pt x="962" y="3095"/>
                        <a:pt x="0" y="2402"/>
                        <a:pt x="0" y="1547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877" name="Freeform 3876"/>
                <p:cNvSpPr/>
                <p:nvPr/>
              </p:nvSpPr>
              <p:spPr>
                <a:xfrm rot="900000" flipH="1">
                  <a:off x="1740370" y="6178839"/>
                  <a:ext cx="7759" cy="39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59" h="3968">
                      <a:moveTo>
                        <a:pt x="0" y="0"/>
                      </a:moveTo>
                      <a:cubicBezTo>
                        <a:pt x="0" y="0"/>
                        <a:pt x="5661" y="968"/>
                        <a:pt x="7417" y="2710"/>
                      </a:cubicBezTo>
                      <a:cubicBezTo>
                        <a:pt x="9174" y="4451"/>
                        <a:pt x="3904" y="3871"/>
                        <a:pt x="3904" y="387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3878" name="Group 3877"/>
              <p:cNvGrpSpPr/>
              <p:nvPr/>
            </p:nvGrpSpPr>
            <p:grpSpPr>
              <a:xfrm rot="-900000" flipH="1">
                <a:off x="1930910" y="6146831"/>
                <a:ext cx="37381" cy="25148"/>
                <a:chOff x="1930910" y="6146831"/>
                <a:chExt cx="37381" cy="25148"/>
              </a:xfrm>
            </p:grpSpPr>
            <p:sp>
              <p:nvSpPr>
                <p:cNvPr id="3879" name="Freeform 3878"/>
                <p:cNvSpPr/>
                <p:nvPr/>
              </p:nvSpPr>
              <p:spPr>
                <a:xfrm>
                  <a:off x="1930885" y="6146813"/>
                  <a:ext cx="37431" cy="251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431" h="25184">
                      <a:moveTo>
                        <a:pt x="0" y="12592"/>
                      </a:moveTo>
                      <a:cubicBezTo>
                        <a:pt x="0" y="5638"/>
                        <a:pt x="8379" y="0"/>
                        <a:pt x="18715" y="0"/>
                      </a:cubicBezTo>
                      <a:cubicBezTo>
                        <a:pt x="29052" y="0"/>
                        <a:pt x="37431" y="5638"/>
                        <a:pt x="37431" y="12592"/>
                      </a:cubicBezTo>
                      <a:cubicBezTo>
                        <a:pt x="37431" y="19547"/>
                        <a:pt x="29052" y="25184"/>
                        <a:pt x="18715" y="25184"/>
                      </a:cubicBezTo>
                      <a:cubicBezTo>
                        <a:pt x="8379" y="25184"/>
                        <a:pt x="0" y="19547"/>
                        <a:pt x="0" y="1259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3880" name="Freeform 3879"/>
                <p:cNvSpPr/>
                <p:nvPr/>
              </p:nvSpPr>
              <p:spPr>
                <a:xfrm>
                  <a:off x="1940877" y="6158059"/>
                  <a:ext cx="9358" cy="72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358" h="7290">
                      <a:moveTo>
                        <a:pt x="0" y="3645"/>
                      </a:moveTo>
                      <a:cubicBezTo>
                        <a:pt x="0" y="1632"/>
                        <a:pt x="2095" y="0"/>
                        <a:pt x="4679" y="0"/>
                      </a:cubicBezTo>
                      <a:cubicBezTo>
                        <a:pt x="7263" y="0"/>
                        <a:pt x="9358" y="1632"/>
                        <a:pt x="9358" y="3645"/>
                      </a:cubicBezTo>
                      <a:cubicBezTo>
                        <a:pt x="9358" y="5658"/>
                        <a:pt x="7263" y="7290"/>
                        <a:pt x="4679" y="7290"/>
                      </a:cubicBezTo>
                      <a:cubicBezTo>
                        <a:pt x="2095" y="7290"/>
                        <a:pt x="0" y="5658"/>
                        <a:pt x="0" y="3645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881" name="Freeform 3880"/>
                <p:cNvSpPr/>
                <p:nvPr/>
              </p:nvSpPr>
              <p:spPr>
                <a:xfrm>
                  <a:off x="1956251" y="6160711"/>
                  <a:ext cx="7353" cy="53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53" h="5302">
                      <a:moveTo>
                        <a:pt x="0" y="2651"/>
                      </a:moveTo>
                      <a:cubicBezTo>
                        <a:pt x="0" y="1187"/>
                        <a:pt x="1646" y="0"/>
                        <a:pt x="3676" y="0"/>
                      </a:cubicBezTo>
                      <a:cubicBezTo>
                        <a:pt x="5707" y="0"/>
                        <a:pt x="7353" y="1187"/>
                        <a:pt x="7353" y="2651"/>
                      </a:cubicBezTo>
                      <a:cubicBezTo>
                        <a:pt x="7353" y="4115"/>
                        <a:pt x="5707" y="5302"/>
                        <a:pt x="3676" y="5302"/>
                      </a:cubicBezTo>
                      <a:cubicBezTo>
                        <a:pt x="1646" y="5302"/>
                        <a:pt x="0" y="4115"/>
                        <a:pt x="0" y="2651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882" name="Freeform 3881"/>
                <p:cNvSpPr/>
                <p:nvPr/>
              </p:nvSpPr>
              <p:spPr>
                <a:xfrm rot="900000" flipH="1">
                  <a:off x="1948902" y="6149442"/>
                  <a:ext cx="13277" cy="67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77" h="6797">
                      <a:moveTo>
                        <a:pt x="0" y="0"/>
                      </a:moveTo>
                      <a:cubicBezTo>
                        <a:pt x="0" y="0"/>
                        <a:pt x="9687" y="1658"/>
                        <a:pt x="12693" y="4642"/>
                      </a:cubicBezTo>
                      <a:cubicBezTo>
                        <a:pt x="15699" y="7626"/>
                        <a:pt x="6680" y="6631"/>
                        <a:pt x="6680" y="663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3883" name="Group 3882"/>
              <p:cNvGrpSpPr/>
              <p:nvPr/>
            </p:nvGrpSpPr>
            <p:grpSpPr>
              <a:xfrm rot="-900000" flipH="1">
                <a:off x="1706567" y="6201678"/>
                <a:ext cx="9755" cy="6554"/>
                <a:chOff x="1706567" y="6201678"/>
                <a:chExt cx="9755" cy="6554"/>
              </a:xfrm>
            </p:grpSpPr>
            <p:sp>
              <p:nvSpPr>
                <p:cNvPr id="3884" name="Freeform 3883"/>
                <p:cNvSpPr/>
                <p:nvPr/>
              </p:nvSpPr>
              <p:spPr>
                <a:xfrm>
                  <a:off x="1706561" y="6201673"/>
                  <a:ext cx="9768" cy="65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68" h="6564">
                      <a:moveTo>
                        <a:pt x="0" y="3282"/>
                      </a:moveTo>
                      <a:cubicBezTo>
                        <a:pt x="0" y="1469"/>
                        <a:pt x="2187" y="0"/>
                        <a:pt x="4884" y="0"/>
                      </a:cubicBezTo>
                      <a:cubicBezTo>
                        <a:pt x="7581" y="0"/>
                        <a:pt x="9768" y="1469"/>
                        <a:pt x="9768" y="3282"/>
                      </a:cubicBezTo>
                      <a:cubicBezTo>
                        <a:pt x="9768" y="5094"/>
                        <a:pt x="7581" y="6564"/>
                        <a:pt x="4884" y="6564"/>
                      </a:cubicBezTo>
                      <a:cubicBezTo>
                        <a:pt x="2187" y="6564"/>
                        <a:pt x="0" y="5094"/>
                        <a:pt x="0" y="32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3885" name="Freeform 3884"/>
                <p:cNvSpPr/>
                <p:nvPr/>
              </p:nvSpPr>
              <p:spPr>
                <a:xfrm>
                  <a:off x="1709169" y="6204604"/>
                  <a:ext cx="2442" cy="19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42" h="1900">
                      <a:moveTo>
                        <a:pt x="0" y="950"/>
                      </a:moveTo>
                      <a:cubicBezTo>
                        <a:pt x="0" y="425"/>
                        <a:pt x="547" y="0"/>
                        <a:pt x="1221" y="0"/>
                      </a:cubicBezTo>
                      <a:cubicBezTo>
                        <a:pt x="1895" y="0"/>
                        <a:pt x="2442" y="425"/>
                        <a:pt x="2442" y="950"/>
                      </a:cubicBezTo>
                      <a:cubicBezTo>
                        <a:pt x="2442" y="1475"/>
                        <a:pt x="1895" y="1900"/>
                        <a:pt x="1221" y="1900"/>
                      </a:cubicBezTo>
                      <a:cubicBezTo>
                        <a:pt x="547" y="1900"/>
                        <a:pt x="0" y="1475"/>
                        <a:pt x="0" y="950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886" name="Freeform 3885"/>
                <p:cNvSpPr/>
                <p:nvPr/>
              </p:nvSpPr>
              <p:spPr>
                <a:xfrm>
                  <a:off x="1713180" y="6205296"/>
                  <a:ext cx="1919" cy="13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9" h="1382">
                      <a:moveTo>
                        <a:pt x="0" y="691"/>
                      </a:moveTo>
                      <a:cubicBezTo>
                        <a:pt x="0" y="309"/>
                        <a:pt x="430" y="0"/>
                        <a:pt x="959" y="0"/>
                      </a:cubicBezTo>
                      <a:cubicBezTo>
                        <a:pt x="1489" y="0"/>
                        <a:pt x="1919" y="309"/>
                        <a:pt x="1919" y="691"/>
                      </a:cubicBezTo>
                      <a:cubicBezTo>
                        <a:pt x="1919" y="1072"/>
                        <a:pt x="1489" y="1382"/>
                        <a:pt x="959" y="1382"/>
                      </a:cubicBezTo>
                      <a:cubicBezTo>
                        <a:pt x="430" y="1382"/>
                        <a:pt x="0" y="1072"/>
                        <a:pt x="0" y="691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887" name="Freeform 3886"/>
                <p:cNvSpPr/>
                <p:nvPr/>
              </p:nvSpPr>
              <p:spPr>
                <a:xfrm rot="900000" flipH="1">
                  <a:off x="1711263" y="6202359"/>
                  <a:ext cx="3465" cy="17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5" h="1772">
                      <a:moveTo>
                        <a:pt x="0" y="0"/>
                      </a:moveTo>
                      <a:cubicBezTo>
                        <a:pt x="0" y="0"/>
                        <a:pt x="2528" y="432"/>
                        <a:pt x="3312" y="1210"/>
                      </a:cubicBezTo>
                      <a:cubicBezTo>
                        <a:pt x="4096" y="1988"/>
                        <a:pt x="1743" y="1728"/>
                        <a:pt x="1743" y="1728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sp>
            <p:nvSpPr>
              <p:cNvPr id="3888" name="Freeform 3887"/>
              <p:cNvSpPr/>
              <p:nvPr/>
            </p:nvSpPr>
            <p:spPr>
              <a:xfrm>
                <a:off x="1711281" y="6180952"/>
                <a:ext cx="11221" cy="7540"/>
              </a:xfrm>
              <a:custGeom>
                <a:avLst/>
                <a:gdLst/>
                <a:ahLst/>
                <a:cxnLst/>
                <a:rect l="0" t="0" r="0" b="0"/>
                <a:pathLst>
                  <a:path w="11221" h="7540">
                    <a:moveTo>
                      <a:pt x="0" y="3770"/>
                    </a:moveTo>
                    <a:cubicBezTo>
                      <a:pt x="0" y="1688"/>
                      <a:pt x="2512" y="0"/>
                      <a:pt x="5611" y="0"/>
                    </a:cubicBezTo>
                    <a:cubicBezTo>
                      <a:pt x="8709" y="0"/>
                      <a:pt x="11221" y="1688"/>
                      <a:pt x="11221" y="3770"/>
                    </a:cubicBezTo>
                    <a:cubicBezTo>
                      <a:pt x="11221" y="5852"/>
                      <a:pt x="8709" y="7540"/>
                      <a:pt x="5611" y="7540"/>
                    </a:cubicBezTo>
                    <a:cubicBezTo>
                      <a:pt x="2512" y="7540"/>
                      <a:pt x="0" y="5852"/>
                      <a:pt x="0" y="377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C790"/>
                  </a:gs>
                  <a:gs pos="100000">
                    <a:srgbClr val="C0A349"/>
                  </a:gs>
                </a:gsLst>
                <a:lin ang="5400000" scaled="0"/>
              </a:gradFill>
              <a:ln w="8800" cap="flat">
                <a:noFill/>
                <a:bevel/>
              </a:ln>
            </p:spPr>
          </p:sp>
          <p:grpSp>
            <p:nvGrpSpPr>
              <p:cNvPr id="3889" name="Group 3888"/>
              <p:cNvGrpSpPr/>
              <p:nvPr/>
            </p:nvGrpSpPr>
            <p:grpSpPr>
              <a:xfrm rot="-900000" flipH="1">
                <a:off x="1663534" y="6215740"/>
                <a:ext cx="5270" cy="6554"/>
                <a:chOff x="1663534" y="6215740"/>
                <a:chExt cx="5270" cy="6554"/>
              </a:xfrm>
            </p:grpSpPr>
            <p:sp>
              <p:nvSpPr>
                <p:cNvPr id="3890" name="Freeform 3889"/>
                <p:cNvSpPr/>
                <p:nvPr/>
              </p:nvSpPr>
              <p:spPr>
                <a:xfrm>
                  <a:off x="1663530" y="6215735"/>
                  <a:ext cx="5277" cy="65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77" h="6564">
                      <a:moveTo>
                        <a:pt x="0" y="3282"/>
                      </a:moveTo>
                      <a:cubicBezTo>
                        <a:pt x="0" y="1469"/>
                        <a:pt x="1181" y="0"/>
                        <a:pt x="2639" y="0"/>
                      </a:cubicBezTo>
                      <a:cubicBezTo>
                        <a:pt x="4096" y="0"/>
                        <a:pt x="5277" y="1469"/>
                        <a:pt x="5277" y="3282"/>
                      </a:cubicBezTo>
                      <a:cubicBezTo>
                        <a:pt x="5277" y="5094"/>
                        <a:pt x="4096" y="6564"/>
                        <a:pt x="2639" y="6564"/>
                      </a:cubicBezTo>
                      <a:cubicBezTo>
                        <a:pt x="1181" y="6564"/>
                        <a:pt x="0" y="5094"/>
                        <a:pt x="0" y="32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3891" name="Freeform 3890"/>
                <p:cNvSpPr/>
                <p:nvPr/>
              </p:nvSpPr>
              <p:spPr>
                <a:xfrm>
                  <a:off x="1664939" y="6218666"/>
                  <a:ext cx="1319" cy="19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9" h="1900">
                      <a:moveTo>
                        <a:pt x="0" y="950"/>
                      </a:moveTo>
                      <a:cubicBezTo>
                        <a:pt x="0" y="425"/>
                        <a:pt x="295" y="0"/>
                        <a:pt x="660" y="0"/>
                      </a:cubicBezTo>
                      <a:cubicBezTo>
                        <a:pt x="1024" y="0"/>
                        <a:pt x="1319" y="425"/>
                        <a:pt x="1319" y="950"/>
                      </a:cubicBezTo>
                      <a:cubicBezTo>
                        <a:pt x="1319" y="1475"/>
                        <a:pt x="1024" y="1900"/>
                        <a:pt x="660" y="1900"/>
                      </a:cubicBezTo>
                      <a:cubicBezTo>
                        <a:pt x="295" y="1900"/>
                        <a:pt x="0" y="1475"/>
                        <a:pt x="0" y="950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892" name="Freeform 3891"/>
                <p:cNvSpPr/>
                <p:nvPr/>
              </p:nvSpPr>
              <p:spPr>
                <a:xfrm>
                  <a:off x="1667106" y="6219357"/>
                  <a:ext cx="1037" cy="13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7" h="1382">
                      <a:moveTo>
                        <a:pt x="0" y="691"/>
                      </a:moveTo>
                      <a:cubicBezTo>
                        <a:pt x="0" y="309"/>
                        <a:pt x="232" y="0"/>
                        <a:pt x="518" y="0"/>
                      </a:cubicBezTo>
                      <a:cubicBezTo>
                        <a:pt x="805" y="0"/>
                        <a:pt x="1037" y="309"/>
                        <a:pt x="1037" y="691"/>
                      </a:cubicBezTo>
                      <a:cubicBezTo>
                        <a:pt x="1037" y="1072"/>
                        <a:pt x="805" y="1382"/>
                        <a:pt x="518" y="1382"/>
                      </a:cubicBezTo>
                      <a:cubicBezTo>
                        <a:pt x="232" y="1382"/>
                        <a:pt x="0" y="1072"/>
                        <a:pt x="0" y="691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893" name="Freeform 3892"/>
                <p:cNvSpPr/>
                <p:nvPr/>
              </p:nvSpPr>
              <p:spPr>
                <a:xfrm rot="900000" flipH="1">
                  <a:off x="1666018" y="6216448"/>
                  <a:ext cx="1977" cy="17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77" h="1717">
                      <a:moveTo>
                        <a:pt x="0" y="0"/>
                      </a:moveTo>
                      <a:cubicBezTo>
                        <a:pt x="0" y="0"/>
                        <a:pt x="1443" y="419"/>
                        <a:pt x="1890" y="1172"/>
                      </a:cubicBezTo>
                      <a:cubicBezTo>
                        <a:pt x="2338" y="1926"/>
                        <a:pt x="995" y="1675"/>
                        <a:pt x="995" y="1675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3894" name="Group 3893"/>
              <p:cNvGrpSpPr/>
              <p:nvPr/>
            </p:nvGrpSpPr>
            <p:grpSpPr>
              <a:xfrm rot="-900000" flipH="1">
                <a:off x="1676463" y="6203214"/>
                <a:ext cx="9755" cy="6554"/>
                <a:chOff x="1676463" y="6203214"/>
                <a:chExt cx="9755" cy="6554"/>
              </a:xfrm>
            </p:grpSpPr>
            <p:sp>
              <p:nvSpPr>
                <p:cNvPr id="3895" name="Freeform 3894"/>
                <p:cNvSpPr/>
                <p:nvPr/>
              </p:nvSpPr>
              <p:spPr>
                <a:xfrm>
                  <a:off x="1676457" y="6203209"/>
                  <a:ext cx="9768" cy="65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68" h="6564">
                      <a:moveTo>
                        <a:pt x="0" y="3282"/>
                      </a:moveTo>
                      <a:cubicBezTo>
                        <a:pt x="0" y="1469"/>
                        <a:pt x="2187" y="0"/>
                        <a:pt x="4884" y="0"/>
                      </a:cubicBezTo>
                      <a:cubicBezTo>
                        <a:pt x="7581" y="0"/>
                        <a:pt x="9768" y="1469"/>
                        <a:pt x="9768" y="3282"/>
                      </a:cubicBezTo>
                      <a:cubicBezTo>
                        <a:pt x="9768" y="5094"/>
                        <a:pt x="7581" y="6564"/>
                        <a:pt x="4884" y="6564"/>
                      </a:cubicBezTo>
                      <a:cubicBezTo>
                        <a:pt x="2187" y="6564"/>
                        <a:pt x="0" y="5094"/>
                        <a:pt x="0" y="32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3896" name="Freeform 3895"/>
                <p:cNvSpPr/>
                <p:nvPr/>
              </p:nvSpPr>
              <p:spPr>
                <a:xfrm>
                  <a:off x="1679065" y="6206140"/>
                  <a:ext cx="2442" cy="19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42" h="1900">
                      <a:moveTo>
                        <a:pt x="0" y="950"/>
                      </a:moveTo>
                      <a:cubicBezTo>
                        <a:pt x="0" y="425"/>
                        <a:pt x="547" y="0"/>
                        <a:pt x="1221" y="0"/>
                      </a:cubicBezTo>
                      <a:cubicBezTo>
                        <a:pt x="1895" y="0"/>
                        <a:pt x="2442" y="425"/>
                        <a:pt x="2442" y="950"/>
                      </a:cubicBezTo>
                      <a:cubicBezTo>
                        <a:pt x="2442" y="1475"/>
                        <a:pt x="1895" y="1900"/>
                        <a:pt x="1221" y="1900"/>
                      </a:cubicBezTo>
                      <a:cubicBezTo>
                        <a:pt x="547" y="1900"/>
                        <a:pt x="0" y="1475"/>
                        <a:pt x="0" y="950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897" name="Freeform 3896"/>
                <p:cNvSpPr/>
                <p:nvPr/>
              </p:nvSpPr>
              <p:spPr>
                <a:xfrm>
                  <a:off x="1683077" y="6206832"/>
                  <a:ext cx="1919" cy="13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9" h="1382">
                      <a:moveTo>
                        <a:pt x="0" y="691"/>
                      </a:moveTo>
                      <a:cubicBezTo>
                        <a:pt x="0" y="309"/>
                        <a:pt x="430" y="0"/>
                        <a:pt x="959" y="0"/>
                      </a:cubicBezTo>
                      <a:cubicBezTo>
                        <a:pt x="1489" y="0"/>
                        <a:pt x="1919" y="309"/>
                        <a:pt x="1919" y="691"/>
                      </a:cubicBezTo>
                      <a:cubicBezTo>
                        <a:pt x="1919" y="1072"/>
                        <a:pt x="1489" y="1382"/>
                        <a:pt x="959" y="1382"/>
                      </a:cubicBezTo>
                      <a:cubicBezTo>
                        <a:pt x="430" y="1382"/>
                        <a:pt x="0" y="1072"/>
                        <a:pt x="0" y="691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898" name="Freeform 3897"/>
                <p:cNvSpPr/>
                <p:nvPr/>
              </p:nvSpPr>
              <p:spPr>
                <a:xfrm rot="900000" flipH="1">
                  <a:off x="1681159" y="6203895"/>
                  <a:ext cx="3465" cy="17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5" h="1772">
                      <a:moveTo>
                        <a:pt x="0" y="0"/>
                      </a:moveTo>
                      <a:cubicBezTo>
                        <a:pt x="0" y="0"/>
                        <a:pt x="2528" y="432"/>
                        <a:pt x="3312" y="1210"/>
                      </a:cubicBezTo>
                      <a:cubicBezTo>
                        <a:pt x="4096" y="1988"/>
                        <a:pt x="1743" y="1728"/>
                        <a:pt x="1743" y="1728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3899" name="Group 3898"/>
              <p:cNvGrpSpPr/>
              <p:nvPr/>
            </p:nvGrpSpPr>
            <p:grpSpPr>
              <a:xfrm rot="-900000" flipH="1">
                <a:off x="1754551" y="6163411"/>
                <a:ext cx="9755" cy="6554"/>
                <a:chOff x="1754551" y="6163411"/>
                <a:chExt cx="9755" cy="6554"/>
              </a:xfrm>
            </p:grpSpPr>
            <p:sp>
              <p:nvSpPr>
                <p:cNvPr id="3900" name="Freeform 3899"/>
                <p:cNvSpPr/>
                <p:nvPr/>
              </p:nvSpPr>
              <p:spPr>
                <a:xfrm>
                  <a:off x="1754544" y="6163406"/>
                  <a:ext cx="9768" cy="65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68" h="6564">
                      <a:moveTo>
                        <a:pt x="0" y="3282"/>
                      </a:moveTo>
                      <a:cubicBezTo>
                        <a:pt x="0" y="1469"/>
                        <a:pt x="2187" y="0"/>
                        <a:pt x="4884" y="0"/>
                      </a:cubicBezTo>
                      <a:cubicBezTo>
                        <a:pt x="7581" y="0"/>
                        <a:pt x="9768" y="1469"/>
                        <a:pt x="9768" y="3282"/>
                      </a:cubicBezTo>
                      <a:cubicBezTo>
                        <a:pt x="9768" y="5094"/>
                        <a:pt x="7581" y="6564"/>
                        <a:pt x="4884" y="6564"/>
                      </a:cubicBezTo>
                      <a:cubicBezTo>
                        <a:pt x="2187" y="6564"/>
                        <a:pt x="0" y="5094"/>
                        <a:pt x="0" y="32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3901" name="Freeform 3900"/>
                <p:cNvSpPr/>
                <p:nvPr/>
              </p:nvSpPr>
              <p:spPr>
                <a:xfrm>
                  <a:off x="1757152" y="6166337"/>
                  <a:ext cx="2442" cy="19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42" h="1900">
                      <a:moveTo>
                        <a:pt x="0" y="950"/>
                      </a:moveTo>
                      <a:cubicBezTo>
                        <a:pt x="0" y="425"/>
                        <a:pt x="547" y="0"/>
                        <a:pt x="1221" y="0"/>
                      </a:cubicBezTo>
                      <a:cubicBezTo>
                        <a:pt x="1895" y="0"/>
                        <a:pt x="2442" y="425"/>
                        <a:pt x="2442" y="950"/>
                      </a:cubicBezTo>
                      <a:cubicBezTo>
                        <a:pt x="2442" y="1475"/>
                        <a:pt x="1895" y="1900"/>
                        <a:pt x="1221" y="1900"/>
                      </a:cubicBezTo>
                      <a:cubicBezTo>
                        <a:pt x="547" y="1900"/>
                        <a:pt x="0" y="1475"/>
                        <a:pt x="0" y="950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02" name="Freeform 3901"/>
                <p:cNvSpPr/>
                <p:nvPr/>
              </p:nvSpPr>
              <p:spPr>
                <a:xfrm>
                  <a:off x="1761164" y="6167029"/>
                  <a:ext cx="1919" cy="13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9" h="1382">
                      <a:moveTo>
                        <a:pt x="0" y="691"/>
                      </a:moveTo>
                      <a:cubicBezTo>
                        <a:pt x="0" y="309"/>
                        <a:pt x="430" y="0"/>
                        <a:pt x="959" y="0"/>
                      </a:cubicBezTo>
                      <a:cubicBezTo>
                        <a:pt x="1489" y="0"/>
                        <a:pt x="1919" y="309"/>
                        <a:pt x="1919" y="691"/>
                      </a:cubicBezTo>
                      <a:cubicBezTo>
                        <a:pt x="1919" y="1072"/>
                        <a:pt x="1489" y="1382"/>
                        <a:pt x="959" y="1382"/>
                      </a:cubicBezTo>
                      <a:cubicBezTo>
                        <a:pt x="430" y="1382"/>
                        <a:pt x="0" y="1072"/>
                        <a:pt x="0" y="691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03" name="Freeform 3902"/>
                <p:cNvSpPr/>
                <p:nvPr/>
              </p:nvSpPr>
              <p:spPr>
                <a:xfrm rot="900000" flipH="1">
                  <a:off x="1759246" y="6164092"/>
                  <a:ext cx="3465" cy="17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5" h="1772">
                      <a:moveTo>
                        <a:pt x="0" y="0"/>
                      </a:moveTo>
                      <a:cubicBezTo>
                        <a:pt x="0" y="0"/>
                        <a:pt x="2528" y="432"/>
                        <a:pt x="3312" y="1210"/>
                      </a:cubicBezTo>
                      <a:cubicBezTo>
                        <a:pt x="4096" y="1988"/>
                        <a:pt x="1743" y="1728"/>
                        <a:pt x="1743" y="1728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3904" name="Group 3903"/>
              <p:cNvGrpSpPr/>
              <p:nvPr/>
            </p:nvGrpSpPr>
            <p:grpSpPr>
              <a:xfrm rot="-900000" flipH="1">
                <a:off x="1735848" y="6199269"/>
                <a:ext cx="9755" cy="6554"/>
                <a:chOff x="1735848" y="6199269"/>
                <a:chExt cx="9755" cy="6554"/>
              </a:xfrm>
            </p:grpSpPr>
            <p:sp>
              <p:nvSpPr>
                <p:cNvPr id="3905" name="Freeform 3904"/>
                <p:cNvSpPr/>
                <p:nvPr/>
              </p:nvSpPr>
              <p:spPr>
                <a:xfrm>
                  <a:off x="1735842" y="6199264"/>
                  <a:ext cx="9768" cy="65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68" h="6564">
                      <a:moveTo>
                        <a:pt x="0" y="3282"/>
                      </a:moveTo>
                      <a:cubicBezTo>
                        <a:pt x="0" y="1469"/>
                        <a:pt x="2187" y="0"/>
                        <a:pt x="4884" y="0"/>
                      </a:cubicBezTo>
                      <a:cubicBezTo>
                        <a:pt x="7581" y="0"/>
                        <a:pt x="9768" y="1469"/>
                        <a:pt x="9768" y="3282"/>
                      </a:cubicBezTo>
                      <a:cubicBezTo>
                        <a:pt x="9768" y="5094"/>
                        <a:pt x="7581" y="6564"/>
                        <a:pt x="4884" y="6564"/>
                      </a:cubicBezTo>
                      <a:cubicBezTo>
                        <a:pt x="2187" y="6564"/>
                        <a:pt x="0" y="5094"/>
                        <a:pt x="0" y="32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3906" name="Freeform 3905"/>
                <p:cNvSpPr/>
                <p:nvPr/>
              </p:nvSpPr>
              <p:spPr>
                <a:xfrm>
                  <a:off x="1738450" y="6202195"/>
                  <a:ext cx="2442" cy="19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42" h="1900">
                      <a:moveTo>
                        <a:pt x="0" y="950"/>
                      </a:moveTo>
                      <a:cubicBezTo>
                        <a:pt x="0" y="425"/>
                        <a:pt x="547" y="0"/>
                        <a:pt x="1221" y="0"/>
                      </a:cubicBezTo>
                      <a:cubicBezTo>
                        <a:pt x="1895" y="0"/>
                        <a:pt x="2442" y="425"/>
                        <a:pt x="2442" y="950"/>
                      </a:cubicBezTo>
                      <a:cubicBezTo>
                        <a:pt x="2442" y="1475"/>
                        <a:pt x="1895" y="1900"/>
                        <a:pt x="1221" y="1900"/>
                      </a:cubicBezTo>
                      <a:cubicBezTo>
                        <a:pt x="547" y="1900"/>
                        <a:pt x="0" y="1475"/>
                        <a:pt x="0" y="950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07" name="Freeform 3906"/>
                <p:cNvSpPr/>
                <p:nvPr/>
              </p:nvSpPr>
              <p:spPr>
                <a:xfrm>
                  <a:off x="1742461" y="6202887"/>
                  <a:ext cx="1919" cy="13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9" h="1382">
                      <a:moveTo>
                        <a:pt x="0" y="691"/>
                      </a:moveTo>
                      <a:cubicBezTo>
                        <a:pt x="0" y="309"/>
                        <a:pt x="430" y="0"/>
                        <a:pt x="959" y="0"/>
                      </a:cubicBezTo>
                      <a:cubicBezTo>
                        <a:pt x="1489" y="0"/>
                        <a:pt x="1919" y="309"/>
                        <a:pt x="1919" y="691"/>
                      </a:cubicBezTo>
                      <a:cubicBezTo>
                        <a:pt x="1919" y="1072"/>
                        <a:pt x="1489" y="1382"/>
                        <a:pt x="959" y="1382"/>
                      </a:cubicBezTo>
                      <a:cubicBezTo>
                        <a:pt x="430" y="1382"/>
                        <a:pt x="0" y="1072"/>
                        <a:pt x="0" y="691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08" name="Freeform 3907"/>
                <p:cNvSpPr/>
                <p:nvPr/>
              </p:nvSpPr>
              <p:spPr>
                <a:xfrm rot="900000" flipH="1">
                  <a:off x="1740544" y="6199950"/>
                  <a:ext cx="3465" cy="17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5" h="1772">
                      <a:moveTo>
                        <a:pt x="0" y="0"/>
                      </a:moveTo>
                      <a:cubicBezTo>
                        <a:pt x="0" y="0"/>
                        <a:pt x="2528" y="432"/>
                        <a:pt x="3312" y="1210"/>
                      </a:cubicBezTo>
                      <a:cubicBezTo>
                        <a:pt x="4096" y="1988"/>
                        <a:pt x="1743" y="1728"/>
                        <a:pt x="1743" y="1728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3909" name="Group 3908"/>
              <p:cNvGrpSpPr/>
              <p:nvPr/>
            </p:nvGrpSpPr>
            <p:grpSpPr>
              <a:xfrm rot="-900000" flipH="1">
                <a:off x="1759946" y="6197742"/>
                <a:ext cx="9755" cy="6554"/>
                <a:chOff x="1759946" y="6197742"/>
                <a:chExt cx="9755" cy="6554"/>
              </a:xfrm>
            </p:grpSpPr>
            <p:sp>
              <p:nvSpPr>
                <p:cNvPr id="3910" name="Freeform 3909"/>
                <p:cNvSpPr/>
                <p:nvPr/>
              </p:nvSpPr>
              <p:spPr>
                <a:xfrm>
                  <a:off x="1759940" y="6197737"/>
                  <a:ext cx="9768" cy="65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68" h="6564">
                      <a:moveTo>
                        <a:pt x="0" y="3282"/>
                      </a:moveTo>
                      <a:cubicBezTo>
                        <a:pt x="0" y="1469"/>
                        <a:pt x="2187" y="0"/>
                        <a:pt x="4884" y="0"/>
                      </a:cubicBezTo>
                      <a:cubicBezTo>
                        <a:pt x="7581" y="0"/>
                        <a:pt x="9768" y="1469"/>
                        <a:pt x="9768" y="3282"/>
                      </a:cubicBezTo>
                      <a:cubicBezTo>
                        <a:pt x="9768" y="5094"/>
                        <a:pt x="7581" y="6564"/>
                        <a:pt x="4884" y="6564"/>
                      </a:cubicBezTo>
                      <a:cubicBezTo>
                        <a:pt x="2187" y="6564"/>
                        <a:pt x="0" y="5094"/>
                        <a:pt x="0" y="32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3911" name="Freeform 3910"/>
                <p:cNvSpPr/>
                <p:nvPr/>
              </p:nvSpPr>
              <p:spPr>
                <a:xfrm>
                  <a:off x="1762548" y="6200668"/>
                  <a:ext cx="2442" cy="19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42" h="1900">
                      <a:moveTo>
                        <a:pt x="0" y="950"/>
                      </a:moveTo>
                      <a:cubicBezTo>
                        <a:pt x="0" y="425"/>
                        <a:pt x="547" y="0"/>
                        <a:pt x="1221" y="0"/>
                      </a:cubicBezTo>
                      <a:cubicBezTo>
                        <a:pt x="1895" y="0"/>
                        <a:pt x="2442" y="425"/>
                        <a:pt x="2442" y="950"/>
                      </a:cubicBezTo>
                      <a:cubicBezTo>
                        <a:pt x="2442" y="1475"/>
                        <a:pt x="1895" y="1900"/>
                        <a:pt x="1221" y="1900"/>
                      </a:cubicBezTo>
                      <a:cubicBezTo>
                        <a:pt x="547" y="1900"/>
                        <a:pt x="0" y="1475"/>
                        <a:pt x="0" y="950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12" name="Freeform 3911"/>
                <p:cNvSpPr/>
                <p:nvPr/>
              </p:nvSpPr>
              <p:spPr>
                <a:xfrm>
                  <a:off x="1766559" y="6201359"/>
                  <a:ext cx="1919" cy="13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9" h="1382">
                      <a:moveTo>
                        <a:pt x="0" y="691"/>
                      </a:moveTo>
                      <a:cubicBezTo>
                        <a:pt x="0" y="309"/>
                        <a:pt x="430" y="0"/>
                        <a:pt x="959" y="0"/>
                      </a:cubicBezTo>
                      <a:cubicBezTo>
                        <a:pt x="1489" y="0"/>
                        <a:pt x="1919" y="309"/>
                        <a:pt x="1919" y="691"/>
                      </a:cubicBezTo>
                      <a:cubicBezTo>
                        <a:pt x="1919" y="1072"/>
                        <a:pt x="1489" y="1382"/>
                        <a:pt x="959" y="1382"/>
                      </a:cubicBezTo>
                      <a:cubicBezTo>
                        <a:pt x="430" y="1382"/>
                        <a:pt x="0" y="1072"/>
                        <a:pt x="0" y="691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13" name="Freeform 3912"/>
                <p:cNvSpPr/>
                <p:nvPr/>
              </p:nvSpPr>
              <p:spPr>
                <a:xfrm rot="900000" flipH="1">
                  <a:off x="1764642" y="6198422"/>
                  <a:ext cx="3465" cy="17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5" h="1772">
                      <a:moveTo>
                        <a:pt x="0" y="0"/>
                      </a:moveTo>
                      <a:cubicBezTo>
                        <a:pt x="0" y="0"/>
                        <a:pt x="2528" y="432"/>
                        <a:pt x="3312" y="1210"/>
                      </a:cubicBezTo>
                      <a:cubicBezTo>
                        <a:pt x="4096" y="1988"/>
                        <a:pt x="1743" y="1728"/>
                        <a:pt x="1743" y="1728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3914" name="Group 3913"/>
              <p:cNvGrpSpPr/>
              <p:nvPr/>
            </p:nvGrpSpPr>
            <p:grpSpPr>
              <a:xfrm rot="-900000" flipH="1">
                <a:off x="1765383" y="6185157"/>
                <a:ext cx="9755" cy="6554"/>
                <a:chOff x="1765383" y="6185157"/>
                <a:chExt cx="9755" cy="6554"/>
              </a:xfrm>
            </p:grpSpPr>
            <p:sp>
              <p:nvSpPr>
                <p:cNvPr id="3915" name="Freeform 3914"/>
                <p:cNvSpPr/>
                <p:nvPr/>
              </p:nvSpPr>
              <p:spPr>
                <a:xfrm>
                  <a:off x="1765376" y="6185152"/>
                  <a:ext cx="9768" cy="65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68" h="6564">
                      <a:moveTo>
                        <a:pt x="0" y="3282"/>
                      </a:moveTo>
                      <a:cubicBezTo>
                        <a:pt x="0" y="1469"/>
                        <a:pt x="2187" y="0"/>
                        <a:pt x="4884" y="0"/>
                      </a:cubicBezTo>
                      <a:cubicBezTo>
                        <a:pt x="7581" y="0"/>
                        <a:pt x="9768" y="1469"/>
                        <a:pt x="9768" y="3282"/>
                      </a:cubicBezTo>
                      <a:cubicBezTo>
                        <a:pt x="9768" y="5094"/>
                        <a:pt x="7581" y="6564"/>
                        <a:pt x="4884" y="6564"/>
                      </a:cubicBezTo>
                      <a:cubicBezTo>
                        <a:pt x="2187" y="6564"/>
                        <a:pt x="0" y="5094"/>
                        <a:pt x="0" y="32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3916" name="Freeform 3915"/>
                <p:cNvSpPr/>
                <p:nvPr/>
              </p:nvSpPr>
              <p:spPr>
                <a:xfrm>
                  <a:off x="1767984" y="6188083"/>
                  <a:ext cx="2442" cy="19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42" h="1900">
                      <a:moveTo>
                        <a:pt x="0" y="950"/>
                      </a:moveTo>
                      <a:cubicBezTo>
                        <a:pt x="0" y="425"/>
                        <a:pt x="547" y="0"/>
                        <a:pt x="1221" y="0"/>
                      </a:cubicBezTo>
                      <a:cubicBezTo>
                        <a:pt x="1895" y="0"/>
                        <a:pt x="2442" y="425"/>
                        <a:pt x="2442" y="950"/>
                      </a:cubicBezTo>
                      <a:cubicBezTo>
                        <a:pt x="2442" y="1475"/>
                        <a:pt x="1895" y="1900"/>
                        <a:pt x="1221" y="1900"/>
                      </a:cubicBezTo>
                      <a:cubicBezTo>
                        <a:pt x="547" y="1900"/>
                        <a:pt x="0" y="1475"/>
                        <a:pt x="0" y="950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17" name="Freeform 3916"/>
                <p:cNvSpPr/>
                <p:nvPr/>
              </p:nvSpPr>
              <p:spPr>
                <a:xfrm>
                  <a:off x="1771996" y="6188774"/>
                  <a:ext cx="1919" cy="13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9" h="1382">
                      <a:moveTo>
                        <a:pt x="0" y="691"/>
                      </a:moveTo>
                      <a:cubicBezTo>
                        <a:pt x="0" y="309"/>
                        <a:pt x="430" y="0"/>
                        <a:pt x="959" y="0"/>
                      </a:cubicBezTo>
                      <a:cubicBezTo>
                        <a:pt x="1489" y="0"/>
                        <a:pt x="1919" y="309"/>
                        <a:pt x="1919" y="691"/>
                      </a:cubicBezTo>
                      <a:cubicBezTo>
                        <a:pt x="1919" y="1072"/>
                        <a:pt x="1489" y="1382"/>
                        <a:pt x="959" y="1382"/>
                      </a:cubicBezTo>
                      <a:cubicBezTo>
                        <a:pt x="430" y="1382"/>
                        <a:pt x="0" y="1072"/>
                        <a:pt x="0" y="691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18" name="Freeform 3917"/>
                <p:cNvSpPr/>
                <p:nvPr/>
              </p:nvSpPr>
              <p:spPr>
                <a:xfrm rot="900000" flipH="1">
                  <a:off x="1770078" y="6185837"/>
                  <a:ext cx="3465" cy="17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5" h="1772">
                      <a:moveTo>
                        <a:pt x="0" y="0"/>
                      </a:moveTo>
                      <a:cubicBezTo>
                        <a:pt x="0" y="0"/>
                        <a:pt x="2528" y="432"/>
                        <a:pt x="3312" y="1210"/>
                      </a:cubicBezTo>
                      <a:cubicBezTo>
                        <a:pt x="4096" y="1988"/>
                        <a:pt x="1743" y="1728"/>
                        <a:pt x="1743" y="1728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sp>
            <p:nvSpPr>
              <p:cNvPr id="3919" name="Freeform 3918"/>
              <p:cNvSpPr/>
              <p:nvPr/>
            </p:nvSpPr>
            <p:spPr>
              <a:xfrm>
                <a:off x="1781303" y="6158977"/>
                <a:ext cx="11221" cy="7540"/>
              </a:xfrm>
              <a:custGeom>
                <a:avLst/>
                <a:gdLst/>
                <a:ahLst/>
                <a:cxnLst/>
                <a:rect l="0" t="0" r="0" b="0"/>
                <a:pathLst>
                  <a:path w="11221" h="7540">
                    <a:moveTo>
                      <a:pt x="0" y="3770"/>
                    </a:moveTo>
                    <a:cubicBezTo>
                      <a:pt x="0" y="1688"/>
                      <a:pt x="2512" y="0"/>
                      <a:pt x="5611" y="0"/>
                    </a:cubicBezTo>
                    <a:cubicBezTo>
                      <a:pt x="8709" y="0"/>
                      <a:pt x="11221" y="1688"/>
                      <a:pt x="11221" y="3770"/>
                    </a:cubicBezTo>
                    <a:cubicBezTo>
                      <a:pt x="11221" y="5852"/>
                      <a:pt x="8709" y="7540"/>
                      <a:pt x="5611" y="7540"/>
                    </a:cubicBezTo>
                    <a:cubicBezTo>
                      <a:pt x="2512" y="7540"/>
                      <a:pt x="0" y="5852"/>
                      <a:pt x="0" y="377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C790"/>
                  </a:gs>
                  <a:gs pos="100000">
                    <a:srgbClr val="C0A349"/>
                  </a:gs>
                </a:gsLst>
                <a:lin ang="5400000" scaled="0"/>
              </a:gradFill>
              <a:ln w="8800" cap="flat">
                <a:noFill/>
                <a:bevel/>
              </a:ln>
            </p:spPr>
          </p:sp>
          <p:grpSp>
            <p:nvGrpSpPr>
              <p:cNvPr id="3920" name="Group 3919"/>
              <p:cNvGrpSpPr/>
              <p:nvPr/>
            </p:nvGrpSpPr>
            <p:grpSpPr>
              <a:xfrm rot="900000" flipH="1">
                <a:off x="2014267" y="6151003"/>
                <a:ext cx="9271" cy="6229"/>
                <a:chOff x="2014267" y="6151003"/>
                <a:chExt cx="9271" cy="6229"/>
              </a:xfrm>
            </p:grpSpPr>
            <p:sp>
              <p:nvSpPr>
                <p:cNvPr id="3921" name="Freeform 3920"/>
                <p:cNvSpPr/>
                <p:nvPr/>
              </p:nvSpPr>
              <p:spPr>
                <a:xfrm>
                  <a:off x="2014261" y="6150999"/>
                  <a:ext cx="9284" cy="6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284" h="6238">
                      <a:moveTo>
                        <a:pt x="0" y="3119"/>
                      </a:moveTo>
                      <a:cubicBezTo>
                        <a:pt x="0" y="1396"/>
                        <a:pt x="2078" y="0"/>
                        <a:pt x="4642" y="0"/>
                      </a:cubicBezTo>
                      <a:cubicBezTo>
                        <a:pt x="7205" y="0"/>
                        <a:pt x="9284" y="1396"/>
                        <a:pt x="9284" y="3119"/>
                      </a:cubicBezTo>
                      <a:cubicBezTo>
                        <a:pt x="9284" y="4842"/>
                        <a:pt x="7205" y="6238"/>
                        <a:pt x="4642" y="6238"/>
                      </a:cubicBezTo>
                      <a:cubicBezTo>
                        <a:pt x="2078" y="6238"/>
                        <a:pt x="0" y="4842"/>
                        <a:pt x="0" y="31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3922" name="Freeform 3921"/>
                <p:cNvSpPr/>
                <p:nvPr/>
              </p:nvSpPr>
              <p:spPr>
                <a:xfrm>
                  <a:off x="2016739" y="6153785"/>
                  <a:ext cx="2321" cy="18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21" h="1806">
                      <a:moveTo>
                        <a:pt x="0" y="903"/>
                      </a:moveTo>
                      <a:cubicBezTo>
                        <a:pt x="0" y="404"/>
                        <a:pt x="520" y="0"/>
                        <a:pt x="1160" y="0"/>
                      </a:cubicBezTo>
                      <a:cubicBezTo>
                        <a:pt x="1801" y="0"/>
                        <a:pt x="2321" y="404"/>
                        <a:pt x="2321" y="903"/>
                      </a:cubicBezTo>
                      <a:cubicBezTo>
                        <a:pt x="2321" y="1402"/>
                        <a:pt x="1801" y="1806"/>
                        <a:pt x="1160" y="1806"/>
                      </a:cubicBezTo>
                      <a:cubicBezTo>
                        <a:pt x="520" y="1806"/>
                        <a:pt x="0" y="1402"/>
                        <a:pt x="0" y="903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23" name="Freeform 3922"/>
                <p:cNvSpPr/>
                <p:nvPr/>
              </p:nvSpPr>
              <p:spPr>
                <a:xfrm>
                  <a:off x="2020552" y="6154441"/>
                  <a:ext cx="1824" cy="13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4" h="1313">
                      <a:moveTo>
                        <a:pt x="0" y="657"/>
                      </a:moveTo>
                      <a:cubicBezTo>
                        <a:pt x="0" y="294"/>
                        <a:pt x="408" y="0"/>
                        <a:pt x="912" y="0"/>
                      </a:cubicBezTo>
                      <a:cubicBezTo>
                        <a:pt x="1415" y="0"/>
                        <a:pt x="1824" y="294"/>
                        <a:pt x="1824" y="657"/>
                      </a:cubicBezTo>
                      <a:cubicBezTo>
                        <a:pt x="1824" y="1019"/>
                        <a:pt x="1415" y="1313"/>
                        <a:pt x="912" y="1313"/>
                      </a:cubicBezTo>
                      <a:cubicBezTo>
                        <a:pt x="408" y="1313"/>
                        <a:pt x="0" y="1019"/>
                        <a:pt x="0" y="657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24" name="Freeform 3923"/>
                <p:cNvSpPr/>
                <p:nvPr/>
              </p:nvSpPr>
              <p:spPr>
                <a:xfrm rot="900000" flipH="1">
                  <a:off x="2018730" y="6151650"/>
                  <a:ext cx="3293" cy="16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93" h="1684">
                      <a:moveTo>
                        <a:pt x="0" y="0"/>
                      </a:moveTo>
                      <a:cubicBezTo>
                        <a:pt x="0" y="0"/>
                        <a:pt x="2402" y="411"/>
                        <a:pt x="3148" y="1150"/>
                      </a:cubicBezTo>
                      <a:cubicBezTo>
                        <a:pt x="3893" y="1889"/>
                        <a:pt x="1657" y="1643"/>
                        <a:pt x="1657" y="164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3925" name="Group 3924"/>
              <p:cNvGrpSpPr/>
              <p:nvPr/>
            </p:nvGrpSpPr>
            <p:grpSpPr>
              <a:xfrm rot="900000" flipH="1">
                <a:off x="2237692" y="6256668"/>
                <a:ext cx="7148" cy="6229"/>
                <a:chOff x="2237692" y="6256668"/>
                <a:chExt cx="7148" cy="6229"/>
              </a:xfrm>
            </p:grpSpPr>
            <p:sp>
              <p:nvSpPr>
                <p:cNvPr id="3926" name="Freeform 3925"/>
                <p:cNvSpPr/>
                <p:nvPr/>
              </p:nvSpPr>
              <p:spPr>
                <a:xfrm>
                  <a:off x="2237687" y="6256664"/>
                  <a:ext cx="7158" cy="6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158" h="6238">
                      <a:moveTo>
                        <a:pt x="0" y="3119"/>
                      </a:moveTo>
                      <a:cubicBezTo>
                        <a:pt x="0" y="1396"/>
                        <a:pt x="1602" y="0"/>
                        <a:pt x="3579" y="0"/>
                      </a:cubicBezTo>
                      <a:cubicBezTo>
                        <a:pt x="5555" y="0"/>
                        <a:pt x="7158" y="1396"/>
                        <a:pt x="7158" y="3119"/>
                      </a:cubicBezTo>
                      <a:cubicBezTo>
                        <a:pt x="7158" y="4842"/>
                        <a:pt x="5555" y="6238"/>
                        <a:pt x="3579" y="6238"/>
                      </a:cubicBezTo>
                      <a:cubicBezTo>
                        <a:pt x="1602" y="6238"/>
                        <a:pt x="0" y="4842"/>
                        <a:pt x="0" y="31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3927" name="Freeform 3926"/>
                <p:cNvSpPr/>
                <p:nvPr/>
              </p:nvSpPr>
              <p:spPr>
                <a:xfrm>
                  <a:off x="2239598" y="6259449"/>
                  <a:ext cx="1789" cy="18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89" h="1806">
                      <a:moveTo>
                        <a:pt x="0" y="903"/>
                      </a:moveTo>
                      <a:cubicBezTo>
                        <a:pt x="0" y="404"/>
                        <a:pt x="401" y="0"/>
                        <a:pt x="895" y="0"/>
                      </a:cubicBezTo>
                      <a:cubicBezTo>
                        <a:pt x="1389" y="0"/>
                        <a:pt x="1789" y="404"/>
                        <a:pt x="1789" y="903"/>
                      </a:cubicBezTo>
                      <a:cubicBezTo>
                        <a:pt x="1789" y="1402"/>
                        <a:pt x="1389" y="1806"/>
                        <a:pt x="895" y="1806"/>
                      </a:cubicBezTo>
                      <a:cubicBezTo>
                        <a:pt x="401" y="1806"/>
                        <a:pt x="0" y="1402"/>
                        <a:pt x="0" y="903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28" name="Freeform 3927"/>
                <p:cNvSpPr/>
                <p:nvPr/>
              </p:nvSpPr>
              <p:spPr>
                <a:xfrm>
                  <a:off x="2242538" y="6260106"/>
                  <a:ext cx="1406" cy="13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06" h="1313">
                      <a:moveTo>
                        <a:pt x="0" y="657"/>
                      </a:moveTo>
                      <a:cubicBezTo>
                        <a:pt x="0" y="294"/>
                        <a:pt x="315" y="0"/>
                        <a:pt x="703" y="0"/>
                      </a:cubicBezTo>
                      <a:cubicBezTo>
                        <a:pt x="1091" y="0"/>
                        <a:pt x="1406" y="294"/>
                        <a:pt x="1406" y="657"/>
                      </a:cubicBezTo>
                      <a:cubicBezTo>
                        <a:pt x="1406" y="1019"/>
                        <a:pt x="1091" y="1313"/>
                        <a:pt x="703" y="1313"/>
                      </a:cubicBezTo>
                      <a:cubicBezTo>
                        <a:pt x="315" y="1313"/>
                        <a:pt x="0" y="1019"/>
                        <a:pt x="0" y="657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29" name="Freeform 3928"/>
                <p:cNvSpPr/>
                <p:nvPr/>
              </p:nvSpPr>
              <p:spPr>
                <a:xfrm rot="900000" flipH="1">
                  <a:off x="2241108" y="6257327"/>
                  <a:ext cx="2589" cy="16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9" h="1658">
                      <a:moveTo>
                        <a:pt x="0" y="0"/>
                      </a:moveTo>
                      <a:cubicBezTo>
                        <a:pt x="0" y="0"/>
                        <a:pt x="1889" y="404"/>
                        <a:pt x="2475" y="1132"/>
                      </a:cubicBezTo>
                      <a:cubicBezTo>
                        <a:pt x="3061" y="1860"/>
                        <a:pt x="1303" y="1617"/>
                        <a:pt x="1303" y="161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3930" name="Group 3929"/>
              <p:cNvGrpSpPr/>
              <p:nvPr/>
            </p:nvGrpSpPr>
            <p:grpSpPr>
              <a:xfrm rot="900000" flipH="1">
                <a:off x="2233797" y="6268235"/>
                <a:ext cx="7148" cy="6229"/>
                <a:chOff x="2233797" y="6268235"/>
                <a:chExt cx="7148" cy="6229"/>
              </a:xfrm>
            </p:grpSpPr>
            <p:sp>
              <p:nvSpPr>
                <p:cNvPr id="3931" name="Freeform 3930"/>
                <p:cNvSpPr/>
                <p:nvPr/>
              </p:nvSpPr>
              <p:spPr>
                <a:xfrm>
                  <a:off x="2233793" y="6268230"/>
                  <a:ext cx="7158" cy="6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158" h="6238">
                      <a:moveTo>
                        <a:pt x="0" y="3119"/>
                      </a:moveTo>
                      <a:cubicBezTo>
                        <a:pt x="0" y="1396"/>
                        <a:pt x="1602" y="0"/>
                        <a:pt x="3579" y="0"/>
                      </a:cubicBezTo>
                      <a:cubicBezTo>
                        <a:pt x="5555" y="0"/>
                        <a:pt x="7158" y="1396"/>
                        <a:pt x="7158" y="3119"/>
                      </a:cubicBezTo>
                      <a:cubicBezTo>
                        <a:pt x="7158" y="4842"/>
                        <a:pt x="5555" y="6238"/>
                        <a:pt x="3579" y="6238"/>
                      </a:cubicBezTo>
                      <a:cubicBezTo>
                        <a:pt x="1602" y="6238"/>
                        <a:pt x="0" y="4842"/>
                        <a:pt x="0" y="31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3932" name="Freeform 3931"/>
                <p:cNvSpPr/>
                <p:nvPr/>
              </p:nvSpPr>
              <p:spPr>
                <a:xfrm>
                  <a:off x="2235703" y="6271016"/>
                  <a:ext cx="1789" cy="18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89" h="1806">
                      <a:moveTo>
                        <a:pt x="0" y="903"/>
                      </a:moveTo>
                      <a:cubicBezTo>
                        <a:pt x="0" y="404"/>
                        <a:pt x="401" y="0"/>
                        <a:pt x="895" y="0"/>
                      </a:cubicBezTo>
                      <a:cubicBezTo>
                        <a:pt x="1389" y="0"/>
                        <a:pt x="1789" y="404"/>
                        <a:pt x="1789" y="903"/>
                      </a:cubicBezTo>
                      <a:cubicBezTo>
                        <a:pt x="1789" y="1402"/>
                        <a:pt x="1389" y="1806"/>
                        <a:pt x="895" y="1806"/>
                      </a:cubicBezTo>
                      <a:cubicBezTo>
                        <a:pt x="401" y="1806"/>
                        <a:pt x="0" y="1402"/>
                        <a:pt x="0" y="903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33" name="Freeform 3932"/>
                <p:cNvSpPr/>
                <p:nvPr/>
              </p:nvSpPr>
              <p:spPr>
                <a:xfrm>
                  <a:off x="2238643" y="6271673"/>
                  <a:ext cx="1406" cy="13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06" h="1313">
                      <a:moveTo>
                        <a:pt x="0" y="657"/>
                      </a:moveTo>
                      <a:cubicBezTo>
                        <a:pt x="0" y="294"/>
                        <a:pt x="315" y="0"/>
                        <a:pt x="703" y="0"/>
                      </a:cubicBezTo>
                      <a:cubicBezTo>
                        <a:pt x="1091" y="0"/>
                        <a:pt x="1406" y="294"/>
                        <a:pt x="1406" y="657"/>
                      </a:cubicBezTo>
                      <a:cubicBezTo>
                        <a:pt x="1406" y="1019"/>
                        <a:pt x="1091" y="1313"/>
                        <a:pt x="703" y="1313"/>
                      </a:cubicBezTo>
                      <a:cubicBezTo>
                        <a:pt x="315" y="1313"/>
                        <a:pt x="0" y="1019"/>
                        <a:pt x="0" y="657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34" name="Freeform 3933"/>
                <p:cNvSpPr/>
                <p:nvPr/>
              </p:nvSpPr>
              <p:spPr>
                <a:xfrm rot="900000" flipH="1">
                  <a:off x="2237213" y="6268894"/>
                  <a:ext cx="2589" cy="16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9" h="1658">
                      <a:moveTo>
                        <a:pt x="0" y="0"/>
                      </a:moveTo>
                      <a:cubicBezTo>
                        <a:pt x="0" y="0"/>
                        <a:pt x="1889" y="404"/>
                        <a:pt x="2475" y="1132"/>
                      </a:cubicBezTo>
                      <a:cubicBezTo>
                        <a:pt x="3061" y="1860"/>
                        <a:pt x="1303" y="1617"/>
                        <a:pt x="1303" y="161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3935" name="Group 3934"/>
              <p:cNvGrpSpPr/>
              <p:nvPr/>
            </p:nvGrpSpPr>
            <p:grpSpPr>
              <a:xfrm rot="900000" flipH="1">
                <a:off x="2101213" y="6163590"/>
                <a:ext cx="7148" cy="6229"/>
                <a:chOff x="2101213" y="6163590"/>
                <a:chExt cx="7148" cy="6229"/>
              </a:xfrm>
            </p:grpSpPr>
            <p:sp>
              <p:nvSpPr>
                <p:cNvPr id="3936" name="Freeform 3935"/>
                <p:cNvSpPr/>
                <p:nvPr/>
              </p:nvSpPr>
              <p:spPr>
                <a:xfrm>
                  <a:off x="2101208" y="6163586"/>
                  <a:ext cx="7158" cy="6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158" h="6238">
                      <a:moveTo>
                        <a:pt x="0" y="3119"/>
                      </a:moveTo>
                      <a:cubicBezTo>
                        <a:pt x="0" y="1396"/>
                        <a:pt x="1602" y="0"/>
                        <a:pt x="3579" y="0"/>
                      </a:cubicBezTo>
                      <a:cubicBezTo>
                        <a:pt x="5555" y="0"/>
                        <a:pt x="7158" y="1396"/>
                        <a:pt x="7158" y="3119"/>
                      </a:cubicBezTo>
                      <a:cubicBezTo>
                        <a:pt x="7158" y="4842"/>
                        <a:pt x="5555" y="6238"/>
                        <a:pt x="3579" y="6238"/>
                      </a:cubicBezTo>
                      <a:cubicBezTo>
                        <a:pt x="1602" y="6238"/>
                        <a:pt x="0" y="4842"/>
                        <a:pt x="0" y="31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3937" name="Freeform 3936"/>
                <p:cNvSpPr/>
                <p:nvPr/>
              </p:nvSpPr>
              <p:spPr>
                <a:xfrm>
                  <a:off x="2103119" y="6166371"/>
                  <a:ext cx="1789" cy="18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89" h="1806">
                      <a:moveTo>
                        <a:pt x="0" y="903"/>
                      </a:moveTo>
                      <a:cubicBezTo>
                        <a:pt x="0" y="404"/>
                        <a:pt x="401" y="0"/>
                        <a:pt x="895" y="0"/>
                      </a:cubicBezTo>
                      <a:cubicBezTo>
                        <a:pt x="1389" y="0"/>
                        <a:pt x="1789" y="404"/>
                        <a:pt x="1789" y="903"/>
                      </a:cubicBezTo>
                      <a:cubicBezTo>
                        <a:pt x="1789" y="1402"/>
                        <a:pt x="1389" y="1806"/>
                        <a:pt x="895" y="1806"/>
                      </a:cubicBezTo>
                      <a:cubicBezTo>
                        <a:pt x="401" y="1806"/>
                        <a:pt x="0" y="1402"/>
                        <a:pt x="0" y="903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38" name="Freeform 3937"/>
                <p:cNvSpPr/>
                <p:nvPr/>
              </p:nvSpPr>
              <p:spPr>
                <a:xfrm>
                  <a:off x="2106059" y="6167028"/>
                  <a:ext cx="1406" cy="13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06" h="1313">
                      <a:moveTo>
                        <a:pt x="0" y="657"/>
                      </a:moveTo>
                      <a:cubicBezTo>
                        <a:pt x="0" y="294"/>
                        <a:pt x="315" y="0"/>
                        <a:pt x="703" y="0"/>
                      </a:cubicBezTo>
                      <a:cubicBezTo>
                        <a:pt x="1091" y="0"/>
                        <a:pt x="1406" y="294"/>
                        <a:pt x="1406" y="657"/>
                      </a:cubicBezTo>
                      <a:cubicBezTo>
                        <a:pt x="1406" y="1019"/>
                        <a:pt x="1091" y="1313"/>
                        <a:pt x="703" y="1313"/>
                      </a:cubicBezTo>
                      <a:cubicBezTo>
                        <a:pt x="315" y="1313"/>
                        <a:pt x="0" y="1019"/>
                        <a:pt x="0" y="657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39" name="Freeform 3938"/>
                <p:cNvSpPr/>
                <p:nvPr/>
              </p:nvSpPr>
              <p:spPr>
                <a:xfrm rot="900000" flipH="1">
                  <a:off x="2104629" y="6164250"/>
                  <a:ext cx="2589" cy="16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9" h="1658">
                      <a:moveTo>
                        <a:pt x="0" y="0"/>
                      </a:moveTo>
                      <a:cubicBezTo>
                        <a:pt x="0" y="0"/>
                        <a:pt x="1889" y="404"/>
                        <a:pt x="2475" y="1132"/>
                      </a:cubicBezTo>
                      <a:cubicBezTo>
                        <a:pt x="3061" y="1860"/>
                        <a:pt x="1303" y="1617"/>
                        <a:pt x="1303" y="161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3940" name="Group 3939"/>
              <p:cNvGrpSpPr/>
              <p:nvPr/>
            </p:nvGrpSpPr>
            <p:grpSpPr>
              <a:xfrm rot="900000">
                <a:off x="2059633" y="6156771"/>
                <a:ext cx="21812" cy="12766"/>
                <a:chOff x="2059633" y="6156771"/>
                <a:chExt cx="21812" cy="12766"/>
              </a:xfrm>
            </p:grpSpPr>
            <p:sp>
              <p:nvSpPr>
                <p:cNvPr id="3941" name="Freeform 3940"/>
                <p:cNvSpPr/>
                <p:nvPr/>
              </p:nvSpPr>
              <p:spPr>
                <a:xfrm>
                  <a:off x="2059618" y="6156762"/>
                  <a:ext cx="21842" cy="127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842" h="12784">
                      <a:moveTo>
                        <a:pt x="0" y="6392"/>
                      </a:moveTo>
                      <a:cubicBezTo>
                        <a:pt x="0" y="2862"/>
                        <a:pt x="4889" y="0"/>
                        <a:pt x="10921" y="0"/>
                      </a:cubicBezTo>
                      <a:cubicBezTo>
                        <a:pt x="16952" y="0"/>
                        <a:pt x="21842" y="2862"/>
                        <a:pt x="21842" y="6392"/>
                      </a:cubicBezTo>
                      <a:cubicBezTo>
                        <a:pt x="21842" y="9922"/>
                        <a:pt x="16952" y="12784"/>
                        <a:pt x="10921" y="12784"/>
                      </a:cubicBezTo>
                      <a:cubicBezTo>
                        <a:pt x="4889" y="12784"/>
                        <a:pt x="0" y="9922"/>
                        <a:pt x="0" y="639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3942" name="Freeform 3941"/>
                <p:cNvSpPr/>
                <p:nvPr/>
              </p:nvSpPr>
              <p:spPr>
                <a:xfrm>
                  <a:off x="2065450" y="6162471"/>
                  <a:ext cx="5460" cy="37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60" h="3701">
                      <a:moveTo>
                        <a:pt x="0" y="1850"/>
                      </a:moveTo>
                      <a:cubicBezTo>
                        <a:pt x="0" y="828"/>
                        <a:pt x="1222" y="0"/>
                        <a:pt x="2730" y="0"/>
                      </a:cubicBezTo>
                      <a:cubicBezTo>
                        <a:pt x="4238" y="0"/>
                        <a:pt x="5460" y="828"/>
                        <a:pt x="5460" y="1850"/>
                      </a:cubicBezTo>
                      <a:cubicBezTo>
                        <a:pt x="5460" y="2872"/>
                        <a:pt x="4238" y="3701"/>
                        <a:pt x="2730" y="3701"/>
                      </a:cubicBezTo>
                      <a:cubicBezTo>
                        <a:pt x="1222" y="3701"/>
                        <a:pt x="0" y="2872"/>
                        <a:pt x="0" y="1850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43" name="Freeform 3942"/>
                <p:cNvSpPr/>
                <p:nvPr/>
              </p:nvSpPr>
              <p:spPr>
                <a:xfrm>
                  <a:off x="2074420" y="6163817"/>
                  <a:ext cx="4290" cy="26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90" h="2691">
                      <a:moveTo>
                        <a:pt x="0" y="1346"/>
                      </a:moveTo>
                      <a:cubicBezTo>
                        <a:pt x="0" y="602"/>
                        <a:pt x="960" y="0"/>
                        <a:pt x="2145" y="0"/>
                      </a:cubicBezTo>
                      <a:cubicBezTo>
                        <a:pt x="3330" y="0"/>
                        <a:pt x="4290" y="602"/>
                        <a:pt x="4290" y="1346"/>
                      </a:cubicBezTo>
                      <a:cubicBezTo>
                        <a:pt x="4290" y="2089"/>
                        <a:pt x="3330" y="2691"/>
                        <a:pt x="2145" y="2691"/>
                      </a:cubicBezTo>
                      <a:cubicBezTo>
                        <a:pt x="960" y="2691"/>
                        <a:pt x="0" y="2089"/>
                        <a:pt x="0" y="1346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44" name="Freeform 3943"/>
                <p:cNvSpPr/>
                <p:nvPr/>
              </p:nvSpPr>
              <p:spPr>
                <a:xfrm rot="900000" flipH="1">
                  <a:off x="2070165" y="6158079"/>
                  <a:ext cx="7681" cy="34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81" h="3485">
                      <a:moveTo>
                        <a:pt x="0" y="0"/>
                      </a:moveTo>
                      <a:cubicBezTo>
                        <a:pt x="0" y="0"/>
                        <a:pt x="5603" y="850"/>
                        <a:pt x="7342" y="2380"/>
                      </a:cubicBezTo>
                      <a:cubicBezTo>
                        <a:pt x="9081" y="3910"/>
                        <a:pt x="3864" y="3400"/>
                        <a:pt x="3864" y="340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3945" name="Group 3944"/>
              <p:cNvGrpSpPr/>
              <p:nvPr/>
            </p:nvGrpSpPr>
            <p:grpSpPr>
              <a:xfrm>
                <a:off x="1902822" y="6134911"/>
                <a:ext cx="12499" cy="8398"/>
                <a:chOff x="1902822" y="6134911"/>
                <a:chExt cx="12499" cy="8398"/>
              </a:xfrm>
            </p:grpSpPr>
            <p:sp>
              <p:nvSpPr>
                <p:cNvPr id="3946" name="Freeform 3945"/>
                <p:cNvSpPr/>
                <p:nvPr/>
              </p:nvSpPr>
              <p:spPr>
                <a:xfrm>
                  <a:off x="1902814" y="6134905"/>
                  <a:ext cx="12516" cy="84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16" h="8410">
                      <a:moveTo>
                        <a:pt x="0" y="4205"/>
                      </a:moveTo>
                      <a:cubicBezTo>
                        <a:pt x="0" y="1883"/>
                        <a:pt x="2802" y="0"/>
                        <a:pt x="6258" y="0"/>
                      </a:cubicBezTo>
                      <a:cubicBezTo>
                        <a:pt x="9714" y="0"/>
                        <a:pt x="12516" y="1883"/>
                        <a:pt x="12516" y="4205"/>
                      </a:cubicBezTo>
                      <a:cubicBezTo>
                        <a:pt x="12516" y="6527"/>
                        <a:pt x="9714" y="8410"/>
                        <a:pt x="6258" y="8410"/>
                      </a:cubicBezTo>
                      <a:cubicBezTo>
                        <a:pt x="2802" y="8410"/>
                        <a:pt x="0" y="6527"/>
                        <a:pt x="0" y="420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3947" name="Freeform 3946"/>
                <p:cNvSpPr/>
                <p:nvPr/>
              </p:nvSpPr>
              <p:spPr>
                <a:xfrm>
                  <a:off x="1906155" y="6138660"/>
                  <a:ext cx="3129" cy="24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29" h="2435">
                      <a:moveTo>
                        <a:pt x="0" y="1217"/>
                      </a:moveTo>
                      <a:cubicBezTo>
                        <a:pt x="0" y="545"/>
                        <a:pt x="700" y="0"/>
                        <a:pt x="1565" y="0"/>
                      </a:cubicBezTo>
                      <a:cubicBezTo>
                        <a:pt x="2429" y="0"/>
                        <a:pt x="3129" y="545"/>
                        <a:pt x="3129" y="1217"/>
                      </a:cubicBezTo>
                      <a:cubicBezTo>
                        <a:pt x="3129" y="1890"/>
                        <a:pt x="2429" y="2435"/>
                        <a:pt x="1565" y="2435"/>
                      </a:cubicBezTo>
                      <a:cubicBezTo>
                        <a:pt x="700" y="2435"/>
                        <a:pt x="0" y="1890"/>
                        <a:pt x="0" y="1217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48" name="Freeform 3947"/>
                <p:cNvSpPr/>
                <p:nvPr/>
              </p:nvSpPr>
              <p:spPr>
                <a:xfrm>
                  <a:off x="1911296" y="6139545"/>
                  <a:ext cx="2459" cy="17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59" h="1771">
                      <a:moveTo>
                        <a:pt x="0" y="885"/>
                      </a:moveTo>
                      <a:cubicBezTo>
                        <a:pt x="0" y="396"/>
                        <a:pt x="550" y="0"/>
                        <a:pt x="1229" y="0"/>
                      </a:cubicBezTo>
                      <a:cubicBezTo>
                        <a:pt x="1908" y="0"/>
                        <a:pt x="2459" y="396"/>
                        <a:pt x="2459" y="885"/>
                      </a:cubicBezTo>
                      <a:cubicBezTo>
                        <a:pt x="2459" y="1374"/>
                        <a:pt x="1908" y="1771"/>
                        <a:pt x="1229" y="1771"/>
                      </a:cubicBezTo>
                      <a:cubicBezTo>
                        <a:pt x="550" y="1771"/>
                        <a:pt x="0" y="1374"/>
                        <a:pt x="0" y="885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49" name="Freeform 3948"/>
                <p:cNvSpPr/>
                <p:nvPr/>
              </p:nvSpPr>
              <p:spPr>
                <a:xfrm rot="900000" flipH="1">
                  <a:off x="1908838" y="6135782"/>
                  <a:ext cx="4439" cy="22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39" h="2270">
                      <a:moveTo>
                        <a:pt x="0" y="0"/>
                      </a:moveTo>
                      <a:cubicBezTo>
                        <a:pt x="0" y="0"/>
                        <a:pt x="3239" y="554"/>
                        <a:pt x="4244" y="1550"/>
                      </a:cubicBezTo>
                      <a:cubicBezTo>
                        <a:pt x="5249" y="2547"/>
                        <a:pt x="2234" y="2215"/>
                        <a:pt x="2234" y="2215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3950" name="Group 3949"/>
              <p:cNvGrpSpPr/>
              <p:nvPr/>
            </p:nvGrpSpPr>
            <p:grpSpPr>
              <a:xfrm>
                <a:off x="1843632" y="6181592"/>
                <a:ext cx="9331" cy="6269"/>
                <a:chOff x="1843632" y="6181592"/>
                <a:chExt cx="9331" cy="6269"/>
              </a:xfrm>
            </p:grpSpPr>
            <p:sp>
              <p:nvSpPr>
                <p:cNvPr id="3951" name="Freeform 3950"/>
                <p:cNvSpPr/>
                <p:nvPr/>
              </p:nvSpPr>
              <p:spPr>
                <a:xfrm>
                  <a:off x="1843626" y="6181588"/>
                  <a:ext cx="9344" cy="62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344" h="6278">
                      <a:moveTo>
                        <a:pt x="0" y="3139"/>
                      </a:moveTo>
                      <a:cubicBezTo>
                        <a:pt x="0" y="1405"/>
                        <a:pt x="2092" y="0"/>
                        <a:pt x="4672" y="0"/>
                      </a:cubicBezTo>
                      <a:cubicBezTo>
                        <a:pt x="7252" y="0"/>
                        <a:pt x="9344" y="1405"/>
                        <a:pt x="9344" y="3139"/>
                      </a:cubicBezTo>
                      <a:cubicBezTo>
                        <a:pt x="9344" y="4873"/>
                        <a:pt x="7252" y="6278"/>
                        <a:pt x="4672" y="6278"/>
                      </a:cubicBezTo>
                      <a:cubicBezTo>
                        <a:pt x="2092" y="6278"/>
                        <a:pt x="0" y="4873"/>
                        <a:pt x="0" y="313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3952" name="Freeform 3951"/>
                <p:cNvSpPr/>
                <p:nvPr/>
              </p:nvSpPr>
              <p:spPr>
                <a:xfrm>
                  <a:off x="1846121" y="6184391"/>
                  <a:ext cx="2336" cy="18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36" h="1817">
                      <a:moveTo>
                        <a:pt x="0" y="909"/>
                      </a:moveTo>
                      <a:cubicBezTo>
                        <a:pt x="0" y="407"/>
                        <a:pt x="523" y="0"/>
                        <a:pt x="1168" y="0"/>
                      </a:cubicBezTo>
                      <a:cubicBezTo>
                        <a:pt x="1813" y="0"/>
                        <a:pt x="2336" y="407"/>
                        <a:pt x="2336" y="909"/>
                      </a:cubicBezTo>
                      <a:cubicBezTo>
                        <a:pt x="2336" y="1411"/>
                        <a:pt x="1813" y="1817"/>
                        <a:pt x="1168" y="1817"/>
                      </a:cubicBezTo>
                      <a:cubicBezTo>
                        <a:pt x="523" y="1817"/>
                        <a:pt x="0" y="1411"/>
                        <a:pt x="0" y="909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53" name="Freeform 3952"/>
                <p:cNvSpPr/>
                <p:nvPr/>
              </p:nvSpPr>
              <p:spPr>
                <a:xfrm>
                  <a:off x="1849958" y="6185052"/>
                  <a:ext cx="1835" cy="13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35" h="1322">
                      <a:moveTo>
                        <a:pt x="0" y="661"/>
                      </a:moveTo>
                      <a:cubicBezTo>
                        <a:pt x="0" y="296"/>
                        <a:pt x="411" y="0"/>
                        <a:pt x="918" y="0"/>
                      </a:cubicBezTo>
                      <a:cubicBezTo>
                        <a:pt x="1424" y="0"/>
                        <a:pt x="1835" y="296"/>
                        <a:pt x="1835" y="661"/>
                      </a:cubicBezTo>
                      <a:cubicBezTo>
                        <a:pt x="1835" y="1026"/>
                        <a:pt x="1424" y="1322"/>
                        <a:pt x="918" y="1322"/>
                      </a:cubicBezTo>
                      <a:cubicBezTo>
                        <a:pt x="411" y="1322"/>
                        <a:pt x="0" y="1026"/>
                        <a:pt x="0" y="661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54" name="Freeform 3953"/>
                <p:cNvSpPr/>
                <p:nvPr/>
              </p:nvSpPr>
              <p:spPr>
                <a:xfrm rot="900000" flipH="1">
                  <a:off x="1848124" y="6182243"/>
                  <a:ext cx="3314" cy="16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14" h="1695">
                      <a:moveTo>
                        <a:pt x="0" y="0"/>
                      </a:moveTo>
                      <a:cubicBezTo>
                        <a:pt x="0" y="0"/>
                        <a:pt x="2418" y="413"/>
                        <a:pt x="3168" y="1157"/>
                      </a:cubicBezTo>
                      <a:cubicBezTo>
                        <a:pt x="3918" y="1901"/>
                        <a:pt x="1667" y="1653"/>
                        <a:pt x="1667" y="165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3955" name="Group 3954"/>
              <p:cNvGrpSpPr/>
              <p:nvPr/>
            </p:nvGrpSpPr>
            <p:grpSpPr>
              <a:xfrm>
                <a:off x="1880513" y="6211402"/>
                <a:ext cx="21827" cy="14665"/>
                <a:chOff x="1880513" y="6211402"/>
                <a:chExt cx="21827" cy="14665"/>
              </a:xfrm>
            </p:grpSpPr>
            <p:sp>
              <p:nvSpPr>
                <p:cNvPr id="3956" name="Freeform 3955"/>
                <p:cNvSpPr/>
                <p:nvPr/>
              </p:nvSpPr>
              <p:spPr>
                <a:xfrm>
                  <a:off x="1880498" y="6211391"/>
                  <a:ext cx="21856" cy="146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856" h="14686">
                      <a:moveTo>
                        <a:pt x="0" y="7343"/>
                      </a:moveTo>
                      <a:cubicBezTo>
                        <a:pt x="0" y="3288"/>
                        <a:pt x="4893" y="0"/>
                        <a:pt x="10928" y="0"/>
                      </a:cubicBezTo>
                      <a:cubicBezTo>
                        <a:pt x="16963" y="0"/>
                        <a:pt x="21856" y="3288"/>
                        <a:pt x="21856" y="7343"/>
                      </a:cubicBezTo>
                      <a:cubicBezTo>
                        <a:pt x="21856" y="11398"/>
                        <a:pt x="16963" y="14686"/>
                        <a:pt x="10928" y="14686"/>
                      </a:cubicBezTo>
                      <a:cubicBezTo>
                        <a:pt x="4893" y="14686"/>
                        <a:pt x="0" y="11398"/>
                        <a:pt x="0" y="734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3957" name="Freeform 3956"/>
                <p:cNvSpPr/>
                <p:nvPr/>
              </p:nvSpPr>
              <p:spPr>
                <a:xfrm>
                  <a:off x="1886333" y="6217949"/>
                  <a:ext cx="5464" cy="42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64" h="4251">
                      <a:moveTo>
                        <a:pt x="0" y="2126"/>
                      </a:moveTo>
                      <a:cubicBezTo>
                        <a:pt x="0" y="952"/>
                        <a:pt x="1223" y="0"/>
                        <a:pt x="2732" y="0"/>
                      </a:cubicBezTo>
                      <a:cubicBezTo>
                        <a:pt x="4241" y="0"/>
                        <a:pt x="5464" y="952"/>
                        <a:pt x="5464" y="2126"/>
                      </a:cubicBezTo>
                      <a:cubicBezTo>
                        <a:pt x="5464" y="3300"/>
                        <a:pt x="4241" y="4251"/>
                        <a:pt x="2732" y="4251"/>
                      </a:cubicBezTo>
                      <a:cubicBezTo>
                        <a:pt x="1223" y="4251"/>
                        <a:pt x="0" y="3300"/>
                        <a:pt x="0" y="2126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58" name="Freeform 3957"/>
                <p:cNvSpPr/>
                <p:nvPr/>
              </p:nvSpPr>
              <p:spPr>
                <a:xfrm>
                  <a:off x="1895309" y="6219496"/>
                  <a:ext cx="4293" cy="30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93" h="3092">
                      <a:moveTo>
                        <a:pt x="0" y="1546"/>
                      </a:moveTo>
                      <a:cubicBezTo>
                        <a:pt x="0" y="692"/>
                        <a:pt x="961" y="0"/>
                        <a:pt x="2147" y="0"/>
                      </a:cubicBezTo>
                      <a:cubicBezTo>
                        <a:pt x="3332" y="0"/>
                        <a:pt x="4293" y="692"/>
                        <a:pt x="4293" y="1546"/>
                      </a:cubicBezTo>
                      <a:cubicBezTo>
                        <a:pt x="4293" y="2400"/>
                        <a:pt x="3332" y="3092"/>
                        <a:pt x="2147" y="3092"/>
                      </a:cubicBezTo>
                      <a:cubicBezTo>
                        <a:pt x="961" y="3092"/>
                        <a:pt x="0" y="2400"/>
                        <a:pt x="0" y="1546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59" name="Freeform 3958"/>
                <p:cNvSpPr/>
                <p:nvPr/>
              </p:nvSpPr>
              <p:spPr>
                <a:xfrm rot="900000" flipH="1">
                  <a:off x="1891019" y="6212924"/>
                  <a:ext cx="7752" cy="39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52" h="3964">
                      <a:moveTo>
                        <a:pt x="0" y="0"/>
                      </a:moveTo>
                      <a:cubicBezTo>
                        <a:pt x="0" y="0"/>
                        <a:pt x="5655" y="967"/>
                        <a:pt x="7411" y="2707"/>
                      </a:cubicBezTo>
                      <a:cubicBezTo>
                        <a:pt x="9166" y="4447"/>
                        <a:pt x="3900" y="3867"/>
                        <a:pt x="3900" y="386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3960" name="Group 3959"/>
              <p:cNvGrpSpPr/>
              <p:nvPr/>
            </p:nvGrpSpPr>
            <p:grpSpPr>
              <a:xfrm>
                <a:off x="1841481" y="6141862"/>
                <a:ext cx="13633" cy="9160"/>
                <a:chOff x="1841481" y="6141862"/>
                <a:chExt cx="13633" cy="9160"/>
              </a:xfrm>
            </p:grpSpPr>
            <p:sp>
              <p:nvSpPr>
                <p:cNvPr id="3961" name="Freeform 3960"/>
                <p:cNvSpPr/>
                <p:nvPr/>
              </p:nvSpPr>
              <p:spPr>
                <a:xfrm>
                  <a:off x="1841472" y="6141855"/>
                  <a:ext cx="13651" cy="91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51" h="9173">
                      <a:moveTo>
                        <a:pt x="0" y="4586"/>
                      </a:moveTo>
                      <a:cubicBezTo>
                        <a:pt x="0" y="2053"/>
                        <a:pt x="3056" y="0"/>
                        <a:pt x="6826" y="0"/>
                      </a:cubicBezTo>
                      <a:cubicBezTo>
                        <a:pt x="10595" y="0"/>
                        <a:pt x="13651" y="2053"/>
                        <a:pt x="13651" y="4586"/>
                      </a:cubicBezTo>
                      <a:cubicBezTo>
                        <a:pt x="13651" y="7119"/>
                        <a:pt x="10595" y="9173"/>
                        <a:pt x="6826" y="9173"/>
                      </a:cubicBezTo>
                      <a:cubicBezTo>
                        <a:pt x="3056" y="9173"/>
                        <a:pt x="0" y="7119"/>
                        <a:pt x="0" y="458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3962" name="Freeform 3961"/>
                <p:cNvSpPr/>
                <p:nvPr/>
              </p:nvSpPr>
              <p:spPr>
                <a:xfrm>
                  <a:off x="1845117" y="6145951"/>
                  <a:ext cx="3413" cy="26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13" h="2655">
                      <a:moveTo>
                        <a:pt x="0" y="1328"/>
                      </a:moveTo>
                      <a:cubicBezTo>
                        <a:pt x="0" y="594"/>
                        <a:pt x="764" y="0"/>
                        <a:pt x="1706" y="0"/>
                      </a:cubicBezTo>
                      <a:cubicBezTo>
                        <a:pt x="2649" y="0"/>
                        <a:pt x="3413" y="594"/>
                        <a:pt x="3413" y="1328"/>
                      </a:cubicBezTo>
                      <a:cubicBezTo>
                        <a:pt x="3413" y="2061"/>
                        <a:pt x="2649" y="2655"/>
                        <a:pt x="1706" y="2655"/>
                      </a:cubicBezTo>
                      <a:cubicBezTo>
                        <a:pt x="764" y="2655"/>
                        <a:pt x="0" y="2061"/>
                        <a:pt x="0" y="1328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63" name="Freeform 3962"/>
                <p:cNvSpPr/>
                <p:nvPr/>
              </p:nvSpPr>
              <p:spPr>
                <a:xfrm>
                  <a:off x="1850723" y="6146917"/>
                  <a:ext cx="2681" cy="19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81" h="1931">
                      <a:moveTo>
                        <a:pt x="0" y="966"/>
                      </a:moveTo>
                      <a:cubicBezTo>
                        <a:pt x="0" y="432"/>
                        <a:pt x="600" y="0"/>
                        <a:pt x="1341" y="0"/>
                      </a:cubicBezTo>
                      <a:cubicBezTo>
                        <a:pt x="2081" y="0"/>
                        <a:pt x="2681" y="432"/>
                        <a:pt x="2681" y="966"/>
                      </a:cubicBezTo>
                      <a:cubicBezTo>
                        <a:pt x="2681" y="1499"/>
                        <a:pt x="2081" y="1931"/>
                        <a:pt x="1341" y="1931"/>
                      </a:cubicBezTo>
                      <a:cubicBezTo>
                        <a:pt x="600" y="1931"/>
                        <a:pt x="0" y="1499"/>
                        <a:pt x="0" y="966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64" name="Freeform 3963"/>
                <p:cNvSpPr/>
                <p:nvPr/>
              </p:nvSpPr>
              <p:spPr>
                <a:xfrm rot="900000" flipH="1">
                  <a:off x="1848043" y="6142813"/>
                  <a:ext cx="4842" cy="24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842" h="2476">
                      <a:moveTo>
                        <a:pt x="0" y="0"/>
                      </a:moveTo>
                      <a:cubicBezTo>
                        <a:pt x="0" y="0"/>
                        <a:pt x="3532" y="604"/>
                        <a:pt x="4629" y="1691"/>
                      </a:cubicBezTo>
                      <a:cubicBezTo>
                        <a:pt x="5725" y="2778"/>
                        <a:pt x="2436" y="2415"/>
                        <a:pt x="2436" y="2415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3965" name="Group 3964"/>
              <p:cNvGrpSpPr/>
              <p:nvPr/>
            </p:nvGrpSpPr>
            <p:grpSpPr>
              <a:xfrm>
                <a:off x="1820751" y="6188150"/>
                <a:ext cx="11441" cy="7687"/>
                <a:chOff x="1820751" y="6188150"/>
                <a:chExt cx="11441" cy="7687"/>
              </a:xfrm>
            </p:grpSpPr>
            <p:sp>
              <p:nvSpPr>
                <p:cNvPr id="3966" name="Freeform 3965"/>
                <p:cNvSpPr/>
                <p:nvPr/>
              </p:nvSpPr>
              <p:spPr>
                <a:xfrm>
                  <a:off x="1820744" y="6188145"/>
                  <a:ext cx="11457" cy="76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57" h="7698">
                      <a:moveTo>
                        <a:pt x="0" y="3849"/>
                      </a:moveTo>
                      <a:cubicBezTo>
                        <a:pt x="0" y="1723"/>
                        <a:pt x="2565" y="0"/>
                        <a:pt x="5728" y="0"/>
                      </a:cubicBezTo>
                      <a:cubicBezTo>
                        <a:pt x="8892" y="0"/>
                        <a:pt x="11457" y="1723"/>
                        <a:pt x="11457" y="3849"/>
                      </a:cubicBezTo>
                      <a:cubicBezTo>
                        <a:pt x="11457" y="5975"/>
                        <a:pt x="8892" y="7698"/>
                        <a:pt x="5728" y="7698"/>
                      </a:cubicBezTo>
                      <a:cubicBezTo>
                        <a:pt x="2565" y="7698"/>
                        <a:pt x="0" y="5975"/>
                        <a:pt x="0" y="384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3967" name="Freeform 3966"/>
                <p:cNvSpPr/>
                <p:nvPr/>
              </p:nvSpPr>
              <p:spPr>
                <a:xfrm>
                  <a:off x="1823802" y="6191582"/>
                  <a:ext cx="2864" cy="22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64" h="2228">
                      <a:moveTo>
                        <a:pt x="0" y="1114"/>
                      </a:moveTo>
                      <a:cubicBezTo>
                        <a:pt x="0" y="499"/>
                        <a:pt x="641" y="0"/>
                        <a:pt x="1432" y="0"/>
                      </a:cubicBezTo>
                      <a:cubicBezTo>
                        <a:pt x="2223" y="0"/>
                        <a:pt x="2864" y="499"/>
                        <a:pt x="2864" y="1114"/>
                      </a:cubicBezTo>
                      <a:cubicBezTo>
                        <a:pt x="2864" y="1730"/>
                        <a:pt x="2223" y="2228"/>
                        <a:pt x="1432" y="2228"/>
                      </a:cubicBezTo>
                      <a:cubicBezTo>
                        <a:pt x="641" y="2228"/>
                        <a:pt x="0" y="1730"/>
                        <a:pt x="0" y="1114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68" name="Freeform 3967"/>
                <p:cNvSpPr/>
                <p:nvPr/>
              </p:nvSpPr>
              <p:spPr>
                <a:xfrm>
                  <a:off x="1828507" y="6192393"/>
                  <a:ext cx="2250" cy="16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50" h="1621">
                      <a:moveTo>
                        <a:pt x="0" y="810"/>
                      </a:moveTo>
                      <a:cubicBezTo>
                        <a:pt x="0" y="363"/>
                        <a:pt x="504" y="0"/>
                        <a:pt x="1125" y="0"/>
                      </a:cubicBezTo>
                      <a:cubicBezTo>
                        <a:pt x="1747" y="0"/>
                        <a:pt x="2250" y="363"/>
                        <a:pt x="2250" y="810"/>
                      </a:cubicBezTo>
                      <a:cubicBezTo>
                        <a:pt x="2250" y="1258"/>
                        <a:pt x="1747" y="1621"/>
                        <a:pt x="1125" y="1621"/>
                      </a:cubicBezTo>
                      <a:cubicBezTo>
                        <a:pt x="504" y="1621"/>
                        <a:pt x="0" y="1258"/>
                        <a:pt x="0" y="810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69" name="Freeform 3968"/>
                <p:cNvSpPr/>
                <p:nvPr/>
              </p:nvSpPr>
              <p:spPr>
                <a:xfrm rot="900000" flipH="1">
                  <a:off x="1826258" y="6188948"/>
                  <a:ext cx="4063" cy="20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63" h="2078">
                      <a:moveTo>
                        <a:pt x="0" y="0"/>
                      </a:moveTo>
                      <a:cubicBezTo>
                        <a:pt x="0" y="0"/>
                        <a:pt x="2965" y="507"/>
                        <a:pt x="3885" y="1419"/>
                      </a:cubicBezTo>
                      <a:cubicBezTo>
                        <a:pt x="4805" y="2331"/>
                        <a:pt x="2044" y="2027"/>
                        <a:pt x="2044" y="202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3970" name="Group 3969"/>
              <p:cNvGrpSpPr/>
              <p:nvPr/>
            </p:nvGrpSpPr>
            <p:grpSpPr>
              <a:xfrm rot="1800000">
                <a:off x="1981151" y="6142187"/>
                <a:ext cx="12603" cy="8509"/>
                <a:chOff x="1981151" y="6142187"/>
                <a:chExt cx="12603" cy="8509"/>
              </a:xfrm>
            </p:grpSpPr>
            <p:sp>
              <p:nvSpPr>
                <p:cNvPr id="3971" name="Freeform 3970"/>
                <p:cNvSpPr/>
                <p:nvPr/>
              </p:nvSpPr>
              <p:spPr>
                <a:xfrm>
                  <a:off x="1981143" y="6142181"/>
                  <a:ext cx="12619" cy="85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19" h="8521">
                      <a:moveTo>
                        <a:pt x="0" y="4261"/>
                      </a:moveTo>
                      <a:cubicBezTo>
                        <a:pt x="0" y="1908"/>
                        <a:pt x="2825" y="0"/>
                        <a:pt x="6310" y="0"/>
                      </a:cubicBezTo>
                      <a:cubicBezTo>
                        <a:pt x="9794" y="0"/>
                        <a:pt x="12619" y="1908"/>
                        <a:pt x="12619" y="4261"/>
                      </a:cubicBezTo>
                      <a:cubicBezTo>
                        <a:pt x="12619" y="6614"/>
                        <a:pt x="9794" y="8521"/>
                        <a:pt x="6310" y="8521"/>
                      </a:cubicBezTo>
                      <a:cubicBezTo>
                        <a:pt x="2825" y="8521"/>
                        <a:pt x="0" y="6614"/>
                        <a:pt x="0" y="426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3972" name="Freeform 3971"/>
                <p:cNvSpPr/>
                <p:nvPr/>
              </p:nvSpPr>
              <p:spPr>
                <a:xfrm>
                  <a:off x="1984512" y="6145986"/>
                  <a:ext cx="3155" cy="24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55" h="2467">
                      <a:moveTo>
                        <a:pt x="0" y="1233"/>
                      </a:moveTo>
                      <a:cubicBezTo>
                        <a:pt x="0" y="552"/>
                        <a:pt x="706" y="0"/>
                        <a:pt x="1577" y="0"/>
                      </a:cubicBezTo>
                      <a:cubicBezTo>
                        <a:pt x="2449" y="0"/>
                        <a:pt x="3155" y="552"/>
                        <a:pt x="3155" y="1233"/>
                      </a:cubicBezTo>
                      <a:cubicBezTo>
                        <a:pt x="3155" y="1914"/>
                        <a:pt x="2449" y="2467"/>
                        <a:pt x="1577" y="2467"/>
                      </a:cubicBezTo>
                      <a:cubicBezTo>
                        <a:pt x="706" y="2467"/>
                        <a:pt x="0" y="1914"/>
                        <a:pt x="0" y="1233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73" name="Freeform 3972"/>
                <p:cNvSpPr/>
                <p:nvPr/>
              </p:nvSpPr>
              <p:spPr>
                <a:xfrm>
                  <a:off x="1989695" y="6146883"/>
                  <a:ext cx="2479" cy="17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79" h="1794">
                      <a:moveTo>
                        <a:pt x="0" y="897"/>
                      </a:moveTo>
                      <a:cubicBezTo>
                        <a:pt x="0" y="402"/>
                        <a:pt x="555" y="0"/>
                        <a:pt x="1239" y="0"/>
                      </a:cubicBezTo>
                      <a:cubicBezTo>
                        <a:pt x="1924" y="0"/>
                        <a:pt x="2479" y="402"/>
                        <a:pt x="2479" y="897"/>
                      </a:cubicBezTo>
                      <a:cubicBezTo>
                        <a:pt x="2479" y="1392"/>
                        <a:pt x="1924" y="1794"/>
                        <a:pt x="1239" y="1794"/>
                      </a:cubicBezTo>
                      <a:cubicBezTo>
                        <a:pt x="555" y="1794"/>
                        <a:pt x="0" y="1392"/>
                        <a:pt x="0" y="897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74" name="Freeform 3973"/>
                <p:cNvSpPr/>
                <p:nvPr/>
              </p:nvSpPr>
              <p:spPr>
                <a:xfrm rot="900000" flipH="1">
                  <a:off x="1987217" y="6143070"/>
                  <a:ext cx="4477" cy="22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77" h="2299">
                      <a:moveTo>
                        <a:pt x="0" y="0"/>
                      </a:moveTo>
                      <a:cubicBezTo>
                        <a:pt x="0" y="0"/>
                        <a:pt x="3266" y="561"/>
                        <a:pt x="4280" y="1570"/>
                      </a:cubicBezTo>
                      <a:cubicBezTo>
                        <a:pt x="5294" y="2580"/>
                        <a:pt x="2253" y="2243"/>
                        <a:pt x="2253" y="224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3975" name="Group 3974"/>
              <p:cNvGrpSpPr/>
              <p:nvPr/>
            </p:nvGrpSpPr>
            <p:grpSpPr>
              <a:xfrm>
                <a:off x="1981481" y="6158735"/>
                <a:ext cx="11943" cy="8024"/>
                <a:chOff x="1981481" y="6158735"/>
                <a:chExt cx="11943" cy="8024"/>
              </a:xfrm>
            </p:grpSpPr>
            <p:sp>
              <p:nvSpPr>
                <p:cNvPr id="3976" name="Freeform 3975"/>
                <p:cNvSpPr/>
                <p:nvPr/>
              </p:nvSpPr>
              <p:spPr>
                <a:xfrm>
                  <a:off x="1981473" y="6158729"/>
                  <a:ext cx="11959" cy="80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959" h="8036">
                      <a:moveTo>
                        <a:pt x="0" y="4018"/>
                      </a:moveTo>
                      <a:cubicBezTo>
                        <a:pt x="0" y="1799"/>
                        <a:pt x="2677" y="0"/>
                        <a:pt x="5979" y="0"/>
                      </a:cubicBezTo>
                      <a:cubicBezTo>
                        <a:pt x="9282" y="0"/>
                        <a:pt x="11959" y="1799"/>
                        <a:pt x="11959" y="4018"/>
                      </a:cubicBezTo>
                      <a:cubicBezTo>
                        <a:pt x="11959" y="6237"/>
                        <a:pt x="9282" y="8036"/>
                        <a:pt x="5979" y="8036"/>
                      </a:cubicBezTo>
                      <a:cubicBezTo>
                        <a:pt x="2677" y="8036"/>
                        <a:pt x="0" y="6237"/>
                        <a:pt x="0" y="401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3977" name="Freeform 3976"/>
                <p:cNvSpPr/>
                <p:nvPr/>
              </p:nvSpPr>
              <p:spPr>
                <a:xfrm>
                  <a:off x="1984666" y="6162317"/>
                  <a:ext cx="2990" cy="23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90" h="2326">
                      <a:moveTo>
                        <a:pt x="0" y="1163"/>
                      </a:moveTo>
                      <a:cubicBezTo>
                        <a:pt x="0" y="521"/>
                        <a:pt x="669" y="0"/>
                        <a:pt x="1495" y="0"/>
                      </a:cubicBezTo>
                      <a:cubicBezTo>
                        <a:pt x="2320" y="0"/>
                        <a:pt x="2990" y="521"/>
                        <a:pt x="2990" y="1163"/>
                      </a:cubicBezTo>
                      <a:cubicBezTo>
                        <a:pt x="2990" y="1805"/>
                        <a:pt x="2320" y="2326"/>
                        <a:pt x="1495" y="2326"/>
                      </a:cubicBezTo>
                      <a:cubicBezTo>
                        <a:pt x="669" y="2326"/>
                        <a:pt x="0" y="1805"/>
                        <a:pt x="0" y="1163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78" name="Freeform 3977"/>
                <p:cNvSpPr/>
                <p:nvPr/>
              </p:nvSpPr>
              <p:spPr>
                <a:xfrm>
                  <a:off x="1989577" y="6163163"/>
                  <a:ext cx="2349" cy="16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49" h="1692">
                      <a:moveTo>
                        <a:pt x="0" y="846"/>
                      </a:moveTo>
                      <a:cubicBezTo>
                        <a:pt x="0" y="379"/>
                        <a:pt x="526" y="0"/>
                        <a:pt x="1175" y="0"/>
                      </a:cubicBezTo>
                      <a:cubicBezTo>
                        <a:pt x="1823" y="0"/>
                        <a:pt x="2349" y="379"/>
                        <a:pt x="2349" y="846"/>
                      </a:cubicBezTo>
                      <a:cubicBezTo>
                        <a:pt x="2349" y="1313"/>
                        <a:pt x="1823" y="1692"/>
                        <a:pt x="1175" y="1692"/>
                      </a:cubicBezTo>
                      <a:cubicBezTo>
                        <a:pt x="526" y="1692"/>
                        <a:pt x="0" y="1313"/>
                        <a:pt x="0" y="846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79" name="Freeform 3978"/>
                <p:cNvSpPr/>
                <p:nvPr/>
              </p:nvSpPr>
              <p:spPr>
                <a:xfrm rot="900000" flipH="1">
                  <a:off x="1987229" y="6159568"/>
                  <a:ext cx="4242" cy="21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42" h="2169">
                      <a:moveTo>
                        <a:pt x="0" y="0"/>
                      </a:moveTo>
                      <a:cubicBezTo>
                        <a:pt x="0" y="0"/>
                        <a:pt x="3094" y="529"/>
                        <a:pt x="4055" y="1481"/>
                      </a:cubicBezTo>
                      <a:cubicBezTo>
                        <a:pt x="5015" y="2433"/>
                        <a:pt x="2134" y="2116"/>
                        <a:pt x="2134" y="211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3980" name="Group 3979"/>
              <p:cNvGrpSpPr/>
              <p:nvPr/>
            </p:nvGrpSpPr>
            <p:grpSpPr>
              <a:xfrm>
                <a:off x="1695634" y="6191800"/>
                <a:ext cx="4138" cy="8072"/>
                <a:chOff x="1695634" y="6191800"/>
                <a:chExt cx="4138" cy="8072"/>
              </a:xfrm>
            </p:grpSpPr>
            <p:sp>
              <p:nvSpPr>
                <p:cNvPr id="3981" name="Freeform 3980"/>
                <p:cNvSpPr/>
                <p:nvPr/>
              </p:nvSpPr>
              <p:spPr>
                <a:xfrm>
                  <a:off x="1695631" y="6191794"/>
                  <a:ext cx="4144" cy="80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44" h="8083">
                      <a:moveTo>
                        <a:pt x="0" y="4042"/>
                      </a:moveTo>
                      <a:cubicBezTo>
                        <a:pt x="0" y="1809"/>
                        <a:pt x="928" y="0"/>
                        <a:pt x="2072" y="0"/>
                      </a:cubicBezTo>
                      <a:cubicBezTo>
                        <a:pt x="3216" y="0"/>
                        <a:pt x="4144" y="1809"/>
                        <a:pt x="4144" y="4042"/>
                      </a:cubicBezTo>
                      <a:cubicBezTo>
                        <a:pt x="4144" y="6274"/>
                        <a:pt x="3216" y="8083"/>
                        <a:pt x="2072" y="8083"/>
                      </a:cubicBezTo>
                      <a:cubicBezTo>
                        <a:pt x="928" y="8083"/>
                        <a:pt x="0" y="6274"/>
                        <a:pt x="0" y="404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3982" name="Freeform 3981"/>
                <p:cNvSpPr/>
                <p:nvPr/>
              </p:nvSpPr>
              <p:spPr>
                <a:xfrm>
                  <a:off x="1696737" y="6195404"/>
                  <a:ext cx="1036" cy="23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6" h="2340">
                      <a:moveTo>
                        <a:pt x="0" y="1170"/>
                      </a:moveTo>
                      <a:cubicBezTo>
                        <a:pt x="0" y="524"/>
                        <a:pt x="232" y="0"/>
                        <a:pt x="518" y="0"/>
                      </a:cubicBezTo>
                      <a:cubicBezTo>
                        <a:pt x="804" y="0"/>
                        <a:pt x="1036" y="524"/>
                        <a:pt x="1036" y="1170"/>
                      </a:cubicBezTo>
                      <a:cubicBezTo>
                        <a:pt x="1036" y="1816"/>
                        <a:pt x="804" y="2340"/>
                        <a:pt x="518" y="2340"/>
                      </a:cubicBezTo>
                      <a:cubicBezTo>
                        <a:pt x="232" y="2340"/>
                        <a:pt x="0" y="1816"/>
                        <a:pt x="0" y="1170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83" name="Freeform 3982"/>
                <p:cNvSpPr/>
                <p:nvPr/>
              </p:nvSpPr>
              <p:spPr>
                <a:xfrm>
                  <a:off x="1698439" y="6196254"/>
                  <a:ext cx="814" cy="17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14" h="1702">
                      <a:moveTo>
                        <a:pt x="0" y="851"/>
                      </a:moveTo>
                      <a:cubicBezTo>
                        <a:pt x="0" y="381"/>
                        <a:pt x="182" y="0"/>
                        <a:pt x="407" y="0"/>
                      </a:cubicBezTo>
                      <a:cubicBezTo>
                        <a:pt x="632" y="0"/>
                        <a:pt x="814" y="381"/>
                        <a:pt x="814" y="851"/>
                      </a:cubicBezTo>
                      <a:cubicBezTo>
                        <a:pt x="814" y="1321"/>
                        <a:pt x="632" y="1702"/>
                        <a:pt x="407" y="1702"/>
                      </a:cubicBezTo>
                      <a:cubicBezTo>
                        <a:pt x="182" y="1702"/>
                        <a:pt x="0" y="1321"/>
                        <a:pt x="0" y="851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84" name="Freeform 3983"/>
                <p:cNvSpPr/>
                <p:nvPr/>
              </p:nvSpPr>
              <p:spPr>
                <a:xfrm rot="900000" flipH="1">
                  <a:off x="1697533" y="6192686"/>
                  <a:ext cx="1655" cy="20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55" h="2085">
                      <a:moveTo>
                        <a:pt x="0" y="0"/>
                      </a:moveTo>
                      <a:cubicBezTo>
                        <a:pt x="0" y="0"/>
                        <a:pt x="1208" y="509"/>
                        <a:pt x="1582" y="1424"/>
                      </a:cubicBezTo>
                      <a:cubicBezTo>
                        <a:pt x="1957" y="2339"/>
                        <a:pt x="833" y="2034"/>
                        <a:pt x="833" y="203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3985" name="Group 3984"/>
              <p:cNvGrpSpPr/>
              <p:nvPr/>
            </p:nvGrpSpPr>
            <p:grpSpPr>
              <a:xfrm>
                <a:off x="1876884" y="6186134"/>
                <a:ext cx="5140" cy="3453"/>
                <a:chOff x="1876884" y="6186134"/>
                <a:chExt cx="5140" cy="3453"/>
              </a:xfrm>
            </p:grpSpPr>
            <p:sp>
              <p:nvSpPr>
                <p:cNvPr id="3986" name="Freeform 3985"/>
                <p:cNvSpPr/>
                <p:nvPr/>
              </p:nvSpPr>
              <p:spPr>
                <a:xfrm>
                  <a:off x="1876880" y="6186131"/>
                  <a:ext cx="5147" cy="34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47" h="3458">
                      <a:moveTo>
                        <a:pt x="0" y="1729"/>
                      </a:moveTo>
                      <a:cubicBezTo>
                        <a:pt x="0" y="774"/>
                        <a:pt x="1152" y="0"/>
                        <a:pt x="2573" y="0"/>
                      </a:cubicBezTo>
                      <a:cubicBezTo>
                        <a:pt x="3995" y="0"/>
                        <a:pt x="5147" y="774"/>
                        <a:pt x="5147" y="1729"/>
                      </a:cubicBezTo>
                      <a:cubicBezTo>
                        <a:pt x="5147" y="2684"/>
                        <a:pt x="3995" y="3458"/>
                        <a:pt x="2573" y="3458"/>
                      </a:cubicBezTo>
                      <a:cubicBezTo>
                        <a:pt x="1152" y="3458"/>
                        <a:pt x="0" y="2684"/>
                        <a:pt x="0" y="172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3987" name="Freeform 3986"/>
                <p:cNvSpPr/>
                <p:nvPr/>
              </p:nvSpPr>
              <p:spPr>
                <a:xfrm>
                  <a:off x="1878254" y="6187676"/>
                  <a:ext cx="1287" cy="10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87" h="1001">
                      <a:moveTo>
                        <a:pt x="0" y="501"/>
                      </a:moveTo>
                      <a:cubicBezTo>
                        <a:pt x="0" y="224"/>
                        <a:pt x="288" y="0"/>
                        <a:pt x="643" y="0"/>
                      </a:cubicBezTo>
                      <a:cubicBezTo>
                        <a:pt x="999" y="0"/>
                        <a:pt x="1287" y="224"/>
                        <a:pt x="1287" y="501"/>
                      </a:cubicBezTo>
                      <a:cubicBezTo>
                        <a:pt x="1287" y="777"/>
                        <a:pt x="999" y="1001"/>
                        <a:pt x="643" y="1001"/>
                      </a:cubicBezTo>
                      <a:cubicBezTo>
                        <a:pt x="288" y="1001"/>
                        <a:pt x="0" y="777"/>
                        <a:pt x="0" y="501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88" name="Freeform 3987"/>
                <p:cNvSpPr/>
                <p:nvPr/>
              </p:nvSpPr>
              <p:spPr>
                <a:xfrm>
                  <a:off x="1880368" y="6188039"/>
                  <a:ext cx="1011" cy="7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1" h="728">
                      <a:moveTo>
                        <a:pt x="0" y="364"/>
                      </a:moveTo>
                      <a:cubicBezTo>
                        <a:pt x="0" y="163"/>
                        <a:pt x="226" y="0"/>
                        <a:pt x="505" y="0"/>
                      </a:cubicBezTo>
                      <a:cubicBezTo>
                        <a:pt x="785" y="0"/>
                        <a:pt x="1011" y="163"/>
                        <a:pt x="1011" y="364"/>
                      </a:cubicBezTo>
                      <a:cubicBezTo>
                        <a:pt x="1011" y="565"/>
                        <a:pt x="785" y="728"/>
                        <a:pt x="505" y="728"/>
                      </a:cubicBezTo>
                      <a:cubicBezTo>
                        <a:pt x="226" y="728"/>
                        <a:pt x="0" y="565"/>
                        <a:pt x="0" y="364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89" name="Freeform 3988"/>
                <p:cNvSpPr/>
                <p:nvPr/>
              </p:nvSpPr>
              <p:spPr>
                <a:xfrm rot="900000" flipH="1">
                  <a:off x="1879358" y="6186492"/>
                  <a:ext cx="1825" cy="9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5" h="933">
                      <a:moveTo>
                        <a:pt x="0" y="0"/>
                      </a:moveTo>
                      <a:cubicBezTo>
                        <a:pt x="0" y="0"/>
                        <a:pt x="1332" y="228"/>
                        <a:pt x="1745" y="637"/>
                      </a:cubicBezTo>
                      <a:cubicBezTo>
                        <a:pt x="2158" y="1047"/>
                        <a:pt x="918" y="911"/>
                        <a:pt x="918" y="91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3990" name="Group 3989"/>
              <p:cNvGrpSpPr/>
              <p:nvPr/>
            </p:nvGrpSpPr>
            <p:grpSpPr>
              <a:xfrm>
                <a:off x="1904893" y="6155043"/>
                <a:ext cx="8357" cy="5615"/>
                <a:chOff x="1904893" y="6155043"/>
                <a:chExt cx="8357" cy="5615"/>
              </a:xfrm>
            </p:grpSpPr>
            <p:sp>
              <p:nvSpPr>
                <p:cNvPr id="3991" name="Freeform 3990"/>
                <p:cNvSpPr/>
                <p:nvPr/>
              </p:nvSpPr>
              <p:spPr>
                <a:xfrm>
                  <a:off x="1904888" y="6155039"/>
                  <a:ext cx="8368" cy="56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368" h="5623">
                      <a:moveTo>
                        <a:pt x="0" y="2811"/>
                      </a:moveTo>
                      <a:cubicBezTo>
                        <a:pt x="0" y="1259"/>
                        <a:pt x="1873" y="0"/>
                        <a:pt x="4184" y="0"/>
                      </a:cubicBezTo>
                      <a:cubicBezTo>
                        <a:pt x="6495" y="0"/>
                        <a:pt x="8368" y="1259"/>
                        <a:pt x="8368" y="2811"/>
                      </a:cubicBezTo>
                      <a:cubicBezTo>
                        <a:pt x="8368" y="4364"/>
                        <a:pt x="6495" y="5623"/>
                        <a:pt x="4184" y="5623"/>
                      </a:cubicBezTo>
                      <a:cubicBezTo>
                        <a:pt x="1873" y="5623"/>
                        <a:pt x="0" y="4364"/>
                        <a:pt x="0" y="281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3992" name="Freeform 3991"/>
                <p:cNvSpPr/>
                <p:nvPr/>
              </p:nvSpPr>
              <p:spPr>
                <a:xfrm>
                  <a:off x="1907122" y="6157550"/>
                  <a:ext cx="2092" cy="16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92" h="1628">
                      <a:moveTo>
                        <a:pt x="0" y="814"/>
                      </a:moveTo>
                      <a:cubicBezTo>
                        <a:pt x="0" y="364"/>
                        <a:pt x="468" y="0"/>
                        <a:pt x="1046" y="0"/>
                      </a:cubicBezTo>
                      <a:cubicBezTo>
                        <a:pt x="1624" y="0"/>
                        <a:pt x="2092" y="364"/>
                        <a:pt x="2092" y="814"/>
                      </a:cubicBezTo>
                      <a:cubicBezTo>
                        <a:pt x="2092" y="1263"/>
                        <a:pt x="1624" y="1628"/>
                        <a:pt x="1046" y="1628"/>
                      </a:cubicBezTo>
                      <a:cubicBezTo>
                        <a:pt x="468" y="1628"/>
                        <a:pt x="0" y="1263"/>
                        <a:pt x="0" y="814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93" name="Freeform 3992"/>
                <p:cNvSpPr/>
                <p:nvPr/>
              </p:nvSpPr>
              <p:spPr>
                <a:xfrm>
                  <a:off x="1910559" y="6158142"/>
                  <a:ext cx="1644" cy="11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44" h="1184">
                      <a:moveTo>
                        <a:pt x="0" y="592"/>
                      </a:moveTo>
                      <a:cubicBezTo>
                        <a:pt x="0" y="265"/>
                        <a:pt x="368" y="0"/>
                        <a:pt x="822" y="0"/>
                      </a:cubicBezTo>
                      <a:cubicBezTo>
                        <a:pt x="1276" y="0"/>
                        <a:pt x="1644" y="265"/>
                        <a:pt x="1644" y="592"/>
                      </a:cubicBezTo>
                      <a:cubicBezTo>
                        <a:pt x="1644" y="919"/>
                        <a:pt x="1276" y="1184"/>
                        <a:pt x="822" y="1184"/>
                      </a:cubicBezTo>
                      <a:cubicBezTo>
                        <a:pt x="368" y="1184"/>
                        <a:pt x="0" y="919"/>
                        <a:pt x="0" y="592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94" name="Freeform 3993"/>
                <p:cNvSpPr/>
                <p:nvPr/>
              </p:nvSpPr>
              <p:spPr>
                <a:xfrm rot="900000" flipH="1">
                  <a:off x="1908916" y="6155626"/>
                  <a:ext cx="2968" cy="15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68" h="1518">
                      <a:moveTo>
                        <a:pt x="0" y="0"/>
                      </a:moveTo>
                      <a:cubicBezTo>
                        <a:pt x="0" y="0"/>
                        <a:pt x="2165" y="370"/>
                        <a:pt x="2837" y="1036"/>
                      </a:cubicBezTo>
                      <a:cubicBezTo>
                        <a:pt x="3509" y="1703"/>
                        <a:pt x="1493" y="1481"/>
                        <a:pt x="1493" y="148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3995" name="Group 3994"/>
              <p:cNvGrpSpPr/>
              <p:nvPr/>
            </p:nvGrpSpPr>
            <p:grpSpPr>
              <a:xfrm>
                <a:off x="1813574" y="6146522"/>
                <a:ext cx="14351" cy="9642"/>
                <a:chOff x="1813574" y="6146522"/>
                <a:chExt cx="14351" cy="9642"/>
              </a:xfrm>
            </p:grpSpPr>
            <p:sp>
              <p:nvSpPr>
                <p:cNvPr id="3996" name="Freeform 3995"/>
                <p:cNvSpPr/>
                <p:nvPr/>
              </p:nvSpPr>
              <p:spPr>
                <a:xfrm>
                  <a:off x="1813564" y="6146515"/>
                  <a:ext cx="14370" cy="96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370" h="9656">
                      <a:moveTo>
                        <a:pt x="0" y="4828"/>
                      </a:moveTo>
                      <a:cubicBezTo>
                        <a:pt x="0" y="2162"/>
                        <a:pt x="3217" y="0"/>
                        <a:pt x="7185" y="0"/>
                      </a:cubicBezTo>
                      <a:cubicBezTo>
                        <a:pt x="11153" y="0"/>
                        <a:pt x="14370" y="2162"/>
                        <a:pt x="14370" y="4828"/>
                      </a:cubicBezTo>
                      <a:cubicBezTo>
                        <a:pt x="14370" y="7494"/>
                        <a:pt x="11153" y="9656"/>
                        <a:pt x="7185" y="9656"/>
                      </a:cubicBezTo>
                      <a:cubicBezTo>
                        <a:pt x="3217" y="9656"/>
                        <a:pt x="0" y="7494"/>
                        <a:pt x="0" y="482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3997" name="Freeform 3996"/>
                <p:cNvSpPr/>
                <p:nvPr/>
              </p:nvSpPr>
              <p:spPr>
                <a:xfrm>
                  <a:off x="1817401" y="6150827"/>
                  <a:ext cx="3593" cy="27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93" h="2795">
                      <a:moveTo>
                        <a:pt x="0" y="1398"/>
                      </a:moveTo>
                      <a:cubicBezTo>
                        <a:pt x="0" y="626"/>
                        <a:pt x="804" y="0"/>
                        <a:pt x="1796" y="0"/>
                      </a:cubicBezTo>
                      <a:cubicBezTo>
                        <a:pt x="2788" y="0"/>
                        <a:pt x="3593" y="626"/>
                        <a:pt x="3593" y="1398"/>
                      </a:cubicBezTo>
                      <a:cubicBezTo>
                        <a:pt x="3593" y="2169"/>
                        <a:pt x="2788" y="2795"/>
                        <a:pt x="1796" y="2795"/>
                      </a:cubicBezTo>
                      <a:cubicBezTo>
                        <a:pt x="804" y="2795"/>
                        <a:pt x="0" y="2169"/>
                        <a:pt x="0" y="1398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98" name="Freeform 3997"/>
                <p:cNvSpPr/>
                <p:nvPr/>
              </p:nvSpPr>
              <p:spPr>
                <a:xfrm>
                  <a:off x="1823303" y="6151843"/>
                  <a:ext cx="2823" cy="20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23" h="2033">
                      <a:moveTo>
                        <a:pt x="0" y="1016"/>
                      </a:moveTo>
                      <a:cubicBezTo>
                        <a:pt x="0" y="455"/>
                        <a:pt x="632" y="0"/>
                        <a:pt x="1411" y="0"/>
                      </a:cubicBezTo>
                      <a:cubicBezTo>
                        <a:pt x="2191" y="0"/>
                        <a:pt x="2823" y="455"/>
                        <a:pt x="2823" y="1016"/>
                      </a:cubicBezTo>
                      <a:cubicBezTo>
                        <a:pt x="2823" y="1578"/>
                        <a:pt x="2191" y="2033"/>
                        <a:pt x="1411" y="2033"/>
                      </a:cubicBezTo>
                      <a:cubicBezTo>
                        <a:pt x="632" y="2033"/>
                        <a:pt x="0" y="1578"/>
                        <a:pt x="0" y="1016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3999" name="Freeform 3998"/>
                <p:cNvSpPr/>
                <p:nvPr/>
              </p:nvSpPr>
              <p:spPr>
                <a:xfrm rot="900000" flipH="1">
                  <a:off x="1820482" y="6147522"/>
                  <a:ext cx="5097" cy="26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97" h="2606">
                      <a:moveTo>
                        <a:pt x="0" y="0"/>
                      </a:moveTo>
                      <a:cubicBezTo>
                        <a:pt x="0" y="0"/>
                        <a:pt x="3718" y="636"/>
                        <a:pt x="4872" y="1780"/>
                      </a:cubicBezTo>
                      <a:cubicBezTo>
                        <a:pt x="6026" y="2924"/>
                        <a:pt x="2564" y="2543"/>
                        <a:pt x="2564" y="254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4000" name="Group 3999"/>
              <p:cNvGrpSpPr/>
              <p:nvPr/>
            </p:nvGrpSpPr>
            <p:grpSpPr>
              <a:xfrm>
                <a:off x="1872194" y="6138429"/>
                <a:ext cx="14524" cy="9758"/>
                <a:chOff x="1872194" y="6138429"/>
                <a:chExt cx="14524" cy="9758"/>
              </a:xfrm>
            </p:grpSpPr>
            <p:sp>
              <p:nvSpPr>
                <p:cNvPr id="4001" name="Freeform 4000"/>
                <p:cNvSpPr/>
                <p:nvPr/>
              </p:nvSpPr>
              <p:spPr>
                <a:xfrm>
                  <a:off x="1872184" y="6138422"/>
                  <a:ext cx="14544" cy="97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544" h="9772">
                      <a:moveTo>
                        <a:pt x="0" y="4886"/>
                      </a:moveTo>
                      <a:cubicBezTo>
                        <a:pt x="0" y="2188"/>
                        <a:pt x="3256" y="0"/>
                        <a:pt x="7272" y="0"/>
                      </a:cubicBezTo>
                      <a:cubicBezTo>
                        <a:pt x="11288" y="0"/>
                        <a:pt x="14544" y="2188"/>
                        <a:pt x="14544" y="4886"/>
                      </a:cubicBezTo>
                      <a:cubicBezTo>
                        <a:pt x="14544" y="7585"/>
                        <a:pt x="11288" y="9772"/>
                        <a:pt x="7272" y="9772"/>
                      </a:cubicBezTo>
                      <a:cubicBezTo>
                        <a:pt x="3256" y="9772"/>
                        <a:pt x="0" y="7585"/>
                        <a:pt x="0" y="488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002" name="Freeform 4001"/>
                <p:cNvSpPr/>
                <p:nvPr/>
              </p:nvSpPr>
              <p:spPr>
                <a:xfrm>
                  <a:off x="1876067" y="6142786"/>
                  <a:ext cx="3636" cy="28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36" h="2829">
                      <a:moveTo>
                        <a:pt x="0" y="1414"/>
                      </a:moveTo>
                      <a:cubicBezTo>
                        <a:pt x="0" y="633"/>
                        <a:pt x="814" y="0"/>
                        <a:pt x="1818" y="0"/>
                      </a:cubicBezTo>
                      <a:cubicBezTo>
                        <a:pt x="2822" y="0"/>
                        <a:pt x="3636" y="633"/>
                        <a:pt x="3636" y="1414"/>
                      </a:cubicBezTo>
                      <a:cubicBezTo>
                        <a:pt x="3636" y="2196"/>
                        <a:pt x="2822" y="2829"/>
                        <a:pt x="1818" y="2829"/>
                      </a:cubicBezTo>
                      <a:cubicBezTo>
                        <a:pt x="814" y="2829"/>
                        <a:pt x="0" y="2196"/>
                        <a:pt x="0" y="1414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003" name="Freeform 4002"/>
                <p:cNvSpPr/>
                <p:nvPr/>
              </p:nvSpPr>
              <p:spPr>
                <a:xfrm>
                  <a:off x="1882040" y="6143815"/>
                  <a:ext cx="2857" cy="20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57" h="2057">
                      <a:moveTo>
                        <a:pt x="0" y="1029"/>
                      </a:moveTo>
                      <a:cubicBezTo>
                        <a:pt x="0" y="461"/>
                        <a:pt x="640" y="0"/>
                        <a:pt x="1428" y="0"/>
                      </a:cubicBezTo>
                      <a:cubicBezTo>
                        <a:pt x="2217" y="0"/>
                        <a:pt x="2857" y="461"/>
                        <a:pt x="2857" y="1029"/>
                      </a:cubicBezTo>
                      <a:cubicBezTo>
                        <a:pt x="2857" y="1597"/>
                        <a:pt x="2217" y="2057"/>
                        <a:pt x="1428" y="2057"/>
                      </a:cubicBezTo>
                      <a:cubicBezTo>
                        <a:pt x="640" y="2057"/>
                        <a:pt x="0" y="1597"/>
                        <a:pt x="0" y="1029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004" name="Freeform 4003"/>
                <p:cNvSpPr/>
                <p:nvPr/>
              </p:nvSpPr>
              <p:spPr>
                <a:xfrm rot="900000" flipH="1">
                  <a:off x="1879185" y="6139442"/>
                  <a:ext cx="5158" cy="26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58" h="2638">
                      <a:moveTo>
                        <a:pt x="0" y="0"/>
                      </a:moveTo>
                      <a:cubicBezTo>
                        <a:pt x="0" y="0"/>
                        <a:pt x="3763" y="643"/>
                        <a:pt x="4931" y="1801"/>
                      </a:cubicBezTo>
                      <a:cubicBezTo>
                        <a:pt x="6099" y="2959"/>
                        <a:pt x="2595" y="2573"/>
                        <a:pt x="2595" y="257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4005" name="Group 4004"/>
              <p:cNvGrpSpPr/>
              <p:nvPr/>
            </p:nvGrpSpPr>
            <p:grpSpPr>
              <a:xfrm>
                <a:off x="2103156" y="6173473"/>
                <a:ext cx="11440" cy="7687"/>
                <a:chOff x="2103156" y="6173473"/>
                <a:chExt cx="11440" cy="7687"/>
              </a:xfrm>
            </p:grpSpPr>
            <p:sp>
              <p:nvSpPr>
                <p:cNvPr id="4006" name="Freeform 4005"/>
                <p:cNvSpPr/>
                <p:nvPr/>
              </p:nvSpPr>
              <p:spPr>
                <a:xfrm>
                  <a:off x="2103149" y="6173467"/>
                  <a:ext cx="11456" cy="76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56" h="7698">
                      <a:moveTo>
                        <a:pt x="0" y="3849"/>
                      </a:moveTo>
                      <a:cubicBezTo>
                        <a:pt x="0" y="1723"/>
                        <a:pt x="2564" y="0"/>
                        <a:pt x="5728" y="0"/>
                      </a:cubicBezTo>
                      <a:cubicBezTo>
                        <a:pt x="8891" y="0"/>
                        <a:pt x="11456" y="1723"/>
                        <a:pt x="11456" y="3849"/>
                      </a:cubicBezTo>
                      <a:cubicBezTo>
                        <a:pt x="11456" y="5974"/>
                        <a:pt x="8891" y="7698"/>
                        <a:pt x="5728" y="7698"/>
                      </a:cubicBezTo>
                      <a:cubicBezTo>
                        <a:pt x="2564" y="7698"/>
                        <a:pt x="0" y="5974"/>
                        <a:pt x="0" y="384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007" name="Freeform 4006"/>
                <p:cNvSpPr/>
                <p:nvPr/>
              </p:nvSpPr>
              <p:spPr>
                <a:xfrm>
                  <a:off x="2106207" y="6176905"/>
                  <a:ext cx="2864" cy="22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64" h="2228">
                      <a:moveTo>
                        <a:pt x="0" y="1114"/>
                      </a:moveTo>
                      <a:cubicBezTo>
                        <a:pt x="0" y="499"/>
                        <a:pt x="641" y="0"/>
                        <a:pt x="1432" y="0"/>
                      </a:cubicBezTo>
                      <a:cubicBezTo>
                        <a:pt x="2223" y="0"/>
                        <a:pt x="2864" y="499"/>
                        <a:pt x="2864" y="1114"/>
                      </a:cubicBezTo>
                      <a:cubicBezTo>
                        <a:pt x="2864" y="1729"/>
                        <a:pt x="2223" y="2228"/>
                        <a:pt x="1432" y="2228"/>
                      </a:cubicBezTo>
                      <a:cubicBezTo>
                        <a:pt x="641" y="2228"/>
                        <a:pt x="0" y="1729"/>
                        <a:pt x="0" y="1114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008" name="Freeform 4007"/>
                <p:cNvSpPr/>
                <p:nvPr/>
              </p:nvSpPr>
              <p:spPr>
                <a:xfrm>
                  <a:off x="2110912" y="6177715"/>
                  <a:ext cx="2250" cy="16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50" h="1621">
                      <a:moveTo>
                        <a:pt x="0" y="810"/>
                      </a:moveTo>
                      <a:cubicBezTo>
                        <a:pt x="0" y="363"/>
                        <a:pt x="504" y="0"/>
                        <a:pt x="1125" y="0"/>
                      </a:cubicBezTo>
                      <a:cubicBezTo>
                        <a:pt x="1746" y="0"/>
                        <a:pt x="2250" y="363"/>
                        <a:pt x="2250" y="810"/>
                      </a:cubicBezTo>
                      <a:cubicBezTo>
                        <a:pt x="2250" y="1258"/>
                        <a:pt x="1746" y="1621"/>
                        <a:pt x="1125" y="1621"/>
                      </a:cubicBezTo>
                      <a:cubicBezTo>
                        <a:pt x="504" y="1621"/>
                        <a:pt x="0" y="1258"/>
                        <a:pt x="0" y="810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009" name="Freeform 4008"/>
                <p:cNvSpPr/>
                <p:nvPr/>
              </p:nvSpPr>
              <p:spPr>
                <a:xfrm rot="900000" flipH="1">
                  <a:off x="2108663" y="6174270"/>
                  <a:ext cx="4063" cy="20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63" h="2078">
                      <a:moveTo>
                        <a:pt x="0" y="0"/>
                      </a:moveTo>
                      <a:cubicBezTo>
                        <a:pt x="0" y="0"/>
                        <a:pt x="2964" y="507"/>
                        <a:pt x="3884" y="1419"/>
                      </a:cubicBezTo>
                      <a:cubicBezTo>
                        <a:pt x="4804" y="2331"/>
                        <a:pt x="2044" y="2027"/>
                        <a:pt x="2044" y="202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4010" name="Group 4009"/>
              <p:cNvGrpSpPr/>
              <p:nvPr/>
            </p:nvGrpSpPr>
            <p:grpSpPr>
              <a:xfrm>
                <a:off x="1941243" y="6132130"/>
                <a:ext cx="8276" cy="5561"/>
                <a:chOff x="1941243" y="6132130"/>
                <a:chExt cx="8276" cy="5561"/>
              </a:xfrm>
            </p:grpSpPr>
            <p:sp>
              <p:nvSpPr>
                <p:cNvPr id="4011" name="Freeform 4010"/>
                <p:cNvSpPr/>
                <p:nvPr/>
              </p:nvSpPr>
              <p:spPr>
                <a:xfrm>
                  <a:off x="1941238" y="6132126"/>
                  <a:ext cx="8288" cy="55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88" h="5569">
                      <a:moveTo>
                        <a:pt x="0" y="2784"/>
                      </a:moveTo>
                      <a:cubicBezTo>
                        <a:pt x="0" y="1247"/>
                        <a:pt x="1855" y="0"/>
                        <a:pt x="4144" y="0"/>
                      </a:cubicBezTo>
                      <a:cubicBezTo>
                        <a:pt x="6432" y="0"/>
                        <a:pt x="8288" y="1247"/>
                        <a:pt x="8288" y="2784"/>
                      </a:cubicBezTo>
                      <a:cubicBezTo>
                        <a:pt x="8288" y="4322"/>
                        <a:pt x="6432" y="5569"/>
                        <a:pt x="4144" y="5569"/>
                      </a:cubicBezTo>
                      <a:cubicBezTo>
                        <a:pt x="1855" y="5569"/>
                        <a:pt x="0" y="4322"/>
                        <a:pt x="0" y="278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012" name="Freeform 4011"/>
                <p:cNvSpPr/>
                <p:nvPr/>
              </p:nvSpPr>
              <p:spPr>
                <a:xfrm>
                  <a:off x="1943450" y="6134612"/>
                  <a:ext cx="2072" cy="16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72" h="1612">
                      <a:moveTo>
                        <a:pt x="0" y="806"/>
                      </a:moveTo>
                      <a:cubicBezTo>
                        <a:pt x="0" y="361"/>
                        <a:pt x="464" y="0"/>
                        <a:pt x="1036" y="0"/>
                      </a:cubicBezTo>
                      <a:cubicBezTo>
                        <a:pt x="1608" y="0"/>
                        <a:pt x="2072" y="361"/>
                        <a:pt x="2072" y="806"/>
                      </a:cubicBezTo>
                      <a:cubicBezTo>
                        <a:pt x="2072" y="1251"/>
                        <a:pt x="1608" y="1612"/>
                        <a:pt x="1036" y="1612"/>
                      </a:cubicBezTo>
                      <a:cubicBezTo>
                        <a:pt x="464" y="1612"/>
                        <a:pt x="0" y="1251"/>
                        <a:pt x="0" y="806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013" name="Freeform 4012"/>
                <p:cNvSpPr/>
                <p:nvPr/>
              </p:nvSpPr>
              <p:spPr>
                <a:xfrm>
                  <a:off x="1946854" y="6135199"/>
                  <a:ext cx="1628" cy="11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28" h="1172">
                      <a:moveTo>
                        <a:pt x="0" y="586"/>
                      </a:moveTo>
                      <a:cubicBezTo>
                        <a:pt x="0" y="262"/>
                        <a:pt x="364" y="0"/>
                        <a:pt x="814" y="0"/>
                      </a:cubicBezTo>
                      <a:cubicBezTo>
                        <a:pt x="1263" y="0"/>
                        <a:pt x="1628" y="262"/>
                        <a:pt x="1628" y="586"/>
                      </a:cubicBezTo>
                      <a:cubicBezTo>
                        <a:pt x="1628" y="910"/>
                        <a:pt x="1263" y="1172"/>
                        <a:pt x="814" y="1172"/>
                      </a:cubicBezTo>
                      <a:cubicBezTo>
                        <a:pt x="364" y="1172"/>
                        <a:pt x="0" y="910"/>
                        <a:pt x="0" y="586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014" name="Freeform 4013"/>
                <p:cNvSpPr/>
                <p:nvPr/>
              </p:nvSpPr>
              <p:spPr>
                <a:xfrm rot="900000" flipH="1">
                  <a:off x="1945227" y="6132707"/>
                  <a:ext cx="2939" cy="15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39" h="1503">
                      <a:moveTo>
                        <a:pt x="0" y="0"/>
                      </a:moveTo>
                      <a:cubicBezTo>
                        <a:pt x="0" y="0"/>
                        <a:pt x="2144" y="367"/>
                        <a:pt x="2810" y="1027"/>
                      </a:cubicBezTo>
                      <a:cubicBezTo>
                        <a:pt x="3476" y="1686"/>
                        <a:pt x="1479" y="1466"/>
                        <a:pt x="1479" y="146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4015" name="Group 4014"/>
              <p:cNvGrpSpPr/>
              <p:nvPr/>
            </p:nvGrpSpPr>
            <p:grpSpPr>
              <a:xfrm rot="900000">
                <a:off x="2034930" y="6163423"/>
                <a:ext cx="9960" cy="6692"/>
                <a:chOff x="2034930" y="6163423"/>
                <a:chExt cx="9960" cy="6692"/>
              </a:xfrm>
            </p:grpSpPr>
            <p:sp>
              <p:nvSpPr>
                <p:cNvPr id="4016" name="Freeform 4015"/>
                <p:cNvSpPr/>
                <p:nvPr/>
              </p:nvSpPr>
              <p:spPr>
                <a:xfrm>
                  <a:off x="2034923" y="6163418"/>
                  <a:ext cx="9974" cy="67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974" h="6702">
                      <a:moveTo>
                        <a:pt x="0" y="3351"/>
                      </a:moveTo>
                      <a:cubicBezTo>
                        <a:pt x="0" y="1500"/>
                        <a:pt x="2233" y="0"/>
                        <a:pt x="4987" y="0"/>
                      </a:cubicBezTo>
                      <a:cubicBezTo>
                        <a:pt x="7741" y="0"/>
                        <a:pt x="9974" y="1500"/>
                        <a:pt x="9974" y="3351"/>
                      </a:cubicBezTo>
                      <a:cubicBezTo>
                        <a:pt x="9974" y="5201"/>
                        <a:pt x="7741" y="6702"/>
                        <a:pt x="4987" y="6702"/>
                      </a:cubicBezTo>
                      <a:cubicBezTo>
                        <a:pt x="2233" y="6702"/>
                        <a:pt x="0" y="5201"/>
                        <a:pt x="0" y="335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017" name="Freeform 4016"/>
                <p:cNvSpPr/>
                <p:nvPr/>
              </p:nvSpPr>
              <p:spPr>
                <a:xfrm>
                  <a:off x="2037586" y="6166411"/>
                  <a:ext cx="2493" cy="19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3" h="1940">
                      <a:moveTo>
                        <a:pt x="0" y="970"/>
                      </a:moveTo>
                      <a:cubicBezTo>
                        <a:pt x="0" y="434"/>
                        <a:pt x="558" y="0"/>
                        <a:pt x="1247" y="0"/>
                      </a:cubicBezTo>
                      <a:cubicBezTo>
                        <a:pt x="1935" y="0"/>
                        <a:pt x="2493" y="434"/>
                        <a:pt x="2493" y="970"/>
                      </a:cubicBezTo>
                      <a:cubicBezTo>
                        <a:pt x="2493" y="1506"/>
                        <a:pt x="1935" y="1940"/>
                        <a:pt x="1247" y="1940"/>
                      </a:cubicBezTo>
                      <a:cubicBezTo>
                        <a:pt x="558" y="1940"/>
                        <a:pt x="0" y="1506"/>
                        <a:pt x="0" y="970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018" name="Freeform 4017"/>
                <p:cNvSpPr/>
                <p:nvPr/>
              </p:nvSpPr>
              <p:spPr>
                <a:xfrm>
                  <a:off x="2041682" y="6167116"/>
                  <a:ext cx="1959" cy="14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59" h="1411">
                      <a:moveTo>
                        <a:pt x="0" y="705"/>
                      </a:moveTo>
                      <a:cubicBezTo>
                        <a:pt x="0" y="316"/>
                        <a:pt x="439" y="0"/>
                        <a:pt x="980" y="0"/>
                      </a:cubicBezTo>
                      <a:cubicBezTo>
                        <a:pt x="1521" y="0"/>
                        <a:pt x="1959" y="316"/>
                        <a:pt x="1959" y="705"/>
                      </a:cubicBezTo>
                      <a:cubicBezTo>
                        <a:pt x="1959" y="1095"/>
                        <a:pt x="1521" y="1411"/>
                        <a:pt x="980" y="1411"/>
                      </a:cubicBezTo>
                      <a:cubicBezTo>
                        <a:pt x="439" y="1411"/>
                        <a:pt x="0" y="1095"/>
                        <a:pt x="0" y="705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019" name="Freeform 4018"/>
                <p:cNvSpPr/>
                <p:nvPr/>
              </p:nvSpPr>
              <p:spPr>
                <a:xfrm rot="900000" flipH="1">
                  <a:off x="2039724" y="6164117"/>
                  <a:ext cx="3537" cy="18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37" h="1809">
                      <a:moveTo>
                        <a:pt x="0" y="0"/>
                      </a:moveTo>
                      <a:cubicBezTo>
                        <a:pt x="0" y="0"/>
                        <a:pt x="2581" y="441"/>
                        <a:pt x="3382" y="1235"/>
                      </a:cubicBezTo>
                      <a:cubicBezTo>
                        <a:pt x="4183" y="2029"/>
                        <a:pt x="1780" y="1765"/>
                        <a:pt x="1780" y="1765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4020" name="Group 4019"/>
              <p:cNvGrpSpPr/>
              <p:nvPr/>
            </p:nvGrpSpPr>
            <p:grpSpPr>
              <a:xfrm rot="1800000">
                <a:off x="2124551" y="6184637"/>
                <a:ext cx="11414" cy="7706"/>
                <a:chOff x="2124551" y="6184637"/>
                <a:chExt cx="11414" cy="7706"/>
              </a:xfrm>
            </p:grpSpPr>
            <p:sp>
              <p:nvSpPr>
                <p:cNvPr id="4021" name="Freeform 4020"/>
                <p:cNvSpPr/>
                <p:nvPr/>
              </p:nvSpPr>
              <p:spPr>
                <a:xfrm>
                  <a:off x="2124543" y="6184631"/>
                  <a:ext cx="11429" cy="77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29" h="7717">
                      <a:moveTo>
                        <a:pt x="0" y="3859"/>
                      </a:moveTo>
                      <a:cubicBezTo>
                        <a:pt x="0" y="1728"/>
                        <a:pt x="2558" y="0"/>
                        <a:pt x="5715" y="0"/>
                      </a:cubicBezTo>
                      <a:cubicBezTo>
                        <a:pt x="8871" y="0"/>
                        <a:pt x="11429" y="1728"/>
                        <a:pt x="11429" y="3859"/>
                      </a:cubicBezTo>
                      <a:cubicBezTo>
                        <a:pt x="11429" y="5990"/>
                        <a:pt x="8871" y="7717"/>
                        <a:pt x="5715" y="7717"/>
                      </a:cubicBezTo>
                      <a:cubicBezTo>
                        <a:pt x="2558" y="7717"/>
                        <a:pt x="0" y="5990"/>
                        <a:pt x="0" y="385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022" name="Freeform 4021"/>
                <p:cNvSpPr/>
                <p:nvPr/>
              </p:nvSpPr>
              <p:spPr>
                <a:xfrm>
                  <a:off x="2127594" y="6188077"/>
                  <a:ext cx="2857" cy="22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57" h="2234">
                      <a:moveTo>
                        <a:pt x="0" y="1117"/>
                      </a:moveTo>
                      <a:cubicBezTo>
                        <a:pt x="0" y="500"/>
                        <a:pt x="640" y="0"/>
                        <a:pt x="1429" y="0"/>
                      </a:cubicBezTo>
                      <a:cubicBezTo>
                        <a:pt x="2218" y="0"/>
                        <a:pt x="2857" y="500"/>
                        <a:pt x="2857" y="1117"/>
                      </a:cubicBezTo>
                      <a:cubicBezTo>
                        <a:pt x="2857" y="1734"/>
                        <a:pt x="2218" y="2234"/>
                        <a:pt x="1429" y="2234"/>
                      </a:cubicBezTo>
                      <a:cubicBezTo>
                        <a:pt x="640" y="2234"/>
                        <a:pt x="0" y="1734"/>
                        <a:pt x="0" y="1117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023" name="Freeform 4022"/>
                <p:cNvSpPr/>
                <p:nvPr/>
              </p:nvSpPr>
              <p:spPr>
                <a:xfrm>
                  <a:off x="2132289" y="6188890"/>
                  <a:ext cx="2245" cy="1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45" h="1625">
                      <a:moveTo>
                        <a:pt x="0" y="812"/>
                      </a:moveTo>
                      <a:cubicBezTo>
                        <a:pt x="0" y="364"/>
                        <a:pt x="503" y="0"/>
                        <a:pt x="1123" y="0"/>
                      </a:cubicBezTo>
                      <a:cubicBezTo>
                        <a:pt x="1742" y="0"/>
                        <a:pt x="2245" y="364"/>
                        <a:pt x="2245" y="812"/>
                      </a:cubicBezTo>
                      <a:cubicBezTo>
                        <a:pt x="2245" y="1261"/>
                        <a:pt x="1742" y="1625"/>
                        <a:pt x="1123" y="1625"/>
                      </a:cubicBezTo>
                      <a:cubicBezTo>
                        <a:pt x="503" y="1625"/>
                        <a:pt x="0" y="1261"/>
                        <a:pt x="0" y="812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024" name="Freeform 4023"/>
                <p:cNvSpPr/>
                <p:nvPr/>
              </p:nvSpPr>
              <p:spPr>
                <a:xfrm rot="900000" flipH="1">
                  <a:off x="2130044" y="6185437"/>
                  <a:ext cx="4055" cy="20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55" h="2082">
                      <a:moveTo>
                        <a:pt x="0" y="0"/>
                      </a:moveTo>
                      <a:cubicBezTo>
                        <a:pt x="0" y="0"/>
                        <a:pt x="2958" y="508"/>
                        <a:pt x="3876" y="1422"/>
                      </a:cubicBezTo>
                      <a:cubicBezTo>
                        <a:pt x="4795" y="2336"/>
                        <a:pt x="2040" y="2032"/>
                        <a:pt x="2040" y="203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4025" name="Group 4024"/>
              <p:cNvGrpSpPr/>
              <p:nvPr/>
            </p:nvGrpSpPr>
            <p:grpSpPr>
              <a:xfrm rot="1800000">
                <a:off x="2004478" y="6159874"/>
                <a:ext cx="9599" cy="6481"/>
                <a:chOff x="2004478" y="6159874"/>
                <a:chExt cx="9599" cy="6481"/>
              </a:xfrm>
            </p:grpSpPr>
            <p:sp>
              <p:nvSpPr>
                <p:cNvPr id="4026" name="Freeform 4025"/>
                <p:cNvSpPr/>
                <p:nvPr/>
              </p:nvSpPr>
              <p:spPr>
                <a:xfrm>
                  <a:off x="2004472" y="6159869"/>
                  <a:ext cx="9612" cy="64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12" h="6491">
                      <a:moveTo>
                        <a:pt x="0" y="3245"/>
                      </a:moveTo>
                      <a:cubicBezTo>
                        <a:pt x="0" y="1453"/>
                        <a:pt x="2152" y="0"/>
                        <a:pt x="4806" y="0"/>
                      </a:cubicBezTo>
                      <a:cubicBezTo>
                        <a:pt x="7460" y="0"/>
                        <a:pt x="9612" y="1453"/>
                        <a:pt x="9612" y="3245"/>
                      </a:cubicBezTo>
                      <a:cubicBezTo>
                        <a:pt x="9612" y="5038"/>
                        <a:pt x="7460" y="6491"/>
                        <a:pt x="4806" y="6491"/>
                      </a:cubicBezTo>
                      <a:cubicBezTo>
                        <a:pt x="2152" y="6491"/>
                        <a:pt x="0" y="5038"/>
                        <a:pt x="0" y="324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027" name="Freeform 4026"/>
                <p:cNvSpPr/>
                <p:nvPr/>
              </p:nvSpPr>
              <p:spPr>
                <a:xfrm>
                  <a:off x="2007038" y="6162768"/>
                  <a:ext cx="2403" cy="18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03" h="1879">
                      <a:moveTo>
                        <a:pt x="0" y="939"/>
                      </a:moveTo>
                      <a:cubicBezTo>
                        <a:pt x="0" y="421"/>
                        <a:pt x="538" y="0"/>
                        <a:pt x="1202" y="0"/>
                      </a:cubicBezTo>
                      <a:cubicBezTo>
                        <a:pt x="1865" y="0"/>
                        <a:pt x="2403" y="421"/>
                        <a:pt x="2403" y="939"/>
                      </a:cubicBezTo>
                      <a:cubicBezTo>
                        <a:pt x="2403" y="1458"/>
                        <a:pt x="1865" y="1879"/>
                        <a:pt x="1202" y="1879"/>
                      </a:cubicBezTo>
                      <a:cubicBezTo>
                        <a:pt x="538" y="1879"/>
                        <a:pt x="0" y="1458"/>
                        <a:pt x="0" y="939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028" name="Freeform 4027"/>
                <p:cNvSpPr/>
                <p:nvPr/>
              </p:nvSpPr>
              <p:spPr>
                <a:xfrm>
                  <a:off x="2010986" y="6163451"/>
                  <a:ext cx="1888" cy="13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8" h="1366">
                      <a:moveTo>
                        <a:pt x="0" y="683"/>
                      </a:moveTo>
                      <a:cubicBezTo>
                        <a:pt x="0" y="306"/>
                        <a:pt x="423" y="0"/>
                        <a:pt x="944" y="0"/>
                      </a:cubicBezTo>
                      <a:cubicBezTo>
                        <a:pt x="1465" y="0"/>
                        <a:pt x="1888" y="306"/>
                        <a:pt x="1888" y="683"/>
                      </a:cubicBezTo>
                      <a:cubicBezTo>
                        <a:pt x="1888" y="1061"/>
                        <a:pt x="1465" y="1366"/>
                        <a:pt x="944" y="1366"/>
                      </a:cubicBezTo>
                      <a:cubicBezTo>
                        <a:pt x="423" y="1366"/>
                        <a:pt x="0" y="1061"/>
                        <a:pt x="0" y="683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029" name="Freeform 4028"/>
                <p:cNvSpPr/>
                <p:nvPr/>
              </p:nvSpPr>
              <p:spPr>
                <a:xfrm rot="900000" flipH="1">
                  <a:off x="2009098" y="6160547"/>
                  <a:ext cx="3410" cy="17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10" h="1751">
                      <a:moveTo>
                        <a:pt x="0" y="0"/>
                      </a:moveTo>
                      <a:cubicBezTo>
                        <a:pt x="0" y="0"/>
                        <a:pt x="2488" y="427"/>
                        <a:pt x="3260" y="1196"/>
                      </a:cubicBezTo>
                      <a:cubicBezTo>
                        <a:pt x="4032" y="1965"/>
                        <a:pt x="1716" y="1709"/>
                        <a:pt x="1716" y="170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4030" name="Group 4029"/>
              <p:cNvGrpSpPr/>
              <p:nvPr/>
            </p:nvGrpSpPr>
            <p:grpSpPr>
              <a:xfrm rot="900000">
                <a:off x="2023444" y="6141767"/>
                <a:ext cx="21812" cy="12766"/>
                <a:chOff x="2023444" y="6141767"/>
                <a:chExt cx="21812" cy="12766"/>
              </a:xfrm>
            </p:grpSpPr>
            <p:sp>
              <p:nvSpPr>
                <p:cNvPr id="4031" name="Freeform 4030"/>
                <p:cNvSpPr/>
                <p:nvPr/>
              </p:nvSpPr>
              <p:spPr>
                <a:xfrm>
                  <a:off x="2023429" y="6141758"/>
                  <a:ext cx="21842" cy="127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842" h="12784">
                      <a:moveTo>
                        <a:pt x="0" y="6392"/>
                      </a:moveTo>
                      <a:cubicBezTo>
                        <a:pt x="0" y="2862"/>
                        <a:pt x="4889" y="0"/>
                        <a:pt x="10921" y="0"/>
                      </a:cubicBezTo>
                      <a:cubicBezTo>
                        <a:pt x="16952" y="0"/>
                        <a:pt x="21842" y="2862"/>
                        <a:pt x="21842" y="6392"/>
                      </a:cubicBezTo>
                      <a:cubicBezTo>
                        <a:pt x="21842" y="9922"/>
                        <a:pt x="16952" y="12784"/>
                        <a:pt x="10921" y="12784"/>
                      </a:cubicBezTo>
                      <a:cubicBezTo>
                        <a:pt x="4889" y="12784"/>
                        <a:pt x="0" y="9922"/>
                        <a:pt x="0" y="639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032" name="Freeform 4031"/>
                <p:cNvSpPr/>
                <p:nvPr/>
              </p:nvSpPr>
              <p:spPr>
                <a:xfrm>
                  <a:off x="2029260" y="6147467"/>
                  <a:ext cx="5460" cy="37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60" h="3701">
                      <a:moveTo>
                        <a:pt x="0" y="1850"/>
                      </a:moveTo>
                      <a:cubicBezTo>
                        <a:pt x="0" y="828"/>
                        <a:pt x="1222" y="0"/>
                        <a:pt x="2730" y="0"/>
                      </a:cubicBezTo>
                      <a:cubicBezTo>
                        <a:pt x="4238" y="0"/>
                        <a:pt x="5460" y="828"/>
                        <a:pt x="5460" y="1850"/>
                      </a:cubicBezTo>
                      <a:cubicBezTo>
                        <a:pt x="5460" y="2872"/>
                        <a:pt x="4238" y="3701"/>
                        <a:pt x="2730" y="3701"/>
                      </a:cubicBezTo>
                      <a:cubicBezTo>
                        <a:pt x="1222" y="3701"/>
                        <a:pt x="0" y="2872"/>
                        <a:pt x="0" y="1850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033" name="Freeform 4032"/>
                <p:cNvSpPr/>
                <p:nvPr/>
              </p:nvSpPr>
              <p:spPr>
                <a:xfrm>
                  <a:off x="2038231" y="6148813"/>
                  <a:ext cx="4290" cy="26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90" h="2691">
                      <a:moveTo>
                        <a:pt x="0" y="1346"/>
                      </a:moveTo>
                      <a:cubicBezTo>
                        <a:pt x="0" y="602"/>
                        <a:pt x="960" y="0"/>
                        <a:pt x="2145" y="0"/>
                      </a:cubicBezTo>
                      <a:cubicBezTo>
                        <a:pt x="3330" y="0"/>
                        <a:pt x="4290" y="602"/>
                        <a:pt x="4290" y="1346"/>
                      </a:cubicBezTo>
                      <a:cubicBezTo>
                        <a:pt x="4290" y="2089"/>
                        <a:pt x="3330" y="2691"/>
                        <a:pt x="2145" y="2691"/>
                      </a:cubicBezTo>
                      <a:cubicBezTo>
                        <a:pt x="960" y="2691"/>
                        <a:pt x="0" y="2089"/>
                        <a:pt x="0" y="1346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034" name="Freeform 4033"/>
                <p:cNvSpPr/>
                <p:nvPr/>
              </p:nvSpPr>
              <p:spPr>
                <a:xfrm rot="900000" flipH="1">
                  <a:off x="2033976" y="6143075"/>
                  <a:ext cx="7681" cy="34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81" h="3485">
                      <a:moveTo>
                        <a:pt x="0" y="0"/>
                      </a:moveTo>
                      <a:cubicBezTo>
                        <a:pt x="0" y="0"/>
                        <a:pt x="5603" y="850"/>
                        <a:pt x="7342" y="2380"/>
                      </a:cubicBezTo>
                      <a:cubicBezTo>
                        <a:pt x="9081" y="3910"/>
                        <a:pt x="3864" y="3400"/>
                        <a:pt x="3864" y="340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4035" name="Group 4034"/>
              <p:cNvGrpSpPr/>
              <p:nvPr/>
            </p:nvGrpSpPr>
            <p:grpSpPr>
              <a:xfrm rot="900000">
                <a:off x="2154890" y="6198594"/>
                <a:ext cx="21812" cy="12766"/>
                <a:chOff x="2154890" y="6198594"/>
                <a:chExt cx="21812" cy="12766"/>
              </a:xfrm>
            </p:grpSpPr>
            <p:sp>
              <p:nvSpPr>
                <p:cNvPr id="4036" name="Freeform 4035"/>
                <p:cNvSpPr/>
                <p:nvPr/>
              </p:nvSpPr>
              <p:spPr>
                <a:xfrm>
                  <a:off x="2154876" y="6198585"/>
                  <a:ext cx="21842" cy="127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842" h="12784">
                      <a:moveTo>
                        <a:pt x="0" y="6392"/>
                      </a:moveTo>
                      <a:cubicBezTo>
                        <a:pt x="0" y="2862"/>
                        <a:pt x="4889" y="0"/>
                        <a:pt x="10921" y="0"/>
                      </a:cubicBezTo>
                      <a:cubicBezTo>
                        <a:pt x="16952" y="0"/>
                        <a:pt x="21842" y="2862"/>
                        <a:pt x="21842" y="6392"/>
                      </a:cubicBezTo>
                      <a:cubicBezTo>
                        <a:pt x="21842" y="9922"/>
                        <a:pt x="16952" y="12784"/>
                        <a:pt x="10921" y="12784"/>
                      </a:cubicBezTo>
                      <a:cubicBezTo>
                        <a:pt x="4889" y="12784"/>
                        <a:pt x="0" y="9922"/>
                        <a:pt x="0" y="639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037" name="Freeform 4036"/>
                <p:cNvSpPr/>
                <p:nvPr/>
              </p:nvSpPr>
              <p:spPr>
                <a:xfrm>
                  <a:off x="2160707" y="6204294"/>
                  <a:ext cx="5460" cy="37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60" h="3701">
                      <a:moveTo>
                        <a:pt x="0" y="1850"/>
                      </a:moveTo>
                      <a:cubicBezTo>
                        <a:pt x="0" y="828"/>
                        <a:pt x="1222" y="0"/>
                        <a:pt x="2730" y="0"/>
                      </a:cubicBezTo>
                      <a:cubicBezTo>
                        <a:pt x="4238" y="0"/>
                        <a:pt x="5460" y="828"/>
                        <a:pt x="5460" y="1850"/>
                      </a:cubicBezTo>
                      <a:cubicBezTo>
                        <a:pt x="5460" y="2872"/>
                        <a:pt x="4238" y="3701"/>
                        <a:pt x="2730" y="3701"/>
                      </a:cubicBezTo>
                      <a:cubicBezTo>
                        <a:pt x="1222" y="3701"/>
                        <a:pt x="0" y="2872"/>
                        <a:pt x="0" y="1850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038" name="Freeform 4037"/>
                <p:cNvSpPr/>
                <p:nvPr/>
              </p:nvSpPr>
              <p:spPr>
                <a:xfrm>
                  <a:off x="2169677" y="6205640"/>
                  <a:ext cx="4290" cy="26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90" h="2691">
                      <a:moveTo>
                        <a:pt x="0" y="1346"/>
                      </a:moveTo>
                      <a:cubicBezTo>
                        <a:pt x="0" y="602"/>
                        <a:pt x="960" y="0"/>
                        <a:pt x="2145" y="0"/>
                      </a:cubicBezTo>
                      <a:cubicBezTo>
                        <a:pt x="3330" y="0"/>
                        <a:pt x="4290" y="602"/>
                        <a:pt x="4290" y="1346"/>
                      </a:cubicBezTo>
                      <a:cubicBezTo>
                        <a:pt x="4290" y="2089"/>
                        <a:pt x="3330" y="2691"/>
                        <a:pt x="2145" y="2691"/>
                      </a:cubicBezTo>
                      <a:cubicBezTo>
                        <a:pt x="960" y="2691"/>
                        <a:pt x="0" y="2089"/>
                        <a:pt x="0" y="1346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039" name="Freeform 4038"/>
                <p:cNvSpPr/>
                <p:nvPr/>
              </p:nvSpPr>
              <p:spPr>
                <a:xfrm rot="900000" flipH="1">
                  <a:off x="2165423" y="6199902"/>
                  <a:ext cx="7681" cy="34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81" h="3485">
                      <a:moveTo>
                        <a:pt x="0" y="0"/>
                      </a:moveTo>
                      <a:cubicBezTo>
                        <a:pt x="0" y="0"/>
                        <a:pt x="5603" y="850"/>
                        <a:pt x="7342" y="2380"/>
                      </a:cubicBezTo>
                      <a:cubicBezTo>
                        <a:pt x="9081" y="3910"/>
                        <a:pt x="3864" y="3400"/>
                        <a:pt x="3864" y="340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4040" name="Group 4039"/>
              <p:cNvGrpSpPr/>
              <p:nvPr/>
            </p:nvGrpSpPr>
            <p:grpSpPr>
              <a:xfrm rot="-2700000">
                <a:off x="2216119" y="6232338"/>
                <a:ext cx="11320" cy="14737"/>
                <a:chOff x="2216119" y="6232338"/>
                <a:chExt cx="11320" cy="14737"/>
              </a:xfrm>
            </p:grpSpPr>
            <p:sp>
              <p:nvSpPr>
                <p:cNvPr id="4041" name="Freeform 4040"/>
                <p:cNvSpPr/>
                <p:nvPr/>
              </p:nvSpPr>
              <p:spPr>
                <a:xfrm>
                  <a:off x="2216111" y="6232328"/>
                  <a:ext cx="11335" cy="147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335" h="14758">
                      <a:moveTo>
                        <a:pt x="0" y="7379"/>
                      </a:moveTo>
                      <a:cubicBezTo>
                        <a:pt x="0" y="3304"/>
                        <a:pt x="2538" y="0"/>
                        <a:pt x="5668" y="0"/>
                      </a:cubicBezTo>
                      <a:cubicBezTo>
                        <a:pt x="8798" y="0"/>
                        <a:pt x="11335" y="3304"/>
                        <a:pt x="11335" y="7379"/>
                      </a:cubicBezTo>
                      <a:cubicBezTo>
                        <a:pt x="11335" y="11455"/>
                        <a:pt x="8798" y="14758"/>
                        <a:pt x="5668" y="14758"/>
                      </a:cubicBezTo>
                      <a:cubicBezTo>
                        <a:pt x="2538" y="14758"/>
                        <a:pt x="0" y="11455"/>
                        <a:pt x="0" y="737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042" name="Freeform 4041"/>
                <p:cNvSpPr/>
                <p:nvPr/>
              </p:nvSpPr>
              <p:spPr>
                <a:xfrm>
                  <a:off x="2219137" y="6238919"/>
                  <a:ext cx="2834" cy="42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34" h="4272">
                      <a:moveTo>
                        <a:pt x="0" y="2136"/>
                      </a:moveTo>
                      <a:cubicBezTo>
                        <a:pt x="0" y="956"/>
                        <a:pt x="634" y="0"/>
                        <a:pt x="1417" y="0"/>
                      </a:cubicBezTo>
                      <a:cubicBezTo>
                        <a:pt x="2199" y="0"/>
                        <a:pt x="2834" y="956"/>
                        <a:pt x="2834" y="2136"/>
                      </a:cubicBezTo>
                      <a:cubicBezTo>
                        <a:pt x="2834" y="3316"/>
                        <a:pt x="2199" y="4272"/>
                        <a:pt x="1417" y="4272"/>
                      </a:cubicBezTo>
                      <a:cubicBezTo>
                        <a:pt x="634" y="4272"/>
                        <a:pt x="0" y="3316"/>
                        <a:pt x="0" y="2136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043" name="Freeform 4042"/>
                <p:cNvSpPr/>
                <p:nvPr/>
              </p:nvSpPr>
              <p:spPr>
                <a:xfrm>
                  <a:off x="2223793" y="6240472"/>
                  <a:ext cx="2227" cy="31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27" h="3107">
                      <a:moveTo>
                        <a:pt x="0" y="1554"/>
                      </a:moveTo>
                      <a:cubicBezTo>
                        <a:pt x="0" y="696"/>
                        <a:pt x="498" y="0"/>
                        <a:pt x="1113" y="0"/>
                      </a:cubicBezTo>
                      <a:cubicBezTo>
                        <a:pt x="1728" y="0"/>
                        <a:pt x="2227" y="696"/>
                        <a:pt x="2227" y="1554"/>
                      </a:cubicBezTo>
                      <a:cubicBezTo>
                        <a:pt x="2227" y="2412"/>
                        <a:pt x="1728" y="3107"/>
                        <a:pt x="1113" y="3107"/>
                      </a:cubicBezTo>
                      <a:cubicBezTo>
                        <a:pt x="498" y="3107"/>
                        <a:pt x="0" y="2412"/>
                        <a:pt x="0" y="1554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044" name="Freeform 4043"/>
                <p:cNvSpPr/>
                <p:nvPr/>
              </p:nvSpPr>
              <p:spPr>
                <a:xfrm rot="900000" flipH="1">
                  <a:off x="2221442" y="6233933"/>
                  <a:ext cx="4271" cy="38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71" h="3853">
                      <a:moveTo>
                        <a:pt x="0" y="0"/>
                      </a:moveTo>
                      <a:cubicBezTo>
                        <a:pt x="0" y="0"/>
                        <a:pt x="3116" y="940"/>
                        <a:pt x="4083" y="2631"/>
                      </a:cubicBezTo>
                      <a:cubicBezTo>
                        <a:pt x="5050" y="4323"/>
                        <a:pt x="2149" y="3759"/>
                        <a:pt x="2149" y="375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4045" name="Group 4044"/>
              <p:cNvGrpSpPr/>
              <p:nvPr/>
            </p:nvGrpSpPr>
            <p:grpSpPr>
              <a:xfrm>
                <a:off x="1637271" y="6247437"/>
                <a:ext cx="11241" cy="7553"/>
                <a:chOff x="1637271" y="6247437"/>
                <a:chExt cx="11241" cy="7553"/>
              </a:xfrm>
            </p:grpSpPr>
            <p:sp>
              <p:nvSpPr>
                <p:cNvPr id="4046" name="Freeform 4045"/>
                <p:cNvSpPr/>
                <p:nvPr/>
              </p:nvSpPr>
              <p:spPr>
                <a:xfrm>
                  <a:off x="1637264" y="6247431"/>
                  <a:ext cx="11256" cy="75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256" h="7564">
                      <a:moveTo>
                        <a:pt x="0" y="3782"/>
                      </a:moveTo>
                      <a:cubicBezTo>
                        <a:pt x="0" y="1693"/>
                        <a:pt x="2520" y="0"/>
                        <a:pt x="5628" y="0"/>
                      </a:cubicBezTo>
                      <a:cubicBezTo>
                        <a:pt x="8736" y="0"/>
                        <a:pt x="11256" y="1693"/>
                        <a:pt x="11256" y="3782"/>
                      </a:cubicBezTo>
                      <a:cubicBezTo>
                        <a:pt x="11256" y="5870"/>
                        <a:pt x="8736" y="7564"/>
                        <a:pt x="5628" y="7564"/>
                      </a:cubicBezTo>
                      <a:cubicBezTo>
                        <a:pt x="2520" y="7564"/>
                        <a:pt x="0" y="5870"/>
                        <a:pt x="0" y="3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047" name="Freeform 4046"/>
                <p:cNvSpPr/>
                <p:nvPr/>
              </p:nvSpPr>
              <p:spPr>
                <a:xfrm>
                  <a:off x="1640269" y="6250809"/>
                  <a:ext cx="2814" cy="21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14" h="2189">
                      <a:moveTo>
                        <a:pt x="0" y="1095"/>
                      </a:moveTo>
                      <a:cubicBezTo>
                        <a:pt x="0" y="490"/>
                        <a:pt x="630" y="0"/>
                        <a:pt x="1407" y="0"/>
                      </a:cubicBezTo>
                      <a:cubicBezTo>
                        <a:pt x="2184" y="0"/>
                        <a:pt x="2814" y="490"/>
                        <a:pt x="2814" y="1095"/>
                      </a:cubicBezTo>
                      <a:cubicBezTo>
                        <a:pt x="2814" y="1699"/>
                        <a:pt x="2184" y="2189"/>
                        <a:pt x="1407" y="2189"/>
                      </a:cubicBezTo>
                      <a:cubicBezTo>
                        <a:pt x="630" y="2189"/>
                        <a:pt x="0" y="1699"/>
                        <a:pt x="0" y="1095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048" name="Freeform 4047"/>
                <p:cNvSpPr/>
                <p:nvPr/>
              </p:nvSpPr>
              <p:spPr>
                <a:xfrm>
                  <a:off x="1644892" y="6251605"/>
                  <a:ext cx="2211" cy="15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11" h="1592">
                      <a:moveTo>
                        <a:pt x="0" y="796"/>
                      </a:moveTo>
                      <a:cubicBezTo>
                        <a:pt x="0" y="356"/>
                        <a:pt x="495" y="0"/>
                        <a:pt x="1106" y="0"/>
                      </a:cubicBezTo>
                      <a:cubicBezTo>
                        <a:pt x="1716" y="0"/>
                        <a:pt x="2211" y="356"/>
                        <a:pt x="2211" y="796"/>
                      </a:cubicBezTo>
                      <a:cubicBezTo>
                        <a:pt x="2211" y="1236"/>
                        <a:pt x="1716" y="1592"/>
                        <a:pt x="1106" y="1592"/>
                      </a:cubicBezTo>
                      <a:cubicBezTo>
                        <a:pt x="495" y="1592"/>
                        <a:pt x="0" y="1236"/>
                        <a:pt x="0" y="796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049" name="Freeform 4048"/>
                <p:cNvSpPr/>
                <p:nvPr/>
              </p:nvSpPr>
              <p:spPr>
                <a:xfrm rot="900000" flipH="1">
                  <a:off x="1642682" y="6248221"/>
                  <a:ext cx="3992" cy="20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92" h="2042">
                      <a:moveTo>
                        <a:pt x="0" y="0"/>
                      </a:moveTo>
                      <a:cubicBezTo>
                        <a:pt x="0" y="0"/>
                        <a:pt x="2913" y="498"/>
                        <a:pt x="3817" y="1394"/>
                      </a:cubicBezTo>
                      <a:cubicBezTo>
                        <a:pt x="4721" y="2290"/>
                        <a:pt x="2009" y="1992"/>
                        <a:pt x="2009" y="199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4050" name="Group 4049"/>
              <p:cNvGrpSpPr/>
              <p:nvPr/>
            </p:nvGrpSpPr>
            <p:grpSpPr>
              <a:xfrm rot="-4500000">
                <a:off x="2237097" y="6281700"/>
                <a:ext cx="21628" cy="14800"/>
                <a:chOff x="2237097" y="6281700"/>
                <a:chExt cx="21628" cy="14800"/>
              </a:xfrm>
            </p:grpSpPr>
            <p:sp>
              <p:nvSpPr>
                <p:cNvPr id="4051" name="Freeform 4050"/>
                <p:cNvSpPr/>
                <p:nvPr/>
              </p:nvSpPr>
              <p:spPr>
                <a:xfrm>
                  <a:off x="2237082" y="6281690"/>
                  <a:ext cx="21657" cy="148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57" h="14821">
                      <a:moveTo>
                        <a:pt x="0" y="7411"/>
                      </a:moveTo>
                      <a:cubicBezTo>
                        <a:pt x="0" y="3318"/>
                        <a:pt x="4848" y="0"/>
                        <a:pt x="10828" y="0"/>
                      </a:cubicBezTo>
                      <a:cubicBezTo>
                        <a:pt x="16809" y="0"/>
                        <a:pt x="21657" y="3318"/>
                        <a:pt x="21657" y="7411"/>
                      </a:cubicBezTo>
                      <a:cubicBezTo>
                        <a:pt x="21657" y="11503"/>
                        <a:pt x="16809" y="14821"/>
                        <a:pt x="10828" y="14821"/>
                      </a:cubicBezTo>
                      <a:cubicBezTo>
                        <a:pt x="4848" y="14821"/>
                        <a:pt x="0" y="11503"/>
                        <a:pt x="0" y="741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052" name="Freeform 4051"/>
                <p:cNvSpPr/>
                <p:nvPr/>
              </p:nvSpPr>
              <p:spPr>
                <a:xfrm>
                  <a:off x="2242864" y="6288308"/>
                  <a:ext cx="5414" cy="42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14" h="4290">
                      <a:moveTo>
                        <a:pt x="0" y="2145"/>
                      </a:moveTo>
                      <a:cubicBezTo>
                        <a:pt x="0" y="960"/>
                        <a:pt x="1212" y="0"/>
                        <a:pt x="2707" y="0"/>
                      </a:cubicBezTo>
                      <a:cubicBezTo>
                        <a:pt x="4202" y="0"/>
                        <a:pt x="5414" y="960"/>
                        <a:pt x="5414" y="2145"/>
                      </a:cubicBezTo>
                      <a:cubicBezTo>
                        <a:pt x="5414" y="3330"/>
                        <a:pt x="4202" y="4290"/>
                        <a:pt x="2707" y="4290"/>
                      </a:cubicBezTo>
                      <a:cubicBezTo>
                        <a:pt x="1212" y="4290"/>
                        <a:pt x="0" y="3330"/>
                        <a:pt x="0" y="2145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053" name="Freeform 4052"/>
                <p:cNvSpPr/>
                <p:nvPr/>
              </p:nvSpPr>
              <p:spPr>
                <a:xfrm>
                  <a:off x="2251758" y="6289869"/>
                  <a:ext cx="4254" cy="3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54" h="3120">
                      <a:moveTo>
                        <a:pt x="0" y="1560"/>
                      </a:moveTo>
                      <a:cubicBezTo>
                        <a:pt x="0" y="698"/>
                        <a:pt x="952" y="0"/>
                        <a:pt x="2127" y="0"/>
                      </a:cubicBezTo>
                      <a:cubicBezTo>
                        <a:pt x="3302" y="0"/>
                        <a:pt x="4254" y="698"/>
                        <a:pt x="4254" y="1560"/>
                      </a:cubicBezTo>
                      <a:cubicBezTo>
                        <a:pt x="4254" y="2422"/>
                        <a:pt x="3302" y="3120"/>
                        <a:pt x="2127" y="3120"/>
                      </a:cubicBezTo>
                      <a:cubicBezTo>
                        <a:pt x="952" y="3120"/>
                        <a:pt x="0" y="2422"/>
                        <a:pt x="0" y="1560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054" name="Freeform 4053"/>
                <p:cNvSpPr/>
                <p:nvPr/>
              </p:nvSpPr>
              <p:spPr>
                <a:xfrm rot="900000" flipH="1">
                  <a:off x="2247502" y="6283239"/>
                  <a:ext cx="7691" cy="39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91" h="3996">
                      <a:moveTo>
                        <a:pt x="0" y="0"/>
                      </a:moveTo>
                      <a:cubicBezTo>
                        <a:pt x="0" y="0"/>
                        <a:pt x="5611" y="975"/>
                        <a:pt x="7352" y="2729"/>
                      </a:cubicBezTo>
                      <a:cubicBezTo>
                        <a:pt x="9093" y="4483"/>
                        <a:pt x="3870" y="3898"/>
                        <a:pt x="3870" y="3898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4055" name="Group 4054"/>
              <p:cNvGrpSpPr/>
              <p:nvPr/>
            </p:nvGrpSpPr>
            <p:grpSpPr>
              <a:xfrm rot="900000">
                <a:off x="2124626" y="6198594"/>
                <a:ext cx="21812" cy="12766"/>
                <a:chOff x="2124626" y="6198594"/>
                <a:chExt cx="21812" cy="12766"/>
              </a:xfrm>
            </p:grpSpPr>
            <p:sp>
              <p:nvSpPr>
                <p:cNvPr id="4056" name="Freeform 4055"/>
                <p:cNvSpPr/>
                <p:nvPr/>
              </p:nvSpPr>
              <p:spPr>
                <a:xfrm>
                  <a:off x="2124611" y="6198585"/>
                  <a:ext cx="21842" cy="127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842" h="12784">
                      <a:moveTo>
                        <a:pt x="0" y="6392"/>
                      </a:moveTo>
                      <a:cubicBezTo>
                        <a:pt x="0" y="2862"/>
                        <a:pt x="4889" y="0"/>
                        <a:pt x="10921" y="0"/>
                      </a:cubicBezTo>
                      <a:cubicBezTo>
                        <a:pt x="16952" y="0"/>
                        <a:pt x="21842" y="2862"/>
                        <a:pt x="21842" y="6392"/>
                      </a:cubicBezTo>
                      <a:cubicBezTo>
                        <a:pt x="21842" y="9922"/>
                        <a:pt x="16952" y="12784"/>
                        <a:pt x="10921" y="12784"/>
                      </a:cubicBezTo>
                      <a:cubicBezTo>
                        <a:pt x="4889" y="12784"/>
                        <a:pt x="0" y="9922"/>
                        <a:pt x="0" y="639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057" name="Freeform 4056"/>
                <p:cNvSpPr/>
                <p:nvPr/>
              </p:nvSpPr>
              <p:spPr>
                <a:xfrm>
                  <a:off x="2130442" y="6204294"/>
                  <a:ext cx="5460" cy="37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60" h="3701">
                      <a:moveTo>
                        <a:pt x="0" y="1850"/>
                      </a:moveTo>
                      <a:cubicBezTo>
                        <a:pt x="0" y="828"/>
                        <a:pt x="1222" y="0"/>
                        <a:pt x="2730" y="0"/>
                      </a:cubicBezTo>
                      <a:cubicBezTo>
                        <a:pt x="4238" y="0"/>
                        <a:pt x="5460" y="828"/>
                        <a:pt x="5460" y="1850"/>
                      </a:cubicBezTo>
                      <a:cubicBezTo>
                        <a:pt x="5460" y="2872"/>
                        <a:pt x="4238" y="3701"/>
                        <a:pt x="2730" y="3701"/>
                      </a:cubicBezTo>
                      <a:cubicBezTo>
                        <a:pt x="1222" y="3701"/>
                        <a:pt x="0" y="2872"/>
                        <a:pt x="0" y="1850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058" name="Freeform 4057"/>
                <p:cNvSpPr/>
                <p:nvPr/>
              </p:nvSpPr>
              <p:spPr>
                <a:xfrm>
                  <a:off x="2139413" y="6205640"/>
                  <a:ext cx="4290" cy="26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90" h="2691">
                      <a:moveTo>
                        <a:pt x="0" y="1346"/>
                      </a:moveTo>
                      <a:cubicBezTo>
                        <a:pt x="0" y="602"/>
                        <a:pt x="960" y="0"/>
                        <a:pt x="2145" y="0"/>
                      </a:cubicBezTo>
                      <a:cubicBezTo>
                        <a:pt x="3330" y="0"/>
                        <a:pt x="4290" y="602"/>
                        <a:pt x="4290" y="1346"/>
                      </a:cubicBezTo>
                      <a:cubicBezTo>
                        <a:pt x="4290" y="2089"/>
                        <a:pt x="3330" y="2691"/>
                        <a:pt x="2145" y="2691"/>
                      </a:cubicBezTo>
                      <a:cubicBezTo>
                        <a:pt x="960" y="2691"/>
                        <a:pt x="0" y="2089"/>
                        <a:pt x="0" y="1346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059" name="Freeform 4058"/>
                <p:cNvSpPr/>
                <p:nvPr/>
              </p:nvSpPr>
              <p:spPr>
                <a:xfrm rot="900000" flipH="1">
                  <a:off x="2135158" y="6199902"/>
                  <a:ext cx="7681" cy="34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81" h="3485">
                      <a:moveTo>
                        <a:pt x="0" y="0"/>
                      </a:moveTo>
                      <a:cubicBezTo>
                        <a:pt x="0" y="0"/>
                        <a:pt x="5603" y="850"/>
                        <a:pt x="7342" y="2380"/>
                      </a:cubicBezTo>
                      <a:cubicBezTo>
                        <a:pt x="9081" y="3910"/>
                        <a:pt x="3864" y="3400"/>
                        <a:pt x="3864" y="340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4060" name="Group 4059"/>
              <p:cNvGrpSpPr/>
              <p:nvPr/>
            </p:nvGrpSpPr>
            <p:grpSpPr>
              <a:xfrm rot="900000">
                <a:off x="2172507" y="6216270"/>
                <a:ext cx="7678" cy="12766"/>
                <a:chOff x="2172507" y="6216270"/>
                <a:chExt cx="7678" cy="12766"/>
              </a:xfrm>
            </p:grpSpPr>
            <p:sp>
              <p:nvSpPr>
                <p:cNvPr id="4061" name="Freeform 4060"/>
                <p:cNvSpPr/>
                <p:nvPr/>
              </p:nvSpPr>
              <p:spPr>
                <a:xfrm>
                  <a:off x="2172502" y="6216261"/>
                  <a:ext cx="7688" cy="127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88" h="12784">
                      <a:moveTo>
                        <a:pt x="0" y="6392"/>
                      </a:moveTo>
                      <a:cubicBezTo>
                        <a:pt x="0" y="2862"/>
                        <a:pt x="1721" y="0"/>
                        <a:pt x="3844" y="0"/>
                      </a:cubicBezTo>
                      <a:cubicBezTo>
                        <a:pt x="5967" y="0"/>
                        <a:pt x="7688" y="2862"/>
                        <a:pt x="7688" y="6392"/>
                      </a:cubicBezTo>
                      <a:cubicBezTo>
                        <a:pt x="7688" y="9922"/>
                        <a:pt x="5967" y="12784"/>
                        <a:pt x="3844" y="12784"/>
                      </a:cubicBezTo>
                      <a:cubicBezTo>
                        <a:pt x="1721" y="12784"/>
                        <a:pt x="0" y="9922"/>
                        <a:pt x="0" y="639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062" name="Freeform 4061"/>
                <p:cNvSpPr/>
                <p:nvPr/>
              </p:nvSpPr>
              <p:spPr>
                <a:xfrm>
                  <a:off x="2174555" y="6221970"/>
                  <a:ext cx="1922" cy="37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22" h="3701">
                      <a:moveTo>
                        <a:pt x="0" y="1850"/>
                      </a:moveTo>
                      <a:cubicBezTo>
                        <a:pt x="0" y="828"/>
                        <a:pt x="430" y="0"/>
                        <a:pt x="961" y="0"/>
                      </a:cubicBezTo>
                      <a:cubicBezTo>
                        <a:pt x="1492" y="0"/>
                        <a:pt x="1922" y="828"/>
                        <a:pt x="1922" y="1850"/>
                      </a:cubicBezTo>
                      <a:cubicBezTo>
                        <a:pt x="1922" y="2872"/>
                        <a:pt x="1492" y="3701"/>
                        <a:pt x="961" y="3701"/>
                      </a:cubicBezTo>
                      <a:cubicBezTo>
                        <a:pt x="430" y="3701"/>
                        <a:pt x="0" y="2872"/>
                        <a:pt x="0" y="1850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063" name="Freeform 4062"/>
                <p:cNvSpPr/>
                <p:nvPr/>
              </p:nvSpPr>
              <p:spPr>
                <a:xfrm>
                  <a:off x="2177712" y="6223316"/>
                  <a:ext cx="1510" cy="26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10" h="2691">
                      <a:moveTo>
                        <a:pt x="0" y="1346"/>
                      </a:moveTo>
                      <a:cubicBezTo>
                        <a:pt x="0" y="602"/>
                        <a:pt x="338" y="0"/>
                        <a:pt x="755" y="0"/>
                      </a:cubicBezTo>
                      <a:cubicBezTo>
                        <a:pt x="1172" y="0"/>
                        <a:pt x="1510" y="602"/>
                        <a:pt x="1510" y="1346"/>
                      </a:cubicBezTo>
                      <a:cubicBezTo>
                        <a:pt x="1510" y="2089"/>
                        <a:pt x="1172" y="2691"/>
                        <a:pt x="755" y="2691"/>
                      </a:cubicBezTo>
                      <a:cubicBezTo>
                        <a:pt x="338" y="2691"/>
                        <a:pt x="0" y="2089"/>
                        <a:pt x="0" y="1346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064" name="Freeform 4063"/>
                <p:cNvSpPr/>
                <p:nvPr/>
              </p:nvSpPr>
              <p:spPr>
                <a:xfrm rot="900000" flipH="1">
                  <a:off x="2176069" y="6217665"/>
                  <a:ext cx="2994" cy="33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94" h="3312">
                      <a:moveTo>
                        <a:pt x="0" y="0"/>
                      </a:moveTo>
                      <a:cubicBezTo>
                        <a:pt x="0" y="0"/>
                        <a:pt x="2184" y="808"/>
                        <a:pt x="2862" y="2262"/>
                      </a:cubicBezTo>
                      <a:cubicBezTo>
                        <a:pt x="3540" y="3716"/>
                        <a:pt x="1506" y="3231"/>
                        <a:pt x="1506" y="323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4065" name="Group 4064"/>
              <p:cNvGrpSpPr/>
              <p:nvPr/>
            </p:nvGrpSpPr>
            <p:grpSpPr>
              <a:xfrm rot="900000">
                <a:off x="2203025" y="6235952"/>
                <a:ext cx="8955" cy="12766"/>
                <a:chOff x="2203025" y="6235952"/>
                <a:chExt cx="8955" cy="12766"/>
              </a:xfrm>
            </p:grpSpPr>
            <p:sp>
              <p:nvSpPr>
                <p:cNvPr id="4066" name="Freeform 4065"/>
                <p:cNvSpPr/>
                <p:nvPr/>
              </p:nvSpPr>
              <p:spPr>
                <a:xfrm>
                  <a:off x="2203019" y="6235942"/>
                  <a:ext cx="8967" cy="127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967" h="12784">
                      <a:moveTo>
                        <a:pt x="0" y="6392"/>
                      </a:moveTo>
                      <a:cubicBezTo>
                        <a:pt x="0" y="2862"/>
                        <a:pt x="2007" y="0"/>
                        <a:pt x="4484" y="0"/>
                      </a:cubicBezTo>
                      <a:cubicBezTo>
                        <a:pt x="6960" y="0"/>
                        <a:pt x="8967" y="2862"/>
                        <a:pt x="8967" y="6392"/>
                      </a:cubicBezTo>
                      <a:cubicBezTo>
                        <a:pt x="8967" y="9922"/>
                        <a:pt x="6960" y="12784"/>
                        <a:pt x="4484" y="12784"/>
                      </a:cubicBezTo>
                      <a:cubicBezTo>
                        <a:pt x="2007" y="12784"/>
                        <a:pt x="0" y="9922"/>
                        <a:pt x="0" y="639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067" name="Freeform 4066"/>
                <p:cNvSpPr/>
                <p:nvPr/>
              </p:nvSpPr>
              <p:spPr>
                <a:xfrm>
                  <a:off x="2205413" y="6241651"/>
                  <a:ext cx="2242" cy="37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42" h="3701">
                      <a:moveTo>
                        <a:pt x="0" y="1850"/>
                      </a:moveTo>
                      <a:cubicBezTo>
                        <a:pt x="0" y="828"/>
                        <a:pt x="502" y="0"/>
                        <a:pt x="1121" y="0"/>
                      </a:cubicBezTo>
                      <a:cubicBezTo>
                        <a:pt x="1740" y="0"/>
                        <a:pt x="2242" y="828"/>
                        <a:pt x="2242" y="1850"/>
                      </a:cubicBezTo>
                      <a:cubicBezTo>
                        <a:pt x="2242" y="2872"/>
                        <a:pt x="1740" y="3701"/>
                        <a:pt x="1121" y="3701"/>
                      </a:cubicBezTo>
                      <a:cubicBezTo>
                        <a:pt x="502" y="3701"/>
                        <a:pt x="0" y="2872"/>
                        <a:pt x="0" y="1850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068" name="Freeform 4067"/>
                <p:cNvSpPr/>
                <p:nvPr/>
              </p:nvSpPr>
              <p:spPr>
                <a:xfrm>
                  <a:off x="2209096" y="6242997"/>
                  <a:ext cx="1761" cy="26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61" h="2691">
                      <a:moveTo>
                        <a:pt x="0" y="1346"/>
                      </a:moveTo>
                      <a:cubicBezTo>
                        <a:pt x="0" y="602"/>
                        <a:pt x="394" y="0"/>
                        <a:pt x="881" y="0"/>
                      </a:cubicBezTo>
                      <a:cubicBezTo>
                        <a:pt x="1367" y="0"/>
                        <a:pt x="1761" y="602"/>
                        <a:pt x="1761" y="1346"/>
                      </a:cubicBezTo>
                      <a:cubicBezTo>
                        <a:pt x="1761" y="2089"/>
                        <a:pt x="1367" y="2691"/>
                        <a:pt x="881" y="2691"/>
                      </a:cubicBezTo>
                      <a:cubicBezTo>
                        <a:pt x="394" y="2691"/>
                        <a:pt x="0" y="2089"/>
                        <a:pt x="0" y="1346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069" name="Freeform 4068"/>
                <p:cNvSpPr/>
                <p:nvPr/>
              </p:nvSpPr>
              <p:spPr>
                <a:xfrm rot="900000" flipH="1">
                  <a:off x="2207217" y="6237338"/>
                  <a:ext cx="3417" cy="33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17" h="3327">
                      <a:moveTo>
                        <a:pt x="0" y="0"/>
                      </a:moveTo>
                      <a:cubicBezTo>
                        <a:pt x="0" y="0"/>
                        <a:pt x="2493" y="812"/>
                        <a:pt x="3267" y="2272"/>
                      </a:cubicBezTo>
                      <a:cubicBezTo>
                        <a:pt x="4041" y="3733"/>
                        <a:pt x="1719" y="3246"/>
                        <a:pt x="1719" y="324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sp>
            <p:nvSpPr>
              <p:cNvPr id="4070" name="Freeform 4069"/>
              <p:cNvSpPr/>
              <p:nvPr/>
            </p:nvSpPr>
            <p:spPr>
              <a:xfrm rot="336000">
                <a:off x="2099586" y="6449389"/>
                <a:ext cx="293799" cy="353828"/>
              </a:xfrm>
              <a:custGeom>
                <a:avLst/>
                <a:gdLst/>
                <a:ahLst/>
                <a:cxnLst/>
                <a:rect l="0" t="0" r="0" b="0"/>
                <a:pathLst>
                  <a:path w="293799" h="353828">
                    <a:moveTo>
                      <a:pt x="127897" y="71607"/>
                    </a:moveTo>
                    <a:lnTo>
                      <a:pt x="288175" y="0"/>
                    </a:lnTo>
                    <a:cubicBezTo>
                      <a:pt x="288175" y="0"/>
                      <a:pt x="326135" y="186215"/>
                      <a:pt x="205225" y="267873"/>
                    </a:cubicBezTo>
                    <a:cubicBezTo>
                      <a:pt x="84313" y="349530"/>
                      <a:pt x="61818" y="353828"/>
                      <a:pt x="53382" y="353828"/>
                    </a:cubicBezTo>
                    <a:cubicBezTo>
                      <a:pt x="44946" y="353828"/>
                      <a:pt x="0" y="199108"/>
                      <a:pt x="0" y="199108"/>
                    </a:cubicBezTo>
                    <a:cubicBezTo>
                      <a:pt x="0" y="199108"/>
                      <a:pt x="113838" y="164725"/>
                      <a:pt x="127897" y="71607"/>
                    </a:cubicBezTo>
                    <a:close/>
                  </a:path>
                </a:pathLst>
              </a:custGeom>
              <a:solidFill>
                <a:srgbClr val="6F1F13">
                  <a:alpha val="42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4071" name="Freeform 4070"/>
              <p:cNvSpPr/>
              <p:nvPr/>
            </p:nvSpPr>
            <p:spPr>
              <a:xfrm>
                <a:off x="1954631" y="6356554"/>
                <a:ext cx="284151" cy="248351"/>
              </a:xfrm>
              <a:custGeom>
                <a:avLst/>
                <a:gdLst/>
                <a:ahLst/>
                <a:cxnLst/>
                <a:rect l="0" t="0" r="0" b="0"/>
                <a:pathLst>
                  <a:path w="284151" h="248351">
                    <a:moveTo>
                      <a:pt x="58015" y="243610"/>
                    </a:moveTo>
                    <a:cubicBezTo>
                      <a:pt x="-46277" y="203705"/>
                      <a:pt x="13009" y="116717"/>
                      <a:pt x="58015" y="111574"/>
                    </a:cubicBezTo>
                    <a:cubicBezTo>
                      <a:pt x="103020" y="106432"/>
                      <a:pt x="250153" y="55011"/>
                      <a:pt x="272657" y="12159"/>
                    </a:cubicBezTo>
                    <a:cubicBezTo>
                      <a:pt x="295159" y="-30692"/>
                      <a:pt x="278714" y="52440"/>
                      <a:pt x="272657" y="58439"/>
                    </a:cubicBezTo>
                    <a:cubicBezTo>
                      <a:pt x="266598" y="64438"/>
                      <a:pt x="162306" y="283515"/>
                      <a:pt x="58015" y="243610"/>
                    </a:cubicBezTo>
                    <a:close/>
                  </a:path>
                </a:pathLst>
              </a:custGeom>
              <a:solidFill>
                <a:srgbClr val="FFFFFF">
                  <a:alpha val="10000"/>
                </a:srgbClr>
              </a:solidFill>
              <a:ln w="8800" cap="flat">
                <a:noFill/>
                <a:bevel/>
              </a:ln>
            </p:spPr>
          </p:sp>
          <p:grpSp>
            <p:nvGrpSpPr>
              <p:cNvPr id="4072" name="Group 4071"/>
              <p:cNvGrpSpPr/>
              <p:nvPr/>
            </p:nvGrpSpPr>
            <p:grpSpPr>
              <a:xfrm>
                <a:off x="2165838" y="6573879"/>
                <a:ext cx="101262" cy="88788"/>
                <a:chOff x="2165838" y="6573879"/>
                <a:chExt cx="101262" cy="88788"/>
              </a:xfrm>
            </p:grpSpPr>
            <p:sp>
              <p:nvSpPr>
                <p:cNvPr id="4073" name="Freeform 4072"/>
                <p:cNvSpPr/>
                <p:nvPr/>
              </p:nvSpPr>
              <p:spPr>
                <a:xfrm>
                  <a:off x="2165838" y="6581678"/>
                  <a:ext cx="56473" cy="809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473" h="80989">
                      <a:moveTo>
                        <a:pt x="14930" y="0"/>
                      </a:moveTo>
                      <a:lnTo>
                        <a:pt x="0" y="54635"/>
                      </a:lnTo>
                      <a:lnTo>
                        <a:pt x="43491" y="80989"/>
                      </a:lnTo>
                      <a:lnTo>
                        <a:pt x="56473" y="25711"/>
                      </a:lnTo>
                      <a:lnTo>
                        <a:pt x="14930" y="0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8800" cap="flat">
                  <a:solidFill>
                    <a:srgbClr val="F2F2F2"/>
                  </a:solidFill>
                  <a:bevel/>
                </a:ln>
              </p:spPr>
            </p:sp>
            <p:sp>
              <p:nvSpPr>
                <p:cNvPr id="4074" name="Freeform 4073"/>
                <p:cNvSpPr/>
                <p:nvPr/>
              </p:nvSpPr>
              <p:spPr>
                <a:xfrm>
                  <a:off x="2209329" y="6600961"/>
                  <a:ext cx="57772" cy="617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772" h="61706">
                      <a:moveTo>
                        <a:pt x="0" y="61706"/>
                      </a:moveTo>
                      <a:lnTo>
                        <a:pt x="12982" y="6428"/>
                      </a:lnTo>
                      <a:lnTo>
                        <a:pt x="57772" y="0"/>
                      </a:lnTo>
                      <a:lnTo>
                        <a:pt x="44140" y="57206"/>
                      </a:lnTo>
                      <a:lnTo>
                        <a:pt x="0" y="61706"/>
                      </a:lnTo>
                      <a:close/>
                    </a:path>
                  </a:pathLst>
                </a:custGeom>
                <a:solidFill>
                  <a:srgbClr val="D8D8D8"/>
                </a:solidFill>
                <a:ln w="8800" cap="flat">
                  <a:solidFill>
                    <a:srgbClr val="D8D8D8"/>
                  </a:solidFill>
                  <a:bevel/>
                </a:ln>
              </p:spPr>
            </p:sp>
            <p:sp>
              <p:nvSpPr>
                <p:cNvPr id="4075" name="Freeform 4074"/>
                <p:cNvSpPr/>
                <p:nvPr/>
              </p:nvSpPr>
              <p:spPr>
                <a:xfrm>
                  <a:off x="2180767" y="6573879"/>
                  <a:ext cx="86333" cy="335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333" h="33509">
                      <a:moveTo>
                        <a:pt x="0" y="7799"/>
                      </a:moveTo>
                      <a:lnTo>
                        <a:pt x="41544" y="33509"/>
                      </a:lnTo>
                      <a:lnTo>
                        <a:pt x="86333" y="27082"/>
                      </a:lnTo>
                      <a:lnTo>
                        <a:pt x="42972" y="0"/>
                      </a:lnTo>
                      <a:lnTo>
                        <a:pt x="0" y="779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FFFFFF"/>
                  </a:solidFill>
                  <a:bevel/>
                </a:ln>
              </p:spPr>
            </p:sp>
          </p:grpSp>
          <p:grpSp>
            <p:nvGrpSpPr>
              <p:cNvPr id="4076" name="Group 4075"/>
              <p:cNvGrpSpPr/>
              <p:nvPr/>
            </p:nvGrpSpPr>
            <p:grpSpPr>
              <a:xfrm rot="-1800000">
                <a:off x="2113935" y="6618197"/>
                <a:ext cx="101014" cy="89007"/>
                <a:chOff x="2113935" y="6618197"/>
                <a:chExt cx="101014" cy="89007"/>
              </a:xfrm>
            </p:grpSpPr>
            <p:sp>
              <p:nvSpPr>
                <p:cNvPr id="4077" name="Freeform 4076"/>
                <p:cNvSpPr/>
                <p:nvPr/>
              </p:nvSpPr>
              <p:spPr>
                <a:xfrm>
                  <a:off x="2113935" y="6626014"/>
                  <a:ext cx="56335" cy="811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335" h="81189">
                      <a:moveTo>
                        <a:pt x="14893" y="0"/>
                      </a:moveTo>
                      <a:lnTo>
                        <a:pt x="0" y="54770"/>
                      </a:lnTo>
                      <a:lnTo>
                        <a:pt x="43385" y="81189"/>
                      </a:lnTo>
                      <a:lnTo>
                        <a:pt x="56335" y="25774"/>
                      </a:lnTo>
                      <a:lnTo>
                        <a:pt x="14893" y="0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8800" cap="flat">
                  <a:solidFill>
                    <a:srgbClr val="F2F2F2"/>
                  </a:solidFill>
                  <a:bevel/>
                </a:ln>
              </p:spPr>
            </p:sp>
            <p:sp>
              <p:nvSpPr>
                <p:cNvPr id="4078" name="Freeform 4077"/>
                <p:cNvSpPr/>
                <p:nvPr/>
              </p:nvSpPr>
              <p:spPr>
                <a:xfrm>
                  <a:off x="2157320" y="6645345"/>
                  <a:ext cx="57630" cy="618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630" h="61858">
                      <a:moveTo>
                        <a:pt x="0" y="61858"/>
                      </a:moveTo>
                      <a:lnTo>
                        <a:pt x="12951" y="6443"/>
                      </a:lnTo>
                      <a:lnTo>
                        <a:pt x="57630" y="0"/>
                      </a:lnTo>
                      <a:lnTo>
                        <a:pt x="44032" y="57348"/>
                      </a:lnTo>
                      <a:lnTo>
                        <a:pt x="0" y="61858"/>
                      </a:lnTo>
                      <a:close/>
                    </a:path>
                  </a:pathLst>
                </a:custGeom>
                <a:solidFill>
                  <a:srgbClr val="D8D8D8"/>
                </a:solidFill>
                <a:ln w="8800" cap="flat">
                  <a:solidFill>
                    <a:srgbClr val="D8D8D8"/>
                  </a:solidFill>
                  <a:bevel/>
                </a:ln>
              </p:spPr>
            </p:sp>
            <p:sp>
              <p:nvSpPr>
                <p:cNvPr id="4079" name="Freeform 4078"/>
                <p:cNvSpPr/>
                <p:nvPr/>
              </p:nvSpPr>
              <p:spPr>
                <a:xfrm>
                  <a:off x="2128828" y="6618197"/>
                  <a:ext cx="86121" cy="335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121" h="33592">
                      <a:moveTo>
                        <a:pt x="0" y="7818"/>
                      </a:moveTo>
                      <a:lnTo>
                        <a:pt x="41442" y="33592"/>
                      </a:lnTo>
                      <a:lnTo>
                        <a:pt x="86121" y="27149"/>
                      </a:lnTo>
                      <a:lnTo>
                        <a:pt x="42867" y="0"/>
                      </a:lnTo>
                      <a:lnTo>
                        <a:pt x="0" y="78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FFFFFF"/>
                  </a:solidFill>
                  <a:bevel/>
                </a:ln>
              </p:spPr>
            </p:sp>
          </p:grpSp>
          <p:sp>
            <p:nvSpPr>
              <p:cNvPr id="4080" name="Freeform 4079"/>
              <p:cNvSpPr/>
              <p:nvPr/>
            </p:nvSpPr>
            <p:spPr>
              <a:xfrm rot="-4134000">
                <a:off x="1786708" y="6582524"/>
                <a:ext cx="221096" cy="356544"/>
              </a:xfrm>
              <a:custGeom>
                <a:avLst/>
                <a:gdLst/>
                <a:ahLst/>
                <a:cxnLst/>
                <a:rect l="0" t="0" r="0" b="0"/>
                <a:pathLst>
                  <a:path w="221096" h="356544">
                    <a:moveTo>
                      <a:pt x="122470" y="132468"/>
                    </a:moveTo>
                    <a:cubicBezTo>
                      <a:pt x="122470" y="132468"/>
                      <a:pt x="81264" y="-9844"/>
                      <a:pt x="41529" y="533"/>
                    </a:cubicBezTo>
                    <a:cubicBezTo>
                      <a:pt x="1794" y="10910"/>
                      <a:pt x="-21043" y="84281"/>
                      <a:pt x="26795" y="132468"/>
                    </a:cubicBezTo>
                    <a:cubicBezTo>
                      <a:pt x="74633" y="180655"/>
                      <a:pt x="-14395" y="231790"/>
                      <a:pt x="103339" y="301463"/>
                    </a:cubicBezTo>
                    <a:cubicBezTo>
                      <a:pt x="221096" y="371138"/>
                      <a:pt x="221096" y="354831"/>
                      <a:pt x="221096" y="354831"/>
                    </a:cubicBezTo>
                    <a:cubicBezTo>
                      <a:pt x="221096" y="354831"/>
                      <a:pt x="115121" y="322209"/>
                      <a:pt x="103339" y="259956"/>
                    </a:cubicBezTo>
                    <a:cubicBezTo>
                      <a:pt x="91557" y="197703"/>
                      <a:pt x="41529" y="162116"/>
                      <a:pt x="45944" y="107267"/>
                    </a:cubicBezTo>
                    <a:cubicBezTo>
                      <a:pt x="50359" y="52417"/>
                      <a:pt x="13567" y="22769"/>
                      <a:pt x="50359" y="22769"/>
                    </a:cubicBezTo>
                    <a:cubicBezTo>
                      <a:pt x="87151" y="22769"/>
                      <a:pt x="70962" y="110231"/>
                      <a:pt x="122470" y="132468"/>
                    </a:cubicBezTo>
                    <a:close/>
                  </a:path>
                </a:pathLst>
              </a:custGeom>
              <a:solidFill>
                <a:srgbClr val="FFFFFF">
                  <a:alpha val="10000"/>
                </a:srgbClr>
              </a:solidFill>
              <a:ln w="8800" cap="flat">
                <a:noFill/>
                <a:bevel/>
              </a:ln>
            </p:spPr>
          </p:sp>
          <p:grpSp>
            <p:nvGrpSpPr>
              <p:cNvPr id="4081" name="Group 4080"/>
              <p:cNvGrpSpPr/>
              <p:nvPr/>
            </p:nvGrpSpPr>
            <p:grpSpPr>
              <a:xfrm>
                <a:off x="1451175" y="6556530"/>
                <a:ext cx="742397" cy="244496"/>
                <a:chOff x="1451175" y="6556530"/>
                <a:chExt cx="742397" cy="244496"/>
              </a:xfrm>
            </p:grpSpPr>
            <p:grpSp>
              <p:nvGrpSpPr>
                <p:cNvPr id="4082" name="Group 4081"/>
                <p:cNvGrpSpPr/>
                <p:nvPr/>
              </p:nvGrpSpPr>
              <p:grpSpPr>
                <a:xfrm>
                  <a:off x="1451175" y="6556530"/>
                  <a:ext cx="742397" cy="244496"/>
                  <a:chOff x="1451175" y="6556530"/>
                  <a:chExt cx="742397" cy="244496"/>
                </a:xfrm>
              </p:grpSpPr>
              <p:sp>
                <p:nvSpPr>
                  <p:cNvPr id="4083" name="Freeform 4082"/>
                  <p:cNvSpPr/>
                  <p:nvPr/>
                </p:nvSpPr>
                <p:spPr>
                  <a:xfrm>
                    <a:off x="1451175" y="6563853"/>
                    <a:ext cx="742397" cy="23717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42397" h="237172">
                        <a:moveTo>
                          <a:pt x="22797" y="10394"/>
                        </a:moveTo>
                        <a:cubicBezTo>
                          <a:pt x="22797" y="10394"/>
                          <a:pt x="-35449" y="36851"/>
                          <a:pt x="34255" y="85987"/>
                        </a:cubicBezTo>
                        <a:cubicBezTo>
                          <a:pt x="103960" y="135122"/>
                          <a:pt x="190851" y="115279"/>
                          <a:pt x="204219" y="107720"/>
                        </a:cubicBezTo>
                        <a:cubicBezTo>
                          <a:pt x="217587" y="100161"/>
                          <a:pt x="261510" y="100161"/>
                          <a:pt x="261510" y="100161"/>
                        </a:cubicBezTo>
                        <a:lnTo>
                          <a:pt x="310208" y="103940"/>
                        </a:lnTo>
                        <a:cubicBezTo>
                          <a:pt x="310208" y="103940"/>
                          <a:pt x="466803" y="156855"/>
                          <a:pt x="523139" y="182368"/>
                        </a:cubicBezTo>
                        <a:cubicBezTo>
                          <a:pt x="579476" y="207880"/>
                          <a:pt x="674961" y="239063"/>
                          <a:pt x="688328" y="237172"/>
                        </a:cubicBezTo>
                        <a:cubicBezTo>
                          <a:pt x="701697" y="235283"/>
                          <a:pt x="731297" y="242840"/>
                          <a:pt x="739891" y="217329"/>
                        </a:cubicBezTo>
                        <a:cubicBezTo>
                          <a:pt x="748485" y="191817"/>
                          <a:pt x="734162" y="186147"/>
                          <a:pt x="720793" y="178588"/>
                        </a:cubicBezTo>
                        <a:cubicBezTo>
                          <a:pt x="707426" y="171029"/>
                          <a:pt x="573747" y="122838"/>
                          <a:pt x="508817" y="115279"/>
                        </a:cubicBezTo>
                        <a:cubicBezTo>
                          <a:pt x="443887" y="107720"/>
                          <a:pt x="342673" y="87877"/>
                          <a:pt x="342673" y="87877"/>
                        </a:cubicBezTo>
                        <a:cubicBezTo>
                          <a:pt x="342673" y="87877"/>
                          <a:pt x="279652" y="76538"/>
                          <a:pt x="269149" y="70868"/>
                        </a:cubicBezTo>
                        <a:cubicBezTo>
                          <a:pt x="258645" y="65199"/>
                          <a:pt x="232865" y="42521"/>
                          <a:pt x="229045" y="38741"/>
                        </a:cubicBezTo>
                        <a:cubicBezTo>
                          <a:pt x="225225" y="34962"/>
                          <a:pt x="91546" y="-23623"/>
                          <a:pt x="22797" y="10394"/>
                        </a:cubicBezTo>
                        <a:close/>
                      </a:path>
                    </a:pathLst>
                  </a:custGeom>
                  <a:solidFill>
                    <a:srgbClr val="D8D8D8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084" name="Freeform 4083"/>
                  <p:cNvSpPr/>
                  <p:nvPr/>
                </p:nvSpPr>
                <p:spPr>
                  <a:xfrm>
                    <a:off x="1454992" y="6556530"/>
                    <a:ext cx="738581" cy="23185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8581" h="231857">
                        <a:moveTo>
                          <a:pt x="235578" y="56458"/>
                        </a:moveTo>
                        <a:cubicBezTo>
                          <a:pt x="235578" y="56458"/>
                          <a:pt x="208858" y="15827"/>
                          <a:pt x="125840" y="4488"/>
                        </a:cubicBezTo>
                        <a:cubicBezTo>
                          <a:pt x="42821" y="-6851"/>
                          <a:pt x="9423" y="3543"/>
                          <a:pt x="835" y="30946"/>
                        </a:cubicBezTo>
                        <a:cubicBezTo>
                          <a:pt x="-7753" y="58348"/>
                          <a:pt x="48547" y="91420"/>
                          <a:pt x="108663" y="97090"/>
                        </a:cubicBezTo>
                        <a:cubicBezTo>
                          <a:pt x="168781" y="102758"/>
                          <a:pt x="252754" y="93310"/>
                          <a:pt x="257525" y="95199"/>
                        </a:cubicBezTo>
                        <a:cubicBezTo>
                          <a:pt x="262296" y="97090"/>
                          <a:pt x="297603" y="97090"/>
                          <a:pt x="306191" y="98980"/>
                        </a:cubicBezTo>
                        <a:cubicBezTo>
                          <a:pt x="314780" y="100869"/>
                          <a:pt x="389210" y="118823"/>
                          <a:pt x="430243" y="142446"/>
                        </a:cubicBezTo>
                        <a:cubicBezTo>
                          <a:pt x="471274" y="166068"/>
                          <a:pt x="659259" y="226542"/>
                          <a:pt x="681206" y="230322"/>
                        </a:cubicBezTo>
                        <a:cubicBezTo>
                          <a:pt x="703154" y="234102"/>
                          <a:pt x="741321" y="232212"/>
                          <a:pt x="738581" y="211424"/>
                        </a:cubicBezTo>
                        <a:cubicBezTo>
                          <a:pt x="735599" y="190635"/>
                          <a:pt x="729873" y="176462"/>
                          <a:pt x="636358" y="148115"/>
                        </a:cubicBezTo>
                        <a:cubicBezTo>
                          <a:pt x="542842" y="119767"/>
                          <a:pt x="324321" y="86695"/>
                          <a:pt x="324321" y="86695"/>
                        </a:cubicBezTo>
                        <a:cubicBezTo>
                          <a:pt x="324321" y="86695"/>
                          <a:pt x="259434" y="73467"/>
                          <a:pt x="235578" y="56458"/>
                        </a:cubicBezTo>
                        <a:close/>
                      </a:path>
                    </a:pathLst>
                  </a:custGeom>
                  <a:solidFill>
                    <a:srgbClr val="F0F0F0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085" name="Freeform 4084"/>
                  <p:cNvSpPr/>
                  <p:nvPr/>
                </p:nvSpPr>
                <p:spPr>
                  <a:xfrm rot="480000">
                    <a:off x="1459760" y="6560467"/>
                    <a:ext cx="220189" cy="8869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0189" h="88698">
                        <a:moveTo>
                          <a:pt x="0" y="44349"/>
                        </a:moveTo>
                        <a:cubicBezTo>
                          <a:pt x="0" y="19856"/>
                          <a:pt x="49291" y="0"/>
                          <a:pt x="110094" y="0"/>
                        </a:cubicBezTo>
                        <a:cubicBezTo>
                          <a:pt x="170898" y="0"/>
                          <a:pt x="220189" y="19856"/>
                          <a:pt x="220189" y="44349"/>
                        </a:cubicBezTo>
                        <a:cubicBezTo>
                          <a:pt x="220189" y="68842"/>
                          <a:pt x="170898" y="88698"/>
                          <a:pt x="110094" y="88698"/>
                        </a:cubicBezTo>
                        <a:cubicBezTo>
                          <a:pt x="49291" y="88698"/>
                          <a:pt x="0" y="68842"/>
                          <a:pt x="0" y="443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D8D8D8">
                          <a:alpha val="68000"/>
                        </a:srgbClr>
                      </a:gs>
                      <a:gs pos="100000">
                        <a:srgbClr val="BABABA"/>
                      </a:gs>
                    </a:gsLst>
                    <a:lin ang="2700000" scaled="0"/>
                  </a:gradFill>
                  <a:ln w="8800" cap="flat">
                    <a:noFill/>
                    <a:bevel/>
                  </a:ln>
                </p:spPr>
              </p:sp>
            </p:grpSp>
            <p:sp>
              <p:nvSpPr>
                <p:cNvPr id="4086" name="Freeform 4085"/>
                <p:cNvSpPr/>
                <p:nvPr/>
              </p:nvSpPr>
              <p:spPr>
                <a:xfrm>
                  <a:off x="1894777" y="6673462"/>
                  <a:ext cx="284124" cy="903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4124" h="90357">
                      <a:moveTo>
                        <a:pt x="0" y="0"/>
                      </a:moveTo>
                      <a:cubicBezTo>
                        <a:pt x="0" y="0"/>
                        <a:pt x="187667" y="28347"/>
                        <a:pt x="211204" y="51655"/>
                      </a:cubicBezTo>
                      <a:cubicBezTo>
                        <a:pt x="234743" y="74963"/>
                        <a:pt x="279910" y="84412"/>
                        <a:pt x="283727" y="80632"/>
                      </a:cubicBezTo>
                      <a:cubicBezTo>
                        <a:pt x="287543" y="76853"/>
                        <a:pt x="262097" y="113389"/>
                        <a:pt x="184486" y="65514"/>
                      </a:cubicBezTo>
                      <a:cubicBezTo>
                        <a:pt x="106874" y="17638"/>
                        <a:pt x="44531" y="44096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5000"/>
                  </a:srgbClr>
                </a:solidFill>
                <a:ln w="8800" cap="flat">
                  <a:noFill/>
                  <a:bevel/>
                </a:ln>
              </p:spPr>
            </p:sp>
          </p:grpSp>
          <p:sp>
            <p:nvSpPr>
              <p:cNvPr id="4087" name="Freeform 4086"/>
              <p:cNvSpPr/>
              <p:nvPr/>
            </p:nvSpPr>
            <p:spPr>
              <a:xfrm>
                <a:off x="2292658" y="6231775"/>
                <a:ext cx="145402" cy="76008"/>
              </a:xfrm>
              <a:custGeom>
                <a:avLst/>
                <a:gdLst/>
                <a:ahLst/>
                <a:cxnLst/>
                <a:rect l="0" t="0" r="0" b="0"/>
                <a:pathLst>
                  <a:path w="145402" h="76008">
                    <a:moveTo>
                      <a:pt x="0" y="10038"/>
                    </a:moveTo>
                    <a:cubicBezTo>
                      <a:pt x="0" y="10038"/>
                      <a:pt x="105426" y="1527"/>
                      <a:pt x="119411" y="42664"/>
                    </a:cubicBezTo>
                    <a:cubicBezTo>
                      <a:pt x="133396" y="83802"/>
                      <a:pt x="145402" y="75231"/>
                      <a:pt x="145402" y="75231"/>
                    </a:cubicBezTo>
                    <a:cubicBezTo>
                      <a:pt x="145402" y="75231"/>
                      <a:pt x="141913" y="-32872"/>
                      <a:pt x="0" y="10038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29000"/>
                    </a:srgbClr>
                  </a:gs>
                  <a:gs pos="100000">
                    <a:srgbClr val="FFFFFF"/>
                  </a:gs>
                </a:gsLst>
                <a:lin ang="5400000" scaled="0"/>
              </a:gradFill>
              <a:ln w="8800" cap="flat">
                <a:noFill/>
                <a:bevel/>
              </a:ln>
            </p:spPr>
          </p:sp>
          <p:sp>
            <p:nvSpPr>
              <p:cNvPr id="4088" name="Freeform 4087"/>
              <p:cNvSpPr/>
              <p:nvPr/>
            </p:nvSpPr>
            <p:spPr>
              <a:xfrm>
                <a:off x="2279997" y="6241015"/>
                <a:ext cx="88199" cy="63554"/>
              </a:xfrm>
              <a:custGeom>
                <a:avLst/>
                <a:gdLst/>
                <a:ahLst/>
                <a:cxnLst/>
                <a:rect l="0" t="0" r="0" b="0"/>
                <a:pathLst>
                  <a:path w="88199" h="63554">
                    <a:moveTo>
                      <a:pt x="2245" y="18855"/>
                    </a:moveTo>
                    <a:cubicBezTo>
                      <a:pt x="2245" y="18855"/>
                      <a:pt x="52443" y="0"/>
                      <a:pt x="73215" y="0"/>
                    </a:cubicBezTo>
                    <a:cubicBezTo>
                      <a:pt x="93987" y="0"/>
                      <a:pt x="87063" y="11998"/>
                      <a:pt x="87063" y="18855"/>
                    </a:cubicBezTo>
                    <a:cubicBezTo>
                      <a:pt x="87063" y="25711"/>
                      <a:pt x="7438" y="44565"/>
                      <a:pt x="2245" y="59992"/>
                    </a:cubicBezTo>
                    <a:cubicBezTo>
                      <a:pt x="-2948" y="75418"/>
                      <a:pt x="2245" y="37709"/>
                      <a:pt x="2245" y="18855"/>
                    </a:cubicBezTo>
                    <a:close/>
                  </a:path>
                </a:pathLst>
              </a:custGeom>
              <a:solidFill>
                <a:srgbClr val="621417">
                  <a:alpha val="36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4089" name="Freeform 4088"/>
              <p:cNvSpPr/>
              <p:nvPr/>
            </p:nvSpPr>
            <p:spPr>
              <a:xfrm>
                <a:off x="2232047" y="6391906"/>
                <a:ext cx="90227" cy="59939"/>
              </a:xfrm>
              <a:custGeom>
                <a:avLst/>
                <a:gdLst/>
                <a:ahLst/>
                <a:cxnLst/>
                <a:rect l="0" t="0" r="0" b="0"/>
                <a:pathLst>
                  <a:path w="90227" h="59939">
                    <a:moveTo>
                      <a:pt x="12117" y="34228"/>
                    </a:moveTo>
                    <a:lnTo>
                      <a:pt x="0" y="59939"/>
                    </a:lnTo>
                    <a:cubicBezTo>
                      <a:pt x="0" y="59939"/>
                      <a:pt x="77894" y="23943"/>
                      <a:pt x="84818" y="23943"/>
                    </a:cubicBezTo>
                    <a:cubicBezTo>
                      <a:pt x="91743" y="23943"/>
                      <a:pt x="90011" y="0"/>
                      <a:pt x="90011" y="0"/>
                    </a:cubicBezTo>
                    <a:cubicBezTo>
                      <a:pt x="90011" y="0"/>
                      <a:pt x="48467" y="10231"/>
                      <a:pt x="12117" y="34228"/>
                    </a:cubicBezTo>
                    <a:close/>
                  </a:path>
                </a:pathLst>
              </a:custGeom>
              <a:solidFill>
                <a:srgbClr val="6B1D11">
                  <a:alpha val="25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4090" name="Freeform 4089"/>
              <p:cNvSpPr/>
              <p:nvPr/>
            </p:nvSpPr>
            <p:spPr>
              <a:xfrm>
                <a:off x="2254603" y="6324495"/>
                <a:ext cx="163822" cy="129117"/>
              </a:xfrm>
              <a:custGeom>
                <a:avLst/>
                <a:gdLst/>
                <a:ahLst/>
                <a:cxnLst/>
                <a:rect l="0" t="0" r="0" b="0"/>
                <a:pathLst>
                  <a:path w="163822" h="129117">
                    <a:moveTo>
                      <a:pt x="160982" y="3937"/>
                    </a:moveTo>
                    <a:cubicBezTo>
                      <a:pt x="171450" y="-18346"/>
                      <a:pt x="150740" y="60579"/>
                      <a:pt x="132465" y="66527"/>
                    </a:cubicBezTo>
                    <a:cubicBezTo>
                      <a:pt x="114191" y="72225"/>
                      <a:pt x="0" y="129117"/>
                      <a:pt x="0" y="129117"/>
                    </a:cubicBezTo>
                    <a:cubicBezTo>
                      <a:pt x="0" y="129117"/>
                      <a:pt x="-1785" y="96770"/>
                      <a:pt x="24180" y="84498"/>
                    </a:cubicBezTo>
                    <a:cubicBezTo>
                      <a:pt x="50144" y="72225"/>
                      <a:pt x="150513" y="26220"/>
                      <a:pt x="160982" y="3937"/>
                    </a:cubicBezTo>
                    <a:close/>
                  </a:path>
                </a:pathLst>
              </a:custGeom>
              <a:solidFill>
                <a:srgbClr val="FFFFFF">
                  <a:alpha val="10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4091" name="Freeform 4090"/>
              <p:cNvSpPr/>
              <p:nvPr/>
            </p:nvSpPr>
            <p:spPr>
              <a:xfrm>
                <a:off x="2169732" y="6465824"/>
                <a:ext cx="126903" cy="89747"/>
              </a:xfrm>
              <a:custGeom>
                <a:avLst/>
                <a:gdLst/>
                <a:ahLst/>
                <a:cxnLst/>
                <a:rect l="0" t="0" r="0" b="0"/>
                <a:pathLst>
                  <a:path w="126903" h="89747">
                    <a:moveTo>
                      <a:pt x="91743" y="3160"/>
                    </a:moveTo>
                    <a:cubicBezTo>
                      <a:pt x="91743" y="3160"/>
                      <a:pt x="131555" y="-12266"/>
                      <a:pt x="126362" y="23729"/>
                    </a:cubicBezTo>
                    <a:cubicBezTo>
                      <a:pt x="121169" y="59724"/>
                      <a:pt x="124631" y="70008"/>
                      <a:pt x="81356" y="82007"/>
                    </a:cubicBezTo>
                    <a:cubicBezTo>
                      <a:pt x="38082" y="94005"/>
                      <a:pt x="3462" y="88863"/>
                      <a:pt x="0" y="87149"/>
                    </a:cubicBezTo>
                    <a:cubicBezTo>
                      <a:pt x="-3462" y="85435"/>
                      <a:pt x="50198" y="16873"/>
                      <a:pt x="70970" y="16873"/>
                    </a:cubicBezTo>
                    <a:cubicBezTo>
                      <a:pt x="91743" y="16873"/>
                      <a:pt x="100397" y="-5410"/>
                      <a:pt x="91743" y="3160"/>
                    </a:cubicBezTo>
                    <a:close/>
                  </a:path>
                </a:pathLst>
              </a:custGeom>
              <a:solidFill>
                <a:srgbClr val="FFFFFF">
                  <a:alpha val="10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4092" name="Freeform 4091"/>
              <p:cNvSpPr/>
              <p:nvPr/>
            </p:nvSpPr>
            <p:spPr>
              <a:xfrm>
                <a:off x="2146769" y="6579355"/>
                <a:ext cx="284557" cy="245057"/>
              </a:xfrm>
              <a:custGeom>
                <a:avLst/>
                <a:gdLst/>
                <a:ahLst/>
                <a:cxnLst/>
                <a:rect l="0" t="0" r="0" b="0"/>
                <a:pathLst>
                  <a:path w="284557" h="245057">
                    <a:moveTo>
                      <a:pt x="68401" y="229872"/>
                    </a:moveTo>
                    <a:cubicBezTo>
                      <a:pt x="68401" y="229872"/>
                      <a:pt x="234575" y="154453"/>
                      <a:pt x="269195" y="60180"/>
                    </a:cubicBezTo>
                    <a:cubicBezTo>
                      <a:pt x="303813" y="-34094"/>
                      <a:pt x="269195" y="10472"/>
                      <a:pt x="269195" y="10472"/>
                    </a:cubicBezTo>
                    <a:cubicBezTo>
                      <a:pt x="269195" y="10472"/>
                      <a:pt x="222458" y="156167"/>
                      <a:pt x="68401" y="214445"/>
                    </a:cubicBezTo>
                    <a:cubicBezTo>
                      <a:pt x="-85656" y="272724"/>
                      <a:pt x="68401" y="229872"/>
                      <a:pt x="68401" y="229872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4093" name="Freeform 4092"/>
              <p:cNvSpPr/>
              <p:nvPr/>
            </p:nvSpPr>
            <p:spPr>
              <a:xfrm>
                <a:off x="1728118" y="6845225"/>
                <a:ext cx="186945" cy="34703"/>
              </a:xfrm>
              <a:custGeom>
                <a:avLst/>
                <a:gdLst/>
                <a:ahLst/>
                <a:cxnLst/>
                <a:rect l="0" t="0" r="0" b="0"/>
                <a:pathLst>
                  <a:path w="186945" h="34703">
                    <a:moveTo>
                      <a:pt x="0" y="0"/>
                    </a:moveTo>
                    <a:cubicBezTo>
                      <a:pt x="0" y="0"/>
                      <a:pt x="79458" y="38773"/>
                      <a:pt x="163500" y="34340"/>
                    </a:cubicBezTo>
                    <a:cubicBezTo>
                      <a:pt x="247542" y="29906"/>
                      <a:pt x="85570" y="29906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70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21" name="Text 4623"/>
              <p:cNvSpPr txBox="1"/>
              <p:nvPr/>
            </p:nvSpPr>
            <p:spPr>
              <a:xfrm>
                <a:off x="1434800" y="6907331"/>
                <a:ext cx="1029600" cy="176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90">
                    <a:solidFill>
                      <a:srgbClr val="948650"/>
                    </a:solidFill>
                    <a:latin typeface="Arial"/>
                  </a:rPr>
                  <a:t>Drink warm coffee</a:t>
                </a:r>
              </a:p>
            </p:txBody>
          </p:sp>
        </p:grpSp>
        <p:grpSp>
          <p:nvGrpSpPr>
            <p:cNvPr id="4094" name="Main Topic"/>
            <p:cNvGrpSpPr/>
            <p:nvPr/>
          </p:nvGrpSpPr>
          <p:grpSpPr>
            <a:xfrm>
              <a:off x="4924000" y="4881000"/>
              <a:ext cx="2587200" cy="387200"/>
              <a:chOff x="4924000" y="4881000"/>
              <a:chExt cx="2587200" cy="387200"/>
            </a:xfrm>
          </p:grpSpPr>
          <p:sp>
            <p:nvSpPr>
              <p:cNvPr id="4095" name="Rectangle balloon"/>
              <p:cNvSpPr/>
              <p:nvPr/>
            </p:nvSpPr>
            <p:spPr>
              <a:xfrm>
                <a:off x="4924000" y="4881000"/>
                <a:ext cx="2587200" cy="387200"/>
              </a:xfrm>
              <a:custGeom>
                <a:avLst/>
                <a:gdLst/>
                <a:ahLst/>
                <a:cxnLst/>
                <a:rect l="0" t="0" r="0" b="0"/>
                <a:pathLst>
                  <a:path w="2587200" h="387200">
                    <a:moveTo>
                      <a:pt x="69696" y="0"/>
                    </a:moveTo>
                    <a:lnTo>
                      <a:pt x="2517504" y="0"/>
                    </a:lnTo>
                    <a:cubicBezTo>
                      <a:pt x="2555995" y="0"/>
                      <a:pt x="2587200" y="31203"/>
                      <a:pt x="2587200" y="69696"/>
                    </a:cubicBezTo>
                    <a:lnTo>
                      <a:pt x="2587200" y="317504"/>
                    </a:lnTo>
                    <a:cubicBezTo>
                      <a:pt x="2587200" y="355997"/>
                      <a:pt x="2555995" y="387200"/>
                      <a:pt x="2517504" y="387200"/>
                    </a:cubicBezTo>
                    <a:lnTo>
                      <a:pt x="69696" y="387200"/>
                    </a:lnTo>
                    <a:cubicBezTo>
                      <a:pt x="31203" y="387200"/>
                      <a:pt x="0" y="355997"/>
                      <a:pt x="0" y="317504"/>
                    </a:cubicBezTo>
                    <a:lnTo>
                      <a:pt x="0" y="69696"/>
                    </a:lnTo>
                    <a:cubicBezTo>
                      <a:pt x="0" y="31203"/>
                      <a:pt x="31203" y="0"/>
                      <a:pt x="69696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8800" cap="flat">
                <a:solidFill>
                  <a:srgbClr val="7592D5"/>
                </a:solidFill>
                <a:bevel/>
              </a:ln>
            </p:spPr>
          </p:sp>
          <p:sp>
            <p:nvSpPr>
              <p:cNvPr id="22" name="Text 4624"/>
              <p:cNvSpPr txBox="1"/>
              <p:nvPr/>
            </p:nvSpPr>
            <p:spPr>
              <a:xfrm>
                <a:off x="5003200" y="4960200"/>
                <a:ext cx="2508000" cy="228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546A9C"/>
                    </a:solidFill>
                    <a:latin typeface="Comic Sans MS"/>
                  </a:rPr>
                  <a:t>Eat more fruits and vegetables</a:t>
                </a:r>
              </a:p>
            </p:txBody>
          </p:sp>
        </p:grpSp>
        <p:grpSp>
          <p:nvGrpSpPr>
            <p:cNvPr id="4097" name="Grape"/>
            <p:cNvGrpSpPr/>
            <p:nvPr/>
          </p:nvGrpSpPr>
          <p:grpSpPr>
            <a:xfrm>
              <a:off x="2699240" y="6020597"/>
              <a:ext cx="559918" cy="884673"/>
              <a:chOff x="2699240" y="6020597"/>
              <a:chExt cx="559918" cy="884673"/>
            </a:xfrm>
          </p:grpSpPr>
          <p:grpSp>
            <p:nvGrpSpPr>
              <p:cNvPr id="4098" name="Group 4097"/>
              <p:cNvGrpSpPr/>
              <p:nvPr/>
            </p:nvGrpSpPr>
            <p:grpSpPr>
              <a:xfrm>
                <a:off x="3018408" y="6020558"/>
                <a:ext cx="138829" cy="354649"/>
                <a:chOff x="3018408" y="6020558"/>
                <a:chExt cx="138829" cy="354649"/>
              </a:xfrm>
            </p:grpSpPr>
            <p:sp>
              <p:nvSpPr>
                <p:cNvPr id="4099" name="Freeform 4098"/>
                <p:cNvSpPr/>
                <p:nvPr/>
              </p:nvSpPr>
              <p:spPr>
                <a:xfrm>
                  <a:off x="3018408" y="6020558"/>
                  <a:ext cx="138244" cy="3546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8244" h="354649">
                      <a:moveTo>
                        <a:pt x="113374" y="0"/>
                      </a:moveTo>
                      <a:cubicBezTo>
                        <a:pt x="113374" y="0"/>
                        <a:pt x="126898" y="-1297"/>
                        <a:pt x="131059" y="11676"/>
                      </a:cubicBezTo>
                      <a:cubicBezTo>
                        <a:pt x="135220" y="24649"/>
                        <a:pt x="141462" y="24649"/>
                        <a:pt x="136260" y="31135"/>
                      </a:cubicBezTo>
                      <a:cubicBezTo>
                        <a:pt x="131059" y="37621"/>
                        <a:pt x="99850" y="57081"/>
                        <a:pt x="85807" y="94054"/>
                      </a:cubicBezTo>
                      <a:cubicBezTo>
                        <a:pt x="71763" y="131028"/>
                        <a:pt x="50957" y="217946"/>
                        <a:pt x="47837" y="245189"/>
                      </a:cubicBezTo>
                      <a:cubicBezTo>
                        <a:pt x="44716" y="272433"/>
                        <a:pt x="27031" y="334703"/>
                        <a:pt x="22870" y="343784"/>
                      </a:cubicBezTo>
                      <a:cubicBezTo>
                        <a:pt x="18709" y="352865"/>
                        <a:pt x="0" y="359352"/>
                        <a:pt x="0" y="350271"/>
                      </a:cubicBezTo>
                      <a:cubicBezTo>
                        <a:pt x="0" y="341189"/>
                        <a:pt x="20789" y="315243"/>
                        <a:pt x="28071" y="265947"/>
                      </a:cubicBezTo>
                      <a:cubicBezTo>
                        <a:pt x="35353" y="216649"/>
                        <a:pt x="43675" y="128432"/>
                        <a:pt x="62401" y="84325"/>
                      </a:cubicBezTo>
                      <a:cubicBezTo>
                        <a:pt x="81126" y="40216"/>
                        <a:pt x="90488" y="10378"/>
                        <a:pt x="113374" y="0"/>
                      </a:cubicBezTo>
                      <a:close/>
                    </a:path>
                  </a:pathLst>
                </a:custGeom>
                <a:solidFill>
                  <a:srgbClr val="9D734B"/>
                </a:solidFill>
                <a:ln w="8800" cap="flat">
                  <a:noFill/>
                  <a:bevel/>
                </a:ln>
              </p:spPr>
            </p:sp>
            <p:sp>
              <p:nvSpPr>
                <p:cNvPr id="4100" name="Freeform 4099"/>
                <p:cNvSpPr/>
                <p:nvPr/>
              </p:nvSpPr>
              <p:spPr>
                <a:xfrm>
                  <a:off x="3028794" y="6040565"/>
                  <a:ext cx="128442" cy="3328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8442" h="332818">
                      <a:moveTo>
                        <a:pt x="0" y="330264"/>
                      </a:moveTo>
                      <a:cubicBezTo>
                        <a:pt x="0" y="330264"/>
                        <a:pt x="17685" y="288750"/>
                        <a:pt x="20805" y="269291"/>
                      </a:cubicBezTo>
                      <a:cubicBezTo>
                        <a:pt x="23926" y="249831"/>
                        <a:pt x="32249" y="190156"/>
                        <a:pt x="48893" y="130479"/>
                      </a:cubicBezTo>
                      <a:cubicBezTo>
                        <a:pt x="65537" y="70804"/>
                        <a:pt x="88423" y="8534"/>
                        <a:pt x="107149" y="2047"/>
                      </a:cubicBezTo>
                      <a:cubicBezTo>
                        <a:pt x="125873" y="-4439"/>
                        <a:pt x="130035" y="5939"/>
                        <a:pt x="127954" y="8534"/>
                      </a:cubicBezTo>
                      <a:cubicBezTo>
                        <a:pt x="125873" y="11128"/>
                        <a:pt x="85303" y="39669"/>
                        <a:pt x="72819" y="81182"/>
                      </a:cubicBezTo>
                      <a:cubicBezTo>
                        <a:pt x="60336" y="122697"/>
                        <a:pt x="42651" y="204426"/>
                        <a:pt x="39530" y="213507"/>
                      </a:cubicBezTo>
                      <a:cubicBezTo>
                        <a:pt x="36410" y="222588"/>
                        <a:pt x="30168" y="273183"/>
                        <a:pt x="23926" y="292642"/>
                      </a:cubicBezTo>
                      <a:cubicBezTo>
                        <a:pt x="17685" y="312102"/>
                        <a:pt x="7282" y="341941"/>
                        <a:pt x="0" y="330264"/>
                      </a:cubicBezTo>
                      <a:close/>
                    </a:path>
                  </a:pathLst>
                </a:custGeom>
                <a:solidFill>
                  <a:srgbClr val="623914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4101" name="Group 4100"/>
              <p:cNvGrpSpPr/>
              <p:nvPr/>
            </p:nvGrpSpPr>
            <p:grpSpPr>
              <a:xfrm>
                <a:off x="2737359" y="6723719"/>
                <a:ext cx="161822" cy="181545"/>
                <a:chOff x="2737359" y="6723719"/>
                <a:chExt cx="161822" cy="181545"/>
              </a:xfrm>
            </p:grpSpPr>
            <p:sp>
              <p:nvSpPr>
                <p:cNvPr id="4102" name="Freeform 4101"/>
                <p:cNvSpPr/>
                <p:nvPr/>
              </p:nvSpPr>
              <p:spPr>
                <a:xfrm>
                  <a:off x="2795615" y="6744994"/>
                  <a:ext cx="98388" cy="1389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388" h="138995">
                      <a:moveTo>
                        <a:pt x="0" y="69497"/>
                      </a:moveTo>
                      <a:cubicBezTo>
                        <a:pt x="0" y="31103"/>
                        <a:pt x="21992" y="0"/>
                        <a:pt x="49194" y="0"/>
                      </a:cubicBezTo>
                      <a:cubicBezTo>
                        <a:pt x="76331" y="0"/>
                        <a:pt x="98388" y="31103"/>
                        <a:pt x="98388" y="69497"/>
                      </a:cubicBezTo>
                      <a:cubicBezTo>
                        <a:pt x="98388" y="107876"/>
                        <a:pt x="76331" y="138995"/>
                        <a:pt x="49194" y="138995"/>
                      </a:cubicBezTo>
                      <a:cubicBezTo>
                        <a:pt x="21992" y="138995"/>
                        <a:pt x="0" y="107876"/>
                        <a:pt x="0" y="69497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103" name="Freeform 4102"/>
                <p:cNvSpPr/>
                <p:nvPr/>
              </p:nvSpPr>
              <p:spPr>
                <a:xfrm>
                  <a:off x="2737359" y="6723719"/>
                  <a:ext cx="161822" cy="1815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822" h="181545">
                      <a:moveTo>
                        <a:pt x="0" y="90773"/>
                      </a:moveTo>
                      <a:cubicBezTo>
                        <a:pt x="0" y="40640"/>
                        <a:pt x="36225" y="0"/>
                        <a:pt x="80911" y="0"/>
                      </a:cubicBezTo>
                      <a:cubicBezTo>
                        <a:pt x="125597" y="0"/>
                        <a:pt x="161822" y="40640"/>
                        <a:pt x="161822" y="90773"/>
                      </a:cubicBezTo>
                      <a:cubicBezTo>
                        <a:pt x="161822" y="140905"/>
                        <a:pt x="125597" y="181545"/>
                        <a:pt x="80911" y="181545"/>
                      </a:cubicBezTo>
                      <a:cubicBezTo>
                        <a:pt x="36225" y="181545"/>
                        <a:pt x="0" y="140905"/>
                        <a:pt x="0" y="90773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8E3A57"/>
                    </a:gs>
                    <a:gs pos="75000">
                      <a:srgbClr val="A44364"/>
                    </a:gs>
                    <a:gs pos="0">
                      <a:srgbClr val="DDB5C2"/>
                    </a:gs>
                  </a:gsLst>
                  <a:path path="circl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sp>
              <p:nvSpPr>
                <p:cNvPr id="4104" name="Freeform 4103"/>
                <p:cNvSpPr/>
                <p:nvPr/>
              </p:nvSpPr>
              <p:spPr>
                <a:xfrm>
                  <a:off x="2863213" y="6801524"/>
                  <a:ext cx="25892" cy="259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92" h="25935">
                      <a:moveTo>
                        <a:pt x="0" y="12968"/>
                      </a:moveTo>
                      <a:cubicBezTo>
                        <a:pt x="0" y="5806"/>
                        <a:pt x="5796" y="0"/>
                        <a:pt x="12946" y="0"/>
                      </a:cubicBezTo>
                      <a:cubicBezTo>
                        <a:pt x="20096" y="0"/>
                        <a:pt x="25892" y="5806"/>
                        <a:pt x="25892" y="12968"/>
                      </a:cubicBezTo>
                      <a:cubicBezTo>
                        <a:pt x="25892" y="20129"/>
                        <a:pt x="20096" y="25935"/>
                        <a:pt x="12946" y="25935"/>
                      </a:cubicBezTo>
                      <a:cubicBezTo>
                        <a:pt x="5796" y="25935"/>
                        <a:pt x="0" y="20129"/>
                        <a:pt x="0" y="12968"/>
                      </a:cubicBezTo>
                      <a:close/>
                    </a:path>
                  </a:pathLst>
                </a:custGeom>
                <a:gradFill>
                  <a:gsLst>
                    <a:gs pos="72000">
                      <a:srgbClr val="FFFFFF">
                        <a:alpha val="0"/>
                      </a:srgbClr>
                    </a:gs>
                    <a:gs pos="0">
                      <a:srgbClr val="FFFFFF">
                        <a:alpha val="58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sp>
              <p:nvSpPr>
                <p:cNvPr id="4105" name="Freeform 4104"/>
                <p:cNvSpPr/>
                <p:nvPr/>
              </p:nvSpPr>
              <p:spPr>
                <a:xfrm>
                  <a:off x="2769723" y="6744462"/>
                  <a:ext cx="129458" cy="1413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9458" h="141346">
                      <a:moveTo>
                        <a:pt x="0" y="70673"/>
                      </a:moveTo>
                      <a:cubicBezTo>
                        <a:pt x="0" y="31641"/>
                        <a:pt x="28980" y="0"/>
                        <a:pt x="64729" y="0"/>
                      </a:cubicBezTo>
                      <a:cubicBezTo>
                        <a:pt x="100478" y="0"/>
                        <a:pt x="129458" y="31641"/>
                        <a:pt x="129458" y="70673"/>
                      </a:cubicBezTo>
                      <a:cubicBezTo>
                        <a:pt x="129458" y="109704"/>
                        <a:pt x="100478" y="141346"/>
                        <a:pt x="64729" y="141346"/>
                      </a:cubicBezTo>
                      <a:cubicBezTo>
                        <a:pt x="28980" y="141346"/>
                        <a:pt x="0" y="109704"/>
                        <a:pt x="0" y="70673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</p:grpSp>
          <p:grpSp>
            <p:nvGrpSpPr>
              <p:cNvPr id="4106" name="Group 4105"/>
              <p:cNvGrpSpPr/>
              <p:nvPr/>
            </p:nvGrpSpPr>
            <p:grpSpPr>
              <a:xfrm>
                <a:off x="2699815" y="6581076"/>
                <a:ext cx="161822" cy="181545"/>
                <a:chOff x="2699815" y="6581076"/>
                <a:chExt cx="161822" cy="181545"/>
              </a:xfrm>
            </p:grpSpPr>
            <p:sp>
              <p:nvSpPr>
                <p:cNvPr id="4107" name="Freeform 4106"/>
                <p:cNvSpPr/>
                <p:nvPr/>
              </p:nvSpPr>
              <p:spPr>
                <a:xfrm>
                  <a:off x="2758071" y="6602351"/>
                  <a:ext cx="98388" cy="1389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388" h="138995">
                      <a:moveTo>
                        <a:pt x="0" y="69497"/>
                      </a:moveTo>
                      <a:cubicBezTo>
                        <a:pt x="0" y="31103"/>
                        <a:pt x="21992" y="0"/>
                        <a:pt x="49194" y="0"/>
                      </a:cubicBezTo>
                      <a:cubicBezTo>
                        <a:pt x="76331" y="0"/>
                        <a:pt x="98388" y="31103"/>
                        <a:pt x="98388" y="69497"/>
                      </a:cubicBezTo>
                      <a:cubicBezTo>
                        <a:pt x="98388" y="107877"/>
                        <a:pt x="76331" y="138995"/>
                        <a:pt x="49194" y="138995"/>
                      </a:cubicBezTo>
                      <a:cubicBezTo>
                        <a:pt x="21992" y="138995"/>
                        <a:pt x="0" y="107877"/>
                        <a:pt x="0" y="69497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108" name="Freeform 4107"/>
                <p:cNvSpPr/>
                <p:nvPr/>
              </p:nvSpPr>
              <p:spPr>
                <a:xfrm>
                  <a:off x="2699815" y="6581076"/>
                  <a:ext cx="161822" cy="1815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822" h="181545">
                      <a:moveTo>
                        <a:pt x="0" y="90773"/>
                      </a:moveTo>
                      <a:cubicBezTo>
                        <a:pt x="0" y="40640"/>
                        <a:pt x="36225" y="0"/>
                        <a:pt x="80911" y="0"/>
                      </a:cubicBezTo>
                      <a:cubicBezTo>
                        <a:pt x="125597" y="0"/>
                        <a:pt x="161822" y="40640"/>
                        <a:pt x="161822" y="90773"/>
                      </a:cubicBezTo>
                      <a:cubicBezTo>
                        <a:pt x="161822" y="140905"/>
                        <a:pt x="125597" y="181545"/>
                        <a:pt x="80911" y="181545"/>
                      </a:cubicBezTo>
                      <a:cubicBezTo>
                        <a:pt x="36225" y="181545"/>
                        <a:pt x="0" y="140905"/>
                        <a:pt x="0" y="90773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5A1E3A"/>
                    </a:gs>
                    <a:gs pos="75000">
                      <a:srgbClr val="682344"/>
                    </a:gs>
                    <a:gs pos="0">
                      <a:srgbClr val="C4A7B5"/>
                    </a:gs>
                  </a:gsLst>
                  <a:path path="circl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sp>
              <p:nvSpPr>
                <p:cNvPr id="4109" name="Freeform 4108"/>
                <p:cNvSpPr/>
                <p:nvPr/>
              </p:nvSpPr>
              <p:spPr>
                <a:xfrm>
                  <a:off x="2825670" y="6658881"/>
                  <a:ext cx="25892" cy="259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92" h="25935">
                      <a:moveTo>
                        <a:pt x="0" y="12968"/>
                      </a:moveTo>
                      <a:cubicBezTo>
                        <a:pt x="0" y="5806"/>
                        <a:pt x="5796" y="0"/>
                        <a:pt x="12946" y="0"/>
                      </a:cubicBezTo>
                      <a:cubicBezTo>
                        <a:pt x="20096" y="0"/>
                        <a:pt x="25892" y="5806"/>
                        <a:pt x="25892" y="12968"/>
                      </a:cubicBezTo>
                      <a:cubicBezTo>
                        <a:pt x="25892" y="20129"/>
                        <a:pt x="20096" y="25935"/>
                        <a:pt x="12946" y="25935"/>
                      </a:cubicBezTo>
                      <a:cubicBezTo>
                        <a:pt x="5796" y="25935"/>
                        <a:pt x="0" y="20129"/>
                        <a:pt x="0" y="12968"/>
                      </a:cubicBezTo>
                      <a:close/>
                    </a:path>
                  </a:pathLst>
                </a:custGeom>
                <a:gradFill>
                  <a:gsLst>
                    <a:gs pos="72000">
                      <a:srgbClr val="FFFFFF">
                        <a:alpha val="0"/>
                      </a:srgbClr>
                    </a:gs>
                    <a:gs pos="0">
                      <a:srgbClr val="FFFFFF">
                        <a:alpha val="58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sp>
              <p:nvSpPr>
                <p:cNvPr id="4110" name="Freeform 4109"/>
                <p:cNvSpPr/>
                <p:nvPr/>
              </p:nvSpPr>
              <p:spPr>
                <a:xfrm>
                  <a:off x="2732180" y="6601823"/>
                  <a:ext cx="129458" cy="1413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9458" h="141346">
                      <a:moveTo>
                        <a:pt x="0" y="70673"/>
                      </a:moveTo>
                      <a:cubicBezTo>
                        <a:pt x="0" y="31641"/>
                        <a:pt x="28980" y="0"/>
                        <a:pt x="64729" y="0"/>
                      </a:cubicBezTo>
                      <a:cubicBezTo>
                        <a:pt x="100478" y="0"/>
                        <a:pt x="129458" y="31641"/>
                        <a:pt x="129458" y="70673"/>
                      </a:cubicBezTo>
                      <a:cubicBezTo>
                        <a:pt x="129458" y="109704"/>
                        <a:pt x="100478" y="141346"/>
                        <a:pt x="64729" y="141346"/>
                      </a:cubicBezTo>
                      <a:cubicBezTo>
                        <a:pt x="28980" y="141346"/>
                        <a:pt x="0" y="109704"/>
                        <a:pt x="0" y="70673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</p:grpSp>
          <p:grpSp>
            <p:nvGrpSpPr>
              <p:cNvPr id="4111" name="Group 4110"/>
              <p:cNvGrpSpPr/>
              <p:nvPr/>
            </p:nvGrpSpPr>
            <p:grpSpPr>
              <a:xfrm>
                <a:off x="2699815" y="6417689"/>
                <a:ext cx="161822" cy="181545"/>
                <a:chOff x="2699815" y="6417689"/>
                <a:chExt cx="161822" cy="181545"/>
              </a:xfrm>
            </p:grpSpPr>
            <p:sp>
              <p:nvSpPr>
                <p:cNvPr id="4112" name="Freeform 4111"/>
                <p:cNvSpPr/>
                <p:nvPr/>
              </p:nvSpPr>
              <p:spPr>
                <a:xfrm>
                  <a:off x="2758071" y="6438964"/>
                  <a:ext cx="98388" cy="1389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388" h="138995">
                      <a:moveTo>
                        <a:pt x="0" y="69497"/>
                      </a:moveTo>
                      <a:cubicBezTo>
                        <a:pt x="0" y="31103"/>
                        <a:pt x="21992" y="0"/>
                        <a:pt x="49194" y="0"/>
                      </a:cubicBezTo>
                      <a:cubicBezTo>
                        <a:pt x="76331" y="0"/>
                        <a:pt x="98388" y="31103"/>
                        <a:pt x="98388" y="69497"/>
                      </a:cubicBezTo>
                      <a:cubicBezTo>
                        <a:pt x="98388" y="107876"/>
                        <a:pt x="76331" y="138995"/>
                        <a:pt x="49194" y="138995"/>
                      </a:cubicBezTo>
                      <a:cubicBezTo>
                        <a:pt x="21992" y="138995"/>
                        <a:pt x="0" y="107876"/>
                        <a:pt x="0" y="69497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113" name="Freeform 4112"/>
                <p:cNvSpPr/>
                <p:nvPr/>
              </p:nvSpPr>
              <p:spPr>
                <a:xfrm>
                  <a:off x="2699815" y="6417689"/>
                  <a:ext cx="161822" cy="1815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822" h="181545">
                      <a:moveTo>
                        <a:pt x="0" y="90773"/>
                      </a:moveTo>
                      <a:cubicBezTo>
                        <a:pt x="0" y="40640"/>
                        <a:pt x="36225" y="0"/>
                        <a:pt x="80911" y="0"/>
                      </a:cubicBezTo>
                      <a:cubicBezTo>
                        <a:pt x="125597" y="0"/>
                        <a:pt x="161822" y="40640"/>
                        <a:pt x="161822" y="90773"/>
                      </a:cubicBezTo>
                      <a:cubicBezTo>
                        <a:pt x="161822" y="140905"/>
                        <a:pt x="125597" y="181545"/>
                        <a:pt x="80911" y="181545"/>
                      </a:cubicBezTo>
                      <a:cubicBezTo>
                        <a:pt x="36225" y="181545"/>
                        <a:pt x="0" y="140905"/>
                        <a:pt x="0" y="90773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8E3A57"/>
                    </a:gs>
                    <a:gs pos="75000">
                      <a:srgbClr val="A44364"/>
                    </a:gs>
                    <a:gs pos="0">
                      <a:srgbClr val="DDB5C2"/>
                    </a:gs>
                  </a:gsLst>
                  <a:path path="circl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sp>
              <p:nvSpPr>
                <p:cNvPr id="4114" name="Freeform 4113"/>
                <p:cNvSpPr/>
                <p:nvPr/>
              </p:nvSpPr>
              <p:spPr>
                <a:xfrm>
                  <a:off x="2825670" y="6495494"/>
                  <a:ext cx="25892" cy="259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92" h="25935">
                      <a:moveTo>
                        <a:pt x="0" y="12968"/>
                      </a:moveTo>
                      <a:cubicBezTo>
                        <a:pt x="0" y="5806"/>
                        <a:pt x="5796" y="0"/>
                        <a:pt x="12946" y="0"/>
                      </a:cubicBezTo>
                      <a:cubicBezTo>
                        <a:pt x="20096" y="0"/>
                        <a:pt x="25892" y="5806"/>
                        <a:pt x="25892" y="12968"/>
                      </a:cubicBezTo>
                      <a:cubicBezTo>
                        <a:pt x="25892" y="20129"/>
                        <a:pt x="20096" y="25935"/>
                        <a:pt x="12946" y="25935"/>
                      </a:cubicBezTo>
                      <a:cubicBezTo>
                        <a:pt x="5796" y="25935"/>
                        <a:pt x="0" y="20129"/>
                        <a:pt x="0" y="12968"/>
                      </a:cubicBezTo>
                      <a:close/>
                    </a:path>
                  </a:pathLst>
                </a:custGeom>
                <a:gradFill>
                  <a:gsLst>
                    <a:gs pos="72000">
                      <a:srgbClr val="FFFFFF">
                        <a:alpha val="0"/>
                      </a:srgbClr>
                    </a:gs>
                    <a:gs pos="0">
                      <a:srgbClr val="FFFFFF">
                        <a:alpha val="58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sp>
              <p:nvSpPr>
                <p:cNvPr id="4115" name="Freeform 4114"/>
                <p:cNvSpPr/>
                <p:nvPr/>
              </p:nvSpPr>
              <p:spPr>
                <a:xfrm>
                  <a:off x="2732180" y="6438432"/>
                  <a:ext cx="129458" cy="1413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9458" h="141346">
                      <a:moveTo>
                        <a:pt x="0" y="70673"/>
                      </a:moveTo>
                      <a:cubicBezTo>
                        <a:pt x="0" y="31641"/>
                        <a:pt x="28980" y="0"/>
                        <a:pt x="64729" y="0"/>
                      </a:cubicBezTo>
                      <a:cubicBezTo>
                        <a:pt x="100478" y="0"/>
                        <a:pt x="129458" y="31641"/>
                        <a:pt x="129458" y="70673"/>
                      </a:cubicBezTo>
                      <a:cubicBezTo>
                        <a:pt x="129458" y="109704"/>
                        <a:pt x="100478" y="141346"/>
                        <a:pt x="64729" y="141346"/>
                      </a:cubicBezTo>
                      <a:cubicBezTo>
                        <a:pt x="28980" y="141346"/>
                        <a:pt x="0" y="109704"/>
                        <a:pt x="0" y="70673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</p:grpSp>
          <p:grpSp>
            <p:nvGrpSpPr>
              <p:cNvPr id="4116" name="Group 4115"/>
              <p:cNvGrpSpPr/>
              <p:nvPr/>
            </p:nvGrpSpPr>
            <p:grpSpPr>
              <a:xfrm>
                <a:off x="2780727" y="6566167"/>
                <a:ext cx="161822" cy="181545"/>
                <a:chOff x="2780727" y="6566167"/>
                <a:chExt cx="161822" cy="181545"/>
              </a:xfrm>
            </p:grpSpPr>
            <p:sp>
              <p:nvSpPr>
                <p:cNvPr id="4117" name="Freeform 4116"/>
                <p:cNvSpPr/>
                <p:nvPr/>
              </p:nvSpPr>
              <p:spPr>
                <a:xfrm>
                  <a:off x="2838983" y="6587442"/>
                  <a:ext cx="98388" cy="1389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388" h="138995">
                      <a:moveTo>
                        <a:pt x="0" y="69497"/>
                      </a:moveTo>
                      <a:cubicBezTo>
                        <a:pt x="0" y="31103"/>
                        <a:pt x="21992" y="0"/>
                        <a:pt x="49194" y="0"/>
                      </a:cubicBezTo>
                      <a:cubicBezTo>
                        <a:pt x="76331" y="0"/>
                        <a:pt x="98388" y="31103"/>
                        <a:pt x="98388" y="69497"/>
                      </a:cubicBezTo>
                      <a:cubicBezTo>
                        <a:pt x="98388" y="107876"/>
                        <a:pt x="76331" y="138995"/>
                        <a:pt x="49194" y="138995"/>
                      </a:cubicBezTo>
                      <a:cubicBezTo>
                        <a:pt x="21992" y="138995"/>
                        <a:pt x="0" y="107876"/>
                        <a:pt x="0" y="69497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118" name="Freeform 4117"/>
                <p:cNvSpPr/>
                <p:nvPr/>
              </p:nvSpPr>
              <p:spPr>
                <a:xfrm>
                  <a:off x="2780727" y="6566167"/>
                  <a:ext cx="161822" cy="1815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822" h="181545">
                      <a:moveTo>
                        <a:pt x="0" y="90773"/>
                      </a:moveTo>
                      <a:cubicBezTo>
                        <a:pt x="0" y="40640"/>
                        <a:pt x="36225" y="0"/>
                        <a:pt x="80911" y="0"/>
                      </a:cubicBezTo>
                      <a:cubicBezTo>
                        <a:pt x="125597" y="0"/>
                        <a:pt x="161822" y="40640"/>
                        <a:pt x="161822" y="90773"/>
                      </a:cubicBezTo>
                      <a:cubicBezTo>
                        <a:pt x="161822" y="140905"/>
                        <a:pt x="125597" y="181545"/>
                        <a:pt x="80911" y="181545"/>
                      </a:cubicBezTo>
                      <a:cubicBezTo>
                        <a:pt x="36225" y="181545"/>
                        <a:pt x="0" y="140905"/>
                        <a:pt x="0" y="90773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8E3A57"/>
                    </a:gs>
                    <a:gs pos="75000">
                      <a:srgbClr val="A44364"/>
                    </a:gs>
                    <a:gs pos="0">
                      <a:srgbClr val="DDB5C2"/>
                    </a:gs>
                  </a:gsLst>
                  <a:path path="circl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sp>
              <p:nvSpPr>
                <p:cNvPr id="4119" name="Freeform 4118"/>
                <p:cNvSpPr/>
                <p:nvPr/>
              </p:nvSpPr>
              <p:spPr>
                <a:xfrm>
                  <a:off x="2906581" y="6643972"/>
                  <a:ext cx="25892" cy="259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92" h="25935">
                      <a:moveTo>
                        <a:pt x="0" y="12968"/>
                      </a:moveTo>
                      <a:cubicBezTo>
                        <a:pt x="0" y="5806"/>
                        <a:pt x="5796" y="0"/>
                        <a:pt x="12946" y="0"/>
                      </a:cubicBezTo>
                      <a:cubicBezTo>
                        <a:pt x="20096" y="0"/>
                        <a:pt x="25892" y="5806"/>
                        <a:pt x="25892" y="12968"/>
                      </a:cubicBezTo>
                      <a:cubicBezTo>
                        <a:pt x="25892" y="20129"/>
                        <a:pt x="20096" y="25935"/>
                        <a:pt x="12946" y="25935"/>
                      </a:cubicBezTo>
                      <a:cubicBezTo>
                        <a:pt x="5796" y="25935"/>
                        <a:pt x="0" y="20129"/>
                        <a:pt x="0" y="12968"/>
                      </a:cubicBezTo>
                      <a:close/>
                    </a:path>
                  </a:pathLst>
                </a:custGeom>
                <a:gradFill>
                  <a:gsLst>
                    <a:gs pos="72000">
                      <a:srgbClr val="FFFFFF">
                        <a:alpha val="0"/>
                      </a:srgbClr>
                    </a:gs>
                    <a:gs pos="0">
                      <a:srgbClr val="FFFFFF">
                        <a:alpha val="58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sp>
              <p:nvSpPr>
                <p:cNvPr id="4120" name="Freeform 4119"/>
                <p:cNvSpPr/>
                <p:nvPr/>
              </p:nvSpPr>
              <p:spPr>
                <a:xfrm>
                  <a:off x="2813092" y="6586910"/>
                  <a:ext cx="129458" cy="1413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9458" h="141346">
                      <a:moveTo>
                        <a:pt x="0" y="70673"/>
                      </a:moveTo>
                      <a:cubicBezTo>
                        <a:pt x="0" y="31641"/>
                        <a:pt x="28980" y="0"/>
                        <a:pt x="64729" y="0"/>
                      </a:cubicBezTo>
                      <a:cubicBezTo>
                        <a:pt x="100478" y="0"/>
                        <a:pt x="129458" y="31641"/>
                        <a:pt x="129458" y="70673"/>
                      </a:cubicBezTo>
                      <a:cubicBezTo>
                        <a:pt x="129458" y="109704"/>
                        <a:pt x="100478" y="141346"/>
                        <a:pt x="64729" y="141346"/>
                      </a:cubicBezTo>
                      <a:cubicBezTo>
                        <a:pt x="28980" y="141346"/>
                        <a:pt x="0" y="109704"/>
                        <a:pt x="0" y="70673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</p:grpSp>
          <p:grpSp>
            <p:nvGrpSpPr>
              <p:cNvPr id="4121" name="Group 4120"/>
              <p:cNvGrpSpPr/>
              <p:nvPr/>
            </p:nvGrpSpPr>
            <p:grpSpPr>
              <a:xfrm>
                <a:off x="2898289" y="6508461"/>
                <a:ext cx="161822" cy="181545"/>
                <a:chOff x="2898289" y="6508461"/>
                <a:chExt cx="161822" cy="181545"/>
              </a:xfrm>
            </p:grpSpPr>
            <p:sp>
              <p:nvSpPr>
                <p:cNvPr id="4122" name="Freeform 4121"/>
                <p:cNvSpPr/>
                <p:nvPr/>
              </p:nvSpPr>
              <p:spPr>
                <a:xfrm>
                  <a:off x="2956545" y="6529736"/>
                  <a:ext cx="98388" cy="1389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388" h="138995">
                      <a:moveTo>
                        <a:pt x="0" y="69497"/>
                      </a:moveTo>
                      <a:cubicBezTo>
                        <a:pt x="0" y="31103"/>
                        <a:pt x="21992" y="0"/>
                        <a:pt x="49194" y="0"/>
                      </a:cubicBezTo>
                      <a:cubicBezTo>
                        <a:pt x="76331" y="0"/>
                        <a:pt x="98388" y="31103"/>
                        <a:pt x="98388" y="69497"/>
                      </a:cubicBezTo>
                      <a:cubicBezTo>
                        <a:pt x="98388" y="107877"/>
                        <a:pt x="76331" y="138995"/>
                        <a:pt x="49194" y="138995"/>
                      </a:cubicBezTo>
                      <a:cubicBezTo>
                        <a:pt x="21992" y="138995"/>
                        <a:pt x="0" y="107877"/>
                        <a:pt x="0" y="69497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123" name="Freeform 4122"/>
                <p:cNvSpPr/>
                <p:nvPr/>
              </p:nvSpPr>
              <p:spPr>
                <a:xfrm>
                  <a:off x="2898289" y="6508461"/>
                  <a:ext cx="161822" cy="1815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822" h="181545">
                      <a:moveTo>
                        <a:pt x="0" y="90773"/>
                      </a:moveTo>
                      <a:cubicBezTo>
                        <a:pt x="0" y="40640"/>
                        <a:pt x="36225" y="0"/>
                        <a:pt x="80911" y="0"/>
                      </a:cubicBezTo>
                      <a:cubicBezTo>
                        <a:pt x="125597" y="0"/>
                        <a:pt x="161822" y="40640"/>
                        <a:pt x="161822" y="90773"/>
                      </a:cubicBezTo>
                      <a:cubicBezTo>
                        <a:pt x="161822" y="140905"/>
                        <a:pt x="125597" y="181545"/>
                        <a:pt x="80911" y="181545"/>
                      </a:cubicBezTo>
                      <a:cubicBezTo>
                        <a:pt x="36225" y="181545"/>
                        <a:pt x="0" y="140905"/>
                        <a:pt x="0" y="90773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5A1E3A"/>
                    </a:gs>
                    <a:gs pos="75000">
                      <a:srgbClr val="682344"/>
                    </a:gs>
                    <a:gs pos="0">
                      <a:srgbClr val="C4A7B5"/>
                    </a:gs>
                  </a:gsLst>
                  <a:path path="circl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sp>
              <p:nvSpPr>
                <p:cNvPr id="4124" name="Freeform 4123"/>
                <p:cNvSpPr/>
                <p:nvPr/>
              </p:nvSpPr>
              <p:spPr>
                <a:xfrm>
                  <a:off x="2930654" y="6529208"/>
                  <a:ext cx="129458" cy="1413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9458" h="141346">
                      <a:moveTo>
                        <a:pt x="0" y="70673"/>
                      </a:moveTo>
                      <a:cubicBezTo>
                        <a:pt x="0" y="31641"/>
                        <a:pt x="28980" y="0"/>
                        <a:pt x="64729" y="0"/>
                      </a:cubicBezTo>
                      <a:cubicBezTo>
                        <a:pt x="100478" y="0"/>
                        <a:pt x="129458" y="31641"/>
                        <a:pt x="129458" y="70673"/>
                      </a:cubicBezTo>
                      <a:cubicBezTo>
                        <a:pt x="129458" y="109704"/>
                        <a:pt x="100478" y="141346"/>
                        <a:pt x="64729" y="141346"/>
                      </a:cubicBezTo>
                      <a:cubicBezTo>
                        <a:pt x="28980" y="141346"/>
                        <a:pt x="0" y="109704"/>
                        <a:pt x="0" y="70673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</p:grpSp>
          <p:grpSp>
            <p:nvGrpSpPr>
              <p:cNvPr id="4125" name="Group 4124"/>
              <p:cNvGrpSpPr/>
              <p:nvPr/>
            </p:nvGrpSpPr>
            <p:grpSpPr>
              <a:xfrm>
                <a:off x="3006911" y="6417689"/>
                <a:ext cx="161822" cy="181545"/>
                <a:chOff x="3006911" y="6417689"/>
                <a:chExt cx="161822" cy="181545"/>
              </a:xfrm>
            </p:grpSpPr>
            <p:sp>
              <p:nvSpPr>
                <p:cNvPr id="4126" name="Freeform 4125"/>
                <p:cNvSpPr/>
                <p:nvPr/>
              </p:nvSpPr>
              <p:spPr>
                <a:xfrm>
                  <a:off x="3065167" y="6438964"/>
                  <a:ext cx="98388" cy="1389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388" h="138995">
                      <a:moveTo>
                        <a:pt x="0" y="69497"/>
                      </a:moveTo>
                      <a:cubicBezTo>
                        <a:pt x="0" y="31103"/>
                        <a:pt x="21992" y="0"/>
                        <a:pt x="49194" y="0"/>
                      </a:cubicBezTo>
                      <a:cubicBezTo>
                        <a:pt x="76331" y="0"/>
                        <a:pt x="98388" y="31103"/>
                        <a:pt x="98388" y="69497"/>
                      </a:cubicBezTo>
                      <a:cubicBezTo>
                        <a:pt x="98388" y="107877"/>
                        <a:pt x="76331" y="138995"/>
                        <a:pt x="49194" y="138995"/>
                      </a:cubicBezTo>
                      <a:cubicBezTo>
                        <a:pt x="21992" y="138995"/>
                        <a:pt x="0" y="107877"/>
                        <a:pt x="0" y="69497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127" name="Freeform 4126"/>
                <p:cNvSpPr/>
                <p:nvPr/>
              </p:nvSpPr>
              <p:spPr>
                <a:xfrm>
                  <a:off x="3006911" y="6417689"/>
                  <a:ext cx="161822" cy="1815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822" h="181545">
                      <a:moveTo>
                        <a:pt x="0" y="90773"/>
                      </a:moveTo>
                      <a:cubicBezTo>
                        <a:pt x="0" y="40640"/>
                        <a:pt x="36225" y="0"/>
                        <a:pt x="80911" y="0"/>
                      </a:cubicBezTo>
                      <a:cubicBezTo>
                        <a:pt x="125597" y="0"/>
                        <a:pt x="161822" y="40640"/>
                        <a:pt x="161822" y="90773"/>
                      </a:cubicBezTo>
                      <a:cubicBezTo>
                        <a:pt x="161822" y="140905"/>
                        <a:pt x="125597" y="181545"/>
                        <a:pt x="80911" y="181545"/>
                      </a:cubicBezTo>
                      <a:cubicBezTo>
                        <a:pt x="36225" y="181545"/>
                        <a:pt x="0" y="140905"/>
                        <a:pt x="0" y="90773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5A1E3A"/>
                    </a:gs>
                    <a:gs pos="75000">
                      <a:srgbClr val="682344"/>
                    </a:gs>
                    <a:gs pos="0">
                      <a:srgbClr val="C4A7B5"/>
                    </a:gs>
                  </a:gsLst>
                  <a:path path="circl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sp>
              <p:nvSpPr>
                <p:cNvPr id="4128" name="Freeform 4127"/>
                <p:cNvSpPr/>
                <p:nvPr/>
              </p:nvSpPr>
              <p:spPr>
                <a:xfrm>
                  <a:off x="3039275" y="6438436"/>
                  <a:ext cx="129458" cy="1413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9458" h="141346">
                      <a:moveTo>
                        <a:pt x="0" y="70673"/>
                      </a:moveTo>
                      <a:cubicBezTo>
                        <a:pt x="0" y="31641"/>
                        <a:pt x="28980" y="0"/>
                        <a:pt x="64729" y="0"/>
                      </a:cubicBezTo>
                      <a:cubicBezTo>
                        <a:pt x="100478" y="0"/>
                        <a:pt x="129458" y="31641"/>
                        <a:pt x="129458" y="70673"/>
                      </a:cubicBezTo>
                      <a:cubicBezTo>
                        <a:pt x="129458" y="109704"/>
                        <a:pt x="100478" y="141346"/>
                        <a:pt x="64729" y="141346"/>
                      </a:cubicBezTo>
                      <a:cubicBezTo>
                        <a:pt x="28980" y="141346"/>
                        <a:pt x="0" y="109704"/>
                        <a:pt x="0" y="70673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</p:grpSp>
          <p:grpSp>
            <p:nvGrpSpPr>
              <p:cNvPr id="4129" name="Group 4128"/>
              <p:cNvGrpSpPr/>
              <p:nvPr/>
            </p:nvGrpSpPr>
            <p:grpSpPr>
              <a:xfrm>
                <a:off x="2877174" y="6197883"/>
                <a:ext cx="161822" cy="181545"/>
                <a:chOff x="2877174" y="6197883"/>
                <a:chExt cx="161822" cy="181545"/>
              </a:xfrm>
            </p:grpSpPr>
            <p:sp>
              <p:nvSpPr>
                <p:cNvPr id="4130" name="Freeform 4129"/>
                <p:cNvSpPr/>
                <p:nvPr/>
              </p:nvSpPr>
              <p:spPr>
                <a:xfrm>
                  <a:off x="2935429" y="6219158"/>
                  <a:ext cx="98388" cy="1389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388" h="138995">
                      <a:moveTo>
                        <a:pt x="0" y="69497"/>
                      </a:moveTo>
                      <a:cubicBezTo>
                        <a:pt x="0" y="31103"/>
                        <a:pt x="21992" y="0"/>
                        <a:pt x="49194" y="0"/>
                      </a:cubicBezTo>
                      <a:cubicBezTo>
                        <a:pt x="76331" y="0"/>
                        <a:pt x="98388" y="31103"/>
                        <a:pt x="98388" y="69497"/>
                      </a:cubicBezTo>
                      <a:cubicBezTo>
                        <a:pt x="98388" y="107877"/>
                        <a:pt x="76331" y="138995"/>
                        <a:pt x="49194" y="138995"/>
                      </a:cubicBezTo>
                      <a:cubicBezTo>
                        <a:pt x="21992" y="138995"/>
                        <a:pt x="0" y="107877"/>
                        <a:pt x="0" y="69497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131" name="Freeform 4130"/>
                <p:cNvSpPr/>
                <p:nvPr/>
              </p:nvSpPr>
              <p:spPr>
                <a:xfrm>
                  <a:off x="2877174" y="6197883"/>
                  <a:ext cx="161822" cy="1815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822" h="181545">
                      <a:moveTo>
                        <a:pt x="0" y="90773"/>
                      </a:moveTo>
                      <a:cubicBezTo>
                        <a:pt x="0" y="40640"/>
                        <a:pt x="36225" y="0"/>
                        <a:pt x="80911" y="0"/>
                      </a:cubicBezTo>
                      <a:cubicBezTo>
                        <a:pt x="125597" y="0"/>
                        <a:pt x="161822" y="40640"/>
                        <a:pt x="161822" y="90773"/>
                      </a:cubicBezTo>
                      <a:cubicBezTo>
                        <a:pt x="161822" y="140905"/>
                        <a:pt x="125597" y="181545"/>
                        <a:pt x="80911" y="181545"/>
                      </a:cubicBezTo>
                      <a:cubicBezTo>
                        <a:pt x="36225" y="181545"/>
                        <a:pt x="0" y="140905"/>
                        <a:pt x="0" y="90773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5A1E3A"/>
                    </a:gs>
                    <a:gs pos="75000">
                      <a:srgbClr val="682344"/>
                    </a:gs>
                    <a:gs pos="0">
                      <a:srgbClr val="C4A7B5"/>
                    </a:gs>
                  </a:gsLst>
                  <a:path path="circl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sp>
              <p:nvSpPr>
                <p:cNvPr id="4132" name="Freeform 4131"/>
                <p:cNvSpPr/>
                <p:nvPr/>
              </p:nvSpPr>
              <p:spPr>
                <a:xfrm>
                  <a:off x="3003027" y="6275688"/>
                  <a:ext cx="25892" cy="259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92" h="25935">
                      <a:moveTo>
                        <a:pt x="0" y="12968"/>
                      </a:moveTo>
                      <a:cubicBezTo>
                        <a:pt x="0" y="5806"/>
                        <a:pt x="5796" y="0"/>
                        <a:pt x="12946" y="0"/>
                      </a:cubicBezTo>
                      <a:cubicBezTo>
                        <a:pt x="20096" y="0"/>
                        <a:pt x="25892" y="5806"/>
                        <a:pt x="25892" y="12968"/>
                      </a:cubicBezTo>
                      <a:cubicBezTo>
                        <a:pt x="25892" y="20129"/>
                        <a:pt x="20096" y="25935"/>
                        <a:pt x="12946" y="25935"/>
                      </a:cubicBezTo>
                      <a:cubicBezTo>
                        <a:pt x="5796" y="25935"/>
                        <a:pt x="0" y="20129"/>
                        <a:pt x="0" y="12968"/>
                      </a:cubicBezTo>
                      <a:close/>
                    </a:path>
                  </a:pathLst>
                </a:custGeom>
                <a:gradFill>
                  <a:gsLst>
                    <a:gs pos="72000">
                      <a:srgbClr val="FFFFFF">
                        <a:alpha val="0"/>
                      </a:srgbClr>
                    </a:gs>
                    <a:gs pos="0">
                      <a:srgbClr val="FFFFFF">
                        <a:alpha val="58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sp>
              <p:nvSpPr>
                <p:cNvPr id="4133" name="Freeform 4132"/>
                <p:cNvSpPr/>
                <p:nvPr/>
              </p:nvSpPr>
              <p:spPr>
                <a:xfrm>
                  <a:off x="2909538" y="6218630"/>
                  <a:ext cx="129458" cy="1413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9458" h="141346">
                      <a:moveTo>
                        <a:pt x="0" y="70673"/>
                      </a:moveTo>
                      <a:cubicBezTo>
                        <a:pt x="0" y="31641"/>
                        <a:pt x="28980" y="0"/>
                        <a:pt x="64729" y="0"/>
                      </a:cubicBezTo>
                      <a:cubicBezTo>
                        <a:pt x="100478" y="0"/>
                        <a:pt x="129458" y="31641"/>
                        <a:pt x="129458" y="70673"/>
                      </a:cubicBezTo>
                      <a:cubicBezTo>
                        <a:pt x="129458" y="109704"/>
                        <a:pt x="100478" y="141346"/>
                        <a:pt x="64729" y="141346"/>
                      </a:cubicBezTo>
                      <a:cubicBezTo>
                        <a:pt x="28980" y="141346"/>
                        <a:pt x="0" y="109704"/>
                        <a:pt x="0" y="70673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</p:grpSp>
          <p:grpSp>
            <p:nvGrpSpPr>
              <p:cNvPr id="4134" name="Group 4133"/>
              <p:cNvGrpSpPr/>
              <p:nvPr/>
            </p:nvGrpSpPr>
            <p:grpSpPr>
              <a:xfrm>
                <a:off x="2796262" y="6288655"/>
                <a:ext cx="161822" cy="181545"/>
                <a:chOff x="2796262" y="6288655"/>
                <a:chExt cx="161822" cy="181545"/>
              </a:xfrm>
            </p:grpSpPr>
            <p:sp>
              <p:nvSpPr>
                <p:cNvPr id="4135" name="Freeform 4134"/>
                <p:cNvSpPr/>
                <p:nvPr/>
              </p:nvSpPr>
              <p:spPr>
                <a:xfrm>
                  <a:off x="2854518" y="6309931"/>
                  <a:ext cx="98388" cy="1389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388" h="138995">
                      <a:moveTo>
                        <a:pt x="0" y="69497"/>
                      </a:moveTo>
                      <a:cubicBezTo>
                        <a:pt x="0" y="31103"/>
                        <a:pt x="21992" y="0"/>
                        <a:pt x="49194" y="0"/>
                      </a:cubicBezTo>
                      <a:cubicBezTo>
                        <a:pt x="76331" y="0"/>
                        <a:pt x="98388" y="31103"/>
                        <a:pt x="98388" y="69497"/>
                      </a:cubicBezTo>
                      <a:cubicBezTo>
                        <a:pt x="98388" y="107876"/>
                        <a:pt x="76331" y="138995"/>
                        <a:pt x="49194" y="138995"/>
                      </a:cubicBezTo>
                      <a:cubicBezTo>
                        <a:pt x="21992" y="138995"/>
                        <a:pt x="0" y="107876"/>
                        <a:pt x="0" y="69497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136" name="Freeform 4135"/>
                <p:cNvSpPr/>
                <p:nvPr/>
              </p:nvSpPr>
              <p:spPr>
                <a:xfrm>
                  <a:off x="2796262" y="6288655"/>
                  <a:ext cx="161822" cy="1815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822" h="181545">
                      <a:moveTo>
                        <a:pt x="0" y="90773"/>
                      </a:moveTo>
                      <a:cubicBezTo>
                        <a:pt x="0" y="40640"/>
                        <a:pt x="36225" y="0"/>
                        <a:pt x="80911" y="0"/>
                      </a:cubicBezTo>
                      <a:cubicBezTo>
                        <a:pt x="125597" y="0"/>
                        <a:pt x="161822" y="40640"/>
                        <a:pt x="161822" y="90773"/>
                      </a:cubicBezTo>
                      <a:cubicBezTo>
                        <a:pt x="161822" y="140905"/>
                        <a:pt x="125597" y="181545"/>
                        <a:pt x="80911" y="181545"/>
                      </a:cubicBezTo>
                      <a:cubicBezTo>
                        <a:pt x="36225" y="181545"/>
                        <a:pt x="0" y="140905"/>
                        <a:pt x="0" y="90773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8E3A57"/>
                    </a:gs>
                    <a:gs pos="75000">
                      <a:srgbClr val="A44364"/>
                    </a:gs>
                    <a:gs pos="0">
                      <a:srgbClr val="DDB5C2"/>
                    </a:gs>
                  </a:gsLst>
                  <a:path path="circl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sp>
              <p:nvSpPr>
                <p:cNvPr id="4137" name="Freeform 4136"/>
                <p:cNvSpPr/>
                <p:nvPr/>
              </p:nvSpPr>
              <p:spPr>
                <a:xfrm>
                  <a:off x="2828626" y="6309399"/>
                  <a:ext cx="129458" cy="1413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9458" h="141346">
                      <a:moveTo>
                        <a:pt x="0" y="70673"/>
                      </a:moveTo>
                      <a:cubicBezTo>
                        <a:pt x="0" y="31641"/>
                        <a:pt x="28980" y="0"/>
                        <a:pt x="64729" y="0"/>
                      </a:cubicBezTo>
                      <a:cubicBezTo>
                        <a:pt x="100478" y="0"/>
                        <a:pt x="129458" y="31641"/>
                        <a:pt x="129458" y="70673"/>
                      </a:cubicBezTo>
                      <a:cubicBezTo>
                        <a:pt x="129458" y="109704"/>
                        <a:pt x="100478" y="141346"/>
                        <a:pt x="64729" y="141346"/>
                      </a:cubicBezTo>
                      <a:cubicBezTo>
                        <a:pt x="28980" y="141346"/>
                        <a:pt x="0" y="109704"/>
                        <a:pt x="0" y="70673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</p:grpSp>
          <p:grpSp>
            <p:nvGrpSpPr>
              <p:cNvPr id="4138" name="Group 4137"/>
              <p:cNvGrpSpPr/>
              <p:nvPr/>
            </p:nvGrpSpPr>
            <p:grpSpPr>
              <a:xfrm>
                <a:off x="2925999" y="6359330"/>
                <a:ext cx="161822" cy="181545"/>
                <a:chOff x="2925999" y="6359330"/>
                <a:chExt cx="161822" cy="181545"/>
              </a:xfrm>
            </p:grpSpPr>
            <p:sp>
              <p:nvSpPr>
                <p:cNvPr id="4139" name="Freeform 4138"/>
                <p:cNvSpPr/>
                <p:nvPr/>
              </p:nvSpPr>
              <p:spPr>
                <a:xfrm>
                  <a:off x="2984255" y="6380605"/>
                  <a:ext cx="98388" cy="1389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388" h="138995">
                      <a:moveTo>
                        <a:pt x="0" y="69497"/>
                      </a:moveTo>
                      <a:cubicBezTo>
                        <a:pt x="0" y="31103"/>
                        <a:pt x="21992" y="0"/>
                        <a:pt x="49194" y="0"/>
                      </a:cubicBezTo>
                      <a:cubicBezTo>
                        <a:pt x="76331" y="0"/>
                        <a:pt x="98388" y="31103"/>
                        <a:pt x="98388" y="69497"/>
                      </a:cubicBezTo>
                      <a:cubicBezTo>
                        <a:pt x="98388" y="107876"/>
                        <a:pt x="76331" y="138995"/>
                        <a:pt x="49194" y="138995"/>
                      </a:cubicBezTo>
                      <a:cubicBezTo>
                        <a:pt x="21992" y="138995"/>
                        <a:pt x="0" y="107876"/>
                        <a:pt x="0" y="69497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140" name="Freeform 4139"/>
                <p:cNvSpPr/>
                <p:nvPr/>
              </p:nvSpPr>
              <p:spPr>
                <a:xfrm>
                  <a:off x="2925999" y="6359330"/>
                  <a:ext cx="161822" cy="1815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822" h="181545">
                      <a:moveTo>
                        <a:pt x="0" y="90773"/>
                      </a:moveTo>
                      <a:cubicBezTo>
                        <a:pt x="0" y="40640"/>
                        <a:pt x="36225" y="0"/>
                        <a:pt x="80911" y="0"/>
                      </a:cubicBezTo>
                      <a:cubicBezTo>
                        <a:pt x="125597" y="0"/>
                        <a:pt x="161822" y="40640"/>
                        <a:pt x="161822" y="90773"/>
                      </a:cubicBezTo>
                      <a:cubicBezTo>
                        <a:pt x="161822" y="140905"/>
                        <a:pt x="125597" y="181545"/>
                        <a:pt x="80911" y="181545"/>
                      </a:cubicBezTo>
                      <a:cubicBezTo>
                        <a:pt x="36225" y="181545"/>
                        <a:pt x="0" y="140905"/>
                        <a:pt x="0" y="90773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8E3A57"/>
                    </a:gs>
                    <a:gs pos="75000">
                      <a:srgbClr val="A44364"/>
                    </a:gs>
                    <a:gs pos="0">
                      <a:srgbClr val="DDB5C2"/>
                    </a:gs>
                  </a:gsLst>
                  <a:path path="circl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sp>
              <p:nvSpPr>
                <p:cNvPr id="4141" name="Freeform 4140"/>
                <p:cNvSpPr/>
                <p:nvPr/>
              </p:nvSpPr>
              <p:spPr>
                <a:xfrm>
                  <a:off x="2864225" y="6307421"/>
                  <a:ext cx="25892" cy="259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92" h="25935">
                      <a:moveTo>
                        <a:pt x="0" y="12968"/>
                      </a:moveTo>
                      <a:cubicBezTo>
                        <a:pt x="0" y="5806"/>
                        <a:pt x="5796" y="0"/>
                        <a:pt x="12946" y="0"/>
                      </a:cubicBezTo>
                      <a:cubicBezTo>
                        <a:pt x="20096" y="0"/>
                        <a:pt x="25892" y="5806"/>
                        <a:pt x="25892" y="12968"/>
                      </a:cubicBezTo>
                      <a:cubicBezTo>
                        <a:pt x="25892" y="20129"/>
                        <a:pt x="20096" y="25935"/>
                        <a:pt x="12946" y="25935"/>
                      </a:cubicBezTo>
                      <a:cubicBezTo>
                        <a:pt x="5796" y="25935"/>
                        <a:pt x="0" y="20129"/>
                        <a:pt x="0" y="12968"/>
                      </a:cubicBezTo>
                      <a:close/>
                    </a:path>
                  </a:pathLst>
                </a:custGeom>
                <a:gradFill>
                  <a:gsLst>
                    <a:gs pos="72000">
                      <a:srgbClr val="FFFFFF">
                        <a:alpha val="0"/>
                      </a:srgbClr>
                    </a:gs>
                    <a:gs pos="0">
                      <a:srgbClr val="FFFFFF">
                        <a:alpha val="58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sp>
              <p:nvSpPr>
                <p:cNvPr id="4142" name="Freeform 4141"/>
                <p:cNvSpPr/>
                <p:nvPr/>
              </p:nvSpPr>
              <p:spPr>
                <a:xfrm>
                  <a:off x="2958364" y="6380073"/>
                  <a:ext cx="129458" cy="1413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9458" h="141346">
                      <a:moveTo>
                        <a:pt x="0" y="70673"/>
                      </a:moveTo>
                      <a:cubicBezTo>
                        <a:pt x="0" y="31641"/>
                        <a:pt x="28980" y="0"/>
                        <a:pt x="64729" y="0"/>
                      </a:cubicBezTo>
                      <a:cubicBezTo>
                        <a:pt x="100478" y="0"/>
                        <a:pt x="129458" y="31641"/>
                        <a:pt x="129458" y="70673"/>
                      </a:cubicBezTo>
                      <a:cubicBezTo>
                        <a:pt x="129458" y="109704"/>
                        <a:pt x="100478" y="141346"/>
                        <a:pt x="64729" y="141346"/>
                      </a:cubicBezTo>
                      <a:cubicBezTo>
                        <a:pt x="28980" y="141346"/>
                        <a:pt x="0" y="109704"/>
                        <a:pt x="0" y="70673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</p:grpSp>
          <p:grpSp>
            <p:nvGrpSpPr>
              <p:cNvPr id="4143" name="Group 4142"/>
              <p:cNvGrpSpPr/>
              <p:nvPr/>
            </p:nvGrpSpPr>
            <p:grpSpPr>
              <a:xfrm>
                <a:off x="2958084" y="6455292"/>
                <a:ext cx="20713" cy="29817"/>
                <a:chOff x="2958084" y="6455292"/>
                <a:chExt cx="20713" cy="29817"/>
              </a:xfrm>
            </p:grpSpPr>
            <p:sp>
              <p:nvSpPr>
                <p:cNvPr id="4144" name="Freeform 4143"/>
                <p:cNvSpPr/>
                <p:nvPr/>
              </p:nvSpPr>
              <p:spPr>
                <a:xfrm>
                  <a:off x="2958084" y="6455292"/>
                  <a:ext cx="20713" cy="298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713" h="29817">
                      <a:moveTo>
                        <a:pt x="13580" y="0"/>
                      </a:moveTo>
                      <a:cubicBezTo>
                        <a:pt x="3704" y="-916"/>
                        <a:pt x="-8368" y="26931"/>
                        <a:pt x="8093" y="29679"/>
                      </a:cubicBezTo>
                      <a:cubicBezTo>
                        <a:pt x="24554" y="32427"/>
                        <a:pt x="23456" y="916"/>
                        <a:pt x="13580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25000"/>
                      </a:srgbClr>
                    </a:gs>
                    <a:gs pos="0">
                      <a:srgbClr val="FFFFFF">
                        <a:alpha val="61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sp>
              <p:nvSpPr>
                <p:cNvPr id="4145" name="Freeform 4144"/>
                <p:cNvSpPr/>
                <p:nvPr/>
              </p:nvSpPr>
              <p:spPr>
                <a:xfrm rot="600000">
                  <a:off x="2962462" y="6465481"/>
                  <a:ext cx="12072" cy="145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72" h="14505">
                      <a:moveTo>
                        <a:pt x="0" y="7235"/>
                      </a:moveTo>
                      <a:cubicBezTo>
                        <a:pt x="0" y="3221"/>
                        <a:pt x="2697" y="-34"/>
                        <a:pt x="6023" y="-34"/>
                      </a:cubicBezTo>
                      <a:cubicBezTo>
                        <a:pt x="9349" y="-34"/>
                        <a:pt x="12046" y="3221"/>
                        <a:pt x="12046" y="7235"/>
                      </a:cubicBezTo>
                      <a:cubicBezTo>
                        <a:pt x="12046" y="11250"/>
                        <a:pt x="9349" y="14505"/>
                        <a:pt x="6023" y="14505"/>
                      </a:cubicBezTo>
                      <a:cubicBezTo>
                        <a:pt x="2697" y="14505"/>
                        <a:pt x="0" y="11250"/>
                        <a:pt x="0" y="7235"/>
                      </a:cubicBezTo>
                      <a:close/>
                    </a:path>
                  </a:pathLst>
                </a:custGeom>
                <a:gradFill>
                  <a:gsLst>
                    <a:gs pos="22000">
                      <a:srgbClr val="FFFFFF">
                        <a:alpha val="4000"/>
                      </a:srgbClr>
                    </a:gs>
                    <a:gs pos="100000">
                      <a:srgbClr val="FFFFFF">
                        <a:alpha val="36000"/>
                      </a:srgbClr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146" name="Freeform 4145"/>
                <p:cNvSpPr/>
                <p:nvPr/>
              </p:nvSpPr>
              <p:spPr>
                <a:xfrm>
                  <a:off x="2958770" y="6475284"/>
                  <a:ext cx="18793" cy="92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793" h="9206">
                      <a:moveTo>
                        <a:pt x="91" y="-23"/>
                      </a:moveTo>
                      <a:cubicBezTo>
                        <a:pt x="91" y="-23"/>
                        <a:pt x="-1372" y="6572"/>
                        <a:pt x="6676" y="8771"/>
                      </a:cubicBezTo>
                      <a:cubicBezTo>
                        <a:pt x="14723" y="10969"/>
                        <a:pt x="18747" y="2908"/>
                        <a:pt x="18747" y="2176"/>
                      </a:cubicBezTo>
                      <a:cubicBezTo>
                        <a:pt x="18747" y="1443"/>
                        <a:pt x="11431" y="12435"/>
                        <a:pt x="91" y="-23"/>
                      </a:cubicBezTo>
                      <a:close/>
                    </a:path>
                  </a:pathLst>
                </a:custGeom>
                <a:gradFill>
                  <a:gsLst>
                    <a:gs pos="6000">
                      <a:srgbClr val="FFFFFF">
                        <a:alpha val="32000"/>
                      </a:srgbClr>
                    </a:gs>
                    <a:gs pos="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8800" cap="flat">
                  <a:noFill/>
                  <a:bevel/>
                </a:ln>
              </p:spPr>
            </p:sp>
            <p:sp>
              <p:nvSpPr>
                <p:cNvPr id="4147" name="Freeform 4146"/>
                <p:cNvSpPr/>
                <p:nvPr/>
              </p:nvSpPr>
              <p:spPr>
                <a:xfrm>
                  <a:off x="2970224" y="6459071"/>
                  <a:ext cx="5693" cy="49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93" h="4947">
                      <a:moveTo>
                        <a:pt x="-23" y="435"/>
                      </a:moveTo>
                      <a:cubicBezTo>
                        <a:pt x="-23" y="435"/>
                        <a:pt x="4184" y="2634"/>
                        <a:pt x="4184" y="4649"/>
                      </a:cubicBezTo>
                      <a:cubicBezTo>
                        <a:pt x="4184" y="6664"/>
                        <a:pt x="9488" y="-2130"/>
                        <a:pt x="-23" y="43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4148" name="Group 4147"/>
              <p:cNvGrpSpPr/>
              <p:nvPr/>
            </p:nvGrpSpPr>
            <p:grpSpPr>
              <a:xfrm>
                <a:off x="2796262" y="6417689"/>
                <a:ext cx="161822" cy="181545"/>
                <a:chOff x="2796262" y="6417689"/>
                <a:chExt cx="161822" cy="181545"/>
              </a:xfrm>
            </p:grpSpPr>
            <p:sp>
              <p:nvSpPr>
                <p:cNvPr id="4149" name="Freeform 4148"/>
                <p:cNvSpPr/>
                <p:nvPr/>
              </p:nvSpPr>
              <p:spPr>
                <a:xfrm>
                  <a:off x="2854518" y="6438964"/>
                  <a:ext cx="98388" cy="1389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388" h="138995">
                      <a:moveTo>
                        <a:pt x="0" y="69497"/>
                      </a:moveTo>
                      <a:cubicBezTo>
                        <a:pt x="0" y="31103"/>
                        <a:pt x="21992" y="0"/>
                        <a:pt x="49194" y="0"/>
                      </a:cubicBezTo>
                      <a:cubicBezTo>
                        <a:pt x="76331" y="0"/>
                        <a:pt x="98388" y="31103"/>
                        <a:pt x="98388" y="69497"/>
                      </a:cubicBezTo>
                      <a:cubicBezTo>
                        <a:pt x="98388" y="107877"/>
                        <a:pt x="76331" y="138995"/>
                        <a:pt x="49194" y="138995"/>
                      </a:cubicBezTo>
                      <a:cubicBezTo>
                        <a:pt x="21992" y="138995"/>
                        <a:pt x="0" y="107877"/>
                        <a:pt x="0" y="69497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150" name="Freeform 4149"/>
                <p:cNvSpPr/>
                <p:nvPr/>
              </p:nvSpPr>
              <p:spPr>
                <a:xfrm>
                  <a:off x="2796262" y="6417689"/>
                  <a:ext cx="161822" cy="1815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822" h="181545">
                      <a:moveTo>
                        <a:pt x="0" y="90773"/>
                      </a:moveTo>
                      <a:cubicBezTo>
                        <a:pt x="0" y="40640"/>
                        <a:pt x="36225" y="0"/>
                        <a:pt x="80911" y="0"/>
                      </a:cubicBezTo>
                      <a:cubicBezTo>
                        <a:pt x="125597" y="0"/>
                        <a:pt x="161822" y="40640"/>
                        <a:pt x="161822" y="90773"/>
                      </a:cubicBezTo>
                      <a:cubicBezTo>
                        <a:pt x="161822" y="140905"/>
                        <a:pt x="125597" y="181545"/>
                        <a:pt x="80911" y="181545"/>
                      </a:cubicBezTo>
                      <a:cubicBezTo>
                        <a:pt x="36225" y="181545"/>
                        <a:pt x="0" y="140905"/>
                        <a:pt x="0" y="90773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5A1E3A"/>
                    </a:gs>
                    <a:gs pos="75000">
                      <a:srgbClr val="682344"/>
                    </a:gs>
                    <a:gs pos="0">
                      <a:srgbClr val="C4A7B5"/>
                    </a:gs>
                  </a:gsLst>
                  <a:path path="circl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sp>
              <p:nvSpPr>
                <p:cNvPr id="4151" name="Freeform 4150"/>
                <p:cNvSpPr/>
                <p:nvPr/>
              </p:nvSpPr>
              <p:spPr>
                <a:xfrm>
                  <a:off x="2828626" y="6438436"/>
                  <a:ext cx="129458" cy="1413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9458" h="141346">
                      <a:moveTo>
                        <a:pt x="0" y="70673"/>
                      </a:moveTo>
                      <a:cubicBezTo>
                        <a:pt x="0" y="31641"/>
                        <a:pt x="28980" y="0"/>
                        <a:pt x="64729" y="0"/>
                      </a:cubicBezTo>
                      <a:cubicBezTo>
                        <a:pt x="100478" y="0"/>
                        <a:pt x="129458" y="31641"/>
                        <a:pt x="129458" y="70673"/>
                      </a:cubicBezTo>
                      <a:cubicBezTo>
                        <a:pt x="129458" y="109704"/>
                        <a:pt x="100478" y="141346"/>
                        <a:pt x="64729" y="141346"/>
                      </a:cubicBezTo>
                      <a:cubicBezTo>
                        <a:pt x="28980" y="141346"/>
                        <a:pt x="0" y="109704"/>
                        <a:pt x="0" y="70673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</p:grpSp>
          <p:grpSp>
            <p:nvGrpSpPr>
              <p:cNvPr id="4152" name="Group 4151"/>
              <p:cNvGrpSpPr/>
              <p:nvPr/>
            </p:nvGrpSpPr>
            <p:grpSpPr>
              <a:xfrm>
                <a:off x="3006911" y="6250408"/>
                <a:ext cx="161822" cy="181545"/>
                <a:chOff x="3006911" y="6250408"/>
                <a:chExt cx="161822" cy="181545"/>
              </a:xfrm>
            </p:grpSpPr>
            <p:sp>
              <p:nvSpPr>
                <p:cNvPr id="4153" name="Freeform 4152"/>
                <p:cNvSpPr/>
                <p:nvPr/>
              </p:nvSpPr>
              <p:spPr>
                <a:xfrm>
                  <a:off x="3065167" y="6271684"/>
                  <a:ext cx="98388" cy="1389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388" h="138995">
                      <a:moveTo>
                        <a:pt x="0" y="69497"/>
                      </a:moveTo>
                      <a:cubicBezTo>
                        <a:pt x="0" y="31103"/>
                        <a:pt x="21992" y="0"/>
                        <a:pt x="49194" y="0"/>
                      </a:cubicBezTo>
                      <a:cubicBezTo>
                        <a:pt x="76331" y="0"/>
                        <a:pt x="98388" y="31103"/>
                        <a:pt x="98388" y="69497"/>
                      </a:cubicBezTo>
                      <a:cubicBezTo>
                        <a:pt x="98388" y="107876"/>
                        <a:pt x="76331" y="138995"/>
                        <a:pt x="49194" y="138995"/>
                      </a:cubicBezTo>
                      <a:cubicBezTo>
                        <a:pt x="21992" y="138995"/>
                        <a:pt x="0" y="107876"/>
                        <a:pt x="0" y="69497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154" name="Freeform 4153"/>
                <p:cNvSpPr/>
                <p:nvPr/>
              </p:nvSpPr>
              <p:spPr>
                <a:xfrm>
                  <a:off x="3006911" y="6250408"/>
                  <a:ext cx="161822" cy="1815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822" h="181545">
                      <a:moveTo>
                        <a:pt x="0" y="90773"/>
                      </a:moveTo>
                      <a:cubicBezTo>
                        <a:pt x="0" y="40640"/>
                        <a:pt x="36225" y="0"/>
                        <a:pt x="80911" y="0"/>
                      </a:cubicBezTo>
                      <a:cubicBezTo>
                        <a:pt x="125597" y="0"/>
                        <a:pt x="161822" y="40640"/>
                        <a:pt x="161822" y="90773"/>
                      </a:cubicBezTo>
                      <a:cubicBezTo>
                        <a:pt x="161822" y="140905"/>
                        <a:pt x="125597" y="181545"/>
                        <a:pt x="80911" y="181545"/>
                      </a:cubicBezTo>
                      <a:cubicBezTo>
                        <a:pt x="36225" y="181545"/>
                        <a:pt x="0" y="140905"/>
                        <a:pt x="0" y="90773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8E3A57"/>
                    </a:gs>
                    <a:gs pos="75000">
                      <a:srgbClr val="A44364"/>
                    </a:gs>
                    <a:gs pos="0">
                      <a:srgbClr val="DDB5C2"/>
                    </a:gs>
                  </a:gsLst>
                  <a:path path="circl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sp>
              <p:nvSpPr>
                <p:cNvPr id="4155" name="Freeform 4154"/>
                <p:cNvSpPr/>
                <p:nvPr/>
              </p:nvSpPr>
              <p:spPr>
                <a:xfrm>
                  <a:off x="3132765" y="6328214"/>
                  <a:ext cx="25892" cy="259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92" h="25935">
                      <a:moveTo>
                        <a:pt x="0" y="12968"/>
                      </a:moveTo>
                      <a:cubicBezTo>
                        <a:pt x="0" y="5806"/>
                        <a:pt x="5796" y="0"/>
                        <a:pt x="12946" y="0"/>
                      </a:cubicBezTo>
                      <a:cubicBezTo>
                        <a:pt x="20096" y="0"/>
                        <a:pt x="25892" y="5806"/>
                        <a:pt x="25892" y="12968"/>
                      </a:cubicBezTo>
                      <a:cubicBezTo>
                        <a:pt x="25892" y="20129"/>
                        <a:pt x="20096" y="25935"/>
                        <a:pt x="12946" y="25935"/>
                      </a:cubicBezTo>
                      <a:cubicBezTo>
                        <a:pt x="5796" y="25935"/>
                        <a:pt x="0" y="20129"/>
                        <a:pt x="0" y="12968"/>
                      </a:cubicBezTo>
                      <a:close/>
                    </a:path>
                  </a:pathLst>
                </a:custGeom>
                <a:gradFill>
                  <a:gsLst>
                    <a:gs pos="72000">
                      <a:srgbClr val="FFFFFF">
                        <a:alpha val="0"/>
                      </a:srgbClr>
                    </a:gs>
                    <a:gs pos="0">
                      <a:srgbClr val="FFFFFF">
                        <a:alpha val="58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sp>
              <p:nvSpPr>
                <p:cNvPr id="4156" name="Freeform 4155"/>
                <p:cNvSpPr/>
                <p:nvPr/>
              </p:nvSpPr>
              <p:spPr>
                <a:xfrm>
                  <a:off x="3039275" y="6271152"/>
                  <a:ext cx="129458" cy="1413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9458" h="141346">
                      <a:moveTo>
                        <a:pt x="0" y="70673"/>
                      </a:moveTo>
                      <a:cubicBezTo>
                        <a:pt x="0" y="31641"/>
                        <a:pt x="28980" y="0"/>
                        <a:pt x="64729" y="0"/>
                      </a:cubicBezTo>
                      <a:cubicBezTo>
                        <a:pt x="100478" y="0"/>
                        <a:pt x="129458" y="31641"/>
                        <a:pt x="129458" y="70673"/>
                      </a:cubicBezTo>
                      <a:cubicBezTo>
                        <a:pt x="129458" y="109704"/>
                        <a:pt x="100478" y="141346"/>
                        <a:pt x="64729" y="141346"/>
                      </a:cubicBezTo>
                      <a:cubicBezTo>
                        <a:pt x="28980" y="141346"/>
                        <a:pt x="0" y="109704"/>
                        <a:pt x="0" y="70673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</p:grpSp>
          <p:grpSp>
            <p:nvGrpSpPr>
              <p:cNvPr id="4157" name="Group 4156"/>
              <p:cNvGrpSpPr/>
              <p:nvPr/>
            </p:nvGrpSpPr>
            <p:grpSpPr>
              <a:xfrm>
                <a:off x="2860344" y="6133613"/>
                <a:ext cx="398731" cy="398103"/>
                <a:chOff x="2860344" y="6133613"/>
                <a:chExt cx="398731" cy="398103"/>
              </a:xfrm>
            </p:grpSpPr>
            <p:sp>
              <p:nvSpPr>
                <p:cNvPr id="4158" name="Freeform 4157"/>
                <p:cNvSpPr/>
                <p:nvPr/>
              </p:nvSpPr>
              <p:spPr>
                <a:xfrm>
                  <a:off x="2860344" y="6133613"/>
                  <a:ext cx="398731" cy="3981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8731" h="398103">
                      <a:moveTo>
                        <a:pt x="212524" y="119952"/>
                      </a:moveTo>
                      <a:lnTo>
                        <a:pt x="190154" y="87657"/>
                      </a:lnTo>
                      <a:cubicBezTo>
                        <a:pt x="190154" y="87657"/>
                        <a:pt x="186206" y="72499"/>
                        <a:pt x="188180" y="64589"/>
                      </a:cubicBezTo>
                      <a:cubicBezTo>
                        <a:pt x="190154" y="56681"/>
                        <a:pt x="192128" y="51408"/>
                        <a:pt x="192128" y="51408"/>
                      </a:cubicBezTo>
                      <a:lnTo>
                        <a:pt x="186864" y="53385"/>
                      </a:lnTo>
                      <a:lnTo>
                        <a:pt x="180284" y="34272"/>
                      </a:lnTo>
                      <a:lnTo>
                        <a:pt x="169098" y="19113"/>
                      </a:lnTo>
                      <a:lnTo>
                        <a:pt x="169098" y="25704"/>
                      </a:lnTo>
                      <a:lnTo>
                        <a:pt x="158242" y="17466"/>
                      </a:lnTo>
                      <a:lnTo>
                        <a:pt x="144754" y="7909"/>
                      </a:lnTo>
                      <a:lnTo>
                        <a:pt x="144754" y="13841"/>
                      </a:lnTo>
                      <a:lnTo>
                        <a:pt x="126988" y="0"/>
                      </a:lnTo>
                      <a:lnTo>
                        <a:pt x="131594" y="10545"/>
                      </a:lnTo>
                      <a:lnTo>
                        <a:pt x="99354" y="1318"/>
                      </a:lnTo>
                      <a:lnTo>
                        <a:pt x="109881" y="25704"/>
                      </a:lnTo>
                      <a:lnTo>
                        <a:pt x="90142" y="25704"/>
                      </a:lnTo>
                      <a:lnTo>
                        <a:pt x="92774" y="30317"/>
                      </a:lnTo>
                      <a:lnTo>
                        <a:pt x="83891" y="31965"/>
                      </a:lnTo>
                      <a:lnTo>
                        <a:pt x="90142" y="36249"/>
                      </a:lnTo>
                      <a:lnTo>
                        <a:pt x="65797" y="43499"/>
                      </a:lnTo>
                      <a:lnTo>
                        <a:pt x="85536" y="51408"/>
                      </a:lnTo>
                      <a:lnTo>
                        <a:pt x="72048" y="49760"/>
                      </a:lnTo>
                      <a:lnTo>
                        <a:pt x="75338" y="60305"/>
                      </a:lnTo>
                      <a:lnTo>
                        <a:pt x="51322" y="61953"/>
                      </a:lnTo>
                      <a:lnTo>
                        <a:pt x="57902" y="71180"/>
                      </a:lnTo>
                      <a:lnTo>
                        <a:pt x="51322" y="68544"/>
                      </a:lnTo>
                      <a:lnTo>
                        <a:pt x="51322" y="71839"/>
                      </a:lnTo>
                      <a:lnTo>
                        <a:pt x="27635" y="78430"/>
                      </a:lnTo>
                      <a:lnTo>
                        <a:pt x="37175" y="89964"/>
                      </a:lnTo>
                      <a:lnTo>
                        <a:pt x="18423" y="97544"/>
                      </a:lnTo>
                      <a:lnTo>
                        <a:pt x="25990" y="100509"/>
                      </a:lnTo>
                      <a:lnTo>
                        <a:pt x="0" y="119952"/>
                      </a:lnTo>
                      <a:lnTo>
                        <a:pt x="41452" y="130497"/>
                      </a:lnTo>
                      <a:cubicBezTo>
                        <a:pt x="41452" y="130497"/>
                        <a:pt x="41452" y="133133"/>
                        <a:pt x="41452" y="134452"/>
                      </a:cubicBezTo>
                      <a:cubicBezTo>
                        <a:pt x="41452" y="135770"/>
                        <a:pt x="47045" y="136100"/>
                        <a:pt x="47045" y="136100"/>
                      </a:cubicBezTo>
                      <a:lnTo>
                        <a:pt x="32241" y="141702"/>
                      </a:lnTo>
                      <a:lnTo>
                        <a:pt x="44742" y="152247"/>
                      </a:lnTo>
                      <a:lnTo>
                        <a:pt x="32241" y="161474"/>
                      </a:lnTo>
                      <a:cubicBezTo>
                        <a:pt x="32241" y="161474"/>
                        <a:pt x="36846" y="162133"/>
                        <a:pt x="36846" y="163451"/>
                      </a:cubicBezTo>
                      <a:cubicBezTo>
                        <a:pt x="36846" y="164769"/>
                        <a:pt x="25661" y="183223"/>
                        <a:pt x="25661" y="183223"/>
                      </a:cubicBezTo>
                      <a:lnTo>
                        <a:pt x="51322" y="180587"/>
                      </a:lnTo>
                      <a:lnTo>
                        <a:pt x="47045" y="187837"/>
                      </a:lnTo>
                      <a:lnTo>
                        <a:pt x="57902" y="185860"/>
                      </a:lnTo>
                      <a:lnTo>
                        <a:pt x="49348" y="208927"/>
                      </a:lnTo>
                      <a:lnTo>
                        <a:pt x="68923" y="211070"/>
                      </a:lnTo>
                      <a:lnTo>
                        <a:pt x="60204" y="219802"/>
                      </a:lnTo>
                      <a:lnTo>
                        <a:pt x="63823" y="219802"/>
                      </a:lnTo>
                      <a:cubicBezTo>
                        <a:pt x="63823" y="219802"/>
                        <a:pt x="58724" y="234466"/>
                        <a:pt x="60204" y="235950"/>
                      </a:cubicBezTo>
                      <a:cubicBezTo>
                        <a:pt x="61685" y="237433"/>
                        <a:pt x="71061" y="232654"/>
                        <a:pt x="71061" y="232654"/>
                      </a:cubicBezTo>
                      <a:lnTo>
                        <a:pt x="71061" y="251767"/>
                      </a:lnTo>
                      <a:lnTo>
                        <a:pt x="83891" y="248802"/>
                      </a:lnTo>
                      <a:lnTo>
                        <a:pt x="90142" y="287358"/>
                      </a:lnTo>
                      <a:lnTo>
                        <a:pt x="128962" y="253085"/>
                      </a:lnTo>
                      <a:lnTo>
                        <a:pt x="134556" y="254733"/>
                      </a:lnTo>
                      <a:lnTo>
                        <a:pt x="149360" y="242540"/>
                      </a:lnTo>
                      <a:lnTo>
                        <a:pt x="159887" y="248802"/>
                      </a:lnTo>
                      <a:lnTo>
                        <a:pt x="170415" y="235950"/>
                      </a:lnTo>
                      <a:lnTo>
                        <a:pt x="177653" y="245836"/>
                      </a:lnTo>
                      <a:lnTo>
                        <a:pt x="169098" y="267585"/>
                      </a:lnTo>
                      <a:lnTo>
                        <a:pt x="188180" y="274176"/>
                      </a:lnTo>
                      <a:lnTo>
                        <a:pt x="186864" y="293289"/>
                      </a:lnTo>
                      <a:lnTo>
                        <a:pt x="194760" y="293289"/>
                      </a:lnTo>
                      <a:lnTo>
                        <a:pt x="199365" y="313062"/>
                      </a:lnTo>
                      <a:lnTo>
                        <a:pt x="214498" y="314380"/>
                      </a:lnTo>
                      <a:lnTo>
                        <a:pt x="216472" y="340743"/>
                      </a:lnTo>
                      <a:lnTo>
                        <a:pt x="227000" y="338766"/>
                      </a:lnTo>
                      <a:lnTo>
                        <a:pt x="232922" y="366447"/>
                      </a:lnTo>
                      <a:lnTo>
                        <a:pt x="242791" y="364470"/>
                      </a:lnTo>
                      <a:lnTo>
                        <a:pt x="280296" y="398103"/>
                      </a:lnTo>
                      <a:lnTo>
                        <a:pt x="284244" y="380947"/>
                      </a:lnTo>
                      <a:lnTo>
                        <a:pt x="286546" y="378639"/>
                      </a:lnTo>
                      <a:lnTo>
                        <a:pt x="288520" y="368094"/>
                      </a:lnTo>
                      <a:lnTo>
                        <a:pt x="297403" y="370401"/>
                      </a:lnTo>
                      <a:lnTo>
                        <a:pt x="299048" y="352935"/>
                      </a:lnTo>
                      <a:cubicBezTo>
                        <a:pt x="299048" y="352935"/>
                        <a:pt x="305298" y="351288"/>
                        <a:pt x="306615" y="351288"/>
                      </a:cubicBezTo>
                      <a:cubicBezTo>
                        <a:pt x="307930" y="351288"/>
                        <a:pt x="308588" y="343379"/>
                        <a:pt x="308588" y="343379"/>
                      </a:cubicBezTo>
                      <a:lnTo>
                        <a:pt x="311220" y="338766"/>
                      </a:lnTo>
                      <a:lnTo>
                        <a:pt x="317800" y="338766"/>
                      </a:lnTo>
                      <a:lnTo>
                        <a:pt x="322406" y="325584"/>
                      </a:lnTo>
                      <a:lnTo>
                        <a:pt x="322406" y="314380"/>
                      </a:lnTo>
                      <a:lnTo>
                        <a:pt x="322406" y="303835"/>
                      </a:lnTo>
                      <a:lnTo>
                        <a:pt x="340829" y="317016"/>
                      </a:lnTo>
                      <a:cubicBezTo>
                        <a:pt x="340829" y="317016"/>
                        <a:pt x="339513" y="286699"/>
                        <a:pt x="339513" y="289993"/>
                      </a:cubicBezTo>
                      <a:cubicBezTo>
                        <a:pt x="339513" y="293289"/>
                        <a:pt x="346751" y="295266"/>
                        <a:pt x="346751" y="295266"/>
                      </a:cubicBezTo>
                      <a:lnTo>
                        <a:pt x="352014" y="289993"/>
                      </a:lnTo>
                      <a:lnTo>
                        <a:pt x="373070" y="328880"/>
                      </a:lnTo>
                      <a:lnTo>
                        <a:pt x="373070" y="287358"/>
                      </a:lnTo>
                      <a:lnTo>
                        <a:pt x="384913" y="289993"/>
                      </a:lnTo>
                      <a:lnTo>
                        <a:pt x="375701" y="270222"/>
                      </a:lnTo>
                      <a:lnTo>
                        <a:pt x="384913" y="271540"/>
                      </a:lnTo>
                      <a:lnTo>
                        <a:pt x="379320" y="256051"/>
                      </a:lnTo>
                      <a:lnTo>
                        <a:pt x="384913" y="251767"/>
                      </a:lnTo>
                      <a:lnTo>
                        <a:pt x="373070" y="248802"/>
                      </a:lnTo>
                      <a:lnTo>
                        <a:pt x="388861" y="245836"/>
                      </a:lnTo>
                      <a:lnTo>
                        <a:pt x="369122" y="221450"/>
                      </a:lnTo>
                      <a:lnTo>
                        <a:pt x="380965" y="219802"/>
                      </a:lnTo>
                      <a:lnTo>
                        <a:pt x="369122" y="206620"/>
                      </a:lnTo>
                      <a:lnTo>
                        <a:pt x="398731" y="204973"/>
                      </a:lnTo>
                      <a:lnTo>
                        <a:pt x="388861" y="191792"/>
                      </a:lnTo>
                      <a:lnTo>
                        <a:pt x="389848" y="185860"/>
                      </a:lnTo>
                      <a:lnTo>
                        <a:pt x="382281" y="183223"/>
                      </a:lnTo>
                      <a:lnTo>
                        <a:pt x="386887" y="172019"/>
                      </a:lnTo>
                      <a:lnTo>
                        <a:pt x="369122" y="165099"/>
                      </a:lnTo>
                      <a:lnTo>
                        <a:pt x="394783" y="156860"/>
                      </a:lnTo>
                      <a:lnTo>
                        <a:pt x="382281" y="153565"/>
                      </a:lnTo>
                      <a:lnTo>
                        <a:pt x="375701" y="143679"/>
                      </a:lnTo>
                      <a:lnTo>
                        <a:pt x="382281" y="139725"/>
                      </a:lnTo>
                      <a:lnTo>
                        <a:pt x="359252" y="125225"/>
                      </a:lnTo>
                      <a:lnTo>
                        <a:pt x="364516" y="119952"/>
                      </a:lnTo>
                      <a:lnTo>
                        <a:pt x="352014" y="115998"/>
                      </a:lnTo>
                      <a:lnTo>
                        <a:pt x="356949" y="105123"/>
                      </a:lnTo>
                      <a:lnTo>
                        <a:pt x="343460" y="98861"/>
                      </a:lnTo>
                      <a:lnTo>
                        <a:pt x="334250" y="97544"/>
                      </a:lnTo>
                      <a:lnTo>
                        <a:pt x="337539" y="90293"/>
                      </a:lnTo>
                      <a:lnTo>
                        <a:pt x="322406" y="87657"/>
                      </a:lnTo>
                      <a:lnTo>
                        <a:pt x="329644" y="71180"/>
                      </a:lnTo>
                      <a:lnTo>
                        <a:pt x="306615" y="68544"/>
                      </a:lnTo>
                      <a:lnTo>
                        <a:pt x="304970" y="60305"/>
                      </a:lnTo>
                      <a:lnTo>
                        <a:pt x="282270" y="71180"/>
                      </a:lnTo>
                      <a:lnTo>
                        <a:pt x="277006" y="61953"/>
                      </a:lnTo>
                      <a:cubicBezTo>
                        <a:pt x="277006" y="61953"/>
                        <a:pt x="259898" y="77771"/>
                        <a:pt x="256609" y="87657"/>
                      </a:cubicBezTo>
                      <a:cubicBezTo>
                        <a:pt x="253319" y="97544"/>
                        <a:pt x="248055" y="107430"/>
                        <a:pt x="248055" y="107430"/>
                      </a:cubicBezTo>
                      <a:lnTo>
                        <a:pt x="223710" y="115338"/>
                      </a:lnTo>
                      <a:cubicBezTo>
                        <a:pt x="223710" y="115338"/>
                        <a:pt x="216472" y="119952"/>
                        <a:pt x="212524" y="119952"/>
                      </a:cubicBezTo>
                      <a:close/>
                    </a:path>
                  </a:pathLst>
                </a:custGeom>
                <a:gradFill>
                  <a:gsLst>
                    <a:gs pos="36000">
                      <a:srgbClr val="A5D720"/>
                    </a:gs>
                    <a:gs pos="100000">
                      <a:srgbClr val="70980B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159" name="Freeform 4158"/>
                <p:cNvSpPr/>
                <p:nvPr/>
              </p:nvSpPr>
              <p:spPr>
                <a:xfrm>
                  <a:off x="2860344" y="6235503"/>
                  <a:ext cx="212566" cy="1854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2566" h="185489" fill="none">
                      <a:moveTo>
                        <a:pt x="0" y="18063"/>
                      </a:moveTo>
                      <a:cubicBezTo>
                        <a:pt x="0" y="18063"/>
                        <a:pt x="67113" y="10154"/>
                        <a:pt x="68429" y="10154"/>
                      </a:cubicBezTo>
                      <a:cubicBezTo>
                        <a:pt x="69745" y="10154"/>
                        <a:pt x="102643" y="5540"/>
                        <a:pt x="104617" y="5540"/>
                      </a:cubicBezTo>
                      <a:cubicBezTo>
                        <a:pt x="106591" y="5540"/>
                        <a:pt x="139490" y="927"/>
                        <a:pt x="141464" y="268"/>
                      </a:cubicBezTo>
                      <a:cubicBezTo>
                        <a:pt x="143437" y="-391"/>
                        <a:pt x="164492" y="268"/>
                        <a:pt x="164492" y="268"/>
                      </a:cubicBezTo>
                      <a:lnTo>
                        <a:pt x="198708" y="12790"/>
                      </a:lnTo>
                      <a:lnTo>
                        <a:pt x="212566" y="18063"/>
                      </a:lnTo>
                      <a:lnTo>
                        <a:pt x="205945" y="24654"/>
                      </a:lnTo>
                      <a:lnTo>
                        <a:pt x="160874" y="69800"/>
                      </a:lnTo>
                      <a:lnTo>
                        <a:pt x="108565" y="136037"/>
                      </a:lnTo>
                      <a:lnTo>
                        <a:pt x="90800" y="176241"/>
                      </a:lnTo>
                      <a:lnTo>
                        <a:pt x="90142" y="185489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F0F6D6"/>
                  </a:solidFill>
                  <a:bevel/>
                </a:ln>
              </p:spPr>
            </p:sp>
            <p:sp>
              <p:nvSpPr>
                <p:cNvPr id="4160" name="Freeform 4159"/>
                <p:cNvSpPr/>
                <p:nvPr/>
              </p:nvSpPr>
              <p:spPr>
                <a:xfrm>
                  <a:off x="3074883" y="6253606"/>
                  <a:ext cx="158530" cy="2781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530" h="278110" fill="none">
                      <a:moveTo>
                        <a:pt x="158530" y="206909"/>
                      </a:moveTo>
                      <a:cubicBezTo>
                        <a:pt x="158530" y="200318"/>
                        <a:pt x="145371" y="173296"/>
                        <a:pt x="145371" y="170001"/>
                      </a:cubicBezTo>
                      <a:cubicBezTo>
                        <a:pt x="145371" y="166705"/>
                        <a:pt x="127605" y="143638"/>
                        <a:pt x="126290" y="142320"/>
                      </a:cubicBezTo>
                      <a:cubicBezTo>
                        <a:pt x="124973" y="141002"/>
                        <a:pt x="110498" y="115957"/>
                        <a:pt x="109840" y="114638"/>
                      </a:cubicBezTo>
                      <a:cubicBezTo>
                        <a:pt x="109182" y="113320"/>
                        <a:pt x="86153" y="84321"/>
                        <a:pt x="84837" y="82343"/>
                      </a:cubicBezTo>
                      <a:cubicBezTo>
                        <a:pt x="83521" y="80366"/>
                        <a:pt x="64769" y="60265"/>
                        <a:pt x="64769" y="60265"/>
                      </a:cubicBezTo>
                      <a:cubicBezTo>
                        <a:pt x="65427" y="60923"/>
                        <a:pt x="40095" y="36208"/>
                        <a:pt x="39437" y="34890"/>
                      </a:cubicBezTo>
                      <a:cubicBezTo>
                        <a:pt x="38779" y="33572"/>
                        <a:pt x="0" y="0"/>
                        <a:pt x="0" y="0"/>
                      </a:cubicBezTo>
                      <a:cubicBezTo>
                        <a:pt x="0" y="0"/>
                        <a:pt x="7854" y="32913"/>
                        <a:pt x="7854" y="34231"/>
                      </a:cubicBezTo>
                      <a:cubicBezTo>
                        <a:pt x="7854" y="35549"/>
                        <a:pt x="22988" y="98820"/>
                        <a:pt x="22988" y="98820"/>
                      </a:cubicBezTo>
                      <a:lnTo>
                        <a:pt x="35489" y="158796"/>
                      </a:lnTo>
                      <a:cubicBezTo>
                        <a:pt x="35489" y="158796"/>
                        <a:pt x="43385" y="187796"/>
                        <a:pt x="43385" y="189114"/>
                      </a:cubicBezTo>
                      <a:cubicBezTo>
                        <a:pt x="43385" y="190432"/>
                        <a:pt x="49307" y="224045"/>
                        <a:pt x="49307" y="225363"/>
                      </a:cubicBezTo>
                      <a:cubicBezTo>
                        <a:pt x="49307" y="226681"/>
                        <a:pt x="49307" y="240522"/>
                        <a:pt x="49307" y="240522"/>
                      </a:cubicBezTo>
                      <a:cubicBezTo>
                        <a:pt x="49307" y="240522"/>
                        <a:pt x="64440" y="278110"/>
                        <a:pt x="65756" y="278110"/>
                      </a:cubicBez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61" name="Freeform 4160"/>
                <p:cNvSpPr/>
                <p:nvPr/>
              </p:nvSpPr>
              <p:spPr>
                <a:xfrm>
                  <a:off x="3074883" y="6253606"/>
                  <a:ext cx="177653" cy="368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7653" h="36888" fill="none">
                      <a:moveTo>
                        <a:pt x="0" y="0"/>
                      </a:moveTo>
                      <a:cubicBezTo>
                        <a:pt x="0" y="0"/>
                        <a:pt x="30884" y="5231"/>
                        <a:pt x="32199" y="3913"/>
                      </a:cubicBezTo>
                      <a:cubicBezTo>
                        <a:pt x="33515" y="2595"/>
                        <a:pt x="72994" y="9845"/>
                        <a:pt x="74310" y="9186"/>
                      </a:cubicBezTo>
                      <a:cubicBezTo>
                        <a:pt x="75626" y="8527"/>
                        <a:pt x="108524" y="19731"/>
                        <a:pt x="108524" y="19731"/>
                      </a:cubicBezTo>
                      <a:lnTo>
                        <a:pt x="134185" y="26322"/>
                      </a:lnTo>
                      <a:lnTo>
                        <a:pt x="149977" y="32254"/>
                      </a:lnTo>
                      <a:lnTo>
                        <a:pt x="163136" y="34890"/>
                      </a:lnTo>
                      <a:lnTo>
                        <a:pt x="177653" y="36888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62" name="Freeform 4161"/>
                <p:cNvSpPr/>
                <p:nvPr/>
              </p:nvSpPr>
              <p:spPr>
                <a:xfrm>
                  <a:off x="3107083" y="6206770"/>
                  <a:ext cx="79635" cy="507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9635" h="50790" fill="none">
                      <a:moveTo>
                        <a:pt x="0" y="50790"/>
                      </a:moveTo>
                      <a:lnTo>
                        <a:pt x="18423" y="36908"/>
                      </a:lnTo>
                      <a:lnTo>
                        <a:pt x="34873" y="24386"/>
                      </a:lnTo>
                      <a:cubicBezTo>
                        <a:pt x="34873" y="24386"/>
                        <a:pt x="46058" y="17795"/>
                        <a:pt x="47374" y="17795"/>
                      </a:cubicBezTo>
                      <a:cubicBezTo>
                        <a:pt x="48690" y="17795"/>
                        <a:pt x="68429" y="7909"/>
                        <a:pt x="68429" y="7909"/>
                      </a:cubicBezTo>
                      <a:lnTo>
                        <a:pt x="79635" y="0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63" name="Freeform 4162"/>
                <p:cNvSpPr/>
                <p:nvPr/>
              </p:nvSpPr>
              <p:spPr>
                <a:xfrm>
                  <a:off x="3147240" y="6238777"/>
                  <a:ext cx="70074" cy="240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74" h="24036" fill="none">
                      <a:moveTo>
                        <a:pt x="0" y="24036"/>
                      </a:moveTo>
                      <a:cubicBezTo>
                        <a:pt x="0" y="22038"/>
                        <a:pt x="15771" y="14788"/>
                        <a:pt x="20377" y="11493"/>
                      </a:cubicBezTo>
                      <a:cubicBezTo>
                        <a:pt x="24982" y="8197"/>
                        <a:pt x="34194" y="4902"/>
                        <a:pt x="34194" y="4902"/>
                      </a:cubicBezTo>
                      <a:lnTo>
                        <a:pt x="46695" y="2925"/>
                      </a:lnTo>
                      <a:lnTo>
                        <a:pt x="59855" y="947"/>
                      </a:lnTo>
                      <a:lnTo>
                        <a:pt x="70074" y="-41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64" name="Freeform 4163"/>
                <p:cNvSpPr/>
                <p:nvPr/>
              </p:nvSpPr>
              <p:spPr>
                <a:xfrm>
                  <a:off x="3118268" y="6291791"/>
                  <a:ext cx="133568" cy="428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3568" h="42840" fill="none">
                      <a:moveTo>
                        <a:pt x="0" y="0"/>
                      </a:moveTo>
                      <a:lnTo>
                        <a:pt x="58560" y="13181"/>
                      </a:lnTo>
                      <a:lnTo>
                        <a:pt x="70403" y="19772"/>
                      </a:lnTo>
                      <a:lnTo>
                        <a:pt x="90800" y="27681"/>
                      </a:lnTo>
                      <a:lnTo>
                        <a:pt x="133568" y="42840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65" name="Freeform 4164"/>
                <p:cNvSpPr/>
                <p:nvPr/>
              </p:nvSpPr>
              <p:spPr>
                <a:xfrm>
                  <a:off x="3149214" y="6322809"/>
                  <a:ext cx="95735" cy="543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5735" h="54374" fill="none">
                      <a:moveTo>
                        <a:pt x="0" y="0"/>
                      </a:moveTo>
                      <a:lnTo>
                        <a:pt x="25640" y="9845"/>
                      </a:lnTo>
                      <a:cubicBezTo>
                        <a:pt x="25640" y="9845"/>
                        <a:pt x="41432" y="17754"/>
                        <a:pt x="44721" y="19072"/>
                      </a:cubicBezTo>
                      <a:cubicBezTo>
                        <a:pt x="48011" y="20390"/>
                        <a:pt x="60513" y="29617"/>
                        <a:pt x="63803" y="30935"/>
                      </a:cubicBezTo>
                      <a:cubicBezTo>
                        <a:pt x="67092" y="32253"/>
                        <a:pt x="80910" y="39503"/>
                        <a:pt x="84200" y="42799"/>
                      </a:cubicBezTo>
                      <a:cubicBezTo>
                        <a:pt x="87490" y="46094"/>
                        <a:pt x="95735" y="54374"/>
                        <a:pt x="95735" y="54374"/>
                      </a:cubicBez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66" name="Freeform 4165"/>
                <p:cNvSpPr/>
                <p:nvPr/>
              </p:nvSpPr>
              <p:spPr>
                <a:xfrm>
                  <a:off x="3181475" y="6365628"/>
                  <a:ext cx="59217" cy="336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217" h="33613" fill="none">
                      <a:moveTo>
                        <a:pt x="0" y="0"/>
                      </a:moveTo>
                      <a:lnTo>
                        <a:pt x="30226" y="11843"/>
                      </a:lnTo>
                      <a:cubicBezTo>
                        <a:pt x="30226" y="11843"/>
                        <a:pt x="47991" y="20411"/>
                        <a:pt x="50623" y="23047"/>
                      </a:cubicBezTo>
                      <a:cubicBezTo>
                        <a:pt x="53255" y="25683"/>
                        <a:pt x="59217" y="33613"/>
                        <a:pt x="59217" y="33613"/>
                      </a:cubicBez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67" name="Freeform 4166"/>
                <p:cNvSpPr/>
                <p:nvPr/>
              </p:nvSpPr>
              <p:spPr>
                <a:xfrm>
                  <a:off x="3199857" y="6392631"/>
                  <a:ext cx="42809" cy="316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809" h="31636" fill="none">
                      <a:moveTo>
                        <a:pt x="0" y="0"/>
                      </a:moveTo>
                      <a:cubicBezTo>
                        <a:pt x="0" y="0"/>
                        <a:pt x="22371" y="12522"/>
                        <a:pt x="23687" y="12522"/>
                      </a:cubicBezTo>
                      <a:cubicBezTo>
                        <a:pt x="25003" y="12522"/>
                        <a:pt x="36846" y="19772"/>
                        <a:pt x="36846" y="19772"/>
                      </a:cubicBezTo>
                      <a:lnTo>
                        <a:pt x="40794" y="27022"/>
                      </a:lnTo>
                      <a:lnTo>
                        <a:pt x="42809" y="31636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68" name="Freeform 4167"/>
                <p:cNvSpPr/>
                <p:nvPr/>
              </p:nvSpPr>
              <p:spPr>
                <a:xfrm>
                  <a:off x="3135376" y="6316507"/>
                  <a:ext cx="5593" cy="207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93" h="20761" fill="none">
                      <a:moveTo>
                        <a:pt x="5593" y="0"/>
                      </a:moveTo>
                      <a:lnTo>
                        <a:pt x="0" y="20761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69" name="Freeform 4168"/>
                <p:cNvSpPr/>
                <p:nvPr/>
              </p:nvSpPr>
              <p:spPr>
                <a:xfrm>
                  <a:off x="3152483" y="6337268"/>
                  <a:ext cx="5264" cy="171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64" h="17136" fill="none">
                      <a:moveTo>
                        <a:pt x="5264" y="0"/>
                      </a:moveTo>
                      <a:lnTo>
                        <a:pt x="0" y="17136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70" name="Freeform 4169"/>
                <p:cNvSpPr/>
                <p:nvPr/>
              </p:nvSpPr>
              <p:spPr>
                <a:xfrm>
                  <a:off x="3161036" y="6349790"/>
                  <a:ext cx="5264" cy="243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64" h="24386" fill="none">
                      <a:moveTo>
                        <a:pt x="5264" y="0"/>
                      </a:moveTo>
                      <a:lnTo>
                        <a:pt x="0" y="24386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71" name="Freeform 4170"/>
                <p:cNvSpPr/>
                <p:nvPr/>
              </p:nvSpPr>
              <p:spPr>
                <a:xfrm>
                  <a:off x="3178144" y="6365629"/>
                  <a:ext cx="3331" cy="190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31" h="19093" fill="none">
                      <a:moveTo>
                        <a:pt x="3331" y="0"/>
                      </a:moveTo>
                      <a:lnTo>
                        <a:pt x="0" y="19093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72" name="Freeform 4171"/>
                <p:cNvSpPr/>
                <p:nvPr/>
              </p:nvSpPr>
              <p:spPr>
                <a:xfrm>
                  <a:off x="3032732" y="6317496"/>
                  <a:ext cx="55270" cy="837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270" h="83703" fill="none">
                      <a:moveTo>
                        <a:pt x="55270" y="0"/>
                      </a:moveTo>
                      <a:lnTo>
                        <a:pt x="25003" y="39545"/>
                      </a:lnTo>
                      <a:lnTo>
                        <a:pt x="13159" y="59976"/>
                      </a:lnTo>
                      <a:lnTo>
                        <a:pt x="0" y="83703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73" name="Freeform 4172"/>
                <p:cNvSpPr/>
                <p:nvPr/>
              </p:nvSpPr>
              <p:spPr>
                <a:xfrm>
                  <a:off x="3059709" y="6377492"/>
                  <a:ext cx="32261" cy="672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261" h="67226" fill="none">
                      <a:moveTo>
                        <a:pt x="32261" y="0"/>
                      </a:moveTo>
                      <a:cubicBezTo>
                        <a:pt x="30596" y="1627"/>
                        <a:pt x="16131" y="16127"/>
                        <a:pt x="16131" y="16127"/>
                      </a:cubicBezTo>
                      <a:lnTo>
                        <a:pt x="7238" y="52705"/>
                      </a:lnTo>
                      <a:lnTo>
                        <a:pt x="0" y="67226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74" name="Freeform 4173"/>
                <p:cNvSpPr/>
                <p:nvPr/>
              </p:nvSpPr>
              <p:spPr>
                <a:xfrm>
                  <a:off x="3078790" y="6412402"/>
                  <a:ext cx="31583" cy="593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583" h="59317" fill="none">
                      <a:moveTo>
                        <a:pt x="31583" y="0"/>
                      </a:moveTo>
                      <a:lnTo>
                        <a:pt x="14475" y="19113"/>
                      </a:lnTo>
                      <a:lnTo>
                        <a:pt x="9870" y="32295"/>
                      </a:lnTo>
                      <a:lnTo>
                        <a:pt x="6580" y="43499"/>
                      </a:lnTo>
                      <a:lnTo>
                        <a:pt x="6580" y="52726"/>
                      </a:lnTo>
                      <a:lnTo>
                        <a:pt x="0" y="59317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75" name="Freeform 4174"/>
                <p:cNvSpPr/>
                <p:nvPr/>
              </p:nvSpPr>
              <p:spPr>
                <a:xfrm>
                  <a:off x="3094252" y="6447993"/>
                  <a:ext cx="18752" cy="497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752" h="49760" fill="none">
                      <a:moveTo>
                        <a:pt x="18752" y="0"/>
                      </a:moveTo>
                      <a:lnTo>
                        <a:pt x="8225" y="19772"/>
                      </a:lnTo>
                      <a:lnTo>
                        <a:pt x="6251" y="30977"/>
                      </a:lnTo>
                      <a:lnTo>
                        <a:pt x="6251" y="43499"/>
                      </a:lnTo>
                      <a:lnTo>
                        <a:pt x="0" y="49760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76" name="Freeform 4175"/>
                <p:cNvSpPr/>
                <p:nvPr/>
              </p:nvSpPr>
              <p:spPr>
                <a:xfrm>
                  <a:off x="2887362" y="6277950"/>
                  <a:ext cx="154583" cy="329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4583" h="32995" fill="none">
                      <a:moveTo>
                        <a:pt x="0" y="32954"/>
                      </a:moveTo>
                      <a:lnTo>
                        <a:pt x="39437" y="21090"/>
                      </a:lnTo>
                      <a:lnTo>
                        <a:pt x="64440" y="13841"/>
                      </a:lnTo>
                      <a:cubicBezTo>
                        <a:pt x="64440" y="13841"/>
                        <a:pt x="65756" y="5602"/>
                        <a:pt x="72665" y="5602"/>
                      </a:cubicBezTo>
                      <a:cubicBezTo>
                        <a:pt x="79574" y="5602"/>
                        <a:pt x="102603" y="1977"/>
                        <a:pt x="103918" y="1318"/>
                      </a:cubicBezTo>
                      <a:cubicBezTo>
                        <a:pt x="105234" y="659"/>
                        <a:pt x="135501" y="0"/>
                        <a:pt x="135501" y="0"/>
                      </a:cubicBezTo>
                      <a:lnTo>
                        <a:pt x="154583" y="5602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77" name="Freeform 4176"/>
                <p:cNvSpPr/>
                <p:nvPr/>
              </p:nvSpPr>
              <p:spPr>
                <a:xfrm>
                  <a:off x="2911665" y="6307609"/>
                  <a:ext cx="106592" cy="310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6592" h="31018" fill="none">
                      <a:moveTo>
                        <a:pt x="0" y="30977"/>
                      </a:moveTo>
                      <a:cubicBezTo>
                        <a:pt x="0" y="30977"/>
                        <a:pt x="17765" y="30977"/>
                        <a:pt x="20397" y="28340"/>
                      </a:cubicBezTo>
                      <a:cubicBezTo>
                        <a:pt x="23029" y="25704"/>
                        <a:pt x="36188" y="15818"/>
                        <a:pt x="36188" y="15818"/>
                      </a:cubicBezTo>
                      <a:cubicBezTo>
                        <a:pt x="36188" y="15818"/>
                        <a:pt x="47374" y="14500"/>
                        <a:pt x="50006" y="11863"/>
                      </a:cubicBezTo>
                      <a:cubicBezTo>
                        <a:pt x="52638" y="9227"/>
                        <a:pt x="57902" y="8568"/>
                        <a:pt x="65139" y="7250"/>
                      </a:cubicBezTo>
                      <a:cubicBezTo>
                        <a:pt x="72377" y="5932"/>
                        <a:pt x="83562" y="2636"/>
                        <a:pt x="85536" y="2636"/>
                      </a:cubicBezTo>
                      <a:cubicBezTo>
                        <a:pt x="87510" y="2636"/>
                        <a:pt x="106592" y="0"/>
                        <a:pt x="106592" y="0"/>
                      </a:cubicBez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78" name="Freeform 4177"/>
                <p:cNvSpPr/>
                <p:nvPr/>
              </p:nvSpPr>
              <p:spPr>
                <a:xfrm>
                  <a:off x="2919562" y="6335970"/>
                  <a:ext cx="76982" cy="316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982" h="31636" fill="none">
                      <a:moveTo>
                        <a:pt x="0" y="31636"/>
                      </a:moveTo>
                      <a:lnTo>
                        <a:pt x="21713" y="19093"/>
                      </a:lnTo>
                      <a:cubicBezTo>
                        <a:pt x="21713" y="19093"/>
                        <a:pt x="42768" y="9866"/>
                        <a:pt x="44084" y="9206"/>
                      </a:cubicBezTo>
                      <a:cubicBezTo>
                        <a:pt x="45400" y="8547"/>
                        <a:pt x="61191" y="3275"/>
                        <a:pt x="61191" y="3275"/>
                      </a:cubicBezTo>
                      <a:lnTo>
                        <a:pt x="76982" y="0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79" name="Freeform 4178"/>
                <p:cNvSpPr/>
                <p:nvPr/>
              </p:nvSpPr>
              <p:spPr>
                <a:xfrm>
                  <a:off x="2931405" y="6357040"/>
                  <a:ext cx="48053" cy="263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8053" h="26384" fill="none">
                      <a:moveTo>
                        <a:pt x="0" y="26384"/>
                      </a:moveTo>
                      <a:cubicBezTo>
                        <a:pt x="0" y="26384"/>
                        <a:pt x="15791" y="10545"/>
                        <a:pt x="15791" y="10545"/>
                      </a:cubicBezTo>
                      <a:cubicBezTo>
                        <a:pt x="15791" y="10545"/>
                        <a:pt x="30267" y="5932"/>
                        <a:pt x="30267" y="5932"/>
                      </a:cubicBezTo>
                      <a:cubicBezTo>
                        <a:pt x="30267" y="5932"/>
                        <a:pt x="38820" y="3295"/>
                        <a:pt x="40136" y="2636"/>
                      </a:cubicBezTo>
                      <a:cubicBezTo>
                        <a:pt x="41452" y="1977"/>
                        <a:pt x="48053" y="0"/>
                        <a:pt x="48053" y="0"/>
                      </a:cubicBez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80" name="Freeform 4179"/>
                <p:cNvSpPr/>
                <p:nvPr/>
              </p:nvSpPr>
              <p:spPr>
                <a:xfrm>
                  <a:off x="2984700" y="6355722"/>
                  <a:ext cx="10199" cy="32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99" h="32624" fill="none">
                      <a:moveTo>
                        <a:pt x="0" y="0"/>
                      </a:moveTo>
                      <a:lnTo>
                        <a:pt x="9212" y="9227"/>
                      </a:lnTo>
                      <a:lnTo>
                        <a:pt x="9212" y="17795"/>
                      </a:lnTo>
                      <a:lnTo>
                        <a:pt x="10199" y="32624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81" name="Freeform 4180"/>
                <p:cNvSpPr/>
                <p:nvPr/>
              </p:nvSpPr>
              <p:spPr>
                <a:xfrm>
                  <a:off x="3020231" y="6308269"/>
                  <a:ext cx="8554" cy="741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54" h="74146" fill="none">
                      <a:moveTo>
                        <a:pt x="658" y="0"/>
                      </a:moveTo>
                      <a:lnTo>
                        <a:pt x="8554" y="19772"/>
                      </a:lnTo>
                      <a:lnTo>
                        <a:pt x="3948" y="41522"/>
                      </a:lnTo>
                      <a:lnTo>
                        <a:pt x="0" y="74146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82" name="Freeform 4181"/>
                <p:cNvSpPr/>
                <p:nvPr/>
              </p:nvSpPr>
              <p:spPr>
                <a:xfrm>
                  <a:off x="2902166" y="6227531"/>
                  <a:ext cx="29239" cy="431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239" h="43190" fill="none">
                      <a:moveTo>
                        <a:pt x="-41" y="0"/>
                      </a:moveTo>
                      <a:cubicBezTo>
                        <a:pt x="8184" y="6920"/>
                        <a:pt x="24633" y="18125"/>
                        <a:pt x="24633" y="18125"/>
                      </a:cubicBezTo>
                      <a:lnTo>
                        <a:pt x="29239" y="26034"/>
                      </a:lnTo>
                      <a:cubicBezTo>
                        <a:pt x="29239" y="26034"/>
                        <a:pt x="17395" y="33283"/>
                        <a:pt x="15421" y="33942"/>
                      </a:cubicBezTo>
                      <a:cubicBezTo>
                        <a:pt x="13447" y="34602"/>
                        <a:pt x="10157" y="43190"/>
                        <a:pt x="10157" y="43190"/>
                      </a:cubicBez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83" name="Freeform 4182"/>
                <p:cNvSpPr/>
                <p:nvPr/>
              </p:nvSpPr>
              <p:spPr>
                <a:xfrm>
                  <a:off x="2893283" y="6212084"/>
                  <a:ext cx="67113" cy="629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113" h="62901" fill="none">
                      <a:moveTo>
                        <a:pt x="0" y="0"/>
                      </a:moveTo>
                      <a:lnTo>
                        <a:pt x="42069" y="12481"/>
                      </a:lnTo>
                      <a:lnTo>
                        <a:pt x="62466" y="23027"/>
                      </a:lnTo>
                      <a:lnTo>
                        <a:pt x="67113" y="30276"/>
                      </a:lnTo>
                      <a:lnTo>
                        <a:pt x="57860" y="51367"/>
                      </a:lnTo>
                      <a:cubicBezTo>
                        <a:pt x="57860" y="51367"/>
                        <a:pt x="53913" y="56639"/>
                        <a:pt x="52597" y="56639"/>
                      </a:cubicBezTo>
                      <a:cubicBezTo>
                        <a:pt x="51281" y="56640"/>
                        <a:pt x="46346" y="62901"/>
                        <a:pt x="46346" y="62901"/>
                      </a:cubicBez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84" name="Freeform 4183"/>
                <p:cNvSpPr/>
                <p:nvPr/>
              </p:nvSpPr>
              <p:spPr>
                <a:xfrm>
                  <a:off x="2917957" y="6197255"/>
                  <a:ext cx="77291" cy="741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91" h="74146" fill="none">
                      <a:moveTo>
                        <a:pt x="0" y="0"/>
                      </a:moveTo>
                      <a:cubicBezTo>
                        <a:pt x="0" y="0"/>
                        <a:pt x="25949" y="12152"/>
                        <a:pt x="27265" y="12152"/>
                      </a:cubicBezTo>
                      <a:cubicBezTo>
                        <a:pt x="28581" y="12152"/>
                        <a:pt x="43714" y="14129"/>
                        <a:pt x="45030" y="15447"/>
                      </a:cubicBezTo>
                      <a:cubicBezTo>
                        <a:pt x="46346" y="16765"/>
                        <a:pt x="55557" y="22038"/>
                        <a:pt x="57531" y="24015"/>
                      </a:cubicBezTo>
                      <a:cubicBezTo>
                        <a:pt x="59505" y="25992"/>
                        <a:pt x="75955" y="34560"/>
                        <a:pt x="75955" y="34560"/>
                      </a:cubicBezTo>
                      <a:lnTo>
                        <a:pt x="77291" y="39174"/>
                      </a:lnTo>
                      <a:cubicBezTo>
                        <a:pt x="77291" y="39174"/>
                        <a:pt x="68059" y="50378"/>
                        <a:pt x="66085" y="52356"/>
                      </a:cubicBezTo>
                      <a:cubicBezTo>
                        <a:pt x="64111" y="54333"/>
                        <a:pt x="57531" y="64219"/>
                        <a:pt x="57531" y="65537"/>
                      </a:cubicBezTo>
                      <a:cubicBezTo>
                        <a:pt x="57531" y="66855"/>
                        <a:pt x="56874" y="69492"/>
                        <a:pt x="55557" y="70810"/>
                      </a:cubicBezTo>
                      <a:cubicBezTo>
                        <a:pt x="54242" y="72128"/>
                        <a:pt x="50952" y="74146"/>
                        <a:pt x="50952" y="74146"/>
                      </a:cubicBez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85" name="Freeform 4184"/>
                <p:cNvSpPr/>
                <p:nvPr/>
              </p:nvSpPr>
              <p:spPr>
                <a:xfrm>
                  <a:off x="2941952" y="6175815"/>
                  <a:ext cx="85557" cy="606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557" h="60614" fill="none">
                      <a:moveTo>
                        <a:pt x="0" y="0"/>
                      </a:moveTo>
                      <a:cubicBezTo>
                        <a:pt x="3927" y="5911"/>
                        <a:pt x="36168" y="18434"/>
                        <a:pt x="36168" y="18434"/>
                      </a:cubicBezTo>
                      <a:cubicBezTo>
                        <a:pt x="36168" y="18434"/>
                        <a:pt x="44721" y="27001"/>
                        <a:pt x="45708" y="27990"/>
                      </a:cubicBezTo>
                      <a:cubicBezTo>
                        <a:pt x="46695" y="28979"/>
                        <a:pt x="66106" y="45785"/>
                        <a:pt x="68408" y="48092"/>
                      </a:cubicBezTo>
                      <a:cubicBezTo>
                        <a:pt x="70711" y="50399"/>
                        <a:pt x="85557" y="60614"/>
                        <a:pt x="85557" y="60614"/>
                      </a:cubicBez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86" name="Freeform 4185"/>
                <p:cNvSpPr/>
                <p:nvPr/>
              </p:nvSpPr>
              <p:spPr>
                <a:xfrm>
                  <a:off x="2967613" y="6137568"/>
                  <a:ext cx="91479" cy="1107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479" h="110725" fill="none">
                      <a:moveTo>
                        <a:pt x="0" y="0"/>
                      </a:moveTo>
                      <a:lnTo>
                        <a:pt x="32878" y="32954"/>
                      </a:lnTo>
                      <a:cubicBezTo>
                        <a:pt x="32878" y="32954"/>
                        <a:pt x="52946" y="47454"/>
                        <a:pt x="52946" y="53056"/>
                      </a:cubicBezTo>
                      <a:cubicBezTo>
                        <a:pt x="52946" y="58658"/>
                        <a:pt x="57223" y="70521"/>
                        <a:pt x="61829" y="77112"/>
                      </a:cubicBezTo>
                      <a:cubicBezTo>
                        <a:pt x="66435" y="83703"/>
                        <a:pt x="71040" y="87657"/>
                        <a:pt x="75646" y="94248"/>
                      </a:cubicBezTo>
                      <a:cubicBezTo>
                        <a:pt x="80252" y="100838"/>
                        <a:pt x="91479" y="110066"/>
                        <a:pt x="91479" y="110725"/>
                      </a:cubicBez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87" name="Freeform 4186"/>
                <p:cNvSpPr/>
                <p:nvPr/>
              </p:nvSpPr>
              <p:spPr>
                <a:xfrm>
                  <a:off x="3037379" y="6170562"/>
                  <a:ext cx="4565" cy="540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65" h="54003" fill="none">
                      <a:moveTo>
                        <a:pt x="-41" y="0"/>
                      </a:moveTo>
                      <a:lnTo>
                        <a:pt x="4565" y="22367"/>
                      </a:lnTo>
                      <a:cubicBezTo>
                        <a:pt x="4565" y="22367"/>
                        <a:pt x="2591" y="35549"/>
                        <a:pt x="2591" y="38185"/>
                      </a:cubicBezTo>
                      <a:cubicBezTo>
                        <a:pt x="2591" y="40822"/>
                        <a:pt x="-41" y="54003"/>
                        <a:pt x="-41" y="54003"/>
                      </a:cubicBez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88" name="Freeform 4187"/>
                <p:cNvSpPr/>
                <p:nvPr/>
              </p:nvSpPr>
              <p:spPr>
                <a:xfrm>
                  <a:off x="3020559" y="6162613"/>
                  <a:ext cx="987" cy="257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7" h="25704" fill="none">
                      <a:moveTo>
                        <a:pt x="0" y="25704"/>
                      </a:moveTo>
                      <a:lnTo>
                        <a:pt x="0" y="9227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89" name="Freeform 4188"/>
                <p:cNvSpPr/>
                <p:nvPr/>
              </p:nvSpPr>
              <p:spPr>
                <a:xfrm>
                  <a:off x="3089976" y="6318814"/>
                  <a:ext cx="111197" cy="1318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1197" h="131815" fill="none">
                      <a:moveTo>
                        <a:pt x="0" y="0"/>
                      </a:moveTo>
                      <a:lnTo>
                        <a:pt x="42768" y="39545"/>
                      </a:lnTo>
                      <a:lnTo>
                        <a:pt x="71719" y="71839"/>
                      </a:lnTo>
                      <a:lnTo>
                        <a:pt x="87510" y="98203"/>
                      </a:lnTo>
                      <a:lnTo>
                        <a:pt x="97380" y="108089"/>
                      </a:lnTo>
                      <a:lnTo>
                        <a:pt x="111197" y="131815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90" name="Freeform 4189"/>
                <p:cNvSpPr/>
                <p:nvPr/>
              </p:nvSpPr>
              <p:spPr>
                <a:xfrm>
                  <a:off x="3103813" y="6374835"/>
                  <a:ext cx="74330" cy="975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330" h="97564" fill="none">
                      <a:moveTo>
                        <a:pt x="0" y="0"/>
                      </a:moveTo>
                      <a:lnTo>
                        <a:pt x="24324" y="21750"/>
                      </a:lnTo>
                      <a:cubicBezTo>
                        <a:pt x="24324" y="21750"/>
                        <a:pt x="40116" y="34931"/>
                        <a:pt x="40116" y="37567"/>
                      </a:cubicBezTo>
                      <a:cubicBezTo>
                        <a:pt x="40116" y="40204"/>
                        <a:pt x="44721" y="55362"/>
                        <a:pt x="48011" y="58658"/>
                      </a:cubicBezTo>
                      <a:cubicBezTo>
                        <a:pt x="51301" y="61953"/>
                        <a:pt x="65119" y="79748"/>
                        <a:pt x="67092" y="79748"/>
                      </a:cubicBezTo>
                      <a:cubicBezTo>
                        <a:pt x="69066" y="79748"/>
                        <a:pt x="74330" y="97564"/>
                        <a:pt x="74330" y="97564"/>
                      </a:cubicBez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191" name="Freeform 4190"/>
                <p:cNvSpPr/>
                <p:nvPr/>
              </p:nvSpPr>
              <p:spPr>
                <a:xfrm>
                  <a:off x="3116336" y="6424266"/>
                  <a:ext cx="42069" cy="474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069" h="47453" fill="none">
                      <a:moveTo>
                        <a:pt x="0" y="0"/>
                      </a:moveTo>
                      <a:cubicBezTo>
                        <a:pt x="0" y="0"/>
                        <a:pt x="15092" y="11204"/>
                        <a:pt x="15750" y="13182"/>
                      </a:cubicBezTo>
                      <a:cubicBezTo>
                        <a:pt x="16408" y="15159"/>
                        <a:pt x="26278" y="28999"/>
                        <a:pt x="26278" y="28999"/>
                      </a:cubicBezTo>
                      <a:lnTo>
                        <a:pt x="40424" y="43170"/>
                      </a:lnTo>
                      <a:lnTo>
                        <a:pt x="42069" y="47453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</p:grpSp>
          <p:grpSp>
            <p:nvGrpSpPr>
              <p:cNvPr id="4192" name="Group 4191"/>
              <p:cNvGrpSpPr/>
              <p:nvPr/>
            </p:nvGrpSpPr>
            <p:grpSpPr>
              <a:xfrm>
                <a:off x="2996554" y="6642033"/>
                <a:ext cx="20713" cy="29817"/>
                <a:chOff x="2996554" y="6642033"/>
                <a:chExt cx="20713" cy="29817"/>
              </a:xfrm>
            </p:grpSpPr>
            <p:sp>
              <p:nvSpPr>
                <p:cNvPr id="4193" name="Freeform 4192"/>
                <p:cNvSpPr/>
                <p:nvPr/>
              </p:nvSpPr>
              <p:spPr>
                <a:xfrm>
                  <a:off x="2996554" y="6642033"/>
                  <a:ext cx="20713" cy="298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713" h="29817">
                      <a:moveTo>
                        <a:pt x="13580" y="0"/>
                      </a:moveTo>
                      <a:cubicBezTo>
                        <a:pt x="3704" y="-916"/>
                        <a:pt x="-8368" y="26931"/>
                        <a:pt x="8093" y="29679"/>
                      </a:cubicBezTo>
                      <a:cubicBezTo>
                        <a:pt x="24554" y="32427"/>
                        <a:pt x="23456" y="916"/>
                        <a:pt x="13580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25000"/>
                      </a:srgbClr>
                    </a:gs>
                    <a:gs pos="0">
                      <a:srgbClr val="FFFFFF">
                        <a:alpha val="61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sp>
              <p:nvSpPr>
                <p:cNvPr id="4194" name="Freeform 4193"/>
                <p:cNvSpPr/>
                <p:nvPr/>
              </p:nvSpPr>
              <p:spPr>
                <a:xfrm rot="600000">
                  <a:off x="3000932" y="6652222"/>
                  <a:ext cx="12072" cy="145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72" h="14505">
                      <a:moveTo>
                        <a:pt x="0" y="7235"/>
                      </a:moveTo>
                      <a:cubicBezTo>
                        <a:pt x="0" y="3221"/>
                        <a:pt x="2697" y="-34"/>
                        <a:pt x="6023" y="-34"/>
                      </a:cubicBezTo>
                      <a:cubicBezTo>
                        <a:pt x="9349" y="-34"/>
                        <a:pt x="12046" y="3221"/>
                        <a:pt x="12046" y="7235"/>
                      </a:cubicBezTo>
                      <a:cubicBezTo>
                        <a:pt x="12046" y="11250"/>
                        <a:pt x="9349" y="14505"/>
                        <a:pt x="6023" y="14505"/>
                      </a:cubicBezTo>
                      <a:cubicBezTo>
                        <a:pt x="2697" y="14505"/>
                        <a:pt x="0" y="11250"/>
                        <a:pt x="0" y="7235"/>
                      </a:cubicBezTo>
                      <a:close/>
                    </a:path>
                  </a:pathLst>
                </a:custGeom>
                <a:gradFill>
                  <a:gsLst>
                    <a:gs pos="22000">
                      <a:srgbClr val="FFFFFF">
                        <a:alpha val="4000"/>
                      </a:srgbClr>
                    </a:gs>
                    <a:gs pos="100000">
                      <a:srgbClr val="FFFFFF">
                        <a:alpha val="36000"/>
                      </a:srgbClr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195" name="Freeform 4194"/>
                <p:cNvSpPr/>
                <p:nvPr/>
              </p:nvSpPr>
              <p:spPr>
                <a:xfrm>
                  <a:off x="2997240" y="6662025"/>
                  <a:ext cx="18793" cy="92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793" h="9206">
                      <a:moveTo>
                        <a:pt x="91" y="-23"/>
                      </a:moveTo>
                      <a:cubicBezTo>
                        <a:pt x="91" y="-23"/>
                        <a:pt x="-1372" y="6572"/>
                        <a:pt x="6676" y="8771"/>
                      </a:cubicBezTo>
                      <a:cubicBezTo>
                        <a:pt x="14723" y="10969"/>
                        <a:pt x="18747" y="2908"/>
                        <a:pt x="18747" y="2176"/>
                      </a:cubicBezTo>
                      <a:cubicBezTo>
                        <a:pt x="18747" y="1443"/>
                        <a:pt x="11431" y="12435"/>
                        <a:pt x="91" y="-23"/>
                      </a:cubicBezTo>
                      <a:close/>
                    </a:path>
                  </a:pathLst>
                </a:custGeom>
                <a:gradFill>
                  <a:gsLst>
                    <a:gs pos="6000">
                      <a:srgbClr val="FFFFFF">
                        <a:alpha val="32000"/>
                      </a:srgbClr>
                    </a:gs>
                    <a:gs pos="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8800" cap="flat">
                  <a:noFill/>
                  <a:bevel/>
                </a:ln>
              </p:spPr>
            </p:sp>
            <p:sp>
              <p:nvSpPr>
                <p:cNvPr id="4196" name="Freeform 4195"/>
                <p:cNvSpPr/>
                <p:nvPr/>
              </p:nvSpPr>
              <p:spPr>
                <a:xfrm>
                  <a:off x="3008694" y="6645811"/>
                  <a:ext cx="5693" cy="49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93" h="4947">
                      <a:moveTo>
                        <a:pt x="-23" y="435"/>
                      </a:moveTo>
                      <a:cubicBezTo>
                        <a:pt x="-23" y="435"/>
                        <a:pt x="4184" y="2634"/>
                        <a:pt x="4184" y="4649"/>
                      </a:cubicBezTo>
                      <a:cubicBezTo>
                        <a:pt x="4184" y="6664"/>
                        <a:pt x="9488" y="-2130"/>
                        <a:pt x="-23" y="43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4197" name="Group 4196"/>
              <p:cNvGrpSpPr/>
              <p:nvPr/>
            </p:nvGrpSpPr>
            <p:grpSpPr>
              <a:xfrm>
                <a:off x="2846103" y="6659052"/>
                <a:ext cx="161822" cy="181545"/>
                <a:chOff x="2846103" y="6659052"/>
                <a:chExt cx="161822" cy="181545"/>
              </a:xfrm>
            </p:grpSpPr>
            <p:sp>
              <p:nvSpPr>
                <p:cNvPr id="4198" name="Freeform 4197"/>
                <p:cNvSpPr/>
                <p:nvPr/>
              </p:nvSpPr>
              <p:spPr>
                <a:xfrm>
                  <a:off x="2904359" y="6680327"/>
                  <a:ext cx="98388" cy="1389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388" h="138995">
                      <a:moveTo>
                        <a:pt x="0" y="69497"/>
                      </a:moveTo>
                      <a:cubicBezTo>
                        <a:pt x="0" y="31103"/>
                        <a:pt x="21992" y="0"/>
                        <a:pt x="49194" y="0"/>
                      </a:cubicBezTo>
                      <a:cubicBezTo>
                        <a:pt x="76331" y="0"/>
                        <a:pt x="98388" y="31103"/>
                        <a:pt x="98388" y="69497"/>
                      </a:cubicBezTo>
                      <a:cubicBezTo>
                        <a:pt x="98388" y="107877"/>
                        <a:pt x="76331" y="138995"/>
                        <a:pt x="49194" y="138995"/>
                      </a:cubicBezTo>
                      <a:cubicBezTo>
                        <a:pt x="21992" y="138995"/>
                        <a:pt x="0" y="107877"/>
                        <a:pt x="0" y="69497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199" name="Freeform 4198"/>
                <p:cNvSpPr/>
                <p:nvPr/>
              </p:nvSpPr>
              <p:spPr>
                <a:xfrm>
                  <a:off x="2846103" y="6659052"/>
                  <a:ext cx="161822" cy="1815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822" h="181545">
                      <a:moveTo>
                        <a:pt x="0" y="90773"/>
                      </a:moveTo>
                      <a:cubicBezTo>
                        <a:pt x="0" y="40640"/>
                        <a:pt x="36225" y="0"/>
                        <a:pt x="80911" y="0"/>
                      </a:cubicBezTo>
                      <a:cubicBezTo>
                        <a:pt x="125597" y="0"/>
                        <a:pt x="161822" y="40640"/>
                        <a:pt x="161822" y="90773"/>
                      </a:cubicBezTo>
                      <a:cubicBezTo>
                        <a:pt x="161822" y="140905"/>
                        <a:pt x="125597" y="181545"/>
                        <a:pt x="80911" y="181545"/>
                      </a:cubicBezTo>
                      <a:cubicBezTo>
                        <a:pt x="36225" y="181545"/>
                        <a:pt x="0" y="140905"/>
                        <a:pt x="0" y="90773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5A1E3A"/>
                    </a:gs>
                    <a:gs pos="75000">
                      <a:srgbClr val="682344"/>
                    </a:gs>
                    <a:gs pos="0">
                      <a:srgbClr val="C4A7B5"/>
                    </a:gs>
                  </a:gsLst>
                  <a:path path="circl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sp>
              <p:nvSpPr>
                <p:cNvPr id="4200" name="Freeform 4199"/>
                <p:cNvSpPr/>
                <p:nvPr/>
              </p:nvSpPr>
              <p:spPr>
                <a:xfrm>
                  <a:off x="2878468" y="6679799"/>
                  <a:ext cx="129458" cy="1413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9458" h="141346">
                      <a:moveTo>
                        <a:pt x="0" y="70673"/>
                      </a:moveTo>
                      <a:cubicBezTo>
                        <a:pt x="0" y="31641"/>
                        <a:pt x="28980" y="0"/>
                        <a:pt x="64729" y="0"/>
                      </a:cubicBezTo>
                      <a:cubicBezTo>
                        <a:pt x="100478" y="0"/>
                        <a:pt x="129458" y="31641"/>
                        <a:pt x="129458" y="70673"/>
                      </a:cubicBezTo>
                      <a:cubicBezTo>
                        <a:pt x="129458" y="109704"/>
                        <a:pt x="100478" y="141346"/>
                        <a:pt x="64729" y="141346"/>
                      </a:cubicBezTo>
                      <a:cubicBezTo>
                        <a:pt x="28980" y="141346"/>
                        <a:pt x="0" y="109704"/>
                        <a:pt x="0" y="70673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</p:grpSp>
          <p:grpSp>
            <p:nvGrpSpPr>
              <p:cNvPr id="4201" name="Group 4200"/>
              <p:cNvGrpSpPr/>
              <p:nvPr/>
            </p:nvGrpSpPr>
            <p:grpSpPr>
              <a:xfrm>
                <a:off x="2727002" y="6656941"/>
                <a:ext cx="20713" cy="29817"/>
                <a:chOff x="2727002" y="6656941"/>
                <a:chExt cx="20713" cy="29817"/>
              </a:xfrm>
            </p:grpSpPr>
            <p:sp>
              <p:nvSpPr>
                <p:cNvPr id="4202" name="Freeform 4201"/>
                <p:cNvSpPr/>
                <p:nvPr/>
              </p:nvSpPr>
              <p:spPr>
                <a:xfrm>
                  <a:off x="2727002" y="6656941"/>
                  <a:ext cx="20713" cy="298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713" h="29817">
                      <a:moveTo>
                        <a:pt x="13580" y="0"/>
                      </a:moveTo>
                      <a:cubicBezTo>
                        <a:pt x="3704" y="-916"/>
                        <a:pt x="-8368" y="26931"/>
                        <a:pt x="8093" y="29679"/>
                      </a:cubicBezTo>
                      <a:cubicBezTo>
                        <a:pt x="24554" y="32427"/>
                        <a:pt x="23456" y="916"/>
                        <a:pt x="13580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25000"/>
                      </a:srgbClr>
                    </a:gs>
                    <a:gs pos="0">
                      <a:srgbClr val="FFFFFF">
                        <a:alpha val="61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sp>
              <p:nvSpPr>
                <p:cNvPr id="4203" name="Freeform 4202"/>
                <p:cNvSpPr/>
                <p:nvPr/>
              </p:nvSpPr>
              <p:spPr>
                <a:xfrm rot="600000">
                  <a:off x="2731380" y="6667130"/>
                  <a:ext cx="12072" cy="145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72" h="14505">
                      <a:moveTo>
                        <a:pt x="0" y="7235"/>
                      </a:moveTo>
                      <a:cubicBezTo>
                        <a:pt x="0" y="3221"/>
                        <a:pt x="2697" y="-34"/>
                        <a:pt x="6023" y="-34"/>
                      </a:cubicBezTo>
                      <a:cubicBezTo>
                        <a:pt x="9349" y="-34"/>
                        <a:pt x="12046" y="3221"/>
                        <a:pt x="12046" y="7235"/>
                      </a:cubicBezTo>
                      <a:cubicBezTo>
                        <a:pt x="12046" y="11250"/>
                        <a:pt x="9349" y="14505"/>
                        <a:pt x="6023" y="14505"/>
                      </a:cubicBezTo>
                      <a:cubicBezTo>
                        <a:pt x="2697" y="14505"/>
                        <a:pt x="0" y="11250"/>
                        <a:pt x="0" y="7235"/>
                      </a:cubicBezTo>
                      <a:close/>
                    </a:path>
                  </a:pathLst>
                </a:custGeom>
                <a:gradFill>
                  <a:gsLst>
                    <a:gs pos="22000">
                      <a:srgbClr val="FFFFFF">
                        <a:alpha val="4000"/>
                      </a:srgbClr>
                    </a:gs>
                    <a:gs pos="100000">
                      <a:srgbClr val="FFFFFF">
                        <a:alpha val="36000"/>
                      </a:srgbClr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204" name="Freeform 4203"/>
                <p:cNvSpPr/>
                <p:nvPr/>
              </p:nvSpPr>
              <p:spPr>
                <a:xfrm>
                  <a:off x="2727688" y="6676933"/>
                  <a:ext cx="18793" cy="92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793" h="9206">
                      <a:moveTo>
                        <a:pt x="91" y="-23"/>
                      </a:moveTo>
                      <a:cubicBezTo>
                        <a:pt x="91" y="-23"/>
                        <a:pt x="-1372" y="6572"/>
                        <a:pt x="6676" y="8771"/>
                      </a:cubicBezTo>
                      <a:cubicBezTo>
                        <a:pt x="14723" y="10969"/>
                        <a:pt x="18747" y="2908"/>
                        <a:pt x="18747" y="2176"/>
                      </a:cubicBezTo>
                      <a:cubicBezTo>
                        <a:pt x="18747" y="1443"/>
                        <a:pt x="11431" y="12435"/>
                        <a:pt x="91" y="-23"/>
                      </a:cubicBezTo>
                      <a:close/>
                    </a:path>
                  </a:pathLst>
                </a:custGeom>
                <a:gradFill>
                  <a:gsLst>
                    <a:gs pos="6000">
                      <a:srgbClr val="FFFFFF">
                        <a:alpha val="32000"/>
                      </a:srgbClr>
                    </a:gs>
                    <a:gs pos="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8800" cap="flat">
                  <a:noFill/>
                  <a:bevel/>
                </a:ln>
              </p:spPr>
            </p:sp>
            <p:sp>
              <p:nvSpPr>
                <p:cNvPr id="4205" name="Freeform 4204"/>
                <p:cNvSpPr/>
                <p:nvPr/>
              </p:nvSpPr>
              <p:spPr>
                <a:xfrm>
                  <a:off x="2739142" y="6660719"/>
                  <a:ext cx="5693" cy="49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93" h="4947">
                      <a:moveTo>
                        <a:pt x="-23" y="435"/>
                      </a:moveTo>
                      <a:cubicBezTo>
                        <a:pt x="-23" y="435"/>
                        <a:pt x="4184" y="2634"/>
                        <a:pt x="4184" y="4649"/>
                      </a:cubicBezTo>
                      <a:cubicBezTo>
                        <a:pt x="4184" y="6664"/>
                        <a:pt x="9488" y="-2130"/>
                        <a:pt x="-23" y="43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4206" name="Group 4205"/>
              <p:cNvGrpSpPr/>
              <p:nvPr/>
            </p:nvGrpSpPr>
            <p:grpSpPr>
              <a:xfrm>
                <a:off x="2851282" y="6864465"/>
                <a:ext cx="20713" cy="29817"/>
                <a:chOff x="2851282" y="6864465"/>
                <a:chExt cx="20713" cy="29817"/>
              </a:xfrm>
            </p:grpSpPr>
            <p:sp>
              <p:nvSpPr>
                <p:cNvPr id="4207" name="Freeform 4206"/>
                <p:cNvSpPr/>
                <p:nvPr/>
              </p:nvSpPr>
              <p:spPr>
                <a:xfrm>
                  <a:off x="2851282" y="6864465"/>
                  <a:ext cx="20713" cy="298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713" h="29817">
                      <a:moveTo>
                        <a:pt x="13580" y="0"/>
                      </a:moveTo>
                      <a:cubicBezTo>
                        <a:pt x="3704" y="-916"/>
                        <a:pt x="-8368" y="26931"/>
                        <a:pt x="8093" y="29679"/>
                      </a:cubicBezTo>
                      <a:cubicBezTo>
                        <a:pt x="24554" y="32427"/>
                        <a:pt x="23456" y="916"/>
                        <a:pt x="13580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25000"/>
                      </a:srgbClr>
                    </a:gs>
                    <a:gs pos="0">
                      <a:srgbClr val="FFFFFF">
                        <a:alpha val="61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8800" cap="flat">
                  <a:noFill/>
                  <a:bevel/>
                </a:ln>
              </p:spPr>
            </p:sp>
            <p:sp>
              <p:nvSpPr>
                <p:cNvPr id="4208" name="Freeform 4207"/>
                <p:cNvSpPr/>
                <p:nvPr/>
              </p:nvSpPr>
              <p:spPr>
                <a:xfrm rot="600000">
                  <a:off x="2855660" y="6874655"/>
                  <a:ext cx="12072" cy="145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72" h="14505">
                      <a:moveTo>
                        <a:pt x="0" y="7235"/>
                      </a:moveTo>
                      <a:cubicBezTo>
                        <a:pt x="0" y="3221"/>
                        <a:pt x="2697" y="-34"/>
                        <a:pt x="6023" y="-34"/>
                      </a:cubicBezTo>
                      <a:cubicBezTo>
                        <a:pt x="9349" y="-34"/>
                        <a:pt x="12046" y="3221"/>
                        <a:pt x="12046" y="7235"/>
                      </a:cubicBezTo>
                      <a:cubicBezTo>
                        <a:pt x="12046" y="11250"/>
                        <a:pt x="9349" y="14505"/>
                        <a:pt x="6023" y="14505"/>
                      </a:cubicBezTo>
                      <a:cubicBezTo>
                        <a:pt x="2697" y="14505"/>
                        <a:pt x="0" y="11250"/>
                        <a:pt x="0" y="7235"/>
                      </a:cubicBezTo>
                      <a:close/>
                    </a:path>
                  </a:pathLst>
                </a:custGeom>
                <a:gradFill>
                  <a:gsLst>
                    <a:gs pos="22000">
                      <a:srgbClr val="FFFFFF">
                        <a:alpha val="4000"/>
                      </a:srgbClr>
                    </a:gs>
                    <a:gs pos="100000">
                      <a:srgbClr val="FFFFFF">
                        <a:alpha val="36000"/>
                      </a:srgbClr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209" name="Freeform 4208"/>
                <p:cNvSpPr/>
                <p:nvPr/>
              </p:nvSpPr>
              <p:spPr>
                <a:xfrm>
                  <a:off x="2851968" y="6884457"/>
                  <a:ext cx="18793" cy="92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793" h="9206">
                      <a:moveTo>
                        <a:pt x="91" y="-23"/>
                      </a:moveTo>
                      <a:cubicBezTo>
                        <a:pt x="91" y="-23"/>
                        <a:pt x="-1372" y="6572"/>
                        <a:pt x="6676" y="8771"/>
                      </a:cubicBezTo>
                      <a:cubicBezTo>
                        <a:pt x="14723" y="10969"/>
                        <a:pt x="18747" y="2908"/>
                        <a:pt x="18747" y="2176"/>
                      </a:cubicBezTo>
                      <a:cubicBezTo>
                        <a:pt x="18747" y="1443"/>
                        <a:pt x="11431" y="12435"/>
                        <a:pt x="91" y="-23"/>
                      </a:cubicBezTo>
                      <a:close/>
                    </a:path>
                  </a:pathLst>
                </a:custGeom>
                <a:gradFill>
                  <a:gsLst>
                    <a:gs pos="6000">
                      <a:srgbClr val="FFFFFF">
                        <a:alpha val="32000"/>
                      </a:srgbClr>
                    </a:gs>
                    <a:gs pos="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8800" cap="flat">
                  <a:noFill/>
                  <a:bevel/>
                </a:ln>
              </p:spPr>
            </p:sp>
            <p:sp>
              <p:nvSpPr>
                <p:cNvPr id="4210" name="Freeform 4209"/>
                <p:cNvSpPr/>
                <p:nvPr/>
              </p:nvSpPr>
              <p:spPr>
                <a:xfrm>
                  <a:off x="2863422" y="6868244"/>
                  <a:ext cx="5693" cy="49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93" h="4947">
                      <a:moveTo>
                        <a:pt x="-23" y="435"/>
                      </a:moveTo>
                      <a:cubicBezTo>
                        <a:pt x="-23" y="435"/>
                        <a:pt x="4184" y="2634"/>
                        <a:pt x="4184" y="4649"/>
                      </a:cubicBezTo>
                      <a:cubicBezTo>
                        <a:pt x="4184" y="6664"/>
                        <a:pt x="9488" y="-2130"/>
                        <a:pt x="-23" y="43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4211" name="Group 4210"/>
              <p:cNvGrpSpPr/>
              <p:nvPr/>
            </p:nvGrpSpPr>
            <p:grpSpPr>
              <a:xfrm flipH="1">
                <a:off x="2699169" y="6320390"/>
                <a:ext cx="218643" cy="242660"/>
                <a:chOff x="2699169" y="6320390"/>
                <a:chExt cx="218643" cy="242660"/>
              </a:xfrm>
            </p:grpSpPr>
            <p:sp>
              <p:nvSpPr>
                <p:cNvPr id="4212" name="Freeform 4211"/>
                <p:cNvSpPr/>
                <p:nvPr/>
              </p:nvSpPr>
              <p:spPr>
                <a:xfrm>
                  <a:off x="2699169" y="6320390"/>
                  <a:ext cx="218643" cy="2426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8643" h="242660">
                      <a:moveTo>
                        <a:pt x="116538" y="73116"/>
                      </a:moveTo>
                      <a:lnTo>
                        <a:pt x="104270" y="53431"/>
                      </a:lnTo>
                      <a:cubicBezTo>
                        <a:pt x="104270" y="53431"/>
                        <a:pt x="102106" y="44191"/>
                        <a:pt x="103188" y="39370"/>
                      </a:cubicBezTo>
                      <a:cubicBezTo>
                        <a:pt x="104270" y="34549"/>
                        <a:pt x="105353" y="31335"/>
                        <a:pt x="105353" y="31335"/>
                      </a:cubicBezTo>
                      <a:lnTo>
                        <a:pt x="102466" y="32540"/>
                      </a:lnTo>
                      <a:lnTo>
                        <a:pt x="98858" y="20890"/>
                      </a:lnTo>
                      <a:lnTo>
                        <a:pt x="92725" y="11650"/>
                      </a:lnTo>
                      <a:lnTo>
                        <a:pt x="92725" y="15668"/>
                      </a:lnTo>
                      <a:lnTo>
                        <a:pt x="86772" y="10646"/>
                      </a:lnTo>
                      <a:lnTo>
                        <a:pt x="79375" y="4821"/>
                      </a:lnTo>
                      <a:lnTo>
                        <a:pt x="79375" y="8436"/>
                      </a:lnTo>
                      <a:lnTo>
                        <a:pt x="69634" y="0"/>
                      </a:lnTo>
                      <a:lnTo>
                        <a:pt x="72159" y="6428"/>
                      </a:lnTo>
                      <a:lnTo>
                        <a:pt x="54480" y="803"/>
                      </a:lnTo>
                      <a:lnTo>
                        <a:pt x="60253" y="15668"/>
                      </a:lnTo>
                      <a:lnTo>
                        <a:pt x="49429" y="15668"/>
                      </a:lnTo>
                      <a:lnTo>
                        <a:pt x="50872" y="18480"/>
                      </a:lnTo>
                      <a:lnTo>
                        <a:pt x="46002" y="19484"/>
                      </a:lnTo>
                      <a:lnTo>
                        <a:pt x="49429" y="22095"/>
                      </a:lnTo>
                      <a:lnTo>
                        <a:pt x="36080" y="26514"/>
                      </a:lnTo>
                      <a:lnTo>
                        <a:pt x="46904" y="31335"/>
                      </a:lnTo>
                      <a:lnTo>
                        <a:pt x="39507" y="30331"/>
                      </a:lnTo>
                      <a:lnTo>
                        <a:pt x="41311" y="36759"/>
                      </a:lnTo>
                      <a:lnTo>
                        <a:pt x="28142" y="37763"/>
                      </a:lnTo>
                      <a:lnTo>
                        <a:pt x="31750" y="43387"/>
                      </a:lnTo>
                      <a:lnTo>
                        <a:pt x="28142" y="41780"/>
                      </a:lnTo>
                      <a:lnTo>
                        <a:pt x="28142" y="43789"/>
                      </a:lnTo>
                      <a:lnTo>
                        <a:pt x="15154" y="47806"/>
                      </a:lnTo>
                      <a:lnTo>
                        <a:pt x="20385" y="54837"/>
                      </a:lnTo>
                      <a:lnTo>
                        <a:pt x="10102" y="59457"/>
                      </a:lnTo>
                      <a:lnTo>
                        <a:pt x="14251" y="61265"/>
                      </a:lnTo>
                      <a:lnTo>
                        <a:pt x="0" y="73116"/>
                      </a:lnTo>
                      <a:lnTo>
                        <a:pt x="22730" y="79543"/>
                      </a:lnTo>
                      <a:cubicBezTo>
                        <a:pt x="22730" y="79543"/>
                        <a:pt x="22730" y="81150"/>
                        <a:pt x="22730" y="81954"/>
                      </a:cubicBezTo>
                      <a:cubicBezTo>
                        <a:pt x="22730" y="82757"/>
                        <a:pt x="25797" y="82958"/>
                        <a:pt x="25797" y="82958"/>
                      </a:cubicBezTo>
                      <a:lnTo>
                        <a:pt x="17679" y="86373"/>
                      </a:lnTo>
                      <a:lnTo>
                        <a:pt x="24534" y="92800"/>
                      </a:lnTo>
                      <a:lnTo>
                        <a:pt x="17679" y="98424"/>
                      </a:lnTo>
                      <a:cubicBezTo>
                        <a:pt x="17679" y="98424"/>
                        <a:pt x="20205" y="98827"/>
                        <a:pt x="20205" y="99630"/>
                      </a:cubicBezTo>
                      <a:cubicBezTo>
                        <a:pt x="20205" y="100434"/>
                        <a:pt x="14071" y="111682"/>
                        <a:pt x="14071" y="111682"/>
                      </a:cubicBezTo>
                      <a:lnTo>
                        <a:pt x="28142" y="110075"/>
                      </a:lnTo>
                      <a:lnTo>
                        <a:pt x="25797" y="114494"/>
                      </a:lnTo>
                      <a:lnTo>
                        <a:pt x="31750" y="113289"/>
                      </a:lnTo>
                      <a:lnTo>
                        <a:pt x="27060" y="127350"/>
                      </a:lnTo>
                      <a:lnTo>
                        <a:pt x="37794" y="128655"/>
                      </a:lnTo>
                      <a:lnTo>
                        <a:pt x="33013" y="133978"/>
                      </a:lnTo>
                      <a:lnTo>
                        <a:pt x="34997" y="133978"/>
                      </a:lnTo>
                      <a:cubicBezTo>
                        <a:pt x="34997" y="133978"/>
                        <a:pt x="32201" y="142916"/>
                        <a:pt x="33013" y="143821"/>
                      </a:cubicBezTo>
                      <a:cubicBezTo>
                        <a:pt x="33825" y="144725"/>
                        <a:pt x="38966" y="141812"/>
                        <a:pt x="38966" y="141812"/>
                      </a:cubicBezTo>
                      <a:lnTo>
                        <a:pt x="38966" y="153462"/>
                      </a:lnTo>
                      <a:lnTo>
                        <a:pt x="46002" y="151655"/>
                      </a:lnTo>
                      <a:lnTo>
                        <a:pt x="49429" y="175156"/>
                      </a:lnTo>
                      <a:lnTo>
                        <a:pt x="70716" y="154266"/>
                      </a:lnTo>
                      <a:lnTo>
                        <a:pt x="73783" y="155270"/>
                      </a:lnTo>
                      <a:lnTo>
                        <a:pt x="81901" y="147838"/>
                      </a:lnTo>
                      <a:lnTo>
                        <a:pt x="87674" y="151655"/>
                      </a:lnTo>
                      <a:lnTo>
                        <a:pt x="93446" y="143821"/>
                      </a:lnTo>
                      <a:lnTo>
                        <a:pt x="97415" y="149847"/>
                      </a:lnTo>
                      <a:lnTo>
                        <a:pt x="92725" y="163104"/>
                      </a:lnTo>
                      <a:lnTo>
                        <a:pt x="103188" y="167122"/>
                      </a:lnTo>
                      <a:lnTo>
                        <a:pt x="102466" y="178772"/>
                      </a:lnTo>
                      <a:lnTo>
                        <a:pt x="106796" y="178772"/>
                      </a:lnTo>
                      <a:lnTo>
                        <a:pt x="109322" y="190824"/>
                      </a:lnTo>
                      <a:lnTo>
                        <a:pt x="117620" y="191627"/>
                      </a:lnTo>
                      <a:lnTo>
                        <a:pt x="118702" y="207697"/>
                      </a:lnTo>
                      <a:lnTo>
                        <a:pt x="124475" y="206491"/>
                      </a:lnTo>
                      <a:lnTo>
                        <a:pt x="127722" y="223364"/>
                      </a:lnTo>
                      <a:lnTo>
                        <a:pt x="133134" y="222160"/>
                      </a:lnTo>
                      <a:lnTo>
                        <a:pt x="153700" y="242660"/>
                      </a:lnTo>
                      <a:lnTo>
                        <a:pt x="155865" y="232202"/>
                      </a:lnTo>
                      <a:lnTo>
                        <a:pt x="157128" y="230797"/>
                      </a:lnTo>
                      <a:lnTo>
                        <a:pt x="158210" y="224368"/>
                      </a:lnTo>
                      <a:lnTo>
                        <a:pt x="163081" y="225775"/>
                      </a:lnTo>
                      <a:lnTo>
                        <a:pt x="163983" y="215129"/>
                      </a:lnTo>
                      <a:cubicBezTo>
                        <a:pt x="163983" y="215129"/>
                        <a:pt x="167410" y="214124"/>
                        <a:pt x="168132" y="214124"/>
                      </a:cubicBezTo>
                      <a:cubicBezTo>
                        <a:pt x="168854" y="214124"/>
                        <a:pt x="169213" y="209304"/>
                        <a:pt x="169213" y="209304"/>
                      </a:cubicBezTo>
                      <a:lnTo>
                        <a:pt x="170658" y="206491"/>
                      </a:lnTo>
                      <a:lnTo>
                        <a:pt x="174266" y="206491"/>
                      </a:lnTo>
                      <a:lnTo>
                        <a:pt x="176791" y="198457"/>
                      </a:lnTo>
                      <a:lnTo>
                        <a:pt x="176791" y="191627"/>
                      </a:lnTo>
                      <a:lnTo>
                        <a:pt x="176791" y="185200"/>
                      </a:lnTo>
                      <a:lnTo>
                        <a:pt x="186894" y="193234"/>
                      </a:lnTo>
                      <a:cubicBezTo>
                        <a:pt x="186894" y="193234"/>
                        <a:pt x="186171" y="174754"/>
                        <a:pt x="186171" y="176763"/>
                      </a:cubicBezTo>
                      <a:cubicBezTo>
                        <a:pt x="186171" y="178772"/>
                        <a:pt x="190140" y="179977"/>
                        <a:pt x="190140" y="179977"/>
                      </a:cubicBezTo>
                      <a:lnTo>
                        <a:pt x="193026" y="176763"/>
                      </a:lnTo>
                      <a:lnTo>
                        <a:pt x="204572" y="200466"/>
                      </a:lnTo>
                      <a:lnTo>
                        <a:pt x="204572" y="175156"/>
                      </a:lnTo>
                      <a:lnTo>
                        <a:pt x="211066" y="176763"/>
                      </a:lnTo>
                      <a:lnTo>
                        <a:pt x="206015" y="164711"/>
                      </a:lnTo>
                      <a:lnTo>
                        <a:pt x="211066" y="165515"/>
                      </a:lnTo>
                      <a:lnTo>
                        <a:pt x="207999" y="156073"/>
                      </a:lnTo>
                      <a:lnTo>
                        <a:pt x="211066" y="153462"/>
                      </a:lnTo>
                      <a:lnTo>
                        <a:pt x="204572" y="151655"/>
                      </a:lnTo>
                      <a:lnTo>
                        <a:pt x="213231" y="149847"/>
                      </a:lnTo>
                      <a:lnTo>
                        <a:pt x="202407" y="134983"/>
                      </a:lnTo>
                      <a:lnTo>
                        <a:pt x="208901" y="133978"/>
                      </a:lnTo>
                      <a:lnTo>
                        <a:pt x="202407" y="125944"/>
                      </a:lnTo>
                      <a:lnTo>
                        <a:pt x="218643" y="124940"/>
                      </a:lnTo>
                      <a:lnTo>
                        <a:pt x="213231" y="116904"/>
                      </a:lnTo>
                      <a:lnTo>
                        <a:pt x="213772" y="113289"/>
                      </a:lnTo>
                      <a:lnTo>
                        <a:pt x="209623" y="111682"/>
                      </a:lnTo>
                      <a:lnTo>
                        <a:pt x="212149" y="104853"/>
                      </a:lnTo>
                      <a:lnTo>
                        <a:pt x="202407" y="100634"/>
                      </a:lnTo>
                      <a:lnTo>
                        <a:pt x="216478" y="95613"/>
                      </a:lnTo>
                      <a:lnTo>
                        <a:pt x="209623" y="93604"/>
                      </a:lnTo>
                      <a:lnTo>
                        <a:pt x="206015" y="87578"/>
                      </a:lnTo>
                      <a:lnTo>
                        <a:pt x="209623" y="85168"/>
                      </a:lnTo>
                      <a:lnTo>
                        <a:pt x="196995" y="76329"/>
                      </a:lnTo>
                      <a:lnTo>
                        <a:pt x="199882" y="73116"/>
                      </a:lnTo>
                      <a:lnTo>
                        <a:pt x="193026" y="70705"/>
                      </a:lnTo>
                      <a:lnTo>
                        <a:pt x="195732" y="64077"/>
                      </a:lnTo>
                      <a:lnTo>
                        <a:pt x="188336" y="60260"/>
                      </a:lnTo>
                      <a:lnTo>
                        <a:pt x="183286" y="59457"/>
                      </a:lnTo>
                      <a:lnTo>
                        <a:pt x="185090" y="55037"/>
                      </a:lnTo>
                      <a:lnTo>
                        <a:pt x="176791" y="53431"/>
                      </a:lnTo>
                      <a:lnTo>
                        <a:pt x="180760" y="43387"/>
                      </a:lnTo>
                      <a:lnTo>
                        <a:pt x="168132" y="41780"/>
                      </a:lnTo>
                      <a:lnTo>
                        <a:pt x="167230" y="36759"/>
                      </a:lnTo>
                      <a:lnTo>
                        <a:pt x="154782" y="43387"/>
                      </a:lnTo>
                      <a:lnTo>
                        <a:pt x="151896" y="37763"/>
                      </a:lnTo>
                      <a:cubicBezTo>
                        <a:pt x="151896" y="37763"/>
                        <a:pt x="142515" y="47405"/>
                        <a:pt x="140711" y="53431"/>
                      </a:cubicBezTo>
                      <a:cubicBezTo>
                        <a:pt x="138907" y="59457"/>
                        <a:pt x="136021" y="65483"/>
                        <a:pt x="136021" y="65483"/>
                      </a:cubicBezTo>
                      <a:lnTo>
                        <a:pt x="122671" y="70303"/>
                      </a:lnTo>
                      <a:cubicBezTo>
                        <a:pt x="122671" y="70303"/>
                        <a:pt x="118702" y="73116"/>
                        <a:pt x="116538" y="73116"/>
                      </a:cubicBezTo>
                      <a:close/>
                    </a:path>
                  </a:pathLst>
                </a:custGeom>
                <a:gradFill>
                  <a:gsLst>
                    <a:gs pos="36000">
                      <a:srgbClr val="A5D720"/>
                    </a:gs>
                    <a:gs pos="100000">
                      <a:srgbClr val="70980B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213" name="Freeform 4212"/>
                <p:cNvSpPr/>
                <p:nvPr/>
              </p:nvSpPr>
              <p:spPr>
                <a:xfrm>
                  <a:off x="2699169" y="6382495"/>
                  <a:ext cx="116560" cy="1130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6560" h="113063" fill="none">
                      <a:moveTo>
                        <a:pt x="0" y="11010"/>
                      </a:moveTo>
                      <a:cubicBezTo>
                        <a:pt x="0" y="11010"/>
                        <a:pt x="36801" y="6189"/>
                        <a:pt x="37523" y="6189"/>
                      </a:cubicBezTo>
                      <a:cubicBezTo>
                        <a:pt x="38245" y="6189"/>
                        <a:pt x="56284" y="3377"/>
                        <a:pt x="57367" y="3377"/>
                      </a:cubicBezTo>
                      <a:cubicBezTo>
                        <a:pt x="58449" y="3377"/>
                        <a:pt x="76489" y="565"/>
                        <a:pt x="77571" y="163"/>
                      </a:cubicBezTo>
                      <a:cubicBezTo>
                        <a:pt x="78654" y="-239"/>
                        <a:pt x="90199" y="163"/>
                        <a:pt x="90199" y="163"/>
                      </a:cubicBezTo>
                      <a:lnTo>
                        <a:pt x="108961" y="7796"/>
                      </a:lnTo>
                      <a:lnTo>
                        <a:pt x="116560" y="11010"/>
                      </a:lnTo>
                      <a:lnTo>
                        <a:pt x="112930" y="15027"/>
                      </a:lnTo>
                      <a:lnTo>
                        <a:pt x="88215" y="42546"/>
                      </a:lnTo>
                      <a:lnTo>
                        <a:pt x="59531" y="82920"/>
                      </a:lnTo>
                      <a:lnTo>
                        <a:pt x="49790" y="107426"/>
                      </a:lnTo>
                      <a:lnTo>
                        <a:pt x="49429" y="113063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F0F6D6"/>
                  </a:solidFill>
                  <a:bevel/>
                </a:ln>
              </p:spPr>
            </p:sp>
            <p:sp>
              <p:nvSpPr>
                <p:cNvPr id="4214" name="Freeform 4213"/>
                <p:cNvSpPr/>
                <p:nvPr/>
              </p:nvSpPr>
              <p:spPr>
                <a:xfrm>
                  <a:off x="2816811" y="6393530"/>
                  <a:ext cx="86930" cy="1695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930" h="169520" fill="none">
                      <a:moveTo>
                        <a:pt x="86930" y="126120"/>
                      </a:moveTo>
                      <a:cubicBezTo>
                        <a:pt x="86930" y="122102"/>
                        <a:pt x="79714" y="105631"/>
                        <a:pt x="79714" y="103623"/>
                      </a:cubicBezTo>
                      <a:cubicBezTo>
                        <a:pt x="79714" y="101614"/>
                        <a:pt x="69972" y="87553"/>
                        <a:pt x="69251" y="86750"/>
                      </a:cubicBezTo>
                      <a:cubicBezTo>
                        <a:pt x="68529" y="85946"/>
                        <a:pt x="60592" y="70680"/>
                        <a:pt x="60231" y="69877"/>
                      </a:cubicBezTo>
                      <a:cubicBezTo>
                        <a:pt x="59870" y="69073"/>
                        <a:pt x="47242" y="51397"/>
                        <a:pt x="46520" y="50192"/>
                      </a:cubicBezTo>
                      <a:cubicBezTo>
                        <a:pt x="45799" y="48987"/>
                        <a:pt x="35516" y="36734"/>
                        <a:pt x="35516" y="36734"/>
                      </a:cubicBezTo>
                      <a:cubicBezTo>
                        <a:pt x="35877" y="37135"/>
                        <a:pt x="21986" y="22070"/>
                        <a:pt x="21625" y="21267"/>
                      </a:cubicBezTo>
                      <a:cubicBezTo>
                        <a:pt x="21264" y="20463"/>
                        <a:pt x="0" y="0"/>
                        <a:pt x="0" y="0"/>
                      </a:cubicBezTo>
                      <a:cubicBezTo>
                        <a:pt x="0" y="0"/>
                        <a:pt x="4307" y="20062"/>
                        <a:pt x="4307" y="20865"/>
                      </a:cubicBezTo>
                      <a:cubicBezTo>
                        <a:pt x="4307" y="21669"/>
                        <a:pt x="12605" y="60235"/>
                        <a:pt x="12605" y="60235"/>
                      </a:cubicBezTo>
                      <a:lnTo>
                        <a:pt x="19460" y="96793"/>
                      </a:lnTo>
                      <a:cubicBezTo>
                        <a:pt x="19460" y="96793"/>
                        <a:pt x="23790" y="114470"/>
                        <a:pt x="23790" y="115273"/>
                      </a:cubicBezTo>
                      <a:cubicBezTo>
                        <a:pt x="23790" y="116076"/>
                        <a:pt x="27037" y="136565"/>
                        <a:pt x="27037" y="137368"/>
                      </a:cubicBezTo>
                      <a:cubicBezTo>
                        <a:pt x="27037" y="138171"/>
                        <a:pt x="27037" y="146608"/>
                        <a:pt x="27037" y="146608"/>
                      </a:cubicBezTo>
                      <a:cubicBezTo>
                        <a:pt x="27037" y="146608"/>
                        <a:pt x="35335" y="169520"/>
                        <a:pt x="36057" y="169520"/>
                      </a:cubicBez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15" name="Freeform 4214"/>
                <p:cNvSpPr/>
                <p:nvPr/>
              </p:nvSpPr>
              <p:spPr>
                <a:xfrm>
                  <a:off x="2816812" y="6393531"/>
                  <a:ext cx="97415" cy="224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415" h="22485" fill="none">
                      <a:moveTo>
                        <a:pt x="0" y="0"/>
                      </a:moveTo>
                      <a:cubicBezTo>
                        <a:pt x="0" y="0"/>
                        <a:pt x="16935" y="3189"/>
                        <a:pt x="17656" y="2385"/>
                      </a:cubicBezTo>
                      <a:cubicBezTo>
                        <a:pt x="18378" y="1582"/>
                        <a:pt x="40026" y="6001"/>
                        <a:pt x="40748" y="5599"/>
                      </a:cubicBezTo>
                      <a:cubicBezTo>
                        <a:pt x="41469" y="5197"/>
                        <a:pt x="59509" y="12027"/>
                        <a:pt x="59509" y="12027"/>
                      </a:cubicBezTo>
                      <a:lnTo>
                        <a:pt x="73580" y="16044"/>
                      </a:lnTo>
                      <a:lnTo>
                        <a:pt x="82239" y="19660"/>
                      </a:lnTo>
                      <a:lnTo>
                        <a:pt x="89456" y="21267"/>
                      </a:lnTo>
                      <a:lnTo>
                        <a:pt x="97415" y="22485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16" name="Freeform 4215"/>
                <p:cNvSpPr/>
                <p:nvPr/>
              </p:nvSpPr>
              <p:spPr>
                <a:xfrm>
                  <a:off x="2834468" y="6364982"/>
                  <a:ext cx="43668" cy="309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668" h="30959" fill="none">
                      <a:moveTo>
                        <a:pt x="0" y="30959"/>
                      </a:moveTo>
                      <a:lnTo>
                        <a:pt x="10102" y="22497"/>
                      </a:lnTo>
                      <a:lnTo>
                        <a:pt x="19122" y="14864"/>
                      </a:lnTo>
                      <a:cubicBezTo>
                        <a:pt x="19122" y="14864"/>
                        <a:pt x="25256" y="10847"/>
                        <a:pt x="25978" y="10847"/>
                      </a:cubicBezTo>
                      <a:cubicBezTo>
                        <a:pt x="26699" y="10847"/>
                        <a:pt x="37523" y="4821"/>
                        <a:pt x="37523" y="4821"/>
                      </a:cubicBezTo>
                      <a:lnTo>
                        <a:pt x="43668" y="0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17" name="Freeform 4216"/>
                <p:cNvSpPr/>
                <p:nvPr/>
              </p:nvSpPr>
              <p:spPr>
                <a:xfrm>
                  <a:off x="2856488" y="6384491"/>
                  <a:ext cx="38425" cy="146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425" h="14651" fill="none">
                      <a:moveTo>
                        <a:pt x="0" y="14651"/>
                      </a:moveTo>
                      <a:cubicBezTo>
                        <a:pt x="0" y="13433"/>
                        <a:pt x="8648" y="9014"/>
                        <a:pt x="11173" y="7005"/>
                      </a:cubicBezTo>
                      <a:cubicBezTo>
                        <a:pt x="13699" y="4997"/>
                        <a:pt x="18750" y="2988"/>
                        <a:pt x="18750" y="2988"/>
                      </a:cubicBezTo>
                      <a:lnTo>
                        <a:pt x="25605" y="1783"/>
                      </a:lnTo>
                      <a:lnTo>
                        <a:pt x="32821" y="577"/>
                      </a:lnTo>
                      <a:lnTo>
                        <a:pt x="38425" y="-25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18" name="Freeform 4217"/>
                <p:cNvSpPr/>
                <p:nvPr/>
              </p:nvSpPr>
              <p:spPr>
                <a:xfrm>
                  <a:off x="2840601" y="6416806"/>
                  <a:ext cx="73242" cy="261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242" h="26113" fill="none">
                      <a:moveTo>
                        <a:pt x="0" y="0"/>
                      </a:moveTo>
                      <a:lnTo>
                        <a:pt x="32111" y="8035"/>
                      </a:lnTo>
                      <a:lnTo>
                        <a:pt x="38605" y="12052"/>
                      </a:lnTo>
                      <a:lnTo>
                        <a:pt x="49790" y="16873"/>
                      </a:lnTo>
                      <a:lnTo>
                        <a:pt x="73242" y="26113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19" name="Freeform 4218"/>
                <p:cNvSpPr/>
                <p:nvPr/>
              </p:nvSpPr>
              <p:spPr>
                <a:xfrm>
                  <a:off x="2857571" y="6435713"/>
                  <a:ext cx="52496" cy="331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496" h="33143" fill="none">
                      <a:moveTo>
                        <a:pt x="0" y="0"/>
                      </a:moveTo>
                      <a:lnTo>
                        <a:pt x="14060" y="6001"/>
                      </a:lnTo>
                      <a:cubicBezTo>
                        <a:pt x="14060" y="6001"/>
                        <a:pt x="22719" y="10822"/>
                        <a:pt x="24523" y="11625"/>
                      </a:cubicBezTo>
                      <a:cubicBezTo>
                        <a:pt x="26327" y="12429"/>
                        <a:pt x="33182" y="18053"/>
                        <a:pt x="34986" y="18856"/>
                      </a:cubicBezTo>
                      <a:cubicBezTo>
                        <a:pt x="36790" y="19660"/>
                        <a:pt x="44367" y="24079"/>
                        <a:pt x="46171" y="26088"/>
                      </a:cubicBezTo>
                      <a:cubicBezTo>
                        <a:pt x="47975" y="28096"/>
                        <a:pt x="52496" y="33143"/>
                        <a:pt x="52496" y="33143"/>
                      </a:cubicBez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20" name="Freeform 4219"/>
                <p:cNvSpPr/>
                <p:nvPr/>
              </p:nvSpPr>
              <p:spPr>
                <a:xfrm>
                  <a:off x="2875261" y="6461813"/>
                  <a:ext cx="32472" cy="204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472" h="20488" fill="none">
                      <a:moveTo>
                        <a:pt x="0" y="0"/>
                      </a:moveTo>
                      <a:lnTo>
                        <a:pt x="16574" y="7219"/>
                      </a:lnTo>
                      <a:cubicBezTo>
                        <a:pt x="16574" y="7219"/>
                        <a:pt x="26316" y="12441"/>
                        <a:pt x="27759" y="14048"/>
                      </a:cubicBezTo>
                      <a:cubicBezTo>
                        <a:pt x="29202" y="15655"/>
                        <a:pt x="32472" y="20488"/>
                        <a:pt x="32472" y="20488"/>
                      </a:cubicBez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21" name="Freeform 4220"/>
                <p:cNvSpPr/>
                <p:nvPr/>
              </p:nvSpPr>
              <p:spPr>
                <a:xfrm>
                  <a:off x="2885341" y="6478271"/>
                  <a:ext cx="23474" cy="192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474" h="19283" fill="none">
                      <a:moveTo>
                        <a:pt x="0" y="0"/>
                      </a:moveTo>
                      <a:cubicBezTo>
                        <a:pt x="0" y="0"/>
                        <a:pt x="12267" y="7633"/>
                        <a:pt x="12989" y="7633"/>
                      </a:cubicBezTo>
                      <a:cubicBezTo>
                        <a:pt x="13710" y="7633"/>
                        <a:pt x="20205" y="12052"/>
                        <a:pt x="20205" y="12052"/>
                      </a:cubicBezTo>
                      <a:lnTo>
                        <a:pt x="22369" y="16471"/>
                      </a:lnTo>
                      <a:lnTo>
                        <a:pt x="23474" y="19283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22" name="Freeform 4221"/>
                <p:cNvSpPr/>
                <p:nvPr/>
              </p:nvSpPr>
              <p:spPr>
                <a:xfrm>
                  <a:off x="2849982" y="6431871"/>
                  <a:ext cx="3067" cy="126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67" h="12655" fill="none">
                      <a:moveTo>
                        <a:pt x="3067" y="0"/>
                      </a:moveTo>
                      <a:lnTo>
                        <a:pt x="0" y="12655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23" name="Freeform 4222"/>
                <p:cNvSpPr/>
                <p:nvPr/>
              </p:nvSpPr>
              <p:spPr>
                <a:xfrm>
                  <a:off x="2859364" y="6444526"/>
                  <a:ext cx="2886" cy="104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86" h="10445" fill="none">
                      <a:moveTo>
                        <a:pt x="2886" y="0"/>
                      </a:moveTo>
                      <a:lnTo>
                        <a:pt x="0" y="10445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24" name="Freeform 4223"/>
                <p:cNvSpPr/>
                <p:nvPr/>
              </p:nvSpPr>
              <p:spPr>
                <a:xfrm>
                  <a:off x="2864054" y="6452159"/>
                  <a:ext cx="2886" cy="148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86" h="14864" fill="none">
                      <a:moveTo>
                        <a:pt x="2886" y="0"/>
                      </a:moveTo>
                      <a:lnTo>
                        <a:pt x="0" y="14864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25" name="Freeform 4224"/>
                <p:cNvSpPr/>
                <p:nvPr/>
              </p:nvSpPr>
              <p:spPr>
                <a:xfrm>
                  <a:off x="2873434" y="6461813"/>
                  <a:ext cx="1827" cy="116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7" h="11638" fill="none">
                      <a:moveTo>
                        <a:pt x="1827" y="0"/>
                      </a:moveTo>
                      <a:lnTo>
                        <a:pt x="0" y="11638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26" name="Freeform 4225"/>
                <p:cNvSpPr/>
                <p:nvPr/>
              </p:nvSpPr>
              <p:spPr>
                <a:xfrm>
                  <a:off x="2793698" y="6432474"/>
                  <a:ext cx="30307" cy="510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307" h="51020" fill="none">
                      <a:moveTo>
                        <a:pt x="30307" y="0"/>
                      </a:moveTo>
                      <a:lnTo>
                        <a:pt x="13710" y="24104"/>
                      </a:lnTo>
                      <a:lnTo>
                        <a:pt x="7216" y="36558"/>
                      </a:lnTo>
                      <a:lnTo>
                        <a:pt x="0" y="51020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27" name="Freeform 4226"/>
                <p:cNvSpPr/>
                <p:nvPr/>
              </p:nvSpPr>
              <p:spPr>
                <a:xfrm>
                  <a:off x="2808491" y="6469045"/>
                  <a:ext cx="17690" cy="409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690" h="40977" fill="none">
                      <a:moveTo>
                        <a:pt x="17690" y="0"/>
                      </a:moveTo>
                      <a:cubicBezTo>
                        <a:pt x="16777" y="992"/>
                        <a:pt x="8845" y="9830"/>
                        <a:pt x="8845" y="9830"/>
                      </a:cubicBezTo>
                      <a:lnTo>
                        <a:pt x="3969" y="32126"/>
                      </a:lnTo>
                      <a:lnTo>
                        <a:pt x="0" y="40977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28" name="Freeform 4227"/>
                <p:cNvSpPr/>
                <p:nvPr/>
              </p:nvSpPr>
              <p:spPr>
                <a:xfrm>
                  <a:off x="2818954" y="6490324"/>
                  <a:ext cx="17318" cy="361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18" h="36156" fill="none">
                      <a:moveTo>
                        <a:pt x="17318" y="0"/>
                      </a:moveTo>
                      <a:lnTo>
                        <a:pt x="7938" y="11650"/>
                      </a:lnTo>
                      <a:lnTo>
                        <a:pt x="5412" y="19685"/>
                      </a:lnTo>
                      <a:lnTo>
                        <a:pt x="3608" y="26514"/>
                      </a:lnTo>
                      <a:lnTo>
                        <a:pt x="3608" y="32139"/>
                      </a:lnTo>
                      <a:lnTo>
                        <a:pt x="0" y="36156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29" name="Freeform 4228"/>
                <p:cNvSpPr/>
                <p:nvPr/>
              </p:nvSpPr>
              <p:spPr>
                <a:xfrm>
                  <a:off x="2827432" y="6512018"/>
                  <a:ext cx="10283" cy="303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283" h="30331" fill="none">
                      <a:moveTo>
                        <a:pt x="10283" y="0"/>
                      </a:moveTo>
                      <a:lnTo>
                        <a:pt x="4510" y="12052"/>
                      </a:lnTo>
                      <a:lnTo>
                        <a:pt x="3428" y="18881"/>
                      </a:lnTo>
                      <a:lnTo>
                        <a:pt x="3428" y="26514"/>
                      </a:lnTo>
                      <a:lnTo>
                        <a:pt x="0" y="30331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30" name="Freeform 4229"/>
                <p:cNvSpPr/>
                <p:nvPr/>
              </p:nvSpPr>
              <p:spPr>
                <a:xfrm>
                  <a:off x="2713985" y="6408370"/>
                  <a:ext cx="84765" cy="201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765" h="20112" fill="none">
                      <a:moveTo>
                        <a:pt x="0" y="20087"/>
                      </a:moveTo>
                      <a:lnTo>
                        <a:pt x="21625" y="12855"/>
                      </a:lnTo>
                      <a:lnTo>
                        <a:pt x="35336" y="8436"/>
                      </a:lnTo>
                      <a:cubicBezTo>
                        <a:pt x="35336" y="8436"/>
                        <a:pt x="36057" y="3415"/>
                        <a:pt x="39846" y="3415"/>
                      </a:cubicBezTo>
                      <a:cubicBezTo>
                        <a:pt x="43634" y="3415"/>
                        <a:pt x="56262" y="1205"/>
                        <a:pt x="56983" y="803"/>
                      </a:cubicBezTo>
                      <a:cubicBezTo>
                        <a:pt x="57705" y="402"/>
                        <a:pt x="74302" y="0"/>
                        <a:pt x="74302" y="0"/>
                      </a:cubicBezTo>
                      <a:lnTo>
                        <a:pt x="84765" y="3415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31" name="Freeform 4230"/>
                <p:cNvSpPr/>
                <p:nvPr/>
              </p:nvSpPr>
              <p:spPr>
                <a:xfrm>
                  <a:off x="2727311" y="6426448"/>
                  <a:ext cx="58449" cy="189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449" h="18907" fill="none">
                      <a:moveTo>
                        <a:pt x="0" y="18882"/>
                      </a:moveTo>
                      <a:cubicBezTo>
                        <a:pt x="0" y="18882"/>
                        <a:pt x="9742" y="18881"/>
                        <a:pt x="11185" y="17275"/>
                      </a:cubicBezTo>
                      <a:cubicBezTo>
                        <a:pt x="12628" y="15668"/>
                        <a:pt x="19844" y="9642"/>
                        <a:pt x="19844" y="9642"/>
                      </a:cubicBezTo>
                      <a:cubicBezTo>
                        <a:pt x="19844" y="9642"/>
                        <a:pt x="25977" y="8838"/>
                        <a:pt x="27421" y="7231"/>
                      </a:cubicBezTo>
                      <a:cubicBezTo>
                        <a:pt x="28864" y="5624"/>
                        <a:pt x="31750" y="5223"/>
                        <a:pt x="35719" y="4419"/>
                      </a:cubicBezTo>
                      <a:cubicBezTo>
                        <a:pt x="39688" y="3616"/>
                        <a:pt x="45821" y="1607"/>
                        <a:pt x="46904" y="1607"/>
                      </a:cubicBezTo>
                      <a:cubicBezTo>
                        <a:pt x="47986" y="1607"/>
                        <a:pt x="58449" y="0"/>
                        <a:pt x="58449" y="0"/>
                      </a:cubicBez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32" name="Freeform 4231"/>
                <p:cNvSpPr/>
                <p:nvPr/>
              </p:nvSpPr>
              <p:spPr>
                <a:xfrm>
                  <a:off x="2731641" y="6443735"/>
                  <a:ext cx="42213" cy="192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213" h="19283" fill="none">
                      <a:moveTo>
                        <a:pt x="0" y="19283"/>
                      </a:moveTo>
                      <a:lnTo>
                        <a:pt x="11906" y="11638"/>
                      </a:lnTo>
                      <a:cubicBezTo>
                        <a:pt x="11906" y="11638"/>
                        <a:pt x="23452" y="6013"/>
                        <a:pt x="24173" y="5612"/>
                      </a:cubicBezTo>
                      <a:cubicBezTo>
                        <a:pt x="24895" y="5210"/>
                        <a:pt x="33554" y="1996"/>
                        <a:pt x="33554" y="1996"/>
                      </a:cubicBezTo>
                      <a:lnTo>
                        <a:pt x="42213" y="0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33" name="Freeform 4232"/>
                <p:cNvSpPr/>
                <p:nvPr/>
              </p:nvSpPr>
              <p:spPr>
                <a:xfrm>
                  <a:off x="2738136" y="6456577"/>
                  <a:ext cx="26350" cy="160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350" h="16082" fill="none">
                      <a:moveTo>
                        <a:pt x="0" y="16082"/>
                      </a:moveTo>
                      <a:cubicBezTo>
                        <a:pt x="0" y="16082"/>
                        <a:pt x="8659" y="6428"/>
                        <a:pt x="8659" y="6428"/>
                      </a:cubicBezTo>
                      <a:cubicBezTo>
                        <a:pt x="8659" y="6428"/>
                        <a:pt x="16597" y="3616"/>
                        <a:pt x="16597" y="3616"/>
                      </a:cubicBezTo>
                      <a:cubicBezTo>
                        <a:pt x="16597" y="3616"/>
                        <a:pt x="21287" y="2009"/>
                        <a:pt x="22009" y="1607"/>
                      </a:cubicBezTo>
                      <a:cubicBezTo>
                        <a:pt x="22730" y="1205"/>
                        <a:pt x="26350" y="0"/>
                        <a:pt x="26350" y="0"/>
                      </a:cubicBez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34" name="Freeform 4233"/>
                <p:cNvSpPr/>
                <p:nvPr/>
              </p:nvSpPr>
              <p:spPr>
                <a:xfrm>
                  <a:off x="2767360" y="6455775"/>
                  <a:ext cx="5592" cy="198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92" h="19886" fill="none">
                      <a:moveTo>
                        <a:pt x="0" y="0"/>
                      </a:moveTo>
                      <a:lnTo>
                        <a:pt x="5051" y="5624"/>
                      </a:lnTo>
                      <a:lnTo>
                        <a:pt x="5051" y="10847"/>
                      </a:lnTo>
                      <a:lnTo>
                        <a:pt x="5592" y="19886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35" name="Freeform 4234"/>
                <p:cNvSpPr/>
                <p:nvPr/>
              </p:nvSpPr>
              <p:spPr>
                <a:xfrm>
                  <a:off x="2786843" y="6426850"/>
                  <a:ext cx="4690" cy="451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90" h="45195" fill="none">
                      <a:moveTo>
                        <a:pt x="361" y="0"/>
                      </a:moveTo>
                      <a:lnTo>
                        <a:pt x="4690" y="12052"/>
                      </a:lnTo>
                      <a:lnTo>
                        <a:pt x="2165" y="25309"/>
                      </a:lnTo>
                      <a:lnTo>
                        <a:pt x="0" y="45195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36" name="Freeform 4235"/>
                <p:cNvSpPr/>
                <p:nvPr/>
              </p:nvSpPr>
              <p:spPr>
                <a:xfrm>
                  <a:off x="2722103" y="6377637"/>
                  <a:ext cx="16033" cy="263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033" h="26326" fill="none">
                      <a:moveTo>
                        <a:pt x="-23" y="0"/>
                      </a:moveTo>
                      <a:cubicBezTo>
                        <a:pt x="4487" y="4218"/>
                        <a:pt x="13507" y="11048"/>
                        <a:pt x="13507" y="11048"/>
                      </a:cubicBezTo>
                      <a:lnTo>
                        <a:pt x="16033" y="15869"/>
                      </a:lnTo>
                      <a:cubicBezTo>
                        <a:pt x="16033" y="15869"/>
                        <a:pt x="9539" y="20288"/>
                        <a:pt x="8456" y="20689"/>
                      </a:cubicBezTo>
                      <a:cubicBezTo>
                        <a:pt x="7374" y="21091"/>
                        <a:pt x="5570" y="26326"/>
                        <a:pt x="5570" y="26326"/>
                      </a:cubicBez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37" name="Freeform 4236"/>
                <p:cNvSpPr/>
                <p:nvPr/>
              </p:nvSpPr>
              <p:spPr>
                <a:xfrm>
                  <a:off x="2717232" y="6368222"/>
                  <a:ext cx="36801" cy="383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801" h="38341" fill="none">
                      <a:moveTo>
                        <a:pt x="0" y="0"/>
                      </a:moveTo>
                      <a:lnTo>
                        <a:pt x="23068" y="7608"/>
                      </a:lnTo>
                      <a:lnTo>
                        <a:pt x="34253" y="14036"/>
                      </a:lnTo>
                      <a:lnTo>
                        <a:pt x="36801" y="18455"/>
                      </a:lnTo>
                      <a:lnTo>
                        <a:pt x="31728" y="31310"/>
                      </a:lnTo>
                      <a:cubicBezTo>
                        <a:pt x="31728" y="31310"/>
                        <a:pt x="29563" y="34524"/>
                        <a:pt x="28841" y="34524"/>
                      </a:cubicBezTo>
                      <a:cubicBezTo>
                        <a:pt x="28120" y="34524"/>
                        <a:pt x="25414" y="38341"/>
                        <a:pt x="25414" y="38341"/>
                      </a:cubicBez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38" name="Freeform 4237"/>
                <p:cNvSpPr/>
                <p:nvPr/>
              </p:nvSpPr>
              <p:spPr>
                <a:xfrm>
                  <a:off x="2730762" y="6359183"/>
                  <a:ext cx="42382" cy="451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382" h="45195" fill="none">
                      <a:moveTo>
                        <a:pt x="0" y="0"/>
                      </a:moveTo>
                      <a:cubicBezTo>
                        <a:pt x="0" y="0"/>
                        <a:pt x="14229" y="7407"/>
                        <a:pt x="14950" y="7407"/>
                      </a:cubicBezTo>
                      <a:cubicBezTo>
                        <a:pt x="15672" y="7407"/>
                        <a:pt x="23970" y="8612"/>
                        <a:pt x="24692" y="9416"/>
                      </a:cubicBezTo>
                      <a:cubicBezTo>
                        <a:pt x="25414" y="10219"/>
                        <a:pt x="30465" y="13433"/>
                        <a:pt x="31547" y="14638"/>
                      </a:cubicBezTo>
                      <a:cubicBezTo>
                        <a:pt x="32630" y="15843"/>
                        <a:pt x="41650" y="21066"/>
                        <a:pt x="41650" y="21066"/>
                      </a:cubicBezTo>
                      <a:lnTo>
                        <a:pt x="42382" y="23878"/>
                      </a:lnTo>
                      <a:cubicBezTo>
                        <a:pt x="42382" y="23878"/>
                        <a:pt x="37320" y="30708"/>
                        <a:pt x="36238" y="31913"/>
                      </a:cubicBezTo>
                      <a:cubicBezTo>
                        <a:pt x="35155" y="33118"/>
                        <a:pt x="31547" y="39144"/>
                        <a:pt x="31547" y="39948"/>
                      </a:cubicBezTo>
                      <a:cubicBezTo>
                        <a:pt x="31547" y="40751"/>
                        <a:pt x="31186" y="42358"/>
                        <a:pt x="30465" y="43161"/>
                      </a:cubicBezTo>
                      <a:cubicBezTo>
                        <a:pt x="29743" y="43965"/>
                        <a:pt x="27939" y="45195"/>
                        <a:pt x="27939" y="45195"/>
                      </a:cubicBez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39" name="Freeform 4238"/>
                <p:cNvSpPr/>
                <p:nvPr/>
              </p:nvSpPr>
              <p:spPr>
                <a:xfrm>
                  <a:off x="2743920" y="6346114"/>
                  <a:ext cx="46915" cy="369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915" h="36947" fill="none">
                      <a:moveTo>
                        <a:pt x="0" y="0"/>
                      </a:moveTo>
                      <a:cubicBezTo>
                        <a:pt x="2154" y="3603"/>
                        <a:pt x="19833" y="11236"/>
                        <a:pt x="19833" y="11236"/>
                      </a:cubicBezTo>
                      <a:cubicBezTo>
                        <a:pt x="19833" y="11236"/>
                        <a:pt x="24523" y="16458"/>
                        <a:pt x="25064" y="17061"/>
                      </a:cubicBezTo>
                      <a:cubicBezTo>
                        <a:pt x="25605" y="17664"/>
                        <a:pt x="36249" y="27908"/>
                        <a:pt x="37512" y="29314"/>
                      </a:cubicBezTo>
                      <a:cubicBezTo>
                        <a:pt x="38774" y="30720"/>
                        <a:pt x="46915" y="36947"/>
                        <a:pt x="46915" y="36947"/>
                      </a:cubicBez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40" name="Freeform 4239"/>
                <p:cNvSpPr/>
                <p:nvPr/>
              </p:nvSpPr>
              <p:spPr>
                <a:xfrm>
                  <a:off x="2757991" y="6322801"/>
                  <a:ext cx="50162" cy="674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162" h="67491" fill="none">
                      <a:moveTo>
                        <a:pt x="0" y="0"/>
                      </a:moveTo>
                      <a:lnTo>
                        <a:pt x="18029" y="20087"/>
                      </a:lnTo>
                      <a:cubicBezTo>
                        <a:pt x="18029" y="20087"/>
                        <a:pt x="29033" y="28925"/>
                        <a:pt x="29033" y="32340"/>
                      </a:cubicBezTo>
                      <a:cubicBezTo>
                        <a:pt x="29033" y="35754"/>
                        <a:pt x="31378" y="42986"/>
                        <a:pt x="33904" y="47003"/>
                      </a:cubicBezTo>
                      <a:cubicBezTo>
                        <a:pt x="36429" y="51020"/>
                        <a:pt x="38955" y="53431"/>
                        <a:pt x="41480" y="57448"/>
                      </a:cubicBezTo>
                      <a:cubicBezTo>
                        <a:pt x="44006" y="61465"/>
                        <a:pt x="50162" y="67090"/>
                        <a:pt x="50162" y="67491"/>
                      </a:cubicBez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41" name="Freeform 4240"/>
                <p:cNvSpPr/>
                <p:nvPr/>
              </p:nvSpPr>
              <p:spPr>
                <a:xfrm>
                  <a:off x="2796246" y="6342912"/>
                  <a:ext cx="2503" cy="329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03" h="32917" fill="none">
                      <a:moveTo>
                        <a:pt x="-23" y="0"/>
                      </a:moveTo>
                      <a:lnTo>
                        <a:pt x="2503" y="13634"/>
                      </a:lnTo>
                      <a:cubicBezTo>
                        <a:pt x="2503" y="13634"/>
                        <a:pt x="1421" y="21669"/>
                        <a:pt x="1421" y="23275"/>
                      </a:cubicBezTo>
                      <a:cubicBezTo>
                        <a:pt x="1421" y="24882"/>
                        <a:pt x="-23" y="32917"/>
                        <a:pt x="-23" y="32917"/>
                      </a:cubicBez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42" name="Freeform 4241"/>
                <p:cNvSpPr/>
                <p:nvPr/>
              </p:nvSpPr>
              <p:spPr>
                <a:xfrm>
                  <a:off x="2787024" y="6338066"/>
                  <a:ext cx="541" cy="156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1" h="15668" fill="none">
                      <a:moveTo>
                        <a:pt x="0" y="15668"/>
                      </a:moveTo>
                      <a:lnTo>
                        <a:pt x="0" y="5624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43" name="Freeform 4242"/>
                <p:cNvSpPr/>
                <p:nvPr/>
              </p:nvSpPr>
              <p:spPr>
                <a:xfrm>
                  <a:off x="2825088" y="6433277"/>
                  <a:ext cx="60975" cy="803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975" h="80347" fill="none">
                      <a:moveTo>
                        <a:pt x="0" y="0"/>
                      </a:moveTo>
                      <a:lnTo>
                        <a:pt x="23452" y="24104"/>
                      </a:lnTo>
                      <a:lnTo>
                        <a:pt x="39327" y="43789"/>
                      </a:lnTo>
                      <a:lnTo>
                        <a:pt x="47986" y="59858"/>
                      </a:lnTo>
                      <a:lnTo>
                        <a:pt x="53398" y="65884"/>
                      </a:lnTo>
                      <a:lnTo>
                        <a:pt x="60975" y="80347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44" name="Freeform 4243"/>
                <p:cNvSpPr/>
                <p:nvPr/>
              </p:nvSpPr>
              <p:spPr>
                <a:xfrm>
                  <a:off x="2832676" y="6467425"/>
                  <a:ext cx="40759" cy="594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759" h="59469" fill="none">
                      <a:moveTo>
                        <a:pt x="0" y="0"/>
                      </a:moveTo>
                      <a:lnTo>
                        <a:pt x="13338" y="13257"/>
                      </a:lnTo>
                      <a:cubicBezTo>
                        <a:pt x="13338" y="13257"/>
                        <a:pt x="21997" y="21292"/>
                        <a:pt x="21997" y="22899"/>
                      </a:cubicBezTo>
                      <a:cubicBezTo>
                        <a:pt x="21997" y="24506"/>
                        <a:pt x="24523" y="33746"/>
                        <a:pt x="26327" y="35754"/>
                      </a:cubicBezTo>
                      <a:cubicBezTo>
                        <a:pt x="28131" y="37763"/>
                        <a:pt x="35708" y="48610"/>
                        <a:pt x="36790" y="48610"/>
                      </a:cubicBezTo>
                      <a:cubicBezTo>
                        <a:pt x="37872" y="48610"/>
                        <a:pt x="40759" y="59469"/>
                        <a:pt x="40759" y="59469"/>
                      </a:cubicBez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245" name="Freeform 4244"/>
                <p:cNvSpPr/>
                <p:nvPr/>
              </p:nvSpPr>
              <p:spPr>
                <a:xfrm>
                  <a:off x="2839543" y="6497554"/>
                  <a:ext cx="23068" cy="2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068" h="28925" fill="none">
                      <a:moveTo>
                        <a:pt x="0" y="0"/>
                      </a:moveTo>
                      <a:cubicBezTo>
                        <a:pt x="0" y="0"/>
                        <a:pt x="8276" y="6829"/>
                        <a:pt x="8637" y="8035"/>
                      </a:cubicBezTo>
                      <a:cubicBezTo>
                        <a:pt x="8997" y="9240"/>
                        <a:pt x="14409" y="17676"/>
                        <a:pt x="14409" y="17676"/>
                      </a:cubicBezTo>
                      <a:lnTo>
                        <a:pt x="22166" y="26314"/>
                      </a:lnTo>
                      <a:lnTo>
                        <a:pt x="23068" y="28925"/>
                      </a:ln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7E992"/>
                  </a:solidFill>
                  <a:bevel/>
                </a:ln>
              </p:spPr>
            </p:sp>
          </p:grpSp>
        </p:grpSp>
        <p:grpSp>
          <p:nvGrpSpPr>
            <p:cNvPr id="4246" name="Orange"/>
            <p:cNvGrpSpPr/>
            <p:nvPr/>
          </p:nvGrpSpPr>
          <p:grpSpPr>
            <a:xfrm>
              <a:off x="3353200" y="6244125"/>
              <a:ext cx="990000" cy="573750"/>
              <a:chOff x="3353200" y="6244125"/>
              <a:chExt cx="990000" cy="573750"/>
            </a:xfrm>
          </p:grpSpPr>
          <p:grpSp>
            <p:nvGrpSpPr>
              <p:cNvPr id="4247" name="Group 4246"/>
              <p:cNvGrpSpPr/>
              <p:nvPr/>
            </p:nvGrpSpPr>
            <p:grpSpPr>
              <a:xfrm>
                <a:off x="3353151" y="6244125"/>
                <a:ext cx="562058" cy="573750"/>
                <a:chOff x="3353151" y="6244125"/>
                <a:chExt cx="562058" cy="573750"/>
              </a:xfrm>
            </p:grpSpPr>
            <p:sp>
              <p:nvSpPr>
                <p:cNvPr id="4248" name="Freeform 4247"/>
                <p:cNvSpPr/>
                <p:nvPr/>
              </p:nvSpPr>
              <p:spPr>
                <a:xfrm>
                  <a:off x="3418207" y="6320714"/>
                  <a:ext cx="497001" cy="4971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7001" h="497161">
                      <a:moveTo>
                        <a:pt x="0" y="252527"/>
                      </a:moveTo>
                      <a:cubicBezTo>
                        <a:pt x="0" y="109636"/>
                        <a:pt x="105354" y="0"/>
                        <a:pt x="243434" y="0"/>
                      </a:cubicBezTo>
                      <a:cubicBezTo>
                        <a:pt x="381513" y="0"/>
                        <a:pt x="497001" y="111891"/>
                        <a:pt x="497001" y="254780"/>
                      </a:cubicBezTo>
                      <a:cubicBezTo>
                        <a:pt x="497001" y="311341"/>
                        <a:pt x="472028" y="364110"/>
                        <a:pt x="442234" y="403591"/>
                      </a:cubicBezTo>
                      <a:cubicBezTo>
                        <a:pt x="396759" y="463852"/>
                        <a:pt x="330207" y="497161"/>
                        <a:pt x="246784" y="497161"/>
                      </a:cubicBezTo>
                      <a:cubicBezTo>
                        <a:pt x="108705" y="497161"/>
                        <a:pt x="0" y="395417"/>
                        <a:pt x="0" y="25252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DCA20"/>
                    </a:gs>
                    <a:gs pos="80000">
                      <a:srgbClr val="FD6726"/>
                    </a:gs>
                  </a:gsLst>
                  <a:lin ang="8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249" name="Freeform 4248"/>
                <p:cNvSpPr/>
                <p:nvPr/>
              </p:nvSpPr>
              <p:spPr>
                <a:xfrm>
                  <a:off x="3548600" y="6389905"/>
                  <a:ext cx="146588" cy="234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6588" h="23463">
                      <a:moveTo>
                        <a:pt x="0" y="20786"/>
                      </a:moveTo>
                      <a:cubicBezTo>
                        <a:pt x="0" y="20786"/>
                        <a:pt x="73713" y="-10780"/>
                        <a:pt x="122854" y="3875"/>
                      </a:cubicBezTo>
                      <a:cubicBezTo>
                        <a:pt x="171996" y="18531"/>
                        <a:pt x="129555" y="25295"/>
                        <a:pt x="129555" y="23040"/>
                      </a:cubicBezTo>
                      <a:cubicBezTo>
                        <a:pt x="129555" y="20786"/>
                        <a:pt x="65895" y="3875"/>
                        <a:pt x="0" y="20786"/>
                      </a:cubicBezTo>
                      <a:close/>
                    </a:path>
                  </a:pathLst>
                </a:custGeom>
                <a:solidFill>
                  <a:srgbClr val="EA9635"/>
                </a:solidFill>
                <a:ln w="8800" cap="flat">
                  <a:noFill/>
                  <a:bevel/>
                </a:ln>
              </p:spPr>
            </p:sp>
            <p:sp>
              <p:nvSpPr>
                <p:cNvPr id="4250" name="Freeform 4249"/>
                <p:cNvSpPr/>
                <p:nvPr/>
              </p:nvSpPr>
              <p:spPr>
                <a:xfrm>
                  <a:off x="3647442" y="6416891"/>
                  <a:ext cx="45512" cy="625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512" h="62568">
                      <a:moveTo>
                        <a:pt x="34623" y="0"/>
                      </a:moveTo>
                      <a:cubicBezTo>
                        <a:pt x="34623" y="0"/>
                        <a:pt x="2792" y="29875"/>
                        <a:pt x="558" y="45658"/>
                      </a:cubicBezTo>
                      <a:cubicBezTo>
                        <a:pt x="-1675" y="61441"/>
                        <a:pt x="2792" y="62568"/>
                        <a:pt x="2792" y="62568"/>
                      </a:cubicBezTo>
                      <a:cubicBezTo>
                        <a:pt x="2792" y="62568"/>
                        <a:pt x="34064" y="0"/>
                        <a:pt x="42999" y="0"/>
                      </a:cubicBezTo>
                      <a:cubicBezTo>
                        <a:pt x="51934" y="0"/>
                        <a:pt x="34623" y="0"/>
                        <a:pt x="34623" y="0"/>
                      </a:cubicBezTo>
                      <a:close/>
                    </a:path>
                  </a:pathLst>
                </a:custGeom>
                <a:solidFill>
                  <a:srgbClr val="E88E0A"/>
                </a:solidFill>
                <a:ln w="8800" cap="flat">
                  <a:noFill/>
                  <a:bevel/>
                </a:ln>
              </p:spPr>
            </p:sp>
            <p:sp>
              <p:nvSpPr>
                <p:cNvPr id="4251" name="Freeform 4250"/>
                <p:cNvSpPr/>
                <p:nvPr/>
              </p:nvSpPr>
              <p:spPr>
                <a:xfrm>
                  <a:off x="3696305" y="6412382"/>
                  <a:ext cx="38462" cy="913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462" h="91386">
                      <a:moveTo>
                        <a:pt x="0" y="10428"/>
                      </a:moveTo>
                      <a:cubicBezTo>
                        <a:pt x="0" y="10428"/>
                        <a:pt x="27642" y="81733"/>
                        <a:pt x="36577" y="90752"/>
                      </a:cubicBezTo>
                      <a:cubicBezTo>
                        <a:pt x="45512" y="99771"/>
                        <a:pt x="21360" y="17615"/>
                        <a:pt x="14240" y="10428"/>
                      </a:cubicBezTo>
                      <a:cubicBezTo>
                        <a:pt x="7120" y="3241"/>
                        <a:pt x="0" y="-9019"/>
                        <a:pt x="0" y="10428"/>
                      </a:cubicBezTo>
                      <a:close/>
                    </a:path>
                  </a:pathLst>
                </a:custGeom>
                <a:solidFill>
                  <a:srgbClr val="FFA21F"/>
                </a:solidFill>
                <a:ln w="8800" cap="flat">
                  <a:noFill/>
                  <a:bevel/>
                </a:ln>
              </p:spPr>
            </p:sp>
            <p:sp>
              <p:nvSpPr>
                <p:cNvPr id="4252" name="Freeform 4251"/>
                <p:cNvSpPr/>
                <p:nvPr/>
              </p:nvSpPr>
              <p:spPr>
                <a:xfrm>
                  <a:off x="3709777" y="6399418"/>
                  <a:ext cx="85370" cy="542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370" h="54254">
                      <a:moveTo>
                        <a:pt x="768" y="19165"/>
                      </a:moveTo>
                      <a:cubicBezTo>
                        <a:pt x="768" y="23392"/>
                        <a:pt x="61078" y="36075"/>
                        <a:pt x="81182" y="51858"/>
                      </a:cubicBezTo>
                      <a:cubicBezTo>
                        <a:pt x="101285" y="67641"/>
                        <a:pt x="45442" y="0"/>
                        <a:pt x="19754" y="0"/>
                      </a:cubicBezTo>
                      <a:cubicBezTo>
                        <a:pt x="-5933" y="0"/>
                        <a:pt x="768" y="23392"/>
                        <a:pt x="768" y="19165"/>
                      </a:cubicBezTo>
                      <a:close/>
                    </a:path>
                  </a:pathLst>
                </a:custGeom>
                <a:solidFill>
                  <a:srgbClr val="FBC948"/>
                </a:solidFill>
                <a:ln w="8800" cap="flat">
                  <a:noFill/>
                  <a:bevel/>
                </a:ln>
              </p:spPr>
            </p:sp>
            <p:sp>
              <p:nvSpPr>
                <p:cNvPr id="4253" name="Freeform 4252"/>
                <p:cNvSpPr/>
                <p:nvPr/>
              </p:nvSpPr>
              <p:spPr>
                <a:xfrm>
                  <a:off x="3669430" y="6324166"/>
                  <a:ext cx="30504" cy="741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504" h="74123">
                      <a:moveTo>
                        <a:pt x="17660" y="74123"/>
                      </a:moveTo>
                      <a:cubicBezTo>
                        <a:pt x="17660" y="74123"/>
                        <a:pt x="-4677" y="14374"/>
                        <a:pt x="907" y="5355"/>
                      </a:cubicBezTo>
                      <a:cubicBezTo>
                        <a:pt x="6492" y="-3664"/>
                        <a:pt x="29946" y="-1409"/>
                        <a:pt x="29946" y="12119"/>
                      </a:cubicBezTo>
                      <a:cubicBezTo>
                        <a:pt x="29946" y="25647"/>
                        <a:pt x="34413" y="68487"/>
                        <a:pt x="17660" y="74123"/>
                      </a:cubicBezTo>
                      <a:close/>
                    </a:path>
                  </a:pathLst>
                </a:custGeom>
                <a:solidFill>
                  <a:srgbClr val="FCA50F"/>
                </a:solidFill>
                <a:ln w="8800" cap="flat">
                  <a:noFill/>
                  <a:bevel/>
                </a:ln>
              </p:spPr>
            </p:sp>
            <p:sp>
              <p:nvSpPr>
                <p:cNvPr id="4254" name="Freeform 4253"/>
                <p:cNvSpPr/>
                <p:nvPr/>
              </p:nvSpPr>
              <p:spPr>
                <a:xfrm>
                  <a:off x="3709428" y="6358480"/>
                  <a:ext cx="80414" cy="366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414" h="36639">
                      <a:moveTo>
                        <a:pt x="0" y="35300"/>
                      </a:moveTo>
                      <a:cubicBezTo>
                        <a:pt x="0" y="35300"/>
                        <a:pt x="43557" y="-4157"/>
                        <a:pt x="62544" y="352"/>
                      </a:cubicBezTo>
                      <a:cubicBezTo>
                        <a:pt x="81531" y="4862"/>
                        <a:pt x="80414" y="10498"/>
                        <a:pt x="80414" y="10498"/>
                      </a:cubicBezTo>
                      <a:cubicBezTo>
                        <a:pt x="80414" y="10498"/>
                        <a:pt x="12844" y="43755"/>
                        <a:pt x="0" y="35300"/>
                      </a:cubicBezTo>
                      <a:close/>
                    </a:path>
                  </a:pathLst>
                </a:custGeom>
                <a:solidFill>
                  <a:srgbClr val="FFB91D"/>
                </a:solidFill>
                <a:ln w="8800" cap="flat">
                  <a:noFill/>
                  <a:bevel/>
                </a:ln>
              </p:spPr>
            </p:sp>
            <p:sp>
              <p:nvSpPr>
                <p:cNvPr id="4255" name="Freeform 4254"/>
                <p:cNvSpPr/>
                <p:nvPr/>
              </p:nvSpPr>
              <p:spPr>
                <a:xfrm>
                  <a:off x="3674247" y="6384198"/>
                  <a:ext cx="48095" cy="369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8095" h="36991">
                      <a:moveTo>
                        <a:pt x="17311" y="2818"/>
                      </a:moveTo>
                      <a:cubicBezTo>
                        <a:pt x="17311" y="2818"/>
                        <a:pt x="7260" y="-1691"/>
                        <a:pt x="5026" y="564"/>
                      </a:cubicBezTo>
                      <a:cubicBezTo>
                        <a:pt x="2792" y="2818"/>
                        <a:pt x="1117" y="12401"/>
                        <a:pt x="2234" y="12401"/>
                      </a:cubicBezTo>
                      <a:cubicBezTo>
                        <a:pt x="3351" y="12401"/>
                        <a:pt x="-4467" y="25365"/>
                        <a:pt x="3909" y="28747"/>
                      </a:cubicBezTo>
                      <a:cubicBezTo>
                        <a:pt x="12285" y="32130"/>
                        <a:pt x="15636" y="25929"/>
                        <a:pt x="15636" y="25929"/>
                      </a:cubicBezTo>
                      <a:cubicBezTo>
                        <a:pt x="15636" y="25929"/>
                        <a:pt x="18428" y="39457"/>
                        <a:pt x="26246" y="36639"/>
                      </a:cubicBezTo>
                      <a:cubicBezTo>
                        <a:pt x="34064" y="33821"/>
                        <a:pt x="34064" y="27056"/>
                        <a:pt x="34064" y="27056"/>
                      </a:cubicBezTo>
                      <a:cubicBezTo>
                        <a:pt x="34064" y="27056"/>
                        <a:pt x="30155" y="37766"/>
                        <a:pt x="38252" y="34102"/>
                      </a:cubicBezTo>
                      <a:cubicBezTo>
                        <a:pt x="46350" y="30438"/>
                        <a:pt x="49142" y="30438"/>
                        <a:pt x="48025" y="25929"/>
                      </a:cubicBezTo>
                      <a:cubicBezTo>
                        <a:pt x="46908" y="21420"/>
                        <a:pt x="37415" y="14656"/>
                        <a:pt x="35739" y="13528"/>
                      </a:cubicBezTo>
                      <a:cubicBezTo>
                        <a:pt x="34064" y="12401"/>
                        <a:pt x="20103" y="11274"/>
                        <a:pt x="17311" y="2818"/>
                      </a:cubicBezTo>
                      <a:close/>
                    </a:path>
                  </a:pathLst>
                </a:custGeom>
                <a:solidFill>
                  <a:srgbClr val="9A992E"/>
                </a:solidFill>
                <a:ln w="8800" cap="flat">
                  <a:noFill/>
                  <a:bevel/>
                </a:ln>
              </p:spPr>
            </p:sp>
            <p:sp>
              <p:nvSpPr>
                <p:cNvPr id="4256" name="Freeform 4255"/>
                <p:cNvSpPr/>
                <p:nvPr/>
              </p:nvSpPr>
              <p:spPr>
                <a:xfrm>
                  <a:off x="3687090" y="6308243"/>
                  <a:ext cx="62544" cy="992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544" h="99277">
                      <a:moveTo>
                        <a:pt x="0" y="90047"/>
                      </a:moveTo>
                      <a:lnTo>
                        <a:pt x="24012" y="33680"/>
                      </a:lnTo>
                      <a:cubicBezTo>
                        <a:pt x="24012" y="33680"/>
                        <a:pt x="41882" y="5496"/>
                        <a:pt x="46350" y="986"/>
                      </a:cubicBezTo>
                      <a:cubicBezTo>
                        <a:pt x="50817" y="-3523"/>
                        <a:pt x="61427" y="8878"/>
                        <a:pt x="62544" y="7751"/>
                      </a:cubicBezTo>
                      <a:cubicBezTo>
                        <a:pt x="63661" y="6623"/>
                        <a:pt x="47467" y="45517"/>
                        <a:pt x="46350" y="45517"/>
                      </a:cubicBezTo>
                      <a:cubicBezTo>
                        <a:pt x="45233" y="45517"/>
                        <a:pt x="54168" y="47208"/>
                        <a:pt x="55285" y="50026"/>
                      </a:cubicBezTo>
                      <a:cubicBezTo>
                        <a:pt x="56401" y="52844"/>
                        <a:pt x="44116" y="63554"/>
                        <a:pt x="40207" y="65245"/>
                      </a:cubicBezTo>
                      <a:cubicBezTo>
                        <a:pt x="36298" y="66936"/>
                        <a:pt x="19545" y="97939"/>
                        <a:pt x="19545" y="97939"/>
                      </a:cubicBezTo>
                      <a:cubicBezTo>
                        <a:pt x="19545" y="97939"/>
                        <a:pt x="5026" y="104139"/>
                        <a:pt x="0" y="90047"/>
                      </a:cubicBezTo>
                      <a:close/>
                    </a:path>
                  </a:pathLst>
                </a:custGeom>
                <a:solidFill>
                  <a:srgbClr val="40502E"/>
                </a:solidFill>
                <a:ln w="8800" cap="flat">
                  <a:noFill/>
                  <a:bevel/>
                </a:ln>
              </p:spPr>
            </p:sp>
            <p:sp>
              <p:nvSpPr>
                <p:cNvPr id="4257" name="Freeform 4256"/>
                <p:cNvSpPr/>
                <p:nvPr/>
              </p:nvSpPr>
              <p:spPr>
                <a:xfrm>
                  <a:off x="3659729" y="6306975"/>
                  <a:ext cx="72036" cy="336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036" h="33653">
                      <a:moveTo>
                        <a:pt x="6616" y="14241"/>
                      </a:moveTo>
                      <a:cubicBezTo>
                        <a:pt x="6616" y="14241"/>
                        <a:pt x="56600" y="31244"/>
                        <a:pt x="56600" y="33511"/>
                      </a:cubicBezTo>
                      <a:cubicBezTo>
                        <a:pt x="56600" y="35778"/>
                        <a:pt x="72036" y="14241"/>
                        <a:pt x="72036" y="14241"/>
                      </a:cubicBezTo>
                      <a:cubicBezTo>
                        <a:pt x="72036" y="14241"/>
                        <a:pt x="22787" y="7439"/>
                        <a:pt x="19112" y="4605"/>
                      </a:cubicBezTo>
                      <a:cubicBezTo>
                        <a:pt x="15436" y="1771"/>
                        <a:pt x="9556" y="-496"/>
                        <a:pt x="10291" y="71"/>
                      </a:cubicBezTo>
                      <a:lnTo>
                        <a:pt x="0" y="9139"/>
                      </a:lnTo>
                      <a:lnTo>
                        <a:pt x="6616" y="14241"/>
                      </a:lnTo>
                      <a:close/>
                    </a:path>
                  </a:pathLst>
                </a:custGeom>
                <a:solidFill>
                  <a:srgbClr val="D5D984"/>
                </a:solidFill>
                <a:ln w="8800" cap="flat">
                  <a:noFill/>
                  <a:bevel/>
                </a:ln>
              </p:spPr>
            </p:sp>
            <p:sp>
              <p:nvSpPr>
                <p:cNvPr id="4258" name="Freeform 4257"/>
                <p:cNvSpPr/>
                <p:nvPr/>
              </p:nvSpPr>
              <p:spPr>
                <a:xfrm rot="900000">
                  <a:off x="3733814" y="6304062"/>
                  <a:ext cx="18073" cy="140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73" h="14083">
                      <a:moveTo>
                        <a:pt x="0" y="7042"/>
                      </a:moveTo>
                      <a:cubicBezTo>
                        <a:pt x="0" y="3153"/>
                        <a:pt x="4046" y="0"/>
                        <a:pt x="9036" y="0"/>
                      </a:cubicBezTo>
                      <a:cubicBezTo>
                        <a:pt x="14027" y="0"/>
                        <a:pt x="18073" y="3153"/>
                        <a:pt x="18073" y="7042"/>
                      </a:cubicBezTo>
                      <a:cubicBezTo>
                        <a:pt x="18073" y="10930"/>
                        <a:pt x="14027" y="14083"/>
                        <a:pt x="9036" y="14083"/>
                      </a:cubicBezTo>
                      <a:cubicBezTo>
                        <a:pt x="4046" y="14083"/>
                        <a:pt x="0" y="10930"/>
                        <a:pt x="0" y="7042"/>
                      </a:cubicBezTo>
                      <a:close/>
                    </a:path>
                  </a:pathLst>
                </a:custGeom>
                <a:solidFill>
                  <a:srgbClr val="E0E0E0"/>
                </a:solidFill>
                <a:ln w="8800" cap="flat">
                  <a:noFill/>
                  <a:bevel/>
                </a:ln>
              </p:spPr>
            </p:sp>
            <p:sp>
              <p:nvSpPr>
                <p:cNvPr id="4259" name="Freeform 4258"/>
                <p:cNvSpPr/>
                <p:nvPr/>
              </p:nvSpPr>
              <p:spPr>
                <a:xfrm>
                  <a:off x="3353151" y="6244125"/>
                  <a:ext cx="321655" cy="1620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1655" h="162056">
                      <a:moveTo>
                        <a:pt x="0" y="162056"/>
                      </a:moveTo>
                      <a:cubicBezTo>
                        <a:pt x="0" y="162056"/>
                        <a:pt x="108335" y="98925"/>
                        <a:pt x="140723" y="107943"/>
                      </a:cubicBezTo>
                      <a:cubicBezTo>
                        <a:pt x="173113" y="116963"/>
                        <a:pt x="313836" y="76378"/>
                        <a:pt x="313836" y="76378"/>
                      </a:cubicBezTo>
                      <a:lnTo>
                        <a:pt x="321655" y="66232"/>
                      </a:lnTo>
                      <a:cubicBezTo>
                        <a:pt x="321655" y="66232"/>
                        <a:pt x="295408" y="12683"/>
                        <a:pt x="220579" y="1409"/>
                      </a:cubicBezTo>
                      <a:cubicBezTo>
                        <a:pt x="145750" y="-9864"/>
                        <a:pt x="61985" y="39175"/>
                        <a:pt x="0" y="162056"/>
                      </a:cubicBezTo>
                      <a:close/>
                    </a:path>
                  </a:pathLst>
                </a:custGeom>
                <a:solidFill>
                  <a:srgbClr val="608F50"/>
                </a:solidFill>
                <a:ln w="8800" cap="flat">
                  <a:noFill/>
                  <a:bevel/>
                </a:ln>
              </p:spPr>
            </p:sp>
            <p:sp>
              <p:nvSpPr>
                <p:cNvPr id="4260" name="Freeform 4259"/>
                <p:cNvSpPr/>
                <p:nvPr/>
              </p:nvSpPr>
              <p:spPr>
                <a:xfrm>
                  <a:off x="3406481" y="6300351"/>
                  <a:ext cx="266371" cy="51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6371" h="51999">
                      <a:moveTo>
                        <a:pt x="0" y="51999"/>
                      </a:moveTo>
                      <a:cubicBezTo>
                        <a:pt x="0" y="51999"/>
                        <a:pt x="66732" y="3805"/>
                        <a:pt x="143796" y="423"/>
                      </a:cubicBezTo>
                      <a:cubicBezTo>
                        <a:pt x="220859" y="-2959"/>
                        <a:pt x="265812" y="12542"/>
                        <a:pt x="266371" y="11978"/>
                      </a:cubicBezTo>
                      <a:lnTo>
                        <a:pt x="262183" y="16206"/>
                      </a:lnTo>
                      <a:cubicBezTo>
                        <a:pt x="262183" y="16206"/>
                        <a:pt x="129834" y="-22124"/>
                        <a:pt x="0" y="51999"/>
                      </a:cubicBezTo>
                      <a:close/>
                    </a:path>
                  </a:pathLst>
                </a:custGeom>
                <a:solidFill>
                  <a:srgbClr val="65984B"/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4261" name="Group 4260"/>
              <p:cNvGrpSpPr/>
              <p:nvPr/>
            </p:nvGrpSpPr>
            <p:grpSpPr>
              <a:xfrm>
                <a:off x="3864253" y="6406345"/>
                <a:ext cx="478853" cy="411483"/>
                <a:chOff x="3864253" y="6406345"/>
                <a:chExt cx="478853" cy="411483"/>
              </a:xfrm>
            </p:grpSpPr>
            <p:grpSp>
              <p:nvGrpSpPr>
                <p:cNvPr id="4262" name="Group 4261"/>
                <p:cNvGrpSpPr/>
                <p:nvPr/>
              </p:nvGrpSpPr>
              <p:grpSpPr>
                <a:xfrm>
                  <a:off x="3864253" y="6406345"/>
                  <a:ext cx="478853" cy="411483"/>
                  <a:chOff x="3864253" y="6406345"/>
                  <a:chExt cx="478853" cy="411483"/>
                </a:xfrm>
              </p:grpSpPr>
              <p:grpSp>
                <p:nvGrpSpPr>
                  <p:cNvPr id="4263" name="Group 4262"/>
                  <p:cNvGrpSpPr/>
                  <p:nvPr/>
                </p:nvGrpSpPr>
                <p:grpSpPr>
                  <a:xfrm>
                    <a:off x="3864253" y="6406345"/>
                    <a:ext cx="478853" cy="411483"/>
                    <a:chOff x="3864253" y="6406345"/>
                    <a:chExt cx="478853" cy="411483"/>
                  </a:xfrm>
                </p:grpSpPr>
                <p:sp>
                  <p:nvSpPr>
                    <p:cNvPr id="4264" name="Freeform 4263"/>
                    <p:cNvSpPr/>
                    <p:nvPr/>
                  </p:nvSpPr>
                  <p:spPr>
                    <a:xfrm>
                      <a:off x="3864253" y="6501115"/>
                      <a:ext cx="478853" cy="31664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78853" h="316642">
                          <a:moveTo>
                            <a:pt x="224383" y="316642"/>
                          </a:moveTo>
                          <a:cubicBezTo>
                            <a:pt x="224383" y="316642"/>
                            <a:pt x="278705" y="318121"/>
                            <a:pt x="317750" y="303288"/>
                          </a:cubicBezTo>
                          <a:cubicBezTo>
                            <a:pt x="356794" y="288460"/>
                            <a:pt x="411426" y="261800"/>
                            <a:pt x="445378" y="199064"/>
                          </a:cubicBezTo>
                          <a:cubicBezTo>
                            <a:pt x="478853" y="136329"/>
                            <a:pt x="475678" y="114314"/>
                            <a:pt x="478853" y="92630"/>
                          </a:cubicBezTo>
                          <a:cubicBezTo>
                            <a:pt x="479815" y="70946"/>
                            <a:pt x="475624" y="51774"/>
                            <a:pt x="471664" y="43220"/>
                          </a:cubicBezTo>
                          <a:cubicBezTo>
                            <a:pt x="467703" y="34665"/>
                            <a:pt x="497695" y="133331"/>
                            <a:pt x="325672" y="182379"/>
                          </a:cubicBezTo>
                          <a:cubicBezTo>
                            <a:pt x="258689" y="201478"/>
                            <a:pt x="215973" y="198655"/>
                            <a:pt x="166665" y="185231"/>
                          </a:cubicBezTo>
                          <a:cubicBezTo>
                            <a:pt x="89339" y="164179"/>
                            <a:pt x="42575" y="135053"/>
                            <a:pt x="32554" y="108236"/>
                          </a:cubicBezTo>
                          <a:cubicBezTo>
                            <a:pt x="16145" y="64322"/>
                            <a:pt x="0" y="38656"/>
                            <a:pt x="13315" y="11851"/>
                          </a:cubicBezTo>
                          <a:cubicBezTo>
                            <a:pt x="26896" y="-14954"/>
                            <a:pt x="15013" y="11851"/>
                            <a:pt x="15013" y="11851"/>
                          </a:cubicBezTo>
                          <a:cubicBezTo>
                            <a:pt x="15013" y="11851"/>
                            <a:pt x="-13280" y="52915"/>
                            <a:pt x="7657" y="131620"/>
                          </a:cubicBezTo>
                          <a:cubicBezTo>
                            <a:pt x="28594" y="210325"/>
                            <a:pt x="67072" y="297586"/>
                            <a:pt x="224383" y="316642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0000">
                          <a:srgbClr val="FDAE22"/>
                        </a:gs>
                        <a:gs pos="100000">
                          <a:srgbClr val="F24B02"/>
                        </a:gs>
                      </a:gsLst>
                      <a:lin ang="5400000" scaled="0"/>
                    </a:gra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65" name="Freeform 4264"/>
                    <p:cNvSpPr/>
                    <p:nvPr/>
                  </p:nvSpPr>
                  <p:spPr>
                    <a:xfrm>
                      <a:off x="3867900" y="6406317"/>
                      <a:ext cx="471559" cy="30295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71559" h="302951">
                          <a:moveTo>
                            <a:pt x="0" y="151475"/>
                          </a:moveTo>
                          <a:cubicBezTo>
                            <a:pt x="0" y="67813"/>
                            <a:pt x="105532" y="0"/>
                            <a:pt x="235779" y="0"/>
                          </a:cubicBezTo>
                          <a:cubicBezTo>
                            <a:pt x="365988" y="0"/>
                            <a:pt x="471559" y="67813"/>
                            <a:pt x="471559" y="151475"/>
                          </a:cubicBezTo>
                          <a:cubicBezTo>
                            <a:pt x="471559" y="235118"/>
                            <a:pt x="365988" y="302951"/>
                            <a:pt x="235779" y="302951"/>
                          </a:cubicBezTo>
                          <a:cubicBezTo>
                            <a:pt x="105532" y="302951"/>
                            <a:pt x="0" y="235118"/>
                            <a:pt x="0" y="151475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4000">
                          <a:srgbClr val="FDB937"/>
                        </a:gs>
                        <a:gs pos="0">
                          <a:srgbClr val="DE9202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8800" cap="flat">
                      <a:solidFill>
                        <a:srgbClr val="FCA31F"/>
                      </a:solidFill>
                      <a:bevel/>
                    </a:ln>
                  </p:spPr>
                </p:sp>
                <p:sp>
                  <p:nvSpPr>
                    <p:cNvPr id="4266" name="Freeform 4265"/>
                    <p:cNvSpPr/>
                    <p:nvPr/>
                  </p:nvSpPr>
                  <p:spPr>
                    <a:xfrm>
                      <a:off x="3874684" y="6409736"/>
                      <a:ext cx="457989" cy="2908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57989" h="290866">
                          <a:moveTo>
                            <a:pt x="0" y="145433"/>
                          </a:moveTo>
                          <a:cubicBezTo>
                            <a:pt x="0" y="65108"/>
                            <a:pt x="102495" y="0"/>
                            <a:pt x="228994" y="0"/>
                          </a:cubicBezTo>
                          <a:cubicBezTo>
                            <a:pt x="355457" y="0"/>
                            <a:pt x="457989" y="65108"/>
                            <a:pt x="457989" y="145433"/>
                          </a:cubicBezTo>
                          <a:cubicBezTo>
                            <a:pt x="457989" y="225740"/>
                            <a:pt x="355457" y="290866"/>
                            <a:pt x="228994" y="290866"/>
                          </a:cubicBezTo>
                          <a:cubicBezTo>
                            <a:pt x="102495" y="290866"/>
                            <a:pt x="0" y="225740"/>
                            <a:pt x="0" y="145433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rgbClr val="FFFFFF">
                            <a:alpha val="5000"/>
                          </a:srgbClr>
                        </a:gs>
                        <a:gs pos="86000">
                          <a:srgbClr val="FEF5E3">
                            <a:alpha val="71000"/>
                          </a:srgbClr>
                        </a:gs>
                        <a:gs pos="0">
                          <a:srgbClr val="FFEAC2">
                            <a:alpha val="85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67" name="Freeform 4266"/>
                    <p:cNvSpPr/>
                    <p:nvPr/>
                  </p:nvSpPr>
                  <p:spPr>
                    <a:xfrm>
                      <a:off x="3978563" y="6435884"/>
                      <a:ext cx="114709" cy="896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14709" h="89666">
                          <a:moveTo>
                            <a:pt x="742" y="33168"/>
                          </a:moveTo>
                          <a:cubicBezTo>
                            <a:pt x="742" y="33168"/>
                            <a:pt x="62372" y="67387"/>
                            <a:pt x="69723" y="73091"/>
                          </a:cubicBezTo>
                          <a:cubicBezTo>
                            <a:pt x="77073" y="78794"/>
                            <a:pt x="91208" y="89666"/>
                            <a:pt x="101386" y="89666"/>
                          </a:cubicBezTo>
                          <a:cubicBezTo>
                            <a:pt x="111563" y="89666"/>
                            <a:pt x="113260" y="81646"/>
                            <a:pt x="114709" y="80505"/>
                          </a:cubicBezTo>
                          <a:cubicBezTo>
                            <a:pt x="115522" y="79365"/>
                            <a:pt x="104778" y="43434"/>
                            <a:pt x="97994" y="28035"/>
                          </a:cubicBezTo>
                          <a:cubicBezTo>
                            <a:pt x="91208" y="12636"/>
                            <a:pt x="88947" y="5240"/>
                            <a:pt x="83293" y="659"/>
                          </a:cubicBezTo>
                          <a:cubicBezTo>
                            <a:pt x="77639" y="-3903"/>
                            <a:pt x="-8871" y="14347"/>
                            <a:pt x="742" y="33168"/>
                          </a:cubicBezTo>
                          <a:close/>
                        </a:path>
                      </a:pathLst>
                    </a:custGeom>
                    <a:solidFill>
                      <a:srgbClr val="FC8C02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68" name="Freeform 4267"/>
                    <p:cNvSpPr/>
                    <p:nvPr/>
                  </p:nvSpPr>
                  <p:spPr>
                    <a:xfrm>
                      <a:off x="4040264" y="6575169"/>
                      <a:ext cx="105963" cy="10752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5963" h="107525">
                          <a:moveTo>
                            <a:pt x="0" y="83803"/>
                          </a:moveTo>
                          <a:cubicBezTo>
                            <a:pt x="0" y="83802"/>
                            <a:pt x="-3286" y="104905"/>
                            <a:pt x="43643" y="106045"/>
                          </a:cubicBezTo>
                          <a:cubicBezTo>
                            <a:pt x="90573" y="107186"/>
                            <a:pt x="94814" y="110322"/>
                            <a:pt x="104143" y="100912"/>
                          </a:cubicBezTo>
                          <a:cubicBezTo>
                            <a:pt x="113472" y="91502"/>
                            <a:pt x="84353" y="7378"/>
                            <a:pt x="75306" y="2246"/>
                          </a:cubicBezTo>
                          <a:cubicBezTo>
                            <a:pt x="66260" y="-2887"/>
                            <a:pt x="51064" y="-7450"/>
                            <a:pt x="0" y="83803"/>
                          </a:cubicBezTo>
                          <a:close/>
                        </a:path>
                      </a:pathLst>
                    </a:custGeom>
                    <a:solidFill>
                      <a:srgbClr val="FB8E0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69" name="Freeform 4268"/>
                    <p:cNvSpPr/>
                    <p:nvPr/>
                  </p:nvSpPr>
                  <p:spPr>
                    <a:xfrm>
                      <a:off x="3929000" y="6551322"/>
                      <a:ext cx="170738" cy="11607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70738" h="116079">
                          <a:moveTo>
                            <a:pt x="0" y="46624"/>
                          </a:moveTo>
                          <a:cubicBezTo>
                            <a:pt x="0" y="46624"/>
                            <a:pt x="0" y="71148"/>
                            <a:pt x="24861" y="86547"/>
                          </a:cubicBezTo>
                          <a:cubicBezTo>
                            <a:pt x="49739" y="101946"/>
                            <a:pt x="54262" y="99094"/>
                            <a:pt x="54262" y="99094"/>
                          </a:cubicBezTo>
                          <a:cubicBezTo>
                            <a:pt x="54262" y="99094"/>
                            <a:pt x="69529" y="109930"/>
                            <a:pt x="86491" y="114493"/>
                          </a:cubicBezTo>
                          <a:cubicBezTo>
                            <a:pt x="103454" y="119055"/>
                            <a:pt x="111369" y="112211"/>
                            <a:pt x="111369" y="112211"/>
                          </a:cubicBezTo>
                          <a:cubicBezTo>
                            <a:pt x="111369" y="112211"/>
                            <a:pt x="172433" y="27803"/>
                            <a:pt x="170738" y="16397"/>
                          </a:cubicBezTo>
                          <a:cubicBezTo>
                            <a:pt x="169042" y="4990"/>
                            <a:pt x="160560" y="-1283"/>
                            <a:pt x="154624" y="143"/>
                          </a:cubicBezTo>
                          <a:cubicBezTo>
                            <a:pt x="148687" y="1568"/>
                            <a:pt x="3940" y="44913"/>
                            <a:pt x="0" y="46624"/>
                          </a:cubicBezTo>
                          <a:close/>
                        </a:path>
                      </a:pathLst>
                    </a:custGeom>
                    <a:solidFill>
                      <a:srgbClr val="FA9704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70" name="Freeform 4269"/>
                    <p:cNvSpPr/>
                    <p:nvPr/>
                  </p:nvSpPr>
                  <p:spPr>
                    <a:xfrm>
                      <a:off x="3905518" y="6519829"/>
                      <a:ext cx="174132" cy="7811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74132" h="78117">
                          <a:moveTo>
                            <a:pt x="13287" y="0"/>
                          </a:moveTo>
                          <a:cubicBezTo>
                            <a:pt x="13287" y="0"/>
                            <a:pt x="161427" y="17662"/>
                            <a:pt x="165950" y="19944"/>
                          </a:cubicBezTo>
                          <a:cubicBezTo>
                            <a:pt x="170474" y="22225"/>
                            <a:pt x="176411" y="29924"/>
                            <a:pt x="173301" y="33061"/>
                          </a:cubicBezTo>
                          <a:cubicBezTo>
                            <a:pt x="170191" y="36198"/>
                            <a:pt x="25727" y="78117"/>
                            <a:pt x="25727" y="78117"/>
                          </a:cubicBezTo>
                          <a:cubicBezTo>
                            <a:pt x="25727" y="78117"/>
                            <a:pt x="11582" y="72966"/>
                            <a:pt x="8190" y="57567"/>
                          </a:cubicBezTo>
                          <a:cubicBezTo>
                            <a:pt x="4797" y="42168"/>
                            <a:pt x="4806" y="34772"/>
                            <a:pt x="4806" y="34772"/>
                          </a:cubicBezTo>
                          <a:cubicBezTo>
                            <a:pt x="4806" y="34772"/>
                            <a:pt x="-10461" y="13670"/>
                            <a:pt x="13287" y="0"/>
                          </a:cubicBezTo>
                          <a:close/>
                        </a:path>
                      </a:pathLst>
                    </a:custGeom>
                    <a:solidFill>
                      <a:srgbClr val="FB8800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71" name="Freeform 4270"/>
                    <p:cNvSpPr/>
                    <p:nvPr/>
                  </p:nvSpPr>
                  <p:spPr>
                    <a:xfrm>
                      <a:off x="3918823" y="6466199"/>
                      <a:ext cx="152557" cy="719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2557" h="71914">
                          <a:moveTo>
                            <a:pt x="0" y="51900"/>
                          </a:moveTo>
                          <a:cubicBezTo>
                            <a:pt x="0" y="51900"/>
                            <a:pt x="5071" y="29087"/>
                            <a:pt x="23165" y="18821"/>
                          </a:cubicBezTo>
                          <a:cubicBezTo>
                            <a:pt x="41258" y="8555"/>
                            <a:pt x="44085" y="-3992"/>
                            <a:pt x="58786" y="1141"/>
                          </a:cubicBezTo>
                          <a:cubicBezTo>
                            <a:pt x="73487" y="6274"/>
                            <a:pt x="149818" y="54181"/>
                            <a:pt x="152080" y="62165"/>
                          </a:cubicBezTo>
                          <a:cubicBezTo>
                            <a:pt x="154341" y="70150"/>
                            <a:pt x="147557" y="72431"/>
                            <a:pt x="146425" y="71914"/>
                          </a:cubicBezTo>
                          <a:cubicBezTo>
                            <a:pt x="145295" y="71291"/>
                            <a:pt x="0" y="55892"/>
                            <a:pt x="0" y="51900"/>
                          </a:cubicBezTo>
                          <a:close/>
                        </a:path>
                      </a:pathLst>
                    </a:custGeom>
                    <a:solidFill>
                      <a:srgbClr val="FB9503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72" name="Freeform 4271"/>
                    <p:cNvSpPr/>
                    <p:nvPr/>
                  </p:nvSpPr>
                  <p:spPr>
                    <a:xfrm>
                      <a:off x="4122374" y="6575133"/>
                      <a:ext cx="118206" cy="10054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18206" h="100543">
                          <a:moveTo>
                            <a:pt x="0" y="8555"/>
                          </a:moveTo>
                          <a:lnTo>
                            <a:pt x="23576" y="100212"/>
                          </a:lnTo>
                          <a:cubicBezTo>
                            <a:pt x="23576" y="100212"/>
                            <a:pt x="47526" y="102819"/>
                            <a:pt x="75748" y="92393"/>
                          </a:cubicBezTo>
                          <a:cubicBezTo>
                            <a:pt x="103971" y="81966"/>
                            <a:pt x="107412" y="83267"/>
                            <a:pt x="117589" y="69009"/>
                          </a:cubicBezTo>
                          <a:cubicBezTo>
                            <a:pt x="127767" y="54751"/>
                            <a:pt x="12422" y="0"/>
                            <a:pt x="12422" y="0"/>
                          </a:cubicBezTo>
                          <a:cubicBezTo>
                            <a:pt x="12422" y="0"/>
                            <a:pt x="0" y="570"/>
                            <a:pt x="0" y="8555"/>
                          </a:cubicBezTo>
                          <a:close/>
                        </a:path>
                      </a:pathLst>
                    </a:custGeom>
                    <a:solidFill>
                      <a:srgbClr val="FB9005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73" name="Freeform 4272"/>
                    <p:cNvSpPr/>
                    <p:nvPr/>
                  </p:nvSpPr>
                  <p:spPr>
                    <a:xfrm>
                      <a:off x="4131438" y="6552925"/>
                      <a:ext cx="154949" cy="8407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4949" h="84070">
                          <a:moveTo>
                            <a:pt x="22581" y="0"/>
                          </a:moveTo>
                          <a:cubicBezTo>
                            <a:pt x="22581" y="0"/>
                            <a:pt x="70642" y="13082"/>
                            <a:pt x="85343" y="11941"/>
                          </a:cubicBezTo>
                          <a:cubicBezTo>
                            <a:pt x="100044" y="10800"/>
                            <a:pt x="121530" y="21636"/>
                            <a:pt x="137361" y="26199"/>
                          </a:cubicBezTo>
                          <a:cubicBezTo>
                            <a:pt x="153193" y="30762"/>
                            <a:pt x="156585" y="26199"/>
                            <a:pt x="154323" y="33043"/>
                          </a:cubicBezTo>
                          <a:cubicBezTo>
                            <a:pt x="152062" y="39887"/>
                            <a:pt x="147917" y="58812"/>
                            <a:pt x="134099" y="72750"/>
                          </a:cubicBezTo>
                          <a:cubicBezTo>
                            <a:pt x="120281" y="86688"/>
                            <a:pt x="107394" y="83817"/>
                            <a:pt x="107394" y="83817"/>
                          </a:cubicBezTo>
                          <a:cubicBezTo>
                            <a:pt x="107394" y="83817"/>
                            <a:pt x="-2898" y="25059"/>
                            <a:pt x="0" y="14223"/>
                          </a:cubicBezTo>
                          <a:cubicBezTo>
                            <a:pt x="2756" y="3386"/>
                            <a:pt x="-1166" y="1675"/>
                            <a:pt x="22581" y="0"/>
                          </a:cubicBezTo>
                          <a:close/>
                        </a:path>
                      </a:pathLst>
                    </a:custGeom>
                    <a:solidFill>
                      <a:srgbClr val="FB9704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74" name="Freeform 4273"/>
                    <p:cNvSpPr/>
                    <p:nvPr/>
                  </p:nvSpPr>
                  <p:spPr>
                    <a:xfrm>
                      <a:off x="4142685" y="6507263"/>
                      <a:ext cx="157147" cy="7475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7147" h="74757">
                          <a:moveTo>
                            <a:pt x="1721" y="42204"/>
                          </a:moveTo>
                          <a:cubicBezTo>
                            <a:pt x="1721" y="42204"/>
                            <a:pt x="-9022" y="31368"/>
                            <a:pt x="21511" y="24524"/>
                          </a:cubicBezTo>
                          <a:cubicBezTo>
                            <a:pt x="52044" y="17680"/>
                            <a:pt x="135725" y="0"/>
                            <a:pt x="135725" y="0"/>
                          </a:cubicBezTo>
                          <a:cubicBezTo>
                            <a:pt x="135725" y="0"/>
                            <a:pt x="144210" y="1721"/>
                            <a:pt x="154384" y="29657"/>
                          </a:cubicBezTo>
                          <a:cubicBezTo>
                            <a:pt x="164556" y="57592"/>
                            <a:pt x="143642" y="74757"/>
                            <a:pt x="143642" y="74757"/>
                          </a:cubicBezTo>
                          <a:cubicBezTo>
                            <a:pt x="143642" y="74757"/>
                            <a:pt x="39039" y="62736"/>
                            <a:pt x="1721" y="42204"/>
                          </a:cubicBezTo>
                          <a:close/>
                        </a:path>
                      </a:pathLst>
                    </a:custGeom>
                    <a:solidFill>
                      <a:srgbClr val="F58B06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75" name="Freeform 4274"/>
                    <p:cNvSpPr/>
                    <p:nvPr/>
                  </p:nvSpPr>
                  <p:spPr>
                    <a:xfrm>
                      <a:off x="4145538" y="6453742"/>
                      <a:ext cx="133156" cy="8180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3156" h="81806">
                          <a:moveTo>
                            <a:pt x="0" y="74624"/>
                          </a:moveTo>
                          <a:cubicBezTo>
                            <a:pt x="0" y="74624"/>
                            <a:pt x="33360" y="4473"/>
                            <a:pt x="53149" y="481"/>
                          </a:cubicBezTo>
                          <a:cubicBezTo>
                            <a:pt x="72939" y="-3511"/>
                            <a:pt x="98383" y="17021"/>
                            <a:pt x="99514" y="17021"/>
                          </a:cubicBezTo>
                          <a:cubicBezTo>
                            <a:pt x="100645" y="17021"/>
                            <a:pt x="139658" y="40903"/>
                            <a:pt x="132308" y="51811"/>
                          </a:cubicBezTo>
                          <a:cubicBezTo>
                            <a:pt x="124957" y="62647"/>
                            <a:pt x="14418" y="84605"/>
                            <a:pt x="9047" y="81467"/>
                          </a:cubicBezTo>
                          <a:cubicBezTo>
                            <a:pt x="3675" y="78331"/>
                            <a:pt x="0" y="74624"/>
                            <a:pt x="0" y="74624"/>
                          </a:cubicBezTo>
                          <a:close/>
                        </a:path>
                      </a:pathLst>
                    </a:custGeom>
                    <a:solidFill>
                      <a:srgbClr val="FD9207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76" name="Freeform 4275"/>
                    <p:cNvSpPr/>
                    <p:nvPr/>
                  </p:nvSpPr>
                  <p:spPr>
                    <a:xfrm>
                      <a:off x="4117308" y="6445631"/>
                      <a:ext cx="81651" cy="7817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1651" h="78178">
                          <a:moveTo>
                            <a:pt x="0" y="65564"/>
                          </a:moveTo>
                          <a:cubicBezTo>
                            <a:pt x="0" y="65564"/>
                            <a:pt x="-1149" y="79251"/>
                            <a:pt x="13552" y="78178"/>
                          </a:cubicBezTo>
                          <a:cubicBezTo>
                            <a:pt x="28253" y="76970"/>
                            <a:pt x="15810" y="78429"/>
                            <a:pt x="35038" y="75259"/>
                          </a:cubicBezTo>
                          <a:cubicBezTo>
                            <a:pt x="54267" y="72089"/>
                            <a:pt x="93460" y="15325"/>
                            <a:pt x="78385" y="5188"/>
                          </a:cubicBezTo>
                          <a:cubicBezTo>
                            <a:pt x="63311" y="-4949"/>
                            <a:pt x="52001" y="-7438"/>
                            <a:pt x="0" y="65564"/>
                          </a:cubicBezTo>
                          <a:close/>
                        </a:path>
                      </a:pathLst>
                    </a:custGeom>
                    <a:solidFill>
                      <a:srgbClr val="FD9A08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77" name="Freeform 4276"/>
                    <p:cNvSpPr/>
                    <p:nvPr/>
                  </p:nvSpPr>
                  <p:spPr>
                    <a:xfrm>
                      <a:off x="4065125" y="6428238"/>
                      <a:ext cx="113384" cy="9276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13384" h="92767">
                          <a:moveTo>
                            <a:pt x="28147" y="86440"/>
                          </a:moveTo>
                          <a:cubicBezTo>
                            <a:pt x="28147" y="86440"/>
                            <a:pt x="-1573" y="12298"/>
                            <a:pt x="0" y="6594"/>
                          </a:cubicBezTo>
                          <a:cubicBezTo>
                            <a:pt x="1820" y="891"/>
                            <a:pt x="43661" y="-820"/>
                            <a:pt x="46488" y="321"/>
                          </a:cubicBezTo>
                          <a:cubicBezTo>
                            <a:pt x="49315" y="1461"/>
                            <a:pt x="80413" y="321"/>
                            <a:pt x="93418" y="6594"/>
                          </a:cubicBezTo>
                          <a:cubicBezTo>
                            <a:pt x="106422" y="12868"/>
                            <a:pt x="114903" y="14579"/>
                            <a:pt x="113208" y="20853"/>
                          </a:cubicBezTo>
                          <a:cubicBezTo>
                            <a:pt x="111511" y="27126"/>
                            <a:pt x="53591" y="90147"/>
                            <a:pt x="45375" y="92143"/>
                          </a:cubicBezTo>
                          <a:cubicBezTo>
                            <a:pt x="37158" y="94139"/>
                            <a:pt x="29843" y="91003"/>
                            <a:pt x="28147" y="86440"/>
                          </a:cubicBezTo>
                          <a:close/>
                        </a:path>
                      </a:pathLst>
                    </a:custGeom>
                    <a:solidFill>
                      <a:srgbClr val="FB9800"/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78" name="Freeform 4277"/>
                    <p:cNvSpPr/>
                    <p:nvPr/>
                  </p:nvSpPr>
                  <p:spPr>
                    <a:xfrm>
                      <a:off x="3914312" y="6433332"/>
                      <a:ext cx="366802" cy="24201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6802" h="242011">
                          <a:moveTo>
                            <a:pt x="65823" y="33704"/>
                          </a:moveTo>
                          <a:cubicBezTo>
                            <a:pt x="65823" y="33704"/>
                            <a:pt x="152750" y="91483"/>
                            <a:pt x="160790" y="91483"/>
                          </a:cubicBezTo>
                          <a:cubicBezTo>
                            <a:pt x="168830" y="91483"/>
                            <a:pt x="177874" y="86921"/>
                            <a:pt x="177874" y="82867"/>
                          </a:cubicBezTo>
                          <a:cubicBezTo>
                            <a:pt x="177874" y="78812"/>
                            <a:pt x="149484" y="2534"/>
                            <a:pt x="149484" y="2534"/>
                          </a:cubicBezTo>
                          <a:cubicBezTo>
                            <a:pt x="149484" y="2534"/>
                            <a:pt x="147726" y="-760"/>
                            <a:pt x="151745" y="0"/>
                          </a:cubicBezTo>
                          <a:cubicBezTo>
                            <a:pt x="155765" y="1267"/>
                            <a:pt x="177536" y="83056"/>
                            <a:pt x="178961" y="83056"/>
                          </a:cubicBezTo>
                          <a:cubicBezTo>
                            <a:pt x="180386" y="83056"/>
                            <a:pt x="184908" y="90787"/>
                            <a:pt x="191440" y="86921"/>
                          </a:cubicBezTo>
                          <a:cubicBezTo>
                            <a:pt x="197973" y="83056"/>
                            <a:pt x="195963" y="84894"/>
                            <a:pt x="204002" y="80839"/>
                          </a:cubicBezTo>
                          <a:cubicBezTo>
                            <a:pt x="212041" y="76785"/>
                            <a:pt x="255254" y="26102"/>
                            <a:pt x="255254" y="26102"/>
                          </a:cubicBezTo>
                          <a:cubicBezTo>
                            <a:pt x="255254" y="26102"/>
                            <a:pt x="206890" y="81724"/>
                            <a:pt x="206200" y="83056"/>
                          </a:cubicBezTo>
                          <a:cubicBezTo>
                            <a:pt x="205510" y="84387"/>
                            <a:pt x="212041" y="91863"/>
                            <a:pt x="218574" y="89456"/>
                          </a:cubicBezTo>
                          <a:cubicBezTo>
                            <a:pt x="225106" y="87048"/>
                            <a:pt x="241688" y="86921"/>
                            <a:pt x="240683" y="86921"/>
                          </a:cubicBezTo>
                          <a:cubicBezTo>
                            <a:pt x="239678" y="86921"/>
                            <a:pt x="234106" y="93052"/>
                            <a:pt x="233648" y="95033"/>
                          </a:cubicBezTo>
                          <a:cubicBezTo>
                            <a:pt x="233190" y="97013"/>
                            <a:pt x="241435" y="102888"/>
                            <a:pt x="241435" y="102888"/>
                          </a:cubicBezTo>
                          <a:lnTo>
                            <a:pt x="319570" y="86921"/>
                          </a:lnTo>
                          <a:lnTo>
                            <a:pt x="235168" y="104141"/>
                          </a:lnTo>
                          <a:cubicBezTo>
                            <a:pt x="235168" y="104141"/>
                            <a:pt x="229668" y="107051"/>
                            <a:pt x="231226" y="110236"/>
                          </a:cubicBezTo>
                          <a:cubicBezTo>
                            <a:pt x="232786" y="113421"/>
                            <a:pt x="235389" y="117974"/>
                            <a:pt x="238036" y="117906"/>
                          </a:cubicBezTo>
                          <a:cubicBezTo>
                            <a:pt x="240683" y="117838"/>
                            <a:pt x="366802" y="147741"/>
                            <a:pt x="366802" y="147741"/>
                          </a:cubicBezTo>
                          <a:lnTo>
                            <a:pt x="233648" y="121006"/>
                          </a:lnTo>
                          <a:cubicBezTo>
                            <a:pt x="233648" y="121006"/>
                            <a:pt x="219722" y="121674"/>
                            <a:pt x="219722" y="126599"/>
                          </a:cubicBezTo>
                          <a:cubicBezTo>
                            <a:pt x="219722" y="131522"/>
                            <a:pt x="218357" y="132620"/>
                            <a:pt x="219722" y="136379"/>
                          </a:cubicBezTo>
                          <a:cubicBezTo>
                            <a:pt x="221086" y="140138"/>
                            <a:pt x="315048" y="199945"/>
                            <a:pt x="315048" y="199945"/>
                          </a:cubicBezTo>
                          <a:lnTo>
                            <a:pt x="222091" y="142166"/>
                          </a:lnTo>
                          <a:cubicBezTo>
                            <a:pt x="222091" y="142166"/>
                            <a:pt x="214674" y="142443"/>
                            <a:pt x="212544" y="145791"/>
                          </a:cubicBezTo>
                          <a:cubicBezTo>
                            <a:pt x="210414" y="149140"/>
                            <a:pt x="231638" y="242011"/>
                            <a:pt x="231638" y="242011"/>
                          </a:cubicBezTo>
                          <a:lnTo>
                            <a:pt x="206200" y="150018"/>
                          </a:lnTo>
                          <a:cubicBezTo>
                            <a:pt x="206200" y="150018"/>
                            <a:pt x="205456" y="144752"/>
                            <a:pt x="196188" y="143459"/>
                          </a:cubicBezTo>
                          <a:cubicBezTo>
                            <a:pt x="186920" y="142166"/>
                            <a:pt x="178961" y="152302"/>
                            <a:pt x="178961" y="152302"/>
                          </a:cubicBezTo>
                          <a:lnTo>
                            <a:pt x="144208" y="205520"/>
                          </a:lnTo>
                          <a:lnTo>
                            <a:pt x="182396" y="140645"/>
                          </a:lnTo>
                          <a:cubicBezTo>
                            <a:pt x="182396" y="140645"/>
                            <a:pt x="187414" y="128921"/>
                            <a:pt x="180888" y="123413"/>
                          </a:cubicBezTo>
                          <a:cubicBezTo>
                            <a:pt x="174363" y="117906"/>
                            <a:pt x="164507" y="119557"/>
                            <a:pt x="164507" y="119557"/>
                          </a:cubicBezTo>
                          <a:lnTo>
                            <a:pt x="96977" y="142166"/>
                          </a:lnTo>
                          <a:lnTo>
                            <a:pt x="164507" y="116134"/>
                          </a:lnTo>
                          <a:cubicBezTo>
                            <a:pt x="164507" y="116134"/>
                            <a:pt x="165618" y="111635"/>
                            <a:pt x="158278" y="108208"/>
                          </a:cubicBezTo>
                          <a:cubicBezTo>
                            <a:pt x="150938" y="104782"/>
                            <a:pt x="114060" y="102888"/>
                            <a:pt x="114060" y="102888"/>
                          </a:cubicBezTo>
                          <a:lnTo>
                            <a:pt x="0" y="87048"/>
                          </a:lnTo>
                          <a:lnTo>
                            <a:pt x="4511" y="84767"/>
                          </a:lnTo>
                          <a:lnTo>
                            <a:pt x="151745" y="102888"/>
                          </a:lnTo>
                          <a:cubicBezTo>
                            <a:pt x="151745" y="102888"/>
                            <a:pt x="156143" y="101872"/>
                            <a:pt x="156143" y="98453"/>
                          </a:cubicBezTo>
                          <a:cubicBezTo>
                            <a:pt x="156143" y="95033"/>
                            <a:pt x="149180" y="87557"/>
                            <a:pt x="149180" y="87557"/>
                          </a:cubicBezTo>
                          <a:lnTo>
                            <a:pt x="65823" y="33704"/>
                          </a:lnTo>
                          <a:close/>
                        </a:path>
                      </a:pathLst>
                    </a:custGeom>
                    <a:solidFill>
                      <a:srgbClr val="F6F3D0"/>
                    </a:solidFill>
                    <a:ln w="8800" cap="flat">
                      <a:solidFill>
                        <a:srgbClr val="FCD147"/>
                      </a:solidFill>
                      <a:bevel/>
                    </a:ln>
                  </p:spPr>
                </p:sp>
                <p:grpSp>
                  <p:nvGrpSpPr>
                    <p:cNvPr id="4279" name="Group 4278"/>
                    <p:cNvGrpSpPr/>
                    <p:nvPr/>
                  </p:nvGrpSpPr>
                  <p:grpSpPr>
                    <a:xfrm>
                      <a:off x="3916322" y="6431940"/>
                      <a:ext cx="377856" cy="248347"/>
                      <a:chOff x="3916322" y="6431940"/>
                      <a:chExt cx="377856" cy="248347"/>
                    </a:xfrm>
                  </p:grpSpPr>
                  <p:sp>
                    <p:nvSpPr>
                      <p:cNvPr id="4280" name="Freeform 4279"/>
                      <p:cNvSpPr/>
                      <p:nvPr/>
                    </p:nvSpPr>
                    <p:spPr>
                      <a:xfrm rot="3600000">
                        <a:off x="3956493" y="6598231"/>
                        <a:ext cx="8092" cy="1548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092" h="15484">
                            <a:moveTo>
                              <a:pt x="0" y="12044"/>
                            </a:moveTo>
                            <a:cubicBezTo>
                              <a:pt x="0" y="12044"/>
                              <a:pt x="3824" y="10029"/>
                              <a:pt x="4589" y="5329"/>
                            </a:cubicBezTo>
                            <a:cubicBezTo>
                              <a:pt x="5354" y="629"/>
                              <a:pt x="8092" y="-42"/>
                              <a:pt x="8092" y="-42"/>
                            </a:cubicBezTo>
                            <a:cubicBezTo>
                              <a:pt x="8092" y="-42"/>
                              <a:pt x="2404" y="24129"/>
                              <a:pt x="0" y="1204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281" name="Freeform 4280"/>
                      <p:cNvSpPr/>
                      <p:nvPr/>
                    </p:nvSpPr>
                    <p:spPr>
                      <a:xfrm>
                        <a:off x="4031575" y="6577716"/>
                        <a:ext cx="20476" cy="2451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0476" h="24518">
                            <a:moveTo>
                              <a:pt x="-21" y="24476"/>
                            </a:moveTo>
                            <a:cubicBezTo>
                              <a:pt x="-21" y="24476"/>
                              <a:pt x="10698" y="2851"/>
                              <a:pt x="18738" y="148"/>
                            </a:cubicBezTo>
                            <a:cubicBezTo>
                              <a:pt x="26777" y="-2555"/>
                              <a:pt x="5339" y="24476"/>
                              <a:pt x="-21" y="2447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282" name="Freeform 4281"/>
                      <p:cNvSpPr/>
                      <p:nvPr/>
                    </p:nvSpPr>
                    <p:spPr>
                      <a:xfrm>
                        <a:off x="4014178" y="6622508"/>
                        <a:ext cx="35110" cy="1983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5110" h="19830">
                            <a:moveTo>
                              <a:pt x="-42" y="17528"/>
                            </a:moveTo>
                            <a:cubicBezTo>
                              <a:pt x="-42" y="17528"/>
                              <a:pt x="30776" y="1309"/>
                              <a:pt x="34796" y="-42"/>
                            </a:cubicBezTo>
                            <a:cubicBezTo>
                              <a:pt x="38816" y="-1394"/>
                              <a:pt x="6658" y="28340"/>
                              <a:pt x="-42" y="1752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283" name="Freeform 4282"/>
                      <p:cNvSpPr/>
                      <p:nvPr/>
                    </p:nvSpPr>
                    <p:spPr>
                      <a:xfrm>
                        <a:off x="3976618" y="6615729"/>
                        <a:ext cx="7600" cy="1083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600" h="10834">
                            <a:moveTo>
                              <a:pt x="0" y="10791"/>
                            </a:moveTo>
                            <a:cubicBezTo>
                              <a:pt x="0" y="10791"/>
                              <a:pt x="0" y="-21"/>
                              <a:pt x="5360" y="-21"/>
                            </a:cubicBezTo>
                            <a:cubicBezTo>
                              <a:pt x="10720" y="-21"/>
                              <a:pt x="5360" y="10791"/>
                              <a:pt x="0" y="1079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284" name="Freeform 4283"/>
                      <p:cNvSpPr/>
                      <p:nvPr/>
                    </p:nvSpPr>
                    <p:spPr>
                      <a:xfrm>
                        <a:off x="4012419" y="6587157"/>
                        <a:ext cx="5402" cy="2046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402" h="20463">
                            <a:moveTo>
                              <a:pt x="3057" y="169"/>
                            </a:moveTo>
                            <a:cubicBezTo>
                              <a:pt x="3057" y="-2534"/>
                              <a:pt x="8417" y="20442"/>
                              <a:pt x="3057" y="20442"/>
                            </a:cubicBezTo>
                            <a:cubicBezTo>
                              <a:pt x="-2303" y="20442"/>
                              <a:pt x="377" y="169"/>
                              <a:pt x="3057" y="16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285" name="Freeform 4284"/>
                      <p:cNvSpPr/>
                      <p:nvPr/>
                    </p:nvSpPr>
                    <p:spPr>
                      <a:xfrm>
                        <a:off x="4091369" y="6622508"/>
                        <a:ext cx="8982" cy="2261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982" h="22617">
                            <a:moveTo>
                              <a:pt x="8521" y="-42"/>
                            </a:moveTo>
                            <a:cubicBezTo>
                              <a:pt x="8521" y="-42"/>
                              <a:pt x="-4878" y="28340"/>
                              <a:pt x="1821" y="21582"/>
                            </a:cubicBezTo>
                            <a:cubicBezTo>
                              <a:pt x="8521" y="14825"/>
                              <a:pt x="9861" y="6716"/>
                              <a:pt x="8521" y="-4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286" name="Freeform 4285"/>
                      <p:cNvSpPr/>
                      <p:nvPr/>
                    </p:nvSpPr>
                    <p:spPr>
                      <a:xfrm>
                        <a:off x="4113289" y="6588677"/>
                        <a:ext cx="3769" cy="2166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769" h="21667">
                            <a:moveTo>
                              <a:pt x="0" y="0"/>
                            </a:moveTo>
                            <a:cubicBezTo>
                              <a:pt x="0" y="0"/>
                              <a:pt x="0" y="21625"/>
                              <a:pt x="2680" y="21625"/>
                            </a:cubicBezTo>
                            <a:cubicBezTo>
                              <a:pt x="5360" y="21625"/>
                              <a:pt x="2680" y="6758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287" name="Freeform 4286"/>
                      <p:cNvSpPr/>
                      <p:nvPr/>
                    </p:nvSpPr>
                    <p:spPr>
                      <a:xfrm>
                        <a:off x="4115927" y="6640057"/>
                        <a:ext cx="9170" cy="2603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170" h="26038">
                            <a:moveTo>
                              <a:pt x="42" y="0"/>
                            </a:moveTo>
                            <a:cubicBezTo>
                              <a:pt x="42" y="0"/>
                              <a:pt x="-1298" y="29713"/>
                              <a:pt x="6741" y="25658"/>
                            </a:cubicBezTo>
                            <a:cubicBezTo>
                              <a:pt x="14781" y="21604"/>
                              <a:pt x="42" y="0"/>
                              <a:pt x="42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288" name="Freeform 4287"/>
                      <p:cNvSpPr/>
                      <p:nvPr/>
                    </p:nvSpPr>
                    <p:spPr>
                      <a:xfrm>
                        <a:off x="4057013" y="6650891"/>
                        <a:ext cx="24119" cy="1786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4119" h="17866">
                            <a:moveTo>
                              <a:pt x="24119" y="-42"/>
                            </a:moveTo>
                            <a:cubicBezTo>
                              <a:pt x="21439" y="-42"/>
                              <a:pt x="0" y="8067"/>
                              <a:pt x="0" y="16176"/>
                            </a:cubicBezTo>
                            <a:cubicBezTo>
                              <a:pt x="0" y="24286"/>
                              <a:pt x="24119" y="-42"/>
                              <a:pt x="24119" y="-4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289" name="Freeform 4288"/>
                      <p:cNvSpPr/>
                      <p:nvPr/>
                    </p:nvSpPr>
                    <p:spPr>
                      <a:xfrm>
                        <a:off x="4142810" y="6599511"/>
                        <a:ext cx="17586" cy="3307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7586" h="33071">
                            <a:moveTo>
                              <a:pt x="-42" y="0"/>
                            </a:moveTo>
                            <a:cubicBezTo>
                              <a:pt x="-42" y="0"/>
                              <a:pt x="3978" y="27010"/>
                              <a:pt x="14697" y="32416"/>
                            </a:cubicBezTo>
                            <a:cubicBezTo>
                              <a:pt x="25417" y="37822"/>
                              <a:pt x="2638" y="9440"/>
                              <a:pt x="-42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290" name="Freeform 4289"/>
                      <p:cNvSpPr/>
                      <p:nvPr/>
                    </p:nvSpPr>
                    <p:spPr>
                      <a:xfrm>
                        <a:off x="4164227" y="6607619"/>
                        <a:ext cx="50938" cy="2686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0938" h="26862">
                            <a:moveTo>
                              <a:pt x="0" y="0"/>
                            </a:moveTo>
                            <a:cubicBezTo>
                              <a:pt x="0" y="0"/>
                              <a:pt x="50938" y="17549"/>
                              <a:pt x="50938" y="25658"/>
                            </a:cubicBezTo>
                            <a:cubicBezTo>
                              <a:pt x="50938" y="33768"/>
                              <a:pt x="2659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291" name="Freeform 4290"/>
                      <p:cNvSpPr/>
                      <p:nvPr/>
                    </p:nvSpPr>
                    <p:spPr>
                      <a:xfrm>
                        <a:off x="4170948" y="6632708"/>
                        <a:ext cx="7914" cy="1362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914" h="13621">
                            <a:moveTo>
                              <a:pt x="3978" y="10031"/>
                            </a:moveTo>
                            <a:cubicBezTo>
                              <a:pt x="7998" y="18140"/>
                              <a:pt x="-42" y="11383"/>
                              <a:pt x="-42" y="3273"/>
                            </a:cubicBezTo>
                            <a:cubicBezTo>
                              <a:pt x="-42" y="-4836"/>
                              <a:pt x="14697" y="3273"/>
                              <a:pt x="3978" y="1003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292" name="Freeform 4291"/>
                      <p:cNvSpPr/>
                      <p:nvPr/>
                    </p:nvSpPr>
                    <p:spPr>
                      <a:xfrm>
                        <a:off x="4193684" y="6650890"/>
                        <a:ext cx="9798" cy="874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798" h="8743">
                            <a:moveTo>
                              <a:pt x="0" y="-42"/>
                            </a:moveTo>
                            <a:cubicBezTo>
                              <a:pt x="2680" y="-42"/>
                              <a:pt x="13399" y="8743"/>
                              <a:pt x="8709" y="8743"/>
                            </a:cubicBezTo>
                            <a:cubicBezTo>
                              <a:pt x="4020" y="8743"/>
                              <a:pt x="0" y="-42"/>
                              <a:pt x="0" y="-4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293" name="Freeform 4292"/>
                      <p:cNvSpPr/>
                      <p:nvPr/>
                    </p:nvSpPr>
                    <p:spPr>
                      <a:xfrm>
                        <a:off x="4168246" y="6571128"/>
                        <a:ext cx="21292" cy="2255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1292" h="22554">
                            <a:moveTo>
                              <a:pt x="0" y="0"/>
                            </a:moveTo>
                            <a:cubicBezTo>
                              <a:pt x="0" y="0"/>
                              <a:pt x="16058" y="29713"/>
                              <a:pt x="20748" y="20928"/>
                            </a:cubicBezTo>
                            <a:cubicBezTo>
                              <a:pt x="25437" y="12143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294" name="Freeform 4293"/>
                      <p:cNvSpPr/>
                      <p:nvPr/>
                    </p:nvSpPr>
                    <p:spPr>
                      <a:xfrm>
                        <a:off x="4231244" y="6598180"/>
                        <a:ext cx="19910" cy="715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9910" h="7159">
                            <a:moveTo>
                              <a:pt x="-42" y="-42"/>
                            </a:moveTo>
                            <a:cubicBezTo>
                              <a:pt x="22737" y="-42"/>
                              <a:pt x="22737" y="-42"/>
                              <a:pt x="16037" y="-42"/>
                            </a:cubicBezTo>
                            <a:cubicBezTo>
                              <a:pt x="16037" y="-42"/>
                              <a:pt x="20057" y="16176"/>
                              <a:pt x="-42" y="-4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295" name="Freeform 4294"/>
                      <p:cNvSpPr/>
                      <p:nvPr/>
                    </p:nvSpPr>
                    <p:spPr>
                      <a:xfrm>
                        <a:off x="4243805" y="6611674"/>
                        <a:ext cx="9296" cy="1406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296" h="14065">
                            <a:moveTo>
                              <a:pt x="796" y="-21"/>
                            </a:moveTo>
                            <a:cubicBezTo>
                              <a:pt x="796" y="-21"/>
                              <a:pt x="-3224" y="17549"/>
                              <a:pt x="6155" y="13494"/>
                            </a:cubicBezTo>
                            <a:cubicBezTo>
                              <a:pt x="15535" y="9440"/>
                              <a:pt x="796" y="-21"/>
                              <a:pt x="796" y="-2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296" name="Freeform 4295"/>
                      <p:cNvSpPr/>
                      <p:nvPr/>
                    </p:nvSpPr>
                    <p:spPr>
                      <a:xfrm>
                        <a:off x="4211145" y="6607620"/>
                        <a:ext cx="12373" cy="1083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2373" h="10834">
                            <a:moveTo>
                              <a:pt x="-42" y="-21"/>
                            </a:moveTo>
                            <a:cubicBezTo>
                              <a:pt x="-42" y="-21"/>
                              <a:pt x="7998" y="12143"/>
                              <a:pt x="10677" y="10791"/>
                            </a:cubicBezTo>
                            <a:cubicBezTo>
                              <a:pt x="13357" y="9440"/>
                              <a:pt x="14697" y="-21"/>
                              <a:pt x="-42" y="-2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297" name="Freeform 4296"/>
                      <p:cNvSpPr/>
                      <p:nvPr/>
                    </p:nvSpPr>
                    <p:spPr>
                      <a:xfrm>
                        <a:off x="4143061" y="6563589"/>
                        <a:ext cx="11557" cy="1216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1557" h="12164">
                            <a:moveTo>
                              <a:pt x="-25" y="-51"/>
                            </a:moveTo>
                            <a:cubicBezTo>
                              <a:pt x="-25" y="-51"/>
                              <a:pt x="3191" y="12113"/>
                              <a:pt x="9622" y="12113"/>
                            </a:cubicBezTo>
                            <a:cubicBezTo>
                              <a:pt x="16054" y="12113"/>
                              <a:pt x="4799" y="2382"/>
                              <a:pt x="2387" y="2382"/>
                            </a:cubicBezTo>
                            <a:cubicBezTo>
                              <a:pt x="-25" y="2382"/>
                              <a:pt x="2387" y="2382"/>
                              <a:pt x="-25" y="-5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298" name="Freeform 4297"/>
                      <p:cNvSpPr/>
                      <p:nvPr/>
                    </p:nvSpPr>
                    <p:spPr>
                      <a:xfrm>
                        <a:off x="4200970" y="6575752"/>
                        <a:ext cx="34859" cy="709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4859" h="7096">
                            <a:moveTo>
                              <a:pt x="-50" y="-51"/>
                            </a:moveTo>
                            <a:cubicBezTo>
                              <a:pt x="-50" y="-51"/>
                              <a:pt x="30098" y="1166"/>
                              <a:pt x="34520" y="5626"/>
                            </a:cubicBezTo>
                            <a:cubicBezTo>
                              <a:pt x="38941" y="10086"/>
                              <a:pt x="-50" y="3193"/>
                              <a:pt x="-50" y="-5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299" name="Freeform 4298"/>
                      <p:cNvSpPr/>
                      <p:nvPr/>
                    </p:nvSpPr>
                    <p:spPr>
                      <a:xfrm>
                        <a:off x="4266793" y="6590324"/>
                        <a:ext cx="7286" cy="785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86" h="7856">
                            <a:moveTo>
                              <a:pt x="7286" y="-25"/>
                            </a:moveTo>
                            <a:cubicBezTo>
                              <a:pt x="7286" y="-25"/>
                              <a:pt x="3266" y="11328"/>
                              <a:pt x="452" y="6868"/>
                            </a:cubicBezTo>
                            <a:cubicBezTo>
                              <a:pt x="-2362" y="2407"/>
                              <a:pt x="7286" y="-25"/>
                              <a:pt x="7286" y="-2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00" name="Freeform 4299"/>
                      <p:cNvSpPr/>
                      <p:nvPr/>
                    </p:nvSpPr>
                    <p:spPr>
                      <a:xfrm>
                        <a:off x="4262020" y="6610598"/>
                        <a:ext cx="7160" cy="86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160" h="8616">
                            <a:moveTo>
                              <a:pt x="0" y="-25"/>
                            </a:moveTo>
                            <a:cubicBezTo>
                              <a:pt x="0" y="-25"/>
                              <a:pt x="0" y="12950"/>
                              <a:pt x="5628" y="7273"/>
                            </a:cubicBezTo>
                            <a:cubicBezTo>
                              <a:pt x="11255" y="1596"/>
                              <a:pt x="0" y="-25"/>
                              <a:pt x="0" y="-2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01" name="Freeform 4300"/>
                      <p:cNvSpPr/>
                      <p:nvPr/>
                    </p:nvSpPr>
                    <p:spPr>
                      <a:xfrm>
                        <a:off x="4249207" y="6582785"/>
                        <a:ext cx="23114" cy="418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3114" h="4181">
                            <a:moveTo>
                              <a:pt x="-50" y="1026"/>
                            </a:moveTo>
                            <a:cubicBezTo>
                              <a:pt x="-50" y="1026"/>
                              <a:pt x="17637" y="-1407"/>
                              <a:pt x="22460" y="1026"/>
                            </a:cubicBezTo>
                            <a:cubicBezTo>
                              <a:pt x="27284" y="3459"/>
                              <a:pt x="5577" y="6703"/>
                              <a:pt x="-50" y="102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02" name="Freeform 4301"/>
                      <p:cNvSpPr/>
                      <p:nvPr/>
                    </p:nvSpPr>
                    <p:spPr>
                      <a:xfrm>
                        <a:off x="4202540" y="6590324"/>
                        <a:ext cx="16895" cy="481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6895" h="4815">
                            <a:moveTo>
                              <a:pt x="0" y="-25"/>
                            </a:moveTo>
                            <a:cubicBezTo>
                              <a:pt x="0" y="-25"/>
                              <a:pt x="16870" y="785"/>
                              <a:pt x="16870" y="4029"/>
                            </a:cubicBezTo>
                            <a:cubicBezTo>
                              <a:pt x="16870" y="7273"/>
                              <a:pt x="0" y="-25"/>
                              <a:pt x="0" y="-2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03" name="Freeform 4302"/>
                      <p:cNvSpPr/>
                      <p:nvPr/>
                    </p:nvSpPr>
                    <p:spPr>
                      <a:xfrm>
                        <a:off x="4166363" y="6540591"/>
                        <a:ext cx="27699" cy="513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7699" h="5132">
                            <a:moveTo>
                              <a:pt x="0" y="5106"/>
                            </a:moveTo>
                            <a:cubicBezTo>
                              <a:pt x="0" y="5106"/>
                              <a:pt x="23302" y="-3003"/>
                              <a:pt x="27322" y="1052"/>
                            </a:cubicBezTo>
                            <a:cubicBezTo>
                              <a:pt x="31341" y="5106"/>
                              <a:pt x="1595" y="5106"/>
                              <a:pt x="0" y="510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04" name="Freeform 4303"/>
                      <p:cNvSpPr/>
                      <p:nvPr/>
                    </p:nvSpPr>
                    <p:spPr>
                      <a:xfrm>
                        <a:off x="4210580" y="6538438"/>
                        <a:ext cx="49053" cy="893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9053" h="8933">
                            <a:moveTo>
                              <a:pt x="19282" y="-38"/>
                            </a:moveTo>
                            <a:cubicBezTo>
                              <a:pt x="19282" y="-38"/>
                              <a:pt x="49053" y="2395"/>
                              <a:pt x="49053" y="6449"/>
                            </a:cubicBezTo>
                            <a:cubicBezTo>
                              <a:pt x="49053" y="10504"/>
                              <a:pt x="23302" y="3206"/>
                              <a:pt x="19282" y="4828"/>
                            </a:cubicBezTo>
                            <a:cubicBezTo>
                              <a:pt x="15262" y="6449"/>
                              <a:pt x="0" y="8882"/>
                              <a:pt x="0" y="8882"/>
                            </a:cubicBezTo>
                            <a:cubicBezTo>
                              <a:pt x="0" y="8882"/>
                              <a:pt x="14459" y="-38"/>
                              <a:pt x="19282" y="-3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05" name="Freeform 4304"/>
                      <p:cNvSpPr/>
                      <p:nvPr/>
                    </p:nvSpPr>
                    <p:spPr>
                      <a:xfrm>
                        <a:off x="4256430" y="6560294"/>
                        <a:ext cx="22234" cy="772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2234" h="7729">
                            <a:moveTo>
                              <a:pt x="-38" y="0"/>
                            </a:moveTo>
                            <a:cubicBezTo>
                              <a:pt x="-38" y="0"/>
                              <a:pt x="16845" y="9731"/>
                              <a:pt x="21669" y="7298"/>
                            </a:cubicBezTo>
                            <a:cubicBezTo>
                              <a:pt x="26493" y="4866"/>
                              <a:pt x="-38" y="0"/>
                              <a:pt x="-38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06" name="Freeform 4305"/>
                      <p:cNvSpPr/>
                      <p:nvPr/>
                    </p:nvSpPr>
                    <p:spPr>
                      <a:xfrm>
                        <a:off x="4229108" y="6558774"/>
                        <a:ext cx="10426" cy="481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426" h="4815">
                            <a:moveTo>
                              <a:pt x="-50" y="1520"/>
                            </a:moveTo>
                            <a:cubicBezTo>
                              <a:pt x="-50" y="1520"/>
                              <a:pt x="3969" y="4764"/>
                              <a:pt x="7989" y="4764"/>
                            </a:cubicBezTo>
                            <a:cubicBezTo>
                              <a:pt x="12009" y="4764"/>
                              <a:pt x="12009" y="-3345"/>
                              <a:pt x="-50" y="152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07" name="Freeform 4306"/>
                      <p:cNvSpPr/>
                      <p:nvPr/>
                    </p:nvSpPr>
                    <p:spPr>
                      <a:xfrm>
                        <a:off x="4201723" y="6555480"/>
                        <a:ext cx="10866" cy="544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866" h="5448">
                            <a:moveTo>
                              <a:pt x="0" y="-51"/>
                            </a:moveTo>
                            <a:cubicBezTo>
                              <a:pt x="0" y="-51"/>
                              <a:pt x="7638" y="7653"/>
                              <a:pt x="10451" y="4815"/>
                            </a:cubicBezTo>
                            <a:cubicBezTo>
                              <a:pt x="13265" y="1977"/>
                              <a:pt x="0" y="-51"/>
                              <a:pt x="0" y="-5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08" name="Freeform 4307"/>
                      <p:cNvSpPr/>
                      <p:nvPr/>
                    </p:nvSpPr>
                    <p:spPr>
                      <a:xfrm>
                        <a:off x="4274080" y="6543506"/>
                        <a:ext cx="11871" cy="1197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1871" h="11974">
                            <a:moveTo>
                              <a:pt x="0" y="570"/>
                            </a:moveTo>
                            <a:cubicBezTo>
                              <a:pt x="0" y="570"/>
                              <a:pt x="8039" y="11923"/>
                              <a:pt x="11255" y="11923"/>
                            </a:cubicBezTo>
                            <a:cubicBezTo>
                              <a:pt x="14471" y="11923"/>
                              <a:pt x="3618" y="-3079"/>
                              <a:pt x="0" y="57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09" name="Freeform 4308"/>
                      <p:cNvSpPr/>
                      <p:nvPr/>
                    </p:nvSpPr>
                    <p:spPr>
                      <a:xfrm>
                        <a:off x="4263025" y="6518924"/>
                        <a:ext cx="14320" cy="487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4320" h="4878">
                            <a:moveTo>
                              <a:pt x="1407" y="4878"/>
                            </a:moveTo>
                            <a:cubicBezTo>
                              <a:pt x="1407" y="4878"/>
                              <a:pt x="-5025" y="4067"/>
                              <a:pt x="9446" y="824"/>
                            </a:cubicBezTo>
                            <a:cubicBezTo>
                              <a:pt x="23918" y="-2420"/>
                              <a:pt x="1407" y="4878"/>
                              <a:pt x="1407" y="487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10" name="Freeform 4309"/>
                      <p:cNvSpPr/>
                      <p:nvPr/>
                    </p:nvSpPr>
                    <p:spPr>
                      <a:xfrm>
                        <a:off x="4233881" y="6522219"/>
                        <a:ext cx="18528" cy="487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8528" h="4878">
                            <a:moveTo>
                              <a:pt x="0" y="4828"/>
                            </a:moveTo>
                            <a:cubicBezTo>
                              <a:pt x="0" y="4828"/>
                              <a:pt x="13667" y="-38"/>
                              <a:pt x="17687" y="-38"/>
                            </a:cubicBezTo>
                            <a:cubicBezTo>
                              <a:pt x="21707" y="-38"/>
                              <a:pt x="10451" y="4828"/>
                              <a:pt x="0" y="482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11" name="Freeform 4310"/>
                      <p:cNvSpPr/>
                      <p:nvPr/>
                    </p:nvSpPr>
                    <p:spPr>
                      <a:xfrm>
                        <a:off x="4285385" y="6535206"/>
                        <a:ext cx="8793" cy="1254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793" h="12544">
                            <a:moveTo>
                              <a:pt x="-50" y="-51"/>
                            </a:moveTo>
                            <a:cubicBezTo>
                              <a:pt x="-50" y="-51"/>
                              <a:pt x="8793" y="5626"/>
                              <a:pt x="8793" y="11302"/>
                            </a:cubicBezTo>
                            <a:cubicBezTo>
                              <a:pt x="8793" y="16979"/>
                              <a:pt x="1558" y="1571"/>
                              <a:pt x="-50" y="-5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12" name="Freeform 4311"/>
                      <p:cNvSpPr/>
                      <p:nvPr/>
                    </p:nvSpPr>
                    <p:spPr>
                      <a:xfrm>
                        <a:off x="4094133" y="6591147"/>
                        <a:ext cx="7788" cy="2109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788" h="21097">
                            <a:moveTo>
                              <a:pt x="3882" y="-38"/>
                            </a:moveTo>
                            <a:cubicBezTo>
                              <a:pt x="3882" y="-38"/>
                              <a:pt x="-4962" y="21046"/>
                              <a:pt x="3882" y="21046"/>
                            </a:cubicBezTo>
                            <a:cubicBezTo>
                              <a:pt x="12725" y="21046"/>
                              <a:pt x="3882" y="-38"/>
                              <a:pt x="3882" y="-3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13" name="Freeform 4312"/>
                      <p:cNvSpPr/>
                      <p:nvPr/>
                    </p:nvSpPr>
                    <p:spPr>
                      <a:xfrm>
                        <a:off x="4069072" y="6619530"/>
                        <a:ext cx="7663" cy="1051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663" h="10517">
                            <a:moveTo>
                              <a:pt x="0" y="10504"/>
                            </a:moveTo>
                            <a:cubicBezTo>
                              <a:pt x="0" y="10504"/>
                              <a:pt x="4824" y="-849"/>
                              <a:pt x="7236" y="-38"/>
                            </a:cubicBezTo>
                            <a:cubicBezTo>
                              <a:pt x="9647" y="773"/>
                              <a:pt x="0" y="10504"/>
                              <a:pt x="0" y="1050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14" name="Freeform 4313"/>
                      <p:cNvSpPr/>
                      <p:nvPr/>
                    </p:nvSpPr>
                    <p:spPr>
                      <a:xfrm>
                        <a:off x="4091243" y="6666855"/>
                        <a:ext cx="7286" cy="494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86" h="4942">
                            <a:moveTo>
                              <a:pt x="339" y="481"/>
                            </a:moveTo>
                            <a:cubicBezTo>
                              <a:pt x="339" y="481"/>
                              <a:pt x="-2073" y="4942"/>
                              <a:pt x="4761" y="4942"/>
                            </a:cubicBezTo>
                            <a:cubicBezTo>
                              <a:pt x="11594" y="4942"/>
                              <a:pt x="2751" y="-1951"/>
                              <a:pt x="339" y="48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15" name="Freeform 4314"/>
                      <p:cNvSpPr/>
                      <p:nvPr/>
                    </p:nvSpPr>
                    <p:spPr>
                      <a:xfrm>
                        <a:off x="4126981" y="6674268"/>
                        <a:ext cx="12185" cy="601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2185" h="6019">
                            <a:moveTo>
                              <a:pt x="-25" y="1178"/>
                            </a:moveTo>
                            <a:cubicBezTo>
                              <a:pt x="-25" y="1178"/>
                              <a:pt x="7210" y="10099"/>
                              <a:pt x="11230" y="3611"/>
                            </a:cubicBezTo>
                            <a:cubicBezTo>
                              <a:pt x="15250" y="-2876"/>
                              <a:pt x="7210" y="1178"/>
                              <a:pt x="-25" y="117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16" name="Freeform 4315"/>
                      <p:cNvSpPr/>
                      <p:nvPr/>
                    </p:nvSpPr>
                    <p:spPr>
                      <a:xfrm>
                        <a:off x="4122962" y="6625992"/>
                        <a:ext cx="7097" cy="1273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097" h="12734">
                            <a:moveTo>
                              <a:pt x="-25" y="0"/>
                            </a:moveTo>
                            <a:cubicBezTo>
                              <a:pt x="-25" y="0"/>
                              <a:pt x="1985" y="9313"/>
                              <a:pt x="4799" y="12151"/>
                            </a:cubicBezTo>
                            <a:cubicBezTo>
                              <a:pt x="7612" y="14989"/>
                              <a:pt x="9622" y="6475"/>
                              <a:pt x="-25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17" name="Freeform 4316"/>
                      <p:cNvSpPr/>
                      <p:nvPr/>
                    </p:nvSpPr>
                    <p:spPr>
                      <a:xfrm>
                        <a:off x="4049790" y="6643794"/>
                        <a:ext cx="16079" cy="176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6079" h="17612">
                            <a:moveTo>
                              <a:pt x="16079" y="836"/>
                            </a:moveTo>
                            <a:cubicBezTo>
                              <a:pt x="16079" y="836"/>
                              <a:pt x="0" y="21109"/>
                              <a:pt x="0" y="17055"/>
                            </a:cubicBezTo>
                            <a:cubicBezTo>
                              <a:pt x="0" y="13000"/>
                              <a:pt x="14458" y="-4029"/>
                              <a:pt x="16079" y="83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18" name="Freeform 4317"/>
                      <p:cNvSpPr/>
                      <p:nvPr/>
                    </p:nvSpPr>
                    <p:spPr>
                      <a:xfrm>
                        <a:off x="4078682" y="6562765"/>
                        <a:ext cx="4962" cy="1298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962" h="12987">
                            <a:moveTo>
                              <a:pt x="2450" y="-38"/>
                            </a:moveTo>
                            <a:cubicBezTo>
                              <a:pt x="2450" y="-38"/>
                              <a:pt x="-3178" y="11315"/>
                              <a:pt x="2450" y="12937"/>
                            </a:cubicBezTo>
                            <a:cubicBezTo>
                              <a:pt x="8077" y="14559"/>
                              <a:pt x="2450" y="3206"/>
                              <a:pt x="2450" y="-3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19" name="Freeform 4318"/>
                      <p:cNvSpPr/>
                      <p:nvPr/>
                    </p:nvSpPr>
                    <p:spPr>
                      <a:xfrm>
                        <a:off x="4055443" y="6596025"/>
                        <a:ext cx="13629" cy="2654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3629" h="26545">
                            <a:moveTo>
                              <a:pt x="13629" y="-51"/>
                            </a:moveTo>
                            <a:cubicBezTo>
                              <a:pt x="13629" y="-51"/>
                              <a:pt x="-38" y="21845"/>
                              <a:pt x="-38" y="25899"/>
                            </a:cubicBezTo>
                            <a:cubicBezTo>
                              <a:pt x="-38" y="29954"/>
                              <a:pt x="13629" y="14546"/>
                              <a:pt x="13629" y="-5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20" name="Freeform 4319"/>
                      <p:cNvSpPr/>
                      <p:nvPr/>
                    </p:nvSpPr>
                    <p:spPr>
                      <a:xfrm>
                        <a:off x="3989494" y="6624218"/>
                        <a:ext cx="13190" cy="188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3190" h="18816">
                            <a:moveTo>
                              <a:pt x="0" y="18791"/>
                            </a:moveTo>
                            <a:cubicBezTo>
                              <a:pt x="0" y="18791"/>
                              <a:pt x="6419" y="2572"/>
                              <a:pt x="12047" y="139"/>
                            </a:cubicBezTo>
                            <a:cubicBezTo>
                              <a:pt x="17674" y="-2293"/>
                              <a:pt x="0" y="18791"/>
                              <a:pt x="0" y="1879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21" name="Freeform 4320"/>
                      <p:cNvSpPr/>
                      <p:nvPr/>
                    </p:nvSpPr>
                    <p:spPr>
                      <a:xfrm>
                        <a:off x="4008022" y="6650320"/>
                        <a:ext cx="21418" cy="1520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1418" h="15205">
                            <a:moveTo>
                              <a:pt x="-50" y="0"/>
                            </a:moveTo>
                            <a:cubicBezTo>
                              <a:pt x="-50" y="0"/>
                              <a:pt x="13215" y="20666"/>
                              <a:pt x="20049" y="13773"/>
                            </a:cubicBezTo>
                            <a:cubicBezTo>
                              <a:pt x="26882" y="6880"/>
                              <a:pt x="6381" y="11340"/>
                              <a:pt x="-5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22" name="Freeform 4321"/>
                      <p:cNvSpPr/>
                      <p:nvPr/>
                    </p:nvSpPr>
                    <p:spPr>
                      <a:xfrm>
                        <a:off x="3941257" y="6608189"/>
                        <a:ext cx="15262" cy="2027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262" h="20273">
                            <a:moveTo>
                              <a:pt x="0" y="-51"/>
                            </a:moveTo>
                            <a:cubicBezTo>
                              <a:pt x="0" y="-51"/>
                              <a:pt x="3203" y="20222"/>
                              <a:pt x="12851" y="20222"/>
                            </a:cubicBezTo>
                            <a:cubicBezTo>
                              <a:pt x="22498" y="20222"/>
                              <a:pt x="0" y="7248"/>
                              <a:pt x="0" y="-5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23" name="Freeform 4322"/>
                      <p:cNvSpPr/>
                      <p:nvPr/>
                    </p:nvSpPr>
                    <p:spPr>
                      <a:xfrm>
                        <a:off x="3944460" y="6588677"/>
                        <a:ext cx="33289" cy="1007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289" h="10073">
                            <a:moveTo>
                              <a:pt x="0" y="8920"/>
                            </a:moveTo>
                            <a:cubicBezTo>
                              <a:pt x="0" y="8920"/>
                              <a:pt x="20903" y="0"/>
                              <a:pt x="31354" y="0"/>
                            </a:cubicBezTo>
                            <a:cubicBezTo>
                              <a:pt x="41805" y="0"/>
                              <a:pt x="5226" y="14191"/>
                              <a:pt x="0" y="892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24" name="Freeform 4323"/>
                      <p:cNvSpPr/>
                      <p:nvPr/>
                    </p:nvSpPr>
                    <p:spPr>
                      <a:xfrm>
                        <a:off x="3982019" y="6580567"/>
                        <a:ext cx="26003" cy="1983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003" h="19830">
                            <a:moveTo>
                              <a:pt x="25953" y="0"/>
                            </a:moveTo>
                            <a:cubicBezTo>
                              <a:pt x="25953" y="0"/>
                              <a:pt x="-2990" y="16219"/>
                              <a:pt x="226" y="19462"/>
                            </a:cubicBezTo>
                            <a:cubicBezTo>
                              <a:pt x="3442" y="22706"/>
                              <a:pt x="23139" y="2838"/>
                              <a:pt x="25953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25" name="Freeform 4324"/>
                      <p:cNvSpPr/>
                      <p:nvPr/>
                    </p:nvSpPr>
                    <p:spPr>
                      <a:xfrm>
                        <a:off x="4007771" y="6616299"/>
                        <a:ext cx="5276" cy="443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276" h="4435">
                            <a:moveTo>
                              <a:pt x="2613" y="-51"/>
                            </a:moveTo>
                            <a:cubicBezTo>
                              <a:pt x="2613" y="-51"/>
                              <a:pt x="-3417" y="1977"/>
                              <a:pt x="2613" y="4004"/>
                            </a:cubicBezTo>
                            <a:cubicBezTo>
                              <a:pt x="8643" y="6031"/>
                              <a:pt x="2613" y="-51"/>
                              <a:pt x="2613" y="-5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26" name="Freeform 4325"/>
                      <p:cNvSpPr/>
                      <p:nvPr/>
                    </p:nvSpPr>
                    <p:spPr>
                      <a:xfrm>
                        <a:off x="4023787" y="6611421"/>
                        <a:ext cx="5087" cy="810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087" h="8109">
                            <a:moveTo>
                              <a:pt x="5087" y="-38"/>
                            </a:moveTo>
                            <a:cubicBezTo>
                              <a:pt x="5087" y="-38"/>
                              <a:pt x="-2952" y="8071"/>
                              <a:pt x="1068" y="8071"/>
                            </a:cubicBezTo>
                            <a:cubicBezTo>
                              <a:pt x="5087" y="8071"/>
                              <a:pt x="5087" y="-38"/>
                              <a:pt x="5087" y="-3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27" name="Freeform 4326"/>
                      <p:cNvSpPr/>
                      <p:nvPr/>
                    </p:nvSpPr>
                    <p:spPr>
                      <a:xfrm>
                        <a:off x="4059462" y="6560991"/>
                        <a:ext cx="12310" cy="1070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2310" h="10707">
                            <a:moveTo>
                              <a:pt x="-38" y="10656"/>
                            </a:moveTo>
                            <a:cubicBezTo>
                              <a:pt x="-38" y="10656"/>
                              <a:pt x="9610" y="-3941"/>
                              <a:pt x="12022" y="925"/>
                            </a:cubicBezTo>
                            <a:cubicBezTo>
                              <a:pt x="14433" y="5791"/>
                              <a:pt x="-38" y="10656"/>
                              <a:pt x="-38" y="1065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28" name="Freeform 4327"/>
                      <p:cNvSpPr/>
                      <p:nvPr/>
                    </p:nvSpPr>
                    <p:spPr>
                      <a:xfrm>
                        <a:off x="4038045" y="6587093"/>
                        <a:ext cx="21418" cy="2477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1418" h="24771">
                            <a:moveTo>
                              <a:pt x="21380" y="-38"/>
                            </a:moveTo>
                            <a:cubicBezTo>
                              <a:pt x="21380" y="-38"/>
                              <a:pt x="-3944" y="28750"/>
                              <a:pt x="477" y="24290"/>
                            </a:cubicBezTo>
                            <a:cubicBezTo>
                              <a:pt x="4899" y="19830"/>
                              <a:pt x="18968" y="15370"/>
                              <a:pt x="21380" y="-3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29" name="Freeform 4328"/>
                      <p:cNvSpPr/>
                      <p:nvPr/>
                    </p:nvSpPr>
                    <p:spPr>
                      <a:xfrm>
                        <a:off x="4072589" y="6579807"/>
                        <a:ext cx="4271" cy="1292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271" h="12924">
                            <a:moveTo>
                              <a:pt x="2110" y="-51"/>
                            </a:moveTo>
                            <a:cubicBezTo>
                              <a:pt x="2110" y="-51"/>
                              <a:pt x="-2713" y="12924"/>
                              <a:pt x="2110" y="12924"/>
                            </a:cubicBezTo>
                            <a:cubicBezTo>
                              <a:pt x="6934" y="12924"/>
                              <a:pt x="2110" y="-51"/>
                              <a:pt x="2110" y="-5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30" name="Freeform 4329"/>
                      <p:cNvSpPr/>
                      <p:nvPr/>
                    </p:nvSpPr>
                    <p:spPr>
                      <a:xfrm>
                        <a:off x="4020081" y="6565996"/>
                        <a:ext cx="28138" cy="1343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8138" h="13431">
                            <a:moveTo>
                              <a:pt x="-50" y="11868"/>
                            </a:moveTo>
                            <a:cubicBezTo>
                              <a:pt x="-50" y="13760"/>
                              <a:pt x="20852" y="-25"/>
                              <a:pt x="27284" y="-25"/>
                            </a:cubicBezTo>
                            <a:cubicBezTo>
                              <a:pt x="33716" y="-25"/>
                              <a:pt x="3166" y="18896"/>
                              <a:pt x="-50" y="1186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31" name="Freeform 4330"/>
                      <p:cNvSpPr/>
                      <p:nvPr/>
                    </p:nvSpPr>
                    <p:spPr>
                      <a:xfrm>
                        <a:off x="3964873" y="6633595"/>
                        <a:ext cx="16519" cy="1178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6519" h="11784">
                            <a:moveTo>
                              <a:pt x="-46" y="-46"/>
                            </a:moveTo>
                            <a:cubicBezTo>
                              <a:pt x="-46" y="-46"/>
                              <a:pt x="5314" y="15091"/>
                              <a:pt x="14157" y="11036"/>
                            </a:cubicBezTo>
                            <a:cubicBezTo>
                              <a:pt x="23001" y="6982"/>
                              <a:pt x="4242" y="7523"/>
                              <a:pt x="-46" y="-4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32" name="Freeform 4331"/>
                      <p:cNvSpPr/>
                      <p:nvPr/>
                    </p:nvSpPr>
                    <p:spPr>
                      <a:xfrm>
                        <a:off x="3988677" y="6647913"/>
                        <a:ext cx="12373" cy="766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2373" h="7666">
                            <a:moveTo>
                              <a:pt x="0" y="-38"/>
                            </a:moveTo>
                            <a:cubicBezTo>
                              <a:pt x="0" y="-38"/>
                              <a:pt x="0" y="9693"/>
                              <a:pt x="9647" y="7260"/>
                            </a:cubicBezTo>
                            <a:cubicBezTo>
                              <a:pt x="19295" y="4828"/>
                              <a:pt x="0" y="-38"/>
                              <a:pt x="0" y="-3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33" name="Freeform 4332"/>
                      <p:cNvSpPr/>
                      <p:nvPr/>
                    </p:nvSpPr>
                    <p:spPr>
                      <a:xfrm>
                        <a:off x="3994204" y="6607366"/>
                        <a:ext cx="3517" cy="728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517" h="7286">
                            <a:moveTo>
                              <a:pt x="1708" y="-38"/>
                            </a:moveTo>
                            <a:cubicBezTo>
                              <a:pt x="1708" y="-38"/>
                              <a:pt x="-2311" y="7260"/>
                              <a:pt x="1708" y="7260"/>
                            </a:cubicBezTo>
                            <a:cubicBezTo>
                              <a:pt x="5728" y="7260"/>
                              <a:pt x="1708" y="-38"/>
                              <a:pt x="1708" y="-3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34" name="Freeform 4333"/>
                      <p:cNvSpPr/>
                      <p:nvPr/>
                    </p:nvSpPr>
                    <p:spPr>
                      <a:xfrm>
                        <a:off x="4032894" y="6637777"/>
                        <a:ext cx="11682" cy="1013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1682" h="10137">
                            <a:moveTo>
                              <a:pt x="0" y="10099"/>
                            </a:moveTo>
                            <a:cubicBezTo>
                              <a:pt x="0" y="10099"/>
                              <a:pt x="8442" y="-2471"/>
                              <a:pt x="11255" y="368"/>
                            </a:cubicBezTo>
                            <a:cubicBezTo>
                              <a:pt x="14069" y="3206"/>
                              <a:pt x="1608" y="10099"/>
                              <a:pt x="0" y="1009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35" name="Freeform 4334"/>
                      <p:cNvSpPr/>
                      <p:nvPr/>
                    </p:nvSpPr>
                    <p:spPr>
                      <a:xfrm>
                        <a:off x="4073092" y="6662674"/>
                        <a:ext cx="8102" cy="1279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102" h="12797">
                            <a:moveTo>
                              <a:pt x="0" y="12772"/>
                            </a:moveTo>
                            <a:cubicBezTo>
                              <a:pt x="0" y="12772"/>
                              <a:pt x="3216" y="-3446"/>
                              <a:pt x="7236" y="608"/>
                            </a:cubicBezTo>
                            <a:cubicBezTo>
                              <a:pt x="11255" y="4663"/>
                              <a:pt x="0" y="12772"/>
                              <a:pt x="0" y="1277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36" name="Freeform 4335"/>
                      <p:cNvSpPr/>
                      <p:nvPr/>
                    </p:nvSpPr>
                    <p:spPr>
                      <a:xfrm>
                        <a:off x="4151791" y="6648166"/>
                        <a:ext cx="6218" cy="2027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218" h="20273">
                            <a:moveTo>
                              <a:pt x="1696" y="-21"/>
                            </a:moveTo>
                            <a:cubicBezTo>
                              <a:pt x="-984" y="-21"/>
                              <a:pt x="-984" y="20252"/>
                              <a:pt x="4376" y="20252"/>
                            </a:cubicBezTo>
                            <a:cubicBezTo>
                              <a:pt x="9735" y="20252"/>
                              <a:pt x="1696" y="-21"/>
                              <a:pt x="1696" y="-2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37" name="Freeform 4336"/>
                      <p:cNvSpPr/>
                      <p:nvPr/>
                    </p:nvSpPr>
                    <p:spPr>
                      <a:xfrm>
                        <a:off x="4169566" y="6655832"/>
                        <a:ext cx="13504" cy="855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3504" h="8553">
                            <a:moveTo>
                              <a:pt x="0" y="3125"/>
                            </a:moveTo>
                            <a:cubicBezTo>
                              <a:pt x="0" y="3125"/>
                              <a:pt x="1340" y="8532"/>
                              <a:pt x="9379" y="8532"/>
                            </a:cubicBezTo>
                            <a:cubicBezTo>
                              <a:pt x="17419" y="8532"/>
                              <a:pt x="13399" y="-6335"/>
                              <a:pt x="0" y="312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38" name="Freeform 4337"/>
                      <p:cNvSpPr/>
                      <p:nvPr/>
                    </p:nvSpPr>
                    <p:spPr>
                      <a:xfrm>
                        <a:off x="4215165" y="6641831"/>
                        <a:ext cx="15137" cy="715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137" h="7159">
                            <a:moveTo>
                              <a:pt x="0" y="3611"/>
                            </a:moveTo>
                            <a:cubicBezTo>
                              <a:pt x="0" y="3611"/>
                              <a:pt x="5318" y="11720"/>
                              <a:pt x="13357" y="3611"/>
                            </a:cubicBezTo>
                            <a:cubicBezTo>
                              <a:pt x="21397" y="-4498"/>
                              <a:pt x="0" y="3611"/>
                              <a:pt x="0" y="361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39" name="Freeform 4338"/>
                      <p:cNvSpPr/>
                      <p:nvPr/>
                    </p:nvSpPr>
                    <p:spPr>
                      <a:xfrm>
                        <a:off x="4136529" y="6581264"/>
                        <a:ext cx="14320" cy="1691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4320" h="16915">
                            <a:moveTo>
                              <a:pt x="1549" y="-21"/>
                            </a:moveTo>
                            <a:lnTo>
                              <a:pt x="14278" y="16873"/>
                            </a:lnTo>
                            <a:cubicBezTo>
                              <a:pt x="14278" y="16873"/>
                              <a:pt x="-5820" y="15252"/>
                              <a:pt x="1549" y="-2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40" name="Freeform 4339"/>
                      <p:cNvSpPr/>
                      <p:nvPr/>
                    </p:nvSpPr>
                    <p:spPr>
                      <a:xfrm>
                        <a:off x="4145447" y="6636002"/>
                        <a:ext cx="11682" cy="677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1682" h="6779">
                            <a:moveTo>
                              <a:pt x="0" y="-21"/>
                            </a:moveTo>
                            <a:cubicBezTo>
                              <a:pt x="0" y="-21"/>
                              <a:pt x="6700" y="6737"/>
                              <a:pt x="6700" y="6737"/>
                            </a:cubicBezTo>
                            <a:cubicBezTo>
                              <a:pt x="6700" y="6737"/>
                              <a:pt x="21439" y="-21"/>
                              <a:pt x="0" y="-2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41" name="Freeform 4340"/>
                      <p:cNvSpPr/>
                      <p:nvPr/>
                    </p:nvSpPr>
                    <p:spPr>
                      <a:xfrm>
                        <a:off x="3944460" y="6496814"/>
                        <a:ext cx="12373" cy="1013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2373" h="10137">
                            <a:moveTo>
                              <a:pt x="0" y="-42"/>
                            </a:moveTo>
                            <a:cubicBezTo>
                              <a:pt x="0" y="-42"/>
                              <a:pt x="2680" y="10094"/>
                              <a:pt x="10049" y="10094"/>
                            </a:cubicBezTo>
                            <a:cubicBezTo>
                              <a:pt x="17419" y="10094"/>
                              <a:pt x="5360" y="-42"/>
                              <a:pt x="0" y="-4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42" name="Freeform 4341"/>
                      <p:cNvSpPr/>
                      <p:nvPr/>
                    </p:nvSpPr>
                    <p:spPr>
                      <a:xfrm>
                        <a:off x="3971279" y="6496814"/>
                        <a:ext cx="16079" cy="1552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6079" h="15522">
                            <a:moveTo>
                              <a:pt x="-21" y="-42"/>
                            </a:moveTo>
                            <a:cubicBezTo>
                              <a:pt x="-21" y="-42"/>
                              <a:pt x="10698" y="15501"/>
                              <a:pt x="15388" y="15501"/>
                            </a:cubicBezTo>
                            <a:cubicBezTo>
                              <a:pt x="20078" y="15501"/>
                              <a:pt x="-21" y="-42"/>
                              <a:pt x="-21" y="-4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43" name="Freeform 4342"/>
                      <p:cNvSpPr/>
                      <p:nvPr/>
                    </p:nvSpPr>
                    <p:spPr>
                      <a:xfrm>
                        <a:off x="4012796" y="6515630"/>
                        <a:ext cx="21229" cy="684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1229" h="6842">
                            <a:moveTo>
                              <a:pt x="0" y="1415"/>
                            </a:moveTo>
                            <a:cubicBezTo>
                              <a:pt x="0" y="1415"/>
                              <a:pt x="14739" y="6821"/>
                              <a:pt x="20099" y="6821"/>
                            </a:cubicBezTo>
                            <a:cubicBezTo>
                              <a:pt x="25458" y="6821"/>
                              <a:pt x="10719" y="-3991"/>
                              <a:pt x="0" y="141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44" name="Freeform 4343"/>
                      <p:cNvSpPr/>
                      <p:nvPr/>
                    </p:nvSpPr>
                    <p:spPr>
                      <a:xfrm>
                        <a:off x="4047655" y="6523739"/>
                        <a:ext cx="12059" cy="684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2059" h="6842">
                            <a:moveTo>
                              <a:pt x="-21" y="1415"/>
                            </a:moveTo>
                            <a:cubicBezTo>
                              <a:pt x="-21" y="1415"/>
                              <a:pt x="5339" y="6821"/>
                              <a:pt x="10698" y="6821"/>
                            </a:cubicBezTo>
                            <a:cubicBezTo>
                              <a:pt x="16058" y="6821"/>
                              <a:pt x="5339" y="-3991"/>
                              <a:pt x="-21" y="141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45" name="Freeform 4344"/>
                      <p:cNvSpPr/>
                      <p:nvPr/>
                    </p:nvSpPr>
                    <p:spPr>
                      <a:xfrm>
                        <a:off x="3975299" y="6475147"/>
                        <a:ext cx="14823" cy="1286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4823" h="12861">
                            <a:moveTo>
                              <a:pt x="-21" y="0"/>
                            </a:moveTo>
                            <a:cubicBezTo>
                              <a:pt x="-21" y="0"/>
                              <a:pt x="3999" y="12840"/>
                              <a:pt x="12708" y="12840"/>
                            </a:cubicBezTo>
                            <a:cubicBezTo>
                              <a:pt x="21418" y="12840"/>
                              <a:pt x="-21" y="0"/>
                              <a:pt x="-21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46" name="Freeform 4345"/>
                      <p:cNvSpPr/>
                      <p:nvPr/>
                    </p:nvSpPr>
                    <p:spPr>
                      <a:xfrm>
                        <a:off x="4000737" y="6499031"/>
                        <a:ext cx="12436" cy="855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2436" h="8553">
                            <a:moveTo>
                              <a:pt x="0" y="1795"/>
                            </a:moveTo>
                            <a:cubicBezTo>
                              <a:pt x="0" y="1795"/>
                              <a:pt x="8040" y="8553"/>
                              <a:pt x="10719" y="8553"/>
                            </a:cubicBezTo>
                            <a:cubicBezTo>
                              <a:pt x="13399" y="8553"/>
                              <a:pt x="14739" y="-4963"/>
                              <a:pt x="0" y="179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47" name="Freeform 4346"/>
                      <p:cNvSpPr/>
                      <p:nvPr/>
                    </p:nvSpPr>
                    <p:spPr>
                      <a:xfrm>
                        <a:off x="3998099" y="6518417"/>
                        <a:ext cx="18089" cy="798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8089" h="7983">
                            <a:moveTo>
                              <a:pt x="-42" y="-21"/>
                            </a:moveTo>
                            <a:cubicBezTo>
                              <a:pt x="-42" y="-21"/>
                              <a:pt x="25416" y="6737"/>
                              <a:pt x="16037" y="6737"/>
                            </a:cubicBezTo>
                            <a:cubicBezTo>
                              <a:pt x="6658" y="6737"/>
                              <a:pt x="-42" y="12143"/>
                              <a:pt x="-42" y="-2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48" name="Freeform 4347"/>
                      <p:cNvSpPr/>
                      <p:nvPr/>
                    </p:nvSpPr>
                    <p:spPr>
                      <a:xfrm>
                        <a:off x="3929763" y="6502769"/>
                        <a:ext cx="6281" cy="1026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281" h="10263">
                            <a:moveTo>
                              <a:pt x="-42" y="10221"/>
                            </a:moveTo>
                            <a:cubicBezTo>
                              <a:pt x="-42" y="10221"/>
                              <a:pt x="1298" y="-3294"/>
                              <a:pt x="5318" y="760"/>
                            </a:cubicBezTo>
                            <a:cubicBezTo>
                              <a:pt x="9338" y="4815"/>
                              <a:pt x="-42" y="10221"/>
                              <a:pt x="-42" y="1022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49" name="Freeform 4348"/>
                      <p:cNvSpPr/>
                      <p:nvPr/>
                    </p:nvSpPr>
                    <p:spPr>
                      <a:xfrm>
                        <a:off x="3941822" y="6513032"/>
                        <a:ext cx="46855" cy="1216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6855" h="12164">
                            <a:moveTo>
                              <a:pt x="0" y="-42"/>
                            </a:moveTo>
                            <a:cubicBezTo>
                              <a:pt x="0" y="-42"/>
                              <a:pt x="26756" y="9419"/>
                              <a:pt x="24077" y="8067"/>
                            </a:cubicBezTo>
                            <a:cubicBezTo>
                              <a:pt x="21397" y="6716"/>
                              <a:pt x="46855" y="12122"/>
                              <a:pt x="46855" y="12122"/>
                            </a:cubicBezTo>
                            <a:cubicBezTo>
                              <a:pt x="46855" y="12122"/>
                              <a:pt x="18717" y="-42"/>
                              <a:pt x="0" y="-4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50" name="Freeform 4349"/>
                      <p:cNvSpPr/>
                      <p:nvPr/>
                    </p:nvSpPr>
                    <p:spPr>
                      <a:xfrm>
                        <a:off x="3953881" y="6475147"/>
                        <a:ext cx="15451" cy="950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451" h="9503">
                            <a:moveTo>
                              <a:pt x="-42" y="9461"/>
                            </a:moveTo>
                            <a:cubicBezTo>
                              <a:pt x="-42" y="9461"/>
                              <a:pt x="5318" y="0"/>
                              <a:pt x="13357" y="0"/>
                            </a:cubicBezTo>
                            <a:cubicBezTo>
                              <a:pt x="21397" y="0"/>
                              <a:pt x="3978" y="9461"/>
                              <a:pt x="-42" y="946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51" name="Freeform 4350"/>
                      <p:cNvSpPr/>
                      <p:nvPr/>
                    </p:nvSpPr>
                    <p:spPr>
                      <a:xfrm>
                        <a:off x="4024855" y="6503529"/>
                        <a:ext cx="23239" cy="1495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3239" h="14951">
                            <a:moveTo>
                              <a:pt x="0" y="0"/>
                            </a:moveTo>
                            <a:cubicBezTo>
                              <a:pt x="0" y="0"/>
                              <a:pt x="18759" y="16218"/>
                              <a:pt x="22779" y="14867"/>
                            </a:cubicBezTo>
                            <a:cubicBezTo>
                              <a:pt x="26798" y="13516"/>
                              <a:pt x="268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52" name="Freeform 4351"/>
                      <p:cNvSpPr/>
                      <p:nvPr/>
                    </p:nvSpPr>
                    <p:spPr>
                      <a:xfrm>
                        <a:off x="4002118" y="6456267"/>
                        <a:ext cx="13190" cy="1754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3190" h="17549">
                            <a:moveTo>
                              <a:pt x="-42" y="-42"/>
                            </a:moveTo>
                            <a:cubicBezTo>
                              <a:pt x="-42" y="-42"/>
                              <a:pt x="6658" y="17528"/>
                              <a:pt x="12017" y="17528"/>
                            </a:cubicBezTo>
                            <a:cubicBezTo>
                              <a:pt x="17377" y="17528"/>
                              <a:pt x="3308" y="3337"/>
                              <a:pt x="-42" y="-4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53" name="Freeform 4352"/>
                      <p:cNvSpPr/>
                      <p:nvPr/>
                    </p:nvSpPr>
                    <p:spPr>
                      <a:xfrm>
                        <a:off x="4026237" y="6456267"/>
                        <a:ext cx="6595" cy="2344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95" h="23441">
                            <a:moveTo>
                              <a:pt x="-42" y="-42"/>
                            </a:moveTo>
                            <a:cubicBezTo>
                              <a:pt x="-42" y="-42"/>
                              <a:pt x="628" y="18204"/>
                              <a:pt x="5318" y="22934"/>
                            </a:cubicBezTo>
                            <a:cubicBezTo>
                              <a:pt x="10008" y="27664"/>
                              <a:pt x="-42" y="-42"/>
                              <a:pt x="-42" y="-4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54" name="Freeform 4353"/>
                      <p:cNvSpPr/>
                      <p:nvPr/>
                    </p:nvSpPr>
                    <p:spPr>
                      <a:xfrm>
                        <a:off x="4046335" y="6479201"/>
                        <a:ext cx="9484" cy="1837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484" h="18373">
                            <a:moveTo>
                              <a:pt x="-42" y="0"/>
                            </a:moveTo>
                            <a:cubicBezTo>
                              <a:pt x="-42" y="0"/>
                              <a:pt x="2638" y="12164"/>
                              <a:pt x="7998" y="17570"/>
                            </a:cubicBezTo>
                            <a:cubicBezTo>
                              <a:pt x="13357" y="22976"/>
                              <a:pt x="2638" y="0"/>
                              <a:pt x="-42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55" name="Freeform 4354"/>
                      <p:cNvSpPr/>
                      <p:nvPr/>
                    </p:nvSpPr>
                    <p:spPr>
                      <a:xfrm>
                        <a:off x="4054374" y="6444103"/>
                        <a:ext cx="8039" cy="2565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039" h="25658">
                            <a:moveTo>
                              <a:pt x="-42" y="-42"/>
                            </a:moveTo>
                            <a:cubicBezTo>
                              <a:pt x="-42" y="-42"/>
                              <a:pt x="1298" y="25658"/>
                              <a:pt x="6658" y="25658"/>
                            </a:cubicBezTo>
                            <a:cubicBezTo>
                              <a:pt x="12017" y="25658"/>
                              <a:pt x="-42" y="4012"/>
                              <a:pt x="-42" y="-4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56" name="Freeform 4355"/>
                      <p:cNvSpPr/>
                      <p:nvPr/>
                    </p:nvSpPr>
                    <p:spPr>
                      <a:xfrm>
                        <a:off x="4065053" y="6496814"/>
                        <a:ext cx="10552" cy="2097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552" h="20970">
                            <a:moveTo>
                              <a:pt x="0" y="-42"/>
                            </a:moveTo>
                            <a:cubicBezTo>
                              <a:pt x="0" y="-42"/>
                              <a:pt x="4020" y="25637"/>
                              <a:pt x="9379" y="20231"/>
                            </a:cubicBezTo>
                            <a:cubicBezTo>
                              <a:pt x="14739" y="14825"/>
                              <a:pt x="0" y="-42"/>
                              <a:pt x="0" y="-4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57" name="Freeform 4356"/>
                      <p:cNvSpPr/>
                      <p:nvPr/>
                    </p:nvSpPr>
                    <p:spPr>
                      <a:xfrm>
                        <a:off x="4074474" y="6479201"/>
                        <a:ext cx="10677" cy="2622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677" h="26228">
                            <a:moveTo>
                              <a:pt x="-42" y="0"/>
                            </a:moveTo>
                            <a:cubicBezTo>
                              <a:pt x="-42" y="0"/>
                              <a:pt x="10677" y="21625"/>
                              <a:pt x="10677" y="25679"/>
                            </a:cubicBezTo>
                            <a:cubicBezTo>
                              <a:pt x="10677" y="29734"/>
                              <a:pt x="-42" y="9461"/>
                              <a:pt x="-42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58" name="Freeform 4357"/>
                      <p:cNvSpPr/>
                      <p:nvPr/>
                    </p:nvSpPr>
                    <p:spPr>
                      <a:xfrm>
                        <a:off x="4036914" y="6446764"/>
                        <a:ext cx="7223" cy="1286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23" h="12861">
                            <a:moveTo>
                              <a:pt x="0" y="0"/>
                            </a:moveTo>
                            <a:cubicBezTo>
                              <a:pt x="0" y="0"/>
                              <a:pt x="9379" y="2703"/>
                              <a:pt x="6700" y="10812"/>
                            </a:cubicBezTo>
                            <a:cubicBezTo>
                              <a:pt x="4020" y="18922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59" name="Freeform 4358"/>
                      <p:cNvSpPr/>
                      <p:nvPr/>
                    </p:nvSpPr>
                    <p:spPr>
                      <a:xfrm>
                        <a:off x="4012796" y="6479201"/>
                        <a:ext cx="24621" cy="176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4621" h="17612">
                            <a:moveTo>
                              <a:pt x="0" y="0"/>
                            </a:moveTo>
                            <a:cubicBezTo>
                              <a:pt x="0" y="0"/>
                              <a:pt x="20099" y="17570"/>
                              <a:pt x="24119" y="17570"/>
                            </a:cubicBezTo>
                            <a:cubicBezTo>
                              <a:pt x="28138" y="17570"/>
                              <a:pt x="804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60" name="Freeform 4359"/>
                      <p:cNvSpPr/>
                      <p:nvPr/>
                    </p:nvSpPr>
                    <p:spPr>
                      <a:xfrm>
                        <a:off x="4047654" y="6502199"/>
                        <a:ext cx="14320" cy="1286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4320" h="12861">
                            <a:moveTo>
                              <a:pt x="-21" y="-21"/>
                            </a:moveTo>
                            <a:cubicBezTo>
                              <a:pt x="-21" y="-21"/>
                              <a:pt x="5339" y="12819"/>
                              <a:pt x="12708" y="12819"/>
                            </a:cubicBezTo>
                            <a:cubicBezTo>
                              <a:pt x="20078" y="12819"/>
                              <a:pt x="-21" y="-21"/>
                              <a:pt x="-21" y="-2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61" name="Freeform 4360"/>
                      <p:cNvSpPr/>
                      <p:nvPr/>
                    </p:nvSpPr>
                    <p:spPr>
                      <a:xfrm>
                        <a:off x="3987358" y="6461652"/>
                        <a:ext cx="15074" cy="1286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074" h="12861">
                            <a:moveTo>
                              <a:pt x="-21" y="-21"/>
                            </a:moveTo>
                            <a:cubicBezTo>
                              <a:pt x="-21" y="-21"/>
                              <a:pt x="3999" y="12819"/>
                              <a:pt x="12708" y="12819"/>
                            </a:cubicBezTo>
                            <a:cubicBezTo>
                              <a:pt x="21418" y="12819"/>
                              <a:pt x="3329" y="3358"/>
                              <a:pt x="-21" y="-2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62" name="Freeform 4361"/>
                      <p:cNvSpPr/>
                      <p:nvPr/>
                    </p:nvSpPr>
                    <p:spPr>
                      <a:xfrm>
                        <a:off x="4013424" y="6450186"/>
                        <a:ext cx="7223" cy="159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23" h="15902">
                            <a:moveTo>
                              <a:pt x="712" y="634"/>
                            </a:moveTo>
                            <a:cubicBezTo>
                              <a:pt x="712" y="634"/>
                              <a:pt x="-2638" y="18879"/>
                              <a:pt x="4732" y="15500"/>
                            </a:cubicBezTo>
                            <a:cubicBezTo>
                              <a:pt x="12101" y="12122"/>
                              <a:pt x="712" y="-3421"/>
                              <a:pt x="712" y="63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63" name="Freeform 4362"/>
                      <p:cNvSpPr/>
                      <p:nvPr/>
                    </p:nvSpPr>
                    <p:spPr>
                      <a:xfrm>
                        <a:off x="4057955" y="6475147"/>
                        <a:ext cx="11431" cy="1520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1431" h="15205">
                            <a:moveTo>
                              <a:pt x="398" y="0"/>
                            </a:moveTo>
                            <a:cubicBezTo>
                              <a:pt x="398" y="0"/>
                              <a:pt x="13797" y="13515"/>
                              <a:pt x="11117" y="14867"/>
                            </a:cubicBezTo>
                            <a:cubicBezTo>
                              <a:pt x="8437" y="16219"/>
                              <a:pt x="-2282" y="13494"/>
                              <a:pt x="398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64" name="Freeform 4363"/>
                      <p:cNvSpPr/>
                      <p:nvPr/>
                    </p:nvSpPr>
                    <p:spPr>
                      <a:xfrm>
                        <a:off x="3916322" y="6531912"/>
                        <a:ext cx="25375" cy="1039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375" h="10390">
                            <a:moveTo>
                              <a:pt x="0" y="0"/>
                            </a:moveTo>
                            <a:cubicBezTo>
                              <a:pt x="0" y="0"/>
                              <a:pt x="16079" y="16219"/>
                              <a:pt x="24119" y="8109"/>
                            </a:cubicBezTo>
                            <a:cubicBezTo>
                              <a:pt x="32158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65" name="Freeform 4364"/>
                      <p:cNvSpPr/>
                      <p:nvPr/>
                    </p:nvSpPr>
                    <p:spPr>
                      <a:xfrm>
                        <a:off x="3919022" y="6549587"/>
                        <a:ext cx="26066" cy="804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066" h="8046">
                            <a:moveTo>
                              <a:pt x="0" y="8004"/>
                            </a:moveTo>
                            <a:cubicBezTo>
                              <a:pt x="0" y="8004"/>
                              <a:pt x="20078" y="-4160"/>
                              <a:pt x="25437" y="1246"/>
                            </a:cubicBezTo>
                            <a:cubicBezTo>
                              <a:pt x="30797" y="6652"/>
                              <a:pt x="0" y="8004"/>
                              <a:pt x="0" y="800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66" name="Freeform 4365"/>
                      <p:cNvSpPr/>
                      <p:nvPr/>
                    </p:nvSpPr>
                    <p:spPr>
                      <a:xfrm>
                        <a:off x="3920970" y="6566883"/>
                        <a:ext cx="21041" cy="734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1041" h="7349">
                            <a:moveTo>
                              <a:pt x="310" y="7332"/>
                            </a:moveTo>
                            <a:cubicBezTo>
                              <a:pt x="310" y="7332"/>
                              <a:pt x="18131" y="-4291"/>
                              <a:pt x="20811" y="1520"/>
                            </a:cubicBezTo>
                            <a:cubicBezTo>
                              <a:pt x="23490" y="7332"/>
                              <a:pt x="-3308" y="7332"/>
                              <a:pt x="310" y="733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67" name="Freeform 4366"/>
                      <p:cNvSpPr/>
                      <p:nvPr/>
                    </p:nvSpPr>
                    <p:spPr>
                      <a:xfrm>
                        <a:off x="3928381" y="6580568"/>
                        <a:ext cx="15639" cy="1248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39" h="12481">
                            <a:moveTo>
                              <a:pt x="0" y="12164"/>
                            </a:moveTo>
                            <a:cubicBezTo>
                              <a:pt x="0" y="12164"/>
                              <a:pt x="9379" y="0"/>
                              <a:pt x="14739" y="0"/>
                            </a:cubicBezTo>
                            <a:cubicBezTo>
                              <a:pt x="20099" y="0"/>
                              <a:pt x="0" y="14867"/>
                              <a:pt x="0" y="1216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68" name="Freeform 4367"/>
                      <p:cNvSpPr/>
                      <p:nvPr/>
                    </p:nvSpPr>
                    <p:spPr>
                      <a:xfrm>
                        <a:off x="3952437" y="6531912"/>
                        <a:ext cx="31216" cy="766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1216" h="7666">
                            <a:moveTo>
                              <a:pt x="63" y="0"/>
                            </a:moveTo>
                            <a:cubicBezTo>
                              <a:pt x="63" y="0"/>
                              <a:pt x="26861" y="2703"/>
                              <a:pt x="30881" y="6758"/>
                            </a:cubicBezTo>
                            <a:cubicBezTo>
                              <a:pt x="34901" y="10812"/>
                              <a:pt x="-2617" y="0"/>
                              <a:pt x="63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69" name="Freeform 4368"/>
                      <p:cNvSpPr/>
                      <p:nvPr/>
                    </p:nvSpPr>
                    <p:spPr>
                      <a:xfrm>
                        <a:off x="3955200" y="6545469"/>
                        <a:ext cx="23051" cy="944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3051" h="9440">
                            <a:moveTo>
                              <a:pt x="0" y="9419"/>
                            </a:moveTo>
                            <a:cubicBezTo>
                              <a:pt x="0" y="9419"/>
                              <a:pt x="13378" y="-42"/>
                              <a:pt x="21418" y="-42"/>
                            </a:cubicBezTo>
                            <a:cubicBezTo>
                              <a:pt x="29457" y="-42"/>
                              <a:pt x="6679" y="9419"/>
                              <a:pt x="0" y="941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70" name="Freeform 4369"/>
                      <p:cNvSpPr/>
                      <p:nvPr/>
                    </p:nvSpPr>
                    <p:spPr>
                      <a:xfrm>
                        <a:off x="3951180" y="6560294"/>
                        <a:ext cx="14823" cy="855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4823" h="8553">
                            <a:moveTo>
                              <a:pt x="-21" y="6758"/>
                            </a:moveTo>
                            <a:cubicBezTo>
                              <a:pt x="-21" y="6758"/>
                              <a:pt x="6679" y="0"/>
                              <a:pt x="12038" y="0"/>
                            </a:cubicBezTo>
                            <a:cubicBezTo>
                              <a:pt x="17398" y="0"/>
                              <a:pt x="16058" y="13515"/>
                              <a:pt x="-21" y="675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71" name="Freeform 4370"/>
                      <p:cNvSpPr/>
                      <p:nvPr/>
                    </p:nvSpPr>
                    <p:spPr>
                      <a:xfrm>
                        <a:off x="3951180" y="6576449"/>
                        <a:ext cx="21418" cy="684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1418" h="6842">
                            <a:moveTo>
                              <a:pt x="0" y="6821"/>
                            </a:moveTo>
                            <a:cubicBezTo>
                              <a:pt x="0" y="6821"/>
                              <a:pt x="21418" y="6821"/>
                              <a:pt x="21418" y="1415"/>
                            </a:cubicBezTo>
                            <a:cubicBezTo>
                              <a:pt x="21418" y="-3991"/>
                              <a:pt x="0" y="6821"/>
                              <a:pt x="0" y="682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72" name="Freeform 4371"/>
                      <p:cNvSpPr/>
                      <p:nvPr/>
                    </p:nvSpPr>
                    <p:spPr>
                      <a:xfrm>
                        <a:off x="3990059" y="6551362"/>
                        <a:ext cx="10677" cy="950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677" h="9503">
                            <a:moveTo>
                              <a:pt x="-42" y="4752"/>
                            </a:moveTo>
                            <a:cubicBezTo>
                              <a:pt x="-42" y="4752"/>
                              <a:pt x="10677" y="-6061"/>
                              <a:pt x="10677" y="4752"/>
                            </a:cubicBezTo>
                            <a:cubicBezTo>
                              <a:pt x="10677" y="15564"/>
                              <a:pt x="-42" y="4752"/>
                              <a:pt x="-42" y="475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73" name="Freeform 4372"/>
                      <p:cNvSpPr/>
                      <p:nvPr/>
                    </p:nvSpPr>
                    <p:spPr>
                      <a:xfrm>
                        <a:off x="3975299" y="6560294"/>
                        <a:ext cx="40260" cy="855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0260" h="8553">
                            <a:moveTo>
                              <a:pt x="0" y="0"/>
                            </a:moveTo>
                            <a:cubicBezTo>
                              <a:pt x="0" y="0"/>
                              <a:pt x="28117" y="13515"/>
                              <a:pt x="38837" y="6758"/>
                            </a:cubicBezTo>
                            <a:cubicBezTo>
                              <a:pt x="49556" y="0"/>
                              <a:pt x="0" y="4055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74" name="Freeform 4373"/>
                      <p:cNvSpPr/>
                      <p:nvPr/>
                    </p:nvSpPr>
                    <p:spPr>
                      <a:xfrm>
                        <a:off x="3975299" y="6571128"/>
                        <a:ext cx="22674" cy="912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2674" h="9123">
                            <a:moveTo>
                              <a:pt x="0" y="5385"/>
                            </a:moveTo>
                            <a:cubicBezTo>
                              <a:pt x="0" y="5385"/>
                              <a:pt x="16058" y="-21"/>
                              <a:pt x="21418" y="-21"/>
                            </a:cubicBezTo>
                            <a:cubicBezTo>
                              <a:pt x="26777" y="-21"/>
                              <a:pt x="14718" y="16198"/>
                              <a:pt x="0" y="538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75" name="Freeform 4374"/>
                      <p:cNvSpPr/>
                      <p:nvPr/>
                    </p:nvSpPr>
                    <p:spPr>
                      <a:xfrm>
                        <a:off x="3987358" y="6533875"/>
                        <a:ext cx="25940" cy="538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940" h="5385">
                            <a:moveTo>
                              <a:pt x="0" y="2091"/>
                            </a:moveTo>
                            <a:cubicBezTo>
                              <a:pt x="0" y="2091"/>
                              <a:pt x="20748" y="-2640"/>
                              <a:pt x="25437" y="2091"/>
                            </a:cubicBezTo>
                            <a:cubicBezTo>
                              <a:pt x="30127" y="6821"/>
                              <a:pt x="0" y="6145"/>
                              <a:pt x="0" y="209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76" name="Freeform 4375"/>
                      <p:cNvSpPr/>
                      <p:nvPr/>
                    </p:nvSpPr>
                    <p:spPr>
                      <a:xfrm>
                        <a:off x="4012795" y="6546103"/>
                        <a:ext cx="27070" cy="342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7070" h="3421">
                            <a:moveTo>
                              <a:pt x="0" y="3379"/>
                            </a:moveTo>
                            <a:cubicBezTo>
                              <a:pt x="0" y="3379"/>
                              <a:pt x="16079" y="-2027"/>
                              <a:pt x="25458" y="676"/>
                            </a:cubicBezTo>
                            <a:cubicBezTo>
                              <a:pt x="34838" y="3379"/>
                              <a:pt x="0" y="3379"/>
                              <a:pt x="0" y="337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77" name="Freeform 4376"/>
                      <p:cNvSpPr/>
                      <p:nvPr/>
                    </p:nvSpPr>
                    <p:spPr>
                      <a:xfrm>
                        <a:off x="4052993" y="6541542"/>
                        <a:ext cx="16330" cy="323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6330" h="3231">
                            <a:moveTo>
                              <a:pt x="0" y="1183"/>
                            </a:moveTo>
                            <a:cubicBezTo>
                              <a:pt x="0" y="1183"/>
                              <a:pt x="13399" y="-1521"/>
                              <a:pt x="16079" y="1183"/>
                            </a:cubicBezTo>
                            <a:cubicBezTo>
                              <a:pt x="18759" y="3886"/>
                              <a:pt x="0" y="3886"/>
                              <a:pt x="0" y="118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78" name="Freeform 4377"/>
                      <p:cNvSpPr/>
                      <p:nvPr/>
                    </p:nvSpPr>
                    <p:spPr>
                      <a:xfrm>
                        <a:off x="4030257" y="6549778"/>
                        <a:ext cx="18968" cy="677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8968" h="6779">
                            <a:moveTo>
                              <a:pt x="-42" y="5111"/>
                            </a:moveTo>
                            <a:cubicBezTo>
                              <a:pt x="-42" y="5111"/>
                              <a:pt x="16037" y="-2999"/>
                              <a:pt x="18717" y="1056"/>
                            </a:cubicBezTo>
                            <a:cubicBezTo>
                              <a:pt x="21397" y="5111"/>
                              <a:pt x="-42" y="9165"/>
                              <a:pt x="-42" y="511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79" name="Freeform 4378"/>
                      <p:cNvSpPr/>
                      <p:nvPr/>
                    </p:nvSpPr>
                    <p:spPr>
                      <a:xfrm>
                        <a:off x="4061033" y="6549715"/>
                        <a:ext cx="10740" cy="316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740" h="3168">
                            <a:moveTo>
                              <a:pt x="0" y="1119"/>
                            </a:moveTo>
                            <a:cubicBezTo>
                              <a:pt x="0" y="1119"/>
                              <a:pt x="9380" y="-1584"/>
                              <a:pt x="10719" y="1119"/>
                            </a:cubicBezTo>
                            <a:cubicBezTo>
                              <a:pt x="12059" y="3822"/>
                              <a:pt x="0" y="3822"/>
                              <a:pt x="0" y="111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80" name="Freeform 4379"/>
                      <p:cNvSpPr/>
                      <p:nvPr/>
                    </p:nvSpPr>
                    <p:spPr>
                      <a:xfrm rot="9000000" flipH="1">
                        <a:off x="4079012" y="6452402"/>
                        <a:ext cx="4351" cy="1134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351" h="11340">
                            <a:moveTo>
                              <a:pt x="2148" y="-33"/>
                            </a:moveTo>
                            <a:cubicBezTo>
                              <a:pt x="2148" y="-33"/>
                              <a:pt x="-2787" y="9879"/>
                              <a:pt x="2148" y="11296"/>
                            </a:cubicBezTo>
                            <a:cubicBezTo>
                              <a:pt x="7083" y="12712"/>
                              <a:pt x="2148" y="2799"/>
                              <a:pt x="2148" y="-3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81" name="Freeform 4380"/>
                      <p:cNvSpPr/>
                      <p:nvPr/>
                    </p:nvSpPr>
                    <p:spPr>
                      <a:xfrm rot="9000000" flipH="1">
                        <a:off x="4088833" y="6448742"/>
                        <a:ext cx="10795" cy="934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795" h="9349">
                            <a:moveTo>
                              <a:pt x="-33" y="9304"/>
                            </a:moveTo>
                            <a:cubicBezTo>
                              <a:pt x="-33" y="9304"/>
                              <a:pt x="8427" y="-3441"/>
                              <a:pt x="10542" y="808"/>
                            </a:cubicBezTo>
                            <a:cubicBezTo>
                              <a:pt x="12657" y="5056"/>
                              <a:pt x="-33" y="9304"/>
                              <a:pt x="-33" y="930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82" name="Freeform 4381"/>
                      <p:cNvSpPr/>
                      <p:nvPr/>
                    </p:nvSpPr>
                    <p:spPr>
                      <a:xfrm rot="9000000" flipH="1">
                        <a:off x="4102975" y="6428842"/>
                        <a:ext cx="24675" cy="1172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4675" h="11727">
                            <a:moveTo>
                              <a:pt x="-44" y="10363"/>
                            </a:moveTo>
                            <a:cubicBezTo>
                              <a:pt x="-44" y="12015"/>
                              <a:pt x="18286" y="-22"/>
                              <a:pt x="23926" y="-22"/>
                            </a:cubicBezTo>
                            <a:cubicBezTo>
                              <a:pt x="29566" y="-22"/>
                              <a:pt x="2776" y="16499"/>
                              <a:pt x="-44" y="1036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83" name="Freeform 4382"/>
                      <p:cNvSpPr/>
                      <p:nvPr/>
                    </p:nvSpPr>
                    <p:spPr>
                      <a:xfrm rot="9000000" flipH="1">
                        <a:off x="4085353" y="6438879"/>
                        <a:ext cx="9254" cy="754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254" h="7548">
                            <a:moveTo>
                              <a:pt x="0" y="-31"/>
                            </a:moveTo>
                            <a:cubicBezTo>
                              <a:pt x="0" y="-31"/>
                              <a:pt x="2004" y="7517"/>
                              <a:pt x="7516" y="7517"/>
                            </a:cubicBezTo>
                            <a:cubicBezTo>
                              <a:pt x="13027" y="7517"/>
                              <a:pt x="4008" y="-31"/>
                              <a:pt x="0" y="-3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84" name="Freeform 4383"/>
                      <p:cNvSpPr/>
                      <p:nvPr/>
                    </p:nvSpPr>
                    <p:spPr>
                      <a:xfrm flipH="1">
                        <a:off x="4134079" y="6450392"/>
                        <a:ext cx="14070" cy="135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4070" h="13582">
                            <a:moveTo>
                              <a:pt x="-18" y="-37"/>
                            </a:moveTo>
                            <a:cubicBezTo>
                              <a:pt x="-18" y="-37"/>
                              <a:pt x="9361" y="13564"/>
                              <a:pt x="13465" y="13564"/>
                            </a:cubicBezTo>
                            <a:cubicBezTo>
                              <a:pt x="17569" y="13564"/>
                              <a:pt x="-18" y="-37"/>
                              <a:pt x="-18" y="-3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85" name="Freeform 4384"/>
                      <p:cNvSpPr/>
                      <p:nvPr/>
                    </p:nvSpPr>
                    <p:spPr>
                      <a:xfrm flipH="1">
                        <a:off x="4170403" y="6466855"/>
                        <a:ext cx="18576" cy="598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8576" h="5987">
                            <a:moveTo>
                              <a:pt x="0" y="1238"/>
                            </a:moveTo>
                            <a:cubicBezTo>
                              <a:pt x="0" y="1238"/>
                              <a:pt x="12897" y="5969"/>
                              <a:pt x="17587" y="5969"/>
                            </a:cubicBezTo>
                            <a:cubicBezTo>
                              <a:pt x="22277" y="5969"/>
                              <a:pt x="9380" y="-3492"/>
                              <a:pt x="0" y="123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86" name="Freeform 4385"/>
                      <p:cNvSpPr/>
                      <p:nvPr/>
                    </p:nvSpPr>
                    <p:spPr>
                      <a:xfrm flipH="1">
                        <a:off x="4197172" y="6474488"/>
                        <a:ext cx="10552" cy="598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552" h="5987">
                            <a:moveTo>
                              <a:pt x="-18" y="1238"/>
                            </a:moveTo>
                            <a:cubicBezTo>
                              <a:pt x="-18" y="1238"/>
                              <a:pt x="4671" y="5969"/>
                              <a:pt x="9361" y="5969"/>
                            </a:cubicBezTo>
                            <a:cubicBezTo>
                              <a:pt x="14051" y="5969"/>
                              <a:pt x="4672" y="-3492"/>
                              <a:pt x="-18" y="123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87" name="Freeform 4386"/>
                      <p:cNvSpPr/>
                      <p:nvPr/>
                    </p:nvSpPr>
                    <p:spPr>
                      <a:xfrm flipH="1">
                        <a:off x="4173927" y="6501358"/>
                        <a:ext cx="12970" cy="1125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2970" h="11254">
                            <a:moveTo>
                              <a:pt x="-18" y="0"/>
                            </a:moveTo>
                            <a:cubicBezTo>
                              <a:pt x="-18" y="0"/>
                              <a:pt x="3499" y="11235"/>
                              <a:pt x="11120" y="11235"/>
                            </a:cubicBezTo>
                            <a:cubicBezTo>
                              <a:pt x="18741" y="11235"/>
                              <a:pt x="-18" y="0"/>
                              <a:pt x="-18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88" name="Freeform 4387"/>
                      <p:cNvSpPr/>
                      <p:nvPr/>
                    </p:nvSpPr>
                    <p:spPr>
                      <a:xfrm flipH="1">
                        <a:off x="4159855" y="6452332"/>
                        <a:ext cx="10882" cy="748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882" h="7484">
                            <a:moveTo>
                              <a:pt x="0" y="1571"/>
                            </a:moveTo>
                            <a:cubicBezTo>
                              <a:pt x="0" y="1571"/>
                              <a:pt x="7035" y="7484"/>
                              <a:pt x="9380" y="7484"/>
                            </a:cubicBezTo>
                            <a:cubicBezTo>
                              <a:pt x="11725" y="7484"/>
                              <a:pt x="12897" y="-4343"/>
                              <a:pt x="0" y="157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89" name="Freeform 4388"/>
                      <p:cNvSpPr/>
                      <p:nvPr/>
                    </p:nvSpPr>
                    <p:spPr>
                      <a:xfrm flipH="1">
                        <a:off x="4157549" y="6469301"/>
                        <a:ext cx="15828" cy="698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828" h="6985">
                            <a:moveTo>
                              <a:pt x="-37" y="-19"/>
                            </a:moveTo>
                            <a:cubicBezTo>
                              <a:pt x="-37" y="-19"/>
                              <a:pt x="22240" y="5895"/>
                              <a:pt x="14033" y="5895"/>
                            </a:cubicBezTo>
                            <a:cubicBezTo>
                              <a:pt x="5826" y="5895"/>
                              <a:pt x="-37" y="10625"/>
                              <a:pt x="-37" y="-1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90" name="Freeform 4389"/>
                      <p:cNvSpPr/>
                      <p:nvPr/>
                    </p:nvSpPr>
                    <p:spPr>
                      <a:xfrm flipH="1">
                        <a:off x="4096658" y="6445575"/>
                        <a:ext cx="4687" cy="765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687" h="7659">
                            <a:moveTo>
                              <a:pt x="-31" y="7627"/>
                            </a:moveTo>
                            <a:cubicBezTo>
                              <a:pt x="-31" y="7627"/>
                              <a:pt x="969" y="-2458"/>
                              <a:pt x="3968" y="567"/>
                            </a:cubicBezTo>
                            <a:cubicBezTo>
                              <a:pt x="6968" y="3593"/>
                              <a:pt x="-31" y="7627"/>
                              <a:pt x="-31" y="762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91" name="Freeform 4390"/>
                      <p:cNvSpPr/>
                      <p:nvPr/>
                    </p:nvSpPr>
                    <p:spPr>
                      <a:xfrm flipH="1">
                        <a:off x="4105659" y="6453239"/>
                        <a:ext cx="34965" cy="907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4965" h="9077">
                            <a:moveTo>
                              <a:pt x="0" y="-31"/>
                            </a:moveTo>
                            <a:cubicBezTo>
                              <a:pt x="0" y="-31"/>
                              <a:pt x="19967" y="7029"/>
                              <a:pt x="17967" y="6020"/>
                            </a:cubicBezTo>
                            <a:cubicBezTo>
                              <a:pt x="15967" y="5011"/>
                              <a:pt x="34965" y="9046"/>
                              <a:pt x="34965" y="9046"/>
                            </a:cubicBezTo>
                            <a:cubicBezTo>
                              <a:pt x="34965" y="9046"/>
                              <a:pt x="13967" y="-31"/>
                              <a:pt x="0" y="-3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92" name="Freeform 4391"/>
                      <p:cNvSpPr/>
                      <p:nvPr/>
                    </p:nvSpPr>
                    <p:spPr>
                      <a:xfrm rot="9000000" flipH="1">
                        <a:off x="4081237" y="6450424"/>
                        <a:ext cx="11555" cy="707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1555" h="7076">
                            <a:moveTo>
                              <a:pt x="-31" y="7045"/>
                            </a:moveTo>
                            <a:cubicBezTo>
                              <a:pt x="-31" y="7045"/>
                              <a:pt x="3977" y="0"/>
                              <a:pt x="9989" y="0"/>
                            </a:cubicBezTo>
                            <a:cubicBezTo>
                              <a:pt x="16002" y="0"/>
                              <a:pt x="2975" y="7045"/>
                              <a:pt x="-31" y="704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93" name="Freeform 4392"/>
                      <p:cNvSpPr/>
                      <p:nvPr/>
                    </p:nvSpPr>
                    <p:spPr>
                      <a:xfrm flipH="1">
                        <a:off x="4180954" y="6456273"/>
                        <a:ext cx="20335" cy="1308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0335" h="13083">
                            <a:moveTo>
                              <a:pt x="0" y="0"/>
                            </a:moveTo>
                            <a:cubicBezTo>
                              <a:pt x="0" y="0"/>
                              <a:pt x="16414" y="14192"/>
                              <a:pt x="19932" y="13009"/>
                            </a:cubicBezTo>
                            <a:cubicBezTo>
                              <a:pt x="23449" y="11826"/>
                              <a:pt x="2345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94" name="Freeform 4393"/>
                      <p:cNvSpPr/>
                      <p:nvPr/>
                    </p:nvSpPr>
                    <p:spPr>
                      <a:xfrm flipH="1">
                        <a:off x="4197398" y="6484841"/>
                        <a:ext cx="11541" cy="1535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1541" h="15356">
                            <a:moveTo>
                              <a:pt x="-37" y="-37"/>
                            </a:moveTo>
                            <a:cubicBezTo>
                              <a:pt x="-37" y="-37"/>
                              <a:pt x="5826" y="15337"/>
                              <a:pt x="10515" y="15337"/>
                            </a:cubicBezTo>
                            <a:cubicBezTo>
                              <a:pt x="15205" y="15337"/>
                              <a:pt x="2894" y="2920"/>
                              <a:pt x="-37" y="-3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95" name="Freeform 4394"/>
                      <p:cNvSpPr/>
                      <p:nvPr/>
                    </p:nvSpPr>
                    <p:spPr>
                      <a:xfrm flipH="1">
                        <a:off x="4218504" y="6484844"/>
                        <a:ext cx="5771" cy="2051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771" h="20511">
                            <a:moveTo>
                              <a:pt x="-37" y="-37"/>
                            </a:moveTo>
                            <a:cubicBezTo>
                              <a:pt x="-37" y="-37"/>
                              <a:pt x="550" y="15929"/>
                              <a:pt x="4653" y="20068"/>
                            </a:cubicBezTo>
                            <a:cubicBezTo>
                              <a:pt x="8757" y="24207"/>
                              <a:pt x="-37" y="-37"/>
                              <a:pt x="-37" y="-3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96" name="Freeform 4395"/>
                      <p:cNvSpPr/>
                      <p:nvPr/>
                    </p:nvSpPr>
                    <p:spPr>
                      <a:xfrm flipH="1">
                        <a:off x="4236084" y="6504908"/>
                        <a:ext cx="8299" cy="1607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299" h="16077">
                            <a:moveTo>
                              <a:pt x="-37" y="0"/>
                            </a:moveTo>
                            <a:cubicBezTo>
                              <a:pt x="-37" y="0"/>
                              <a:pt x="2308" y="10644"/>
                              <a:pt x="6998" y="15374"/>
                            </a:cubicBezTo>
                            <a:cubicBezTo>
                              <a:pt x="11688" y="20105"/>
                              <a:pt x="2308" y="0"/>
                              <a:pt x="-37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97" name="Freeform 4396"/>
                      <p:cNvSpPr/>
                      <p:nvPr/>
                    </p:nvSpPr>
                    <p:spPr>
                      <a:xfrm flipH="1">
                        <a:off x="4243126" y="6474197"/>
                        <a:ext cx="7035" cy="2245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035" h="22452">
                            <a:moveTo>
                              <a:pt x="-37" y="-37"/>
                            </a:moveTo>
                            <a:cubicBezTo>
                              <a:pt x="-37" y="-37"/>
                              <a:pt x="1136" y="22452"/>
                              <a:pt x="5826" y="22452"/>
                            </a:cubicBezTo>
                            <a:cubicBezTo>
                              <a:pt x="10515" y="22452"/>
                              <a:pt x="-37" y="3511"/>
                              <a:pt x="-37" y="-3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98" name="Freeform 4397"/>
                      <p:cNvSpPr/>
                      <p:nvPr/>
                    </p:nvSpPr>
                    <p:spPr>
                      <a:xfrm flipH="1">
                        <a:off x="4227841" y="6476523"/>
                        <a:ext cx="6320" cy="1125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20" h="11254">
                            <a:moveTo>
                              <a:pt x="0" y="0"/>
                            </a:moveTo>
                            <a:cubicBezTo>
                              <a:pt x="0" y="0"/>
                              <a:pt x="8207" y="2365"/>
                              <a:pt x="5862" y="9461"/>
                            </a:cubicBezTo>
                            <a:cubicBezTo>
                              <a:pt x="3517" y="16557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399" name="Freeform 4398"/>
                      <p:cNvSpPr/>
                      <p:nvPr/>
                    </p:nvSpPr>
                    <p:spPr>
                      <a:xfrm flipH="1">
                        <a:off x="4206739" y="6504912"/>
                        <a:ext cx="21544" cy="1541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1544" h="15411">
                            <a:moveTo>
                              <a:pt x="0" y="0"/>
                            </a:moveTo>
                            <a:cubicBezTo>
                              <a:pt x="0" y="0"/>
                              <a:pt x="17587" y="15374"/>
                              <a:pt x="21104" y="15374"/>
                            </a:cubicBezTo>
                            <a:cubicBezTo>
                              <a:pt x="24622" y="15374"/>
                              <a:pt x="7035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00" name="Freeform 4399"/>
                      <p:cNvSpPr/>
                      <p:nvPr/>
                    </p:nvSpPr>
                    <p:spPr>
                      <a:xfrm flipH="1">
                        <a:off x="4197168" y="6455640"/>
                        <a:ext cx="12531" cy="1125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2531" h="11254">
                            <a:moveTo>
                              <a:pt x="-18" y="-19"/>
                            </a:moveTo>
                            <a:cubicBezTo>
                              <a:pt x="-18" y="-19"/>
                              <a:pt x="4672" y="11217"/>
                              <a:pt x="11120" y="11217"/>
                            </a:cubicBezTo>
                            <a:cubicBezTo>
                              <a:pt x="17569" y="11217"/>
                              <a:pt x="-18" y="-19"/>
                              <a:pt x="-18" y="-1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01" name="Freeform 4400"/>
                      <p:cNvSpPr/>
                      <p:nvPr/>
                    </p:nvSpPr>
                    <p:spPr>
                      <a:xfrm flipH="1">
                        <a:off x="4184483" y="6489553"/>
                        <a:ext cx="13190" cy="1125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3190" h="11254">
                            <a:moveTo>
                              <a:pt x="-18" y="-19"/>
                            </a:moveTo>
                            <a:cubicBezTo>
                              <a:pt x="-18" y="-19"/>
                              <a:pt x="3499" y="11217"/>
                              <a:pt x="11120" y="11217"/>
                            </a:cubicBezTo>
                            <a:cubicBezTo>
                              <a:pt x="18741" y="11217"/>
                              <a:pt x="2913" y="2938"/>
                              <a:pt x="-18" y="-1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02" name="Freeform 4401"/>
                      <p:cNvSpPr/>
                      <p:nvPr/>
                    </p:nvSpPr>
                    <p:spPr>
                      <a:xfrm flipH="1">
                        <a:off x="4207290" y="6479521"/>
                        <a:ext cx="6320" cy="1391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20" h="13914">
                            <a:moveTo>
                              <a:pt x="623" y="554"/>
                            </a:moveTo>
                            <a:cubicBezTo>
                              <a:pt x="623" y="554"/>
                              <a:pt x="-2308" y="16520"/>
                              <a:pt x="4140" y="13563"/>
                            </a:cubicBezTo>
                            <a:cubicBezTo>
                              <a:pt x="10589" y="10607"/>
                              <a:pt x="623" y="-2994"/>
                              <a:pt x="623" y="55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03" name="Freeform 4402"/>
                      <p:cNvSpPr/>
                      <p:nvPr/>
                    </p:nvSpPr>
                    <p:spPr>
                      <a:xfrm flipH="1">
                        <a:off x="4246259" y="6501361"/>
                        <a:ext cx="10003" cy="1330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003" h="13305">
                            <a:moveTo>
                              <a:pt x="348" y="0"/>
                            </a:moveTo>
                            <a:cubicBezTo>
                              <a:pt x="348" y="0"/>
                              <a:pt x="12073" y="11826"/>
                              <a:pt x="9728" y="13009"/>
                            </a:cubicBezTo>
                            <a:cubicBezTo>
                              <a:pt x="7383" y="14192"/>
                              <a:pt x="-1997" y="11808"/>
                              <a:pt x="348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04" name="Freeform 4403"/>
                      <p:cNvSpPr/>
                      <p:nvPr/>
                    </p:nvSpPr>
                    <p:spPr>
                      <a:xfrm flipH="1">
                        <a:off x="4086632" y="6467328"/>
                        <a:ext cx="18936" cy="775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8936" h="7753">
                            <a:moveTo>
                              <a:pt x="0" y="0"/>
                            </a:moveTo>
                            <a:cubicBezTo>
                              <a:pt x="0" y="0"/>
                              <a:pt x="11999" y="12103"/>
                              <a:pt x="17998" y="6052"/>
                            </a:cubicBezTo>
                            <a:cubicBezTo>
                              <a:pt x="23998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05" name="Freeform 4404"/>
                      <p:cNvSpPr/>
                      <p:nvPr/>
                    </p:nvSpPr>
                    <p:spPr>
                      <a:xfrm flipH="1">
                        <a:off x="4088646" y="6480517"/>
                        <a:ext cx="19451" cy="600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9451" h="6004">
                            <a:moveTo>
                              <a:pt x="0" y="5973"/>
                            </a:moveTo>
                            <a:cubicBezTo>
                              <a:pt x="0" y="5973"/>
                              <a:pt x="14983" y="-3105"/>
                              <a:pt x="18983" y="930"/>
                            </a:cubicBezTo>
                            <a:cubicBezTo>
                              <a:pt x="22982" y="4964"/>
                              <a:pt x="0" y="5973"/>
                              <a:pt x="0" y="597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06" name="Freeform 4405"/>
                      <p:cNvSpPr/>
                      <p:nvPr/>
                    </p:nvSpPr>
                    <p:spPr>
                      <a:xfrm flipH="1">
                        <a:off x="4090093" y="6493425"/>
                        <a:ext cx="15702" cy="548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702" h="5484">
                            <a:moveTo>
                              <a:pt x="231" y="5472"/>
                            </a:moveTo>
                            <a:cubicBezTo>
                              <a:pt x="231" y="5472"/>
                              <a:pt x="13530" y="-3202"/>
                              <a:pt x="15530" y="1135"/>
                            </a:cubicBezTo>
                            <a:cubicBezTo>
                              <a:pt x="17530" y="5472"/>
                              <a:pt x="-2469" y="5472"/>
                              <a:pt x="231" y="547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07" name="Freeform 4406"/>
                      <p:cNvSpPr/>
                      <p:nvPr/>
                    </p:nvSpPr>
                    <p:spPr>
                      <a:xfrm flipH="1">
                        <a:off x="4113579" y="6467323"/>
                        <a:ext cx="23295" cy="572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3295" h="5721">
                            <a:moveTo>
                              <a:pt x="47" y="0"/>
                            </a:moveTo>
                            <a:cubicBezTo>
                              <a:pt x="47" y="0"/>
                              <a:pt x="20045" y="2017"/>
                              <a:pt x="23045" y="5043"/>
                            </a:cubicBezTo>
                            <a:cubicBezTo>
                              <a:pt x="26044" y="8069"/>
                              <a:pt x="-1953" y="0"/>
                              <a:pt x="47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08" name="Freeform 4407"/>
                      <p:cNvSpPr/>
                      <p:nvPr/>
                    </p:nvSpPr>
                    <p:spPr>
                      <a:xfrm flipH="1">
                        <a:off x="4115643" y="6477440"/>
                        <a:ext cx="17201" cy="704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7201" h="7044">
                            <a:moveTo>
                              <a:pt x="0" y="7029"/>
                            </a:moveTo>
                            <a:cubicBezTo>
                              <a:pt x="0" y="7029"/>
                              <a:pt x="9983" y="-31"/>
                              <a:pt x="15983" y="-31"/>
                            </a:cubicBezTo>
                            <a:cubicBezTo>
                              <a:pt x="21982" y="-31"/>
                              <a:pt x="4984" y="7029"/>
                              <a:pt x="0" y="702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09" name="Freeform 4408"/>
                      <p:cNvSpPr/>
                      <p:nvPr/>
                    </p:nvSpPr>
                    <p:spPr>
                      <a:xfrm flipH="1">
                        <a:off x="4112639" y="6488505"/>
                        <a:ext cx="11061" cy="63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1061" h="6382">
                            <a:moveTo>
                              <a:pt x="-16" y="5043"/>
                            </a:moveTo>
                            <a:cubicBezTo>
                              <a:pt x="-16" y="5043"/>
                              <a:pt x="4984" y="0"/>
                              <a:pt x="8983" y="0"/>
                            </a:cubicBezTo>
                            <a:cubicBezTo>
                              <a:pt x="12983" y="0"/>
                              <a:pt x="11983" y="10086"/>
                              <a:pt x="-16" y="504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10" name="Freeform 4409"/>
                      <p:cNvSpPr/>
                      <p:nvPr/>
                    </p:nvSpPr>
                    <p:spPr>
                      <a:xfrm flipH="1">
                        <a:off x="4112638" y="6500558"/>
                        <a:ext cx="15983" cy="510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983" h="5106">
                            <a:moveTo>
                              <a:pt x="0" y="5090"/>
                            </a:moveTo>
                            <a:cubicBezTo>
                              <a:pt x="0" y="5090"/>
                              <a:pt x="15983" y="5090"/>
                              <a:pt x="15983" y="1056"/>
                            </a:cubicBezTo>
                            <a:cubicBezTo>
                              <a:pt x="15983" y="-2978"/>
                              <a:pt x="0" y="5090"/>
                              <a:pt x="0" y="509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11" name="Freeform 4410"/>
                      <p:cNvSpPr/>
                      <p:nvPr/>
                    </p:nvSpPr>
                    <p:spPr>
                      <a:xfrm flipH="1">
                        <a:off x="4149879" y="6490075"/>
                        <a:ext cx="9343" cy="831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343" h="8315">
                            <a:moveTo>
                              <a:pt x="-37" y="4158"/>
                            </a:moveTo>
                            <a:cubicBezTo>
                              <a:pt x="-37" y="4158"/>
                              <a:pt x="9343" y="-5303"/>
                              <a:pt x="9343" y="4158"/>
                            </a:cubicBezTo>
                            <a:cubicBezTo>
                              <a:pt x="9343" y="13619"/>
                              <a:pt x="-37" y="4158"/>
                              <a:pt x="-37" y="415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12" name="Freeform 4411"/>
                      <p:cNvSpPr/>
                      <p:nvPr/>
                    </p:nvSpPr>
                    <p:spPr>
                      <a:xfrm flipH="1">
                        <a:off x="4158703" y="6520916"/>
                        <a:ext cx="35229" cy="748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5229" h="7484">
                            <a:moveTo>
                              <a:pt x="0" y="0"/>
                            </a:moveTo>
                            <a:cubicBezTo>
                              <a:pt x="0" y="0"/>
                              <a:pt x="24603" y="11826"/>
                              <a:pt x="33983" y="5913"/>
                            </a:cubicBezTo>
                            <a:cubicBezTo>
                              <a:pt x="43363" y="0"/>
                              <a:pt x="0" y="3548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13" name="Freeform 4412"/>
                      <p:cNvSpPr/>
                      <p:nvPr/>
                    </p:nvSpPr>
                    <p:spPr>
                      <a:xfrm flipH="1">
                        <a:off x="4136962" y="6507262"/>
                        <a:ext cx="19840" cy="798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9840" h="7983">
                            <a:moveTo>
                              <a:pt x="0" y="4712"/>
                            </a:moveTo>
                            <a:cubicBezTo>
                              <a:pt x="0" y="4712"/>
                              <a:pt x="14051" y="-19"/>
                              <a:pt x="18741" y="-19"/>
                            </a:cubicBezTo>
                            <a:cubicBezTo>
                              <a:pt x="23431" y="-19"/>
                              <a:pt x="12879" y="14173"/>
                              <a:pt x="0" y="471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14" name="Freeform 4413"/>
                      <p:cNvSpPr/>
                      <p:nvPr/>
                    </p:nvSpPr>
                    <p:spPr>
                      <a:xfrm flipH="1">
                        <a:off x="4148143" y="6482819"/>
                        <a:ext cx="22698" cy="47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2698" h="4712">
                            <a:moveTo>
                              <a:pt x="0" y="1829"/>
                            </a:moveTo>
                            <a:cubicBezTo>
                              <a:pt x="0" y="1829"/>
                              <a:pt x="18155" y="-2310"/>
                              <a:pt x="22258" y="1829"/>
                            </a:cubicBezTo>
                            <a:cubicBezTo>
                              <a:pt x="26362" y="5969"/>
                              <a:pt x="0" y="5377"/>
                              <a:pt x="0" y="182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15" name="Freeform 4414"/>
                      <p:cNvSpPr/>
                      <p:nvPr/>
                    </p:nvSpPr>
                    <p:spPr>
                      <a:xfrm flipH="1">
                        <a:off x="4170406" y="6493525"/>
                        <a:ext cx="23687" cy="299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3687" h="2994">
                            <a:moveTo>
                              <a:pt x="0" y="2957"/>
                            </a:moveTo>
                            <a:cubicBezTo>
                              <a:pt x="0" y="2957"/>
                              <a:pt x="14070" y="-1774"/>
                              <a:pt x="22277" y="591"/>
                            </a:cubicBezTo>
                            <a:cubicBezTo>
                              <a:pt x="30484" y="2957"/>
                              <a:pt x="0" y="2957"/>
                              <a:pt x="0" y="295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16" name="Freeform 4415"/>
                      <p:cNvSpPr/>
                      <p:nvPr/>
                    </p:nvSpPr>
                    <p:spPr>
                      <a:xfrm flipH="1">
                        <a:off x="4134829" y="6435707"/>
                        <a:ext cx="14289" cy="282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4289" h="2827">
                            <a:moveTo>
                              <a:pt x="0" y="1035"/>
                            </a:moveTo>
                            <a:cubicBezTo>
                              <a:pt x="0" y="1035"/>
                              <a:pt x="11724" y="-1331"/>
                              <a:pt x="14070" y="1035"/>
                            </a:cubicBezTo>
                            <a:cubicBezTo>
                              <a:pt x="16415" y="3400"/>
                              <a:pt x="0" y="3400"/>
                              <a:pt x="0" y="103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17" name="Freeform 4416"/>
                      <p:cNvSpPr/>
                      <p:nvPr/>
                    </p:nvSpPr>
                    <p:spPr>
                      <a:xfrm flipH="1">
                        <a:off x="4185681" y="6496739"/>
                        <a:ext cx="16598" cy="593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6598" h="5932">
                            <a:moveTo>
                              <a:pt x="-37" y="4472"/>
                            </a:moveTo>
                            <a:cubicBezTo>
                              <a:pt x="-37" y="4472"/>
                              <a:pt x="14033" y="-2624"/>
                              <a:pt x="16378" y="924"/>
                            </a:cubicBezTo>
                            <a:cubicBezTo>
                              <a:pt x="18723" y="4472"/>
                              <a:pt x="-37" y="8020"/>
                              <a:pt x="-37" y="447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18" name="Freeform 4417"/>
                      <p:cNvSpPr/>
                      <p:nvPr/>
                    </p:nvSpPr>
                    <p:spPr>
                      <a:xfrm flipH="1">
                        <a:off x="4141856" y="6442865"/>
                        <a:ext cx="9398" cy="277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398" h="2772">
                            <a:moveTo>
                              <a:pt x="0" y="979"/>
                            </a:moveTo>
                            <a:cubicBezTo>
                              <a:pt x="0" y="979"/>
                              <a:pt x="8207" y="-1386"/>
                              <a:pt x="9380" y="979"/>
                            </a:cubicBezTo>
                            <a:cubicBezTo>
                              <a:pt x="10552" y="3345"/>
                              <a:pt x="0" y="3345"/>
                              <a:pt x="0" y="97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4419" name="Group 4418"/>
                    <p:cNvGrpSpPr/>
                    <p:nvPr/>
                  </p:nvGrpSpPr>
                  <p:grpSpPr>
                    <a:xfrm>
                      <a:off x="3879860" y="6414454"/>
                      <a:ext cx="441482" cy="285472"/>
                      <a:chOff x="3879860" y="6414454"/>
                      <a:chExt cx="441482" cy="285472"/>
                    </a:xfrm>
                  </p:grpSpPr>
                  <p:sp>
                    <p:nvSpPr>
                      <p:cNvPr id="4420" name="Freeform 4419"/>
                      <p:cNvSpPr/>
                      <p:nvPr/>
                    </p:nvSpPr>
                    <p:spPr>
                      <a:xfrm>
                        <a:off x="4133892" y="6683452"/>
                        <a:ext cx="7517" cy="65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17" h="6580">
                            <a:moveTo>
                              <a:pt x="0" y="1789"/>
                            </a:moveTo>
                            <a:cubicBezTo>
                              <a:pt x="0" y="63"/>
                              <a:pt x="2284" y="1624"/>
                              <a:pt x="3588" y="-21"/>
                            </a:cubicBezTo>
                            <a:cubicBezTo>
                              <a:pt x="5389" y="-21"/>
                              <a:pt x="7502" y="885"/>
                              <a:pt x="7502" y="2611"/>
                            </a:cubicBezTo>
                            <a:cubicBezTo>
                              <a:pt x="7502" y="4338"/>
                              <a:pt x="4737" y="6560"/>
                              <a:pt x="2936" y="6560"/>
                            </a:cubicBezTo>
                            <a:cubicBezTo>
                              <a:pt x="1134" y="6560"/>
                              <a:pt x="0" y="3515"/>
                              <a:pt x="0" y="178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21" name="Freeform 4420"/>
                      <p:cNvSpPr/>
                      <p:nvPr/>
                    </p:nvSpPr>
                    <p:spPr>
                      <a:xfrm>
                        <a:off x="4148153" y="6683452"/>
                        <a:ext cx="7517" cy="65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17" h="6580">
                            <a:moveTo>
                              <a:pt x="0" y="1789"/>
                            </a:moveTo>
                            <a:cubicBezTo>
                              <a:pt x="0" y="63"/>
                              <a:pt x="2284" y="1624"/>
                              <a:pt x="3588" y="-21"/>
                            </a:cubicBezTo>
                            <a:cubicBezTo>
                              <a:pt x="5389" y="-21"/>
                              <a:pt x="7502" y="885"/>
                              <a:pt x="7502" y="2611"/>
                            </a:cubicBezTo>
                            <a:cubicBezTo>
                              <a:pt x="7502" y="4338"/>
                              <a:pt x="4737" y="6560"/>
                              <a:pt x="2936" y="6560"/>
                            </a:cubicBezTo>
                            <a:cubicBezTo>
                              <a:pt x="1134" y="6560"/>
                              <a:pt x="0" y="3515"/>
                              <a:pt x="0" y="178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22" name="Freeform 4421"/>
                      <p:cNvSpPr/>
                      <p:nvPr/>
                    </p:nvSpPr>
                    <p:spPr>
                      <a:xfrm>
                        <a:off x="4113670" y="6686742"/>
                        <a:ext cx="7517" cy="65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17" h="6580">
                            <a:moveTo>
                              <a:pt x="0" y="1789"/>
                            </a:moveTo>
                            <a:cubicBezTo>
                              <a:pt x="0" y="63"/>
                              <a:pt x="2284" y="1624"/>
                              <a:pt x="3588" y="-21"/>
                            </a:cubicBezTo>
                            <a:cubicBezTo>
                              <a:pt x="5389" y="-21"/>
                              <a:pt x="7502" y="885"/>
                              <a:pt x="7502" y="2611"/>
                            </a:cubicBezTo>
                            <a:cubicBezTo>
                              <a:pt x="7502" y="4338"/>
                              <a:pt x="4737" y="6560"/>
                              <a:pt x="2936" y="6560"/>
                            </a:cubicBezTo>
                            <a:cubicBezTo>
                              <a:pt x="1134" y="6560"/>
                              <a:pt x="0" y="3515"/>
                              <a:pt x="0" y="178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23" name="Freeform 4422"/>
                      <p:cNvSpPr/>
                      <p:nvPr/>
                    </p:nvSpPr>
                    <p:spPr>
                      <a:xfrm>
                        <a:off x="4093835" y="6690032"/>
                        <a:ext cx="7517" cy="65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17" h="6580">
                            <a:moveTo>
                              <a:pt x="0" y="1789"/>
                            </a:moveTo>
                            <a:cubicBezTo>
                              <a:pt x="0" y="63"/>
                              <a:pt x="2284" y="1624"/>
                              <a:pt x="3588" y="-21"/>
                            </a:cubicBezTo>
                            <a:cubicBezTo>
                              <a:pt x="5389" y="-21"/>
                              <a:pt x="7502" y="885"/>
                              <a:pt x="7502" y="2611"/>
                            </a:cubicBezTo>
                            <a:cubicBezTo>
                              <a:pt x="7502" y="4338"/>
                              <a:pt x="4737" y="6560"/>
                              <a:pt x="2936" y="6560"/>
                            </a:cubicBezTo>
                            <a:cubicBezTo>
                              <a:pt x="1134" y="6560"/>
                              <a:pt x="0" y="3515"/>
                              <a:pt x="0" y="178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24" name="Freeform 4423"/>
                      <p:cNvSpPr/>
                      <p:nvPr/>
                    </p:nvSpPr>
                    <p:spPr>
                      <a:xfrm>
                        <a:off x="4106153" y="6693322"/>
                        <a:ext cx="7517" cy="65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17" h="6580">
                            <a:moveTo>
                              <a:pt x="0" y="1789"/>
                            </a:moveTo>
                            <a:cubicBezTo>
                              <a:pt x="0" y="63"/>
                              <a:pt x="2284" y="1624"/>
                              <a:pt x="3588" y="-21"/>
                            </a:cubicBezTo>
                            <a:cubicBezTo>
                              <a:pt x="5389" y="-21"/>
                              <a:pt x="7502" y="885"/>
                              <a:pt x="7502" y="2611"/>
                            </a:cubicBezTo>
                            <a:cubicBezTo>
                              <a:pt x="7502" y="4338"/>
                              <a:pt x="4737" y="6560"/>
                              <a:pt x="2936" y="6560"/>
                            </a:cubicBezTo>
                            <a:cubicBezTo>
                              <a:pt x="1134" y="6560"/>
                              <a:pt x="0" y="3515"/>
                              <a:pt x="0" y="178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25" name="Freeform 4424"/>
                      <p:cNvSpPr/>
                      <p:nvPr/>
                    </p:nvSpPr>
                    <p:spPr>
                      <a:xfrm>
                        <a:off x="4082817" y="6693322"/>
                        <a:ext cx="7517" cy="65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17" h="6580">
                            <a:moveTo>
                              <a:pt x="0" y="1789"/>
                            </a:moveTo>
                            <a:cubicBezTo>
                              <a:pt x="0" y="63"/>
                              <a:pt x="2284" y="1624"/>
                              <a:pt x="3588" y="-21"/>
                            </a:cubicBezTo>
                            <a:cubicBezTo>
                              <a:pt x="5389" y="-21"/>
                              <a:pt x="7502" y="885"/>
                              <a:pt x="7502" y="2611"/>
                            </a:cubicBezTo>
                            <a:cubicBezTo>
                              <a:pt x="7502" y="4338"/>
                              <a:pt x="4737" y="6560"/>
                              <a:pt x="2936" y="6560"/>
                            </a:cubicBezTo>
                            <a:cubicBezTo>
                              <a:pt x="1134" y="6560"/>
                              <a:pt x="0" y="3515"/>
                              <a:pt x="0" y="178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26" name="Freeform 4425"/>
                      <p:cNvSpPr/>
                      <p:nvPr/>
                    </p:nvSpPr>
                    <p:spPr>
                      <a:xfrm>
                        <a:off x="4121187" y="6693322"/>
                        <a:ext cx="7517" cy="65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17" h="6580">
                            <a:moveTo>
                              <a:pt x="0" y="1789"/>
                            </a:moveTo>
                            <a:cubicBezTo>
                              <a:pt x="0" y="63"/>
                              <a:pt x="2284" y="1624"/>
                              <a:pt x="3588" y="-21"/>
                            </a:cubicBezTo>
                            <a:cubicBezTo>
                              <a:pt x="5389" y="-21"/>
                              <a:pt x="7502" y="885"/>
                              <a:pt x="7502" y="2611"/>
                            </a:cubicBezTo>
                            <a:cubicBezTo>
                              <a:pt x="7502" y="4338"/>
                              <a:pt x="4737" y="6560"/>
                              <a:pt x="2936" y="6560"/>
                            </a:cubicBezTo>
                            <a:cubicBezTo>
                              <a:pt x="1134" y="6560"/>
                              <a:pt x="0" y="3515"/>
                              <a:pt x="0" y="178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27" name="Freeform 4426"/>
                      <p:cNvSpPr/>
                      <p:nvPr/>
                    </p:nvSpPr>
                    <p:spPr>
                      <a:xfrm>
                        <a:off x="4061296" y="6690032"/>
                        <a:ext cx="7517" cy="65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17" h="6580">
                            <a:moveTo>
                              <a:pt x="0" y="1789"/>
                            </a:moveTo>
                            <a:cubicBezTo>
                              <a:pt x="0" y="63"/>
                              <a:pt x="2284" y="1624"/>
                              <a:pt x="3588" y="-21"/>
                            </a:cubicBezTo>
                            <a:cubicBezTo>
                              <a:pt x="5389" y="-21"/>
                              <a:pt x="7502" y="885"/>
                              <a:pt x="7502" y="2611"/>
                            </a:cubicBezTo>
                            <a:cubicBezTo>
                              <a:pt x="7502" y="4338"/>
                              <a:pt x="4737" y="6560"/>
                              <a:pt x="2936" y="6560"/>
                            </a:cubicBezTo>
                            <a:cubicBezTo>
                              <a:pt x="1134" y="6560"/>
                              <a:pt x="0" y="3515"/>
                              <a:pt x="0" y="178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28" name="Freeform 4427"/>
                      <p:cNvSpPr/>
                      <p:nvPr/>
                    </p:nvSpPr>
                    <p:spPr>
                      <a:xfrm>
                        <a:off x="4037703" y="6686742"/>
                        <a:ext cx="7517" cy="65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17" h="6580">
                            <a:moveTo>
                              <a:pt x="0" y="1789"/>
                            </a:moveTo>
                            <a:cubicBezTo>
                              <a:pt x="0" y="63"/>
                              <a:pt x="2284" y="1624"/>
                              <a:pt x="3588" y="-21"/>
                            </a:cubicBezTo>
                            <a:cubicBezTo>
                              <a:pt x="5389" y="-21"/>
                              <a:pt x="7502" y="885"/>
                              <a:pt x="7502" y="2611"/>
                            </a:cubicBezTo>
                            <a:cubicBezTo>
                              <a:pt x="7502" y="4338"/>
                              <a:pt x="4737" y="6560"/>
                              <a:pt x="2936" y="6560"/>
                            </a:cubicBezTo>
                            <a:cubicBezTo>
                              <a:pt x="1134" y="6560"/>
                              <a:pt x="0" y="3515"/>
                              <a:pt x="0" y="178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29" name="Freeform 4428"/>
                      <p:cNvSpPr/>
                      <p:nvPr/>
                    </p:nvSpPr>
                    <p:spPr>
                      <a:xfrm>
                        <a:off x="4012294" y="6675814"/>
                        <a:ext cx="7517" cy="65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17" h="6580">
                            <a:moveTo>
                              <a:pt x="0" y="1789"/>
                            </a:moveTo>
                            <a:cubicBezTo>
                              <a:pt x="0" y="63"/>
                              <a:pt x="2284" y="1624"/>
                              <a:pt x="3588" y="-21"/>
                            </a:cubicBezTo>
                            <a:cubicBezTo>
                              <a:pt x="5389" y="-21"/>
                              <a:pt x="7502" y="885"/>
                              <a:pt x="7502" y="2611"/>
                            </a:cubicBezTo>
                            <a:cubicBezTo>
                              <a:pt x="7502" y="4338"/>
                              <a:pt x="4737" y="6560"/>
                              <a:pt x="2936" y="6560"/>
                            </a:cubicBezTo>
                            <a:cubicBezTo>
                              <a:pt x="1134" y="6560"/>
                              <a:pt x="0" y="3515"/>
                              <a:pt x="0" y="178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30" name="Freeform 4429"/>
                      <p:cNvSpPr/>
                      <p:nvPr/>
                    </p:nvSpPr>
                    <p:spPr>
                      <a:xfrm>
                        <a:off x="4024740" y="6680162"/>
                        <a:ext cx="7517" cy="65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17" h="6580">
                            <a:moveTo>
                              <a:pt x="0" y="1789"/>
                            </a:moveTo>
                            <a:cubicBezTo>
                              <a:pt x="0" y="63"/>
                              <a:pt x="2284" y="1624"/>
                              <a:pt x="3588" y="-21"/>
                            </a:cubicBezTo>
                            <a:cubicBezTo>
                              <a:pt x="5389" y="-21"/>
                              <a:pt x="7502" y="885"/>
                              <a:pt x="7502" y="2611"/>
                            </a:cubicBezTo>
                            <a:cubicBezTo>
                              <a:pt x="7502" y="4338"/>
                              <a:pt x="4737" y="6560"/>
                              <a:pt x="2936" y="6560"/>
                            </a:cubicBezTo>
                            <a:cubicBezTo>
                              <a:pt x="1134" y="6560"/>
                              <a:pt x="0" y="3515"/>
                              <a:pt x="0" y="178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31" name="Freeform 4430"/>
                      <p:cNvSpPr/>
                      <p:nvPr/>
                    </p:nvSpPr>
                    <p:spPr>
                      <a:xfrm>
                        <a:off x="4045220" y="6686742"/>
                        <a:ext cx="7517" cy="65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17" h="6580">
                            <a:moveTo>
                              <a:pt x="0" y="1789"/>
                            </a:moveTo>
                            <a:cubicBezTo>
                              <a:pt x="0" y="63"/>
                              <a:pt x="2284" y="1624"/>
                              <a:pt x="3588" y="-21"/>
                            </a:cubicBezTo>
                            <a:cubicBezTo>
                              <a:pt x="5389" y="-21"/>
                              <a:pt x="7502" y="885"/>
                              <a:pt x="7502" y="2611"/>
                            </a:cubicBezTo>
                            <a:cubicBezTo>
                              <a:pt x="7502" y="4338"/>
                              <a:pt x="4737" y="6560"/>
                              <a:pt x="2936" y="6560"/>
                            </a:cubicBezTo>
                            <a:cubicBezTo>
                              <a:pt x="1134" y="6560"/>
                              <a:pt x="0" y="3515"/>
                              <a:pt x="0" y="178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32" name="Freeform 4431"/>
                      <p:cNvSpPr/>
                      <p:nvPr/>
                    </p:nvSpPr>
                    <p:spPr>
                      <a:xfrm>
                        <a:off x="4057538" y="6686742"/>
                        <a:ext cx="7517" cy="65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17" h="6580">
                            <a:moveTo>
                              <a:pt x="0" y="1789"/>
                            </a:moveTo>
                            <a:cubicBezTo>
                              <a:pt x="0" y="63"/>
                              <a:pt x="2284" y="1624"/>
                              <a:pt x="3588" y="-21"/>
                            </a:cubicBezTo>
                            <a:cubicBezTo>
                              <a:pt x="5389" y="-21"/>
                              <a:pt x="7502" y="885"/>
                              <a:pt x="7502" y="2611"/>
                            </a:cubicBezTo>
                            <a:cubicBezTo>
                              <a:pt x="7502" y="4338"/>
                              <a:pt x="4737" y="6560"/>
                              <a:pt x="2936" y="6560"/>
                            </a:cubicBezTo>
                            <a:cubicBezTo>
                              <a:pt x="1134" y="6560"/>
                              <a:pt x="0" y="3515"/>
                              <a:pt x="0" y="178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33" name="Freeform 4432"/>
                      <p:cNvSpPr/>
                      <p:nvPr/>
                    </p:nvSpPr>
                    <p:spPr>
                      <a:xfrm>
                        <a:off x="4075300" y="6690032"/>
                        <a:ext cx="7517" cy="65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17" h="6580">
                            <a:moveTo>
                              <a:pt x="0" y="1789"/>
                            </a:moveTo>
                            <a:cubicBezTo>
                              <a:pt x="0" y="63"/>
                              <a:pt x="2284" y="1624"/>
                              <a:pt x="3588" y="-21"/>
                            </a:cubicBezTo>
                            <a:cubicBezTo>
                              <a:pt x="5389" y="-21"/>
                              <a:pt x="7502" y="885"/>
                              <a:pt x="7502" y="2611"/>
                            </a:cubicBezTo>
                            <a:cubicBezTo>
                              <a:pt x="7502" y="4338"/>
                              <a:pt x="4737" y="6560"/>
                              <a:pt x="2936" y="6560"/>
                            </a:cubicBezTo>
                            <a:cubicBezTo>
                              <a:pt x="1134" y="6560"/>
                              <a:pt x="0" y="3515"/>
                              <a:pt x="0" y="178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34" name="Freeform 4433"/>
                      <p:cNvSpPr/>
                      <p:nvPr/>
                    </p:nvSpPr>
                    <p:spPr>
                      <a:xfrm>
                        <a:off x="3999848" y="6672524"/>
                        <a:ext cx="7517" cy="65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17" h="6580">
                            <a:moveTo>
                              <a:pt x="0" y="1789"/>
                            </a:moveTo>
                            <a:cubicBezTo>
                              <a:pt x="0" y="63"/>
                              <a:pt x="2284" y="1624"/>
                              <a:pt x="3588" y="-21"/>
                            </a:cubicBezTo>
                            <a:cubicBezTo>
                              <a:pt x="5389" y="-21"/>
                              <a:pt x="7502" y="885"/>
                              <a:pt x="7502" y="2611"/>
                            </a:cubicBezTo>
                            <a:cubicBezTo>
                              <a:pt x="7502" y="4338"/>
                              <a:pt x="4737" y="6560"/>
                              <a:pt x="2936" y="6560"/>
                            </a:cubicBezTo>
                            <a:cubicBezTo>
                              <a:pt x="1134" y="6560"/>
                              <a:pt x="0" y="3515"/>
                              <a:pt x="0" y="178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35" name="Freeform 4434"/>
                      <p:cNvSpPr/>
                      <p:nvPr/>
                    </p:nvSpPr>
                    <p:spPr>
                      <a:xfrm>
                        <a:off x="4016053" y="6683452"/>
                        <a:ext cx="7517" cy="65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17" h="6580">
                            <a:moveTo>
                              <a:pt x="0" y="1789"/>
                            </a:moveTo>
                            <a:cubicBezTo>
                              <a:pt x="0" y="63"/>
                              <a:pt x="2284" y="1624"/>
                              <a:pt x="3588" y="-21"/>
                            </a:cubicBezTo>
                            <a:cubicBezTo>
                              <a:pt x="5389" y="-21"/>
                              <a:pt x="7502" y="885"/>
                              <a:pt x="7502" y="2611"/>
                            </a:cubicBezTo>
                            <a:cubicBezTo>
                              <a:pt x="7502" y="4338"/>
                              <a:pt x="4737" y="6560"/>
                              <a:pt x="2936" y="6560"/>
                            </a:cubicBezTo>
                            <a:cubicBezTo>
                              <a:pt x="1134" y="6560"/>
                              <a:pt x="0" y="3515"/>
                              <a:pt x="0" y="178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36" name="Freeform 4435"/>
                      <p:cNvSpPr/>
                      <p:nvPr/>
                    </p:nvSpPr>
                    <p:spPr>
                      <a:xfrm>
                        <a:off x="3987402" y="6669464"/>
                        <a:ext cx="7517" cy="65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17" h="6580">
                            <a:moveTo>
                              <a:pt x="0" y="1789"/>
                            </a:moveTo>
                            <a:cubicBezTo>
                              <a:pt x="0" y="63"/>
                              <a:pt x="2284" y="1624"/>
                              <a:pt x="3588" y="-21"/>
                            </a:cubicBezTo>
                            <a:cubicBezTo>
                              <a:pt x="5389" y="-21"/>
                              <a:pt x="7502" y="885"/>
                              <a:pt x="7502" y="2611"/>
                            </a:cubicBezTo>
                            <a:cubicBezTo>
                              <a:pt x="7502" y="4338"/>
                              <a:pt x="4737" y="6560"/>
                              <a:pt x="2936" y="6560"/>
                            </a:cubicBezTo>
                            <a:cubicBezTo>
                              <a:pt x="1134" y="6560"/>
                              <a:pt x="0" y="3515"/>
                              <a:pt x="0" y="178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37" name="Freeform 4436"/>
                      <p:cNvSpPr/>
                      <p:nvPr/>
                    </p:nvSpPr>
                    <p:spPr>
                      <a:xfrm>
                        <a:off x="3970552" y="6660798"/>
                        <a:ext cx="7517" cy="65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17" h="6580">
                            <a:moveTo>
                              <a:pt x="0" y="1789"/>
                            </a:moveTo>
                            <a:cubicBezTo>
                              <a:pt x="0" y="63"/>
                              <a:pt x="2284" y="1624"/>
                              <a:pt x="3588" y="-21"/>
                            </a:cubicBezTo>
                            <a:cubicBezTo>
                              <a:pt x="5389" y="-21"/>
                              <a:pt x="7502" y="885"/>
                              <a:pt x="7502" y="2611"/>
                            </a:cubicBezTo>
                            <a:cubicBezTo>
                              <a:pt x="7502" y="4338"/>
                              <a:pt x="4737" y="6560"/>
                              <a:pt x="2936" y="6560"/>
                            </a:cubicBezTo>
                            <a:cubicBezTo>
                              <a:pt x="1134" y="6560"/>
                              <a:pt x="0" y="3515"/>
                              <a:pt x="0" y="178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38" name="Freeform 4437"/>
                      <p:cNvSpPr/>
                      <p:nvPr/>
                    </p:nvSpPr>
                    <p:spPr>
                      <a:xfrm>
                        <a:off x="3954218" y="6650414"/>
                        <a:ext cx="7517" cy="65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17" h="6580">
                            <a:moveTo>
                              <a:pt x="0" y="1789"/>
                            </a:moveTo>
                            <a:cubicBezTo>
                              <a:pt x="0" y="63"/>
                              <a:pt x="2284" y="1624"/>
                              <a:pt x="3588" y="-21"/>
                            </a:cubicBezTo>
                            <a:cubicBezTo>
                              <a:pt x="5389" y="-21"/>
                              <a:pt x="7502" y="885"/>
                              <a:pt x="7502" y="2611"/>
                            </a:cubicBezTo>
                            <a:cubicBezTo>
                              <a:pt x="7502" y="4338"/>
                              <a:pt x="4737" y="6560"/>
                              <a:pt x="2936" y="6560"/>
                            </a:cubicBezTo>
                            <a:cubicBezTo>
                              <a:pt x="1134" y="6560"/>
                              <a:pt x="0" y="3515"/>
                              <a:pt x="0" y="178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39" name="Freeform 4438"/>
                      <p:cNvSpPr/>
                      <p:nvPr/>
                    </p:nvSpPr>
                    <p:spPr>
                      <a:xfrm>
                        <a:off x="3939699" y="6639773"/>
                        <a:ext cx="7517" cy="65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17" h="6580">
                            <a:moveTo>
                              <a:pt x="0" y="1789"/>
                            </a:moveTo>
                            <a:cubicBezTo>
                              <a:pt x="0" y="63"/>
                              <a:pt x="2284" y="1624"/>
                              <a:pt x="3588" y="-21"/>
                            </a:cubicBezTo>
                            <a:cubicBezTo>
                              <a:pt x="5389" y="-21"/>
                              <a:pt x="7502" y="885"/>
                              <a:pt x="7502" y="2611"/>
                            </a:cubicBezTo>
                            <a:cubicBezTo>
                              <a:pt x="7502" y="4338"/>
                              <a:pt x="4737" y="6560"/>
                              <a:pt x="2936" y="6560"/>
                            </a:cubicBezTo>
                            <a:cubicBezTo>
                              <a:pt x="1134" y="6560"/>
                              <a:pt x="0" y="3515"/>
                              <a:pt x="0" y="178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40" name="Freeform 4439"/>
                      <p:cNvSpPr/>
                      <p:nvPr/>
                    </p:nvSpPr>
                    <p:spPr>
                      <a:xfrm rot="-1038000">
                        <a:off x="4257252" y="6646633"/>
                        <a:ext cx="7523" cy="657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23" h="6575">
                            <a:moveTo>
                              <a:pt x="0" y="1788"/>
                            </a:moveTo>
                            <a:cubicBezTo>
                              <a:pt x="0" y="63"/>
                              <a:pt x="2285" y="1623"/>
                              <a:pt x="3591" y="-21"/>
                            </a:cubicBezTo>
                            <a:cubicBezTo>
                              <a:pt x="5394" y="-21"/>
                              <a:pt x="7508" y="885"/>
                              <a:pt x="7508" y="2609"/>
                            </a:cubicBezTo>
                            <a:cubicBezTo>
                              <a:pt x="7508" y="4334"/>
                              <a:pt x="4740" y="6555"/>
                              <a:pt x="2938" y="6555"/>
                            </a:cubicBezTo>
                            <a:cubicBezTo>
                              <a:pt x="1135" y="6555"/>
                              <a:pt x="0" y="3512"/>
                              <a:pt x="0" y="178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41" name="Freeform 4440"/>
                      <p:cNvSpPr/>
                      <p:nvPr/>
                    </p:nvSpPr>
                    <p:spPr>
                      <a:xfrm rot="-1038000">
                        <a:off x="4270867" y="6642355"/>
                        <a:ext cx="7523" cy="657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23" h="6575">
                            <a:moveTo>
                              <a:pt x="0" y="1788"/>
                            </a:moveTo>
                            <a:cubicBezTo>
                              <a:pt x="0" y="63"/>
                              <a:pt x="2285" y="1623"/>
                              <a:pt x="3591" y="-21"/>
                            </a:cubicBezTo>
                            <a:cubicBezTo>
                              <a:pt x="5394" y="-21"/>
                              <a:pt x="7508" y="885"/>
                              <a:pt x="7508" y="2609"/>
                            </a:cubicBezTo>
                            <a:cubicBezTo>
                              <a:pt x="7508" y="4334"/>
                              <a:pt x="4740" y="6555"/>
                              <a:pt x="2938" y="6555"/>
                            </a:cubicBezTo>
                            <a:cubicBezTo>
                              <a:pt x="1135" y="6555"/>
                              <a:pt x="0" y="3512"/>
                              <a:pt x="0" y="178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42" name="Freeform 4441"/>
                      <p:cNvSpPr/>
                      <p:nvPr/>
                    </p:nvSpPr>
                    <p:spPr>
                      <a:xfrm rot="-1038000">
                        <a:off x="4238913" y="6655834"/>
                        <a:ext cx="7523" cy="657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23" h="6575">
                            <a:moveTo>
                              <a:pt x="0" y="1788"/>
                            </a:moveTo>
                            <a:cubicBezTo>
                              <a:pt x="0" y="63"/>
                              <a:pt x="2285" y="1623"/>
                              <a:pt x="3591" y="-21"/>
                            </a:cubicBezTo>
                            <a:cubicBezTo>
                              <a:pt x="5394" y="-21"/>
                              <a:pt x="7508" y="885"/>
                              <a:pt x="7508" y="2609"/>
                            </a:cubicBezTo>
                            <a:cubicBezTo>
                              <a:pt x="7508" y="4334"/>
                              <a:pt x="4740" y="6555"/>
                              <a:pt x="2938" y="6555"/>
                            </a:cubicBezTo>
                            <a:cubicBezTo>
                              <a:pt x="1135" y="6555"/>
                              <a:pt x="0" y="3512"/>
                              <a:pt x="0" y="178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43" name="Freeform 4442"/>
                      <p:cNvSpPr/>
                      <p:nvPr/>
                    </p:nvSpPr>
                    <p:spPr>
                      <a:xfrm rot="-1038000">
                        <a:off x="4220947" y="6664929"/>
                        <a:ext cx="7523" cy="657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23" h="6575">
                            <a:moveTo>
                              <a:pt x="0" y="1788"/>
                            </a:moveTo>
                            <a:cubicBezTo>
                              <a:pt x="0" y="63"/>
                              <a:pt x="2285" y="1623"/>
                              <a:pt x="3591" y="-21"/>
                            </a:cubicBezTo>
                            <a:cubicBezTo>
                              <a:pt x="5394" y="-21"/>
                              <a:pt x="7508" y="885"/>
                              <a:pt x="7508" y="2609"/>
                            </a:cubicBezTo>
                            <a:cubicBezTo>
                              <a:pt x="7508" y="4334"/>
                              <a:pt x="4740" y="6555"/>
                              <a:pt x="2938" y="6555"/>
                            </a:cubicBezTo>
                            <a:cubicBezTo>
                              <a:pt x="1135" y="6555"/>
                              <a:pt x="0" y="3512"/>
                              <a:pt x="0" y="178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44" name="Freeform 4443"/>
                      <p:cNvSpPr/>
                      <p:nvPr/>
                    </p:nvSpPr>
                    <p:spPr>
                      <a:xfrm rot="-1038000">
                        <a:off x="4233679" y="6664380"/>
                        <a:ext cx="7523" cy="657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23" h="6575">
                            <a:moveTo>
                              <a:pt x="0" y="1788"/>
                            </a:moveTo>
                            <a:cubicBezTo>
                              <a:pt x="0" y="63"/>
                              <a:pt x="2285" y="1623"/>
                              <a:pt x="3591" y="-21"/>
                            </a:cubicBezTo>
                            <a:cubicBezTo>
                              <a:pt x="5394" y="-21"/>
                              <a:pt x="7508" y="885"/>
                              <a:pt x="7508" y="2609"/>
                            </a:cubicBezTo>
                            <a:cubicBezTo>
                              <a:pt x="7508" y="4334"/>
                              <a:pt x="4740" y="6555"/>
                              <a:pt x="2938" y="6555"/>
                            </a:cubicBezTo>
                            <a:cubicBezTo>
                              <a:pt x="1135" y="6555"/>
                              <a:pt x="0" y="3512"/>
                              <a:pt x="0" y="178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45" name="Freeform 4444"/>
                      <p:cNvSpPr/>
                      <p:nvPr/>
                    </p:nvSpPr>
                    <p:spPr>
                      <a:xfrm rot="-1038000">
                        <a:off x="4211399" y="6671379"/>
                        <a:ext cx="7523" cy="657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23" h="6575">
                            <a:moveTo>
                              <a:pt x="0" y="1788"/>
                            </a:moveTo>
                            <a:cubicBezTo>
                              <a:pt x="0" y="63"/>
                              <a:pt x="2285" y="1623"/>
                              <a:pt x="3591" y="-21"/>
                            </a:cubicBezTo>
                            <a:cubicBezTo>
                              <a:pt x="5394" y="-21"/>
                              <a:pt x="7508" y="885"/>
                              <a:pt x="7508" y="2609"/>
                            </a:cubicBezTo>
                            <a:cubicBezTo>
                              <a:pt x="7508" y="4334"/>
                              <a:pt x="4740" y="6555"/>
                              <a:pt x="2938" y="6555"/>
                            </a:cubicBezTo>
                            <a:cubicBezTo>
                              <a:pt x="1135" y="6555"/>
                              <a:pt x="0" y="3512"/>
                              <a:pt x="0" y="178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46" name="Freeform 4445"/>
                      <p:cNvSpPr/>
                      <p:nvPr/>
                    </p:nvSpPr>
                    <p:spPr>
                      <a:xfrm rot="-1038000">
                        <a:off x="4248033" y="6659870"/>
                        <a:ext cx="7523" cy="657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23" h="6575">
                            <a:moveTo>
                              <a:pt x="0" y="1788"/>
                            </a:moveTo>
                            <a:cubicBezTo>
                              <a:pt x="0" y="63"/>
                              <a:pt x="2285" y="1623"/>
                              <a:pt x="3591" y="-21"/>
                            </a:cubicBezTo>
                            <a:cubicBezTo>
                              <a:pt x="5394" y="-21"/>
                              <a:pt x="7508" y="885"/>
                              <a:pt x="7508" y="2609"/>
                            </a:cubicBezTo>
                            <a:cubicBezTo>
                              <a:pt x="7508" y="4334"/>
                              <a:pt x="4740" y="6555"/>
                              <a:pt x="2938" y="6555"/>
                            </a:cubicBezTo>
                            <a:cubicBezTo>
                              <a:pt x="1135" y="6555"/>
                              <a:pt x="0" y="3512"/>
                              <a:pt x="0" y="178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47" name="Freeform 4446"/>
                      <p:cNvSpPr/>
                      <p:nvPr/>
                    </p:nvSpPr>
                    <p:spPr>
                      <a:xfrm rot="-1038000">
                        <a:off x="4189881" y="6674689"/>
                        <a:ext cx="7523" cy="657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23" h="6575">
                            <a:moveTo>
                              <a:pt x="0" y="1788"/>
                            </a:moveTo>
                            <a:cubicBezTo>
                              <a:pt x="0" y="63"/>
                              <a:pt x="2285" y="1623"/>
                              <a:pt x="3591" y="-21"/>
                            </a:cubicBezTo>
                            <a:cubicBezTo>
                              <a:pt x="5394" y="-21"/>
                              <a:pt x="7508" y="885"/>
                              <a:pt x="7508" y="2609"/>
                            </a:cubicBezTo>
                            <a:cubicBezTo>
                              <a:pt x="7508" y="4334"/>
                              <a:pt x="4740" y="6555"/>
                              <a:pt x="2938" y="6555"/>
                            </a:cubicBezTo>
                            <a:cubicBezTo>
                              <a:pt x="1135" y="6555"/>
                              <a:pt x="0" y="3512"/>
                              <a:pt x="0" y="178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48" name="Freeform 4447"/>
                      <p:cNvSpPr/>
                      <p:nvPr/>
                    </p:nvSpPr>
                    <p:spPr>
                      <a:xfrm rot="-1038000">
                        <a:off x="4166383" y="6678621"/>
                        <a:ext cx="7523" cy="657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23" h="6575">
                            <a:moveTo>
                              <a:pt x="0" y="1788"/>
                            </a:moveTo>
                            <a:cubicBezTo>
                              <a:pt x="0" y="63"/>
                              <a:pt x="2285" y="1623"/>
                              <a:pt x="3591" y="-21"/>
                            </a:cubicBezTo>
                            <a:cubicBezTo>
                              <a:pt x="5394" y="-21"/>
                              <a:pt x="7508" y="885"/>
                              <a:pt x="7508" y="2609"/>
                            </a:cubicBezTo>
                            <a:cubicBezTo>
                              <a:pt x="7508" y="4334"/>
                              <a:pt x="4740" y="6555"/>
                              <a:pt x="2938" y="6555"/>
                            </a:cubicBezTo>
                            <a:cubicBezTo>
                              <a:pt x="1135" y="6555"/>
                              <a:pt x="0" y="3512"/>
                              <a:pt x="0" y="178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49" name="Freeform 4448"/>
                      <p:cNvSpPr/>
                      <p:nvPr/>
                    </p:nvSpPr>
                    <p:spPr>
                      <a:xfrm rot="-1038000">
                        <a:off x="4173561" y="6676366"/>
                        <a:ext cx="7523" cy="657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23" h="6575">
                            <a:moveTo>
                              <a:pt x="0" y="1788"/>
                            </a:moveTo>
                            <a:cubicBezTo>
                              <a:pt x="0" y="63"/>
                              <a:pt x="2285" y="1623"/>
                              <a:pt x="3591" y="-21"/>
                            </a:cubicBezTo>
                            <a:cubicBezTo>
                              <a:pt x="5394" y="-21"/>
                              <a:pt x="7508" y="885"/>
                              <a:pt x="7508" y="2609"/>
                            </a:cubicBezTo>
                            <a:cubicBezTo>
                              <a:pt x="7508" y="4334"/>
                              <a:pt x="4740" y="6555"/>
                              <a:pt x="2938" y="6555"/>
                            </a:cubicBezTo>
                            <a:cubicBezTo>
                              <a:pt x="1135" y="6555"/>
                              <a:pt x="0" y="3512"/>
                              <a:pt x="0" y="178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50" name="Freeform 4449"/>
                      <p:cNvSpPr/>
                      <p:nvPr/>
                    </p:nvSpPr>
                    <p:spPr>
                      <a:xfrm rot="-1038000">
                        <a:off x="4185321" y="6672671"/>
                        <a:ext cx="7523" cy="657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23" h="6575">
                            <a:moveTo>
                              <a:pt x="0" y="1788"/>
                            </a:moveTo>
                            <a:cubicBezTo>
                              <a:pt x="0" y="63"/>
                              <a:pt x="2285" y="1623"/>
                              <a:pt x="3591" y="-21"/>
                            </a:cubicBezTo>
                            <a:cubicBezTo>
                              <a:pt x="5394" y="-21"/>
                              <a:pt x="7508" y="885"/>
                              <a:pt x="7508" y="2609"/>
                            </a:cubicBezTo>
                            <a:cubicBezTo>
                              <a:pt x="7508" y="4334"/>
                              <a:pt x="4740" y="6555"/>
                              <a:pt x="2938" y="6555"/>
                            </a:cubicBezTo>
                            <a:cubicBezTo>
                              <a:pt x="1135" y="6555"/>
                              <a:pt x="0" y="3512"/>
                              <a:pt x="0" y="178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51" name="Freeform 4450"/>
                      <p:cNvSpPr/>
                      <p:nvPr/>
                    </p:nvSpPr>
                    <p:spPr>
                      <a:xfrm rot="-1038000">
                        <a:off x="4203250" y="6670489"/>
                        <a:ext cx="7523" cy="657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23" h="6575">
                            <a:moveTo>
                              <a:pt x="0" y="1788"/>
                            </a:moveTo>
                            <a:cubicBezTo>
                              <a:pt x="0" y="63"/>
                              <a:pt x="2285" y="1623"/>
                              <a:pt x="3591" y="-21"/>
                            </a:cubicBezTo>
                            <a:cubicBezTo>
                              <a:pt x="5394" y="-21"/>
                              <a:pt x="7508" y="885"/>
                              <a:pt x="7508" y="2609"/>
                            </a:cubicBezTo>
                            <a:cubicBezTo>
                              <a:pt x="7508" y="4334"/>
                              <a:pt x="4740" y="6555"/>
                              <a:pt x="2938" y="6555"/>
                            </a:cubicBezTo>
                            <a:cubicBezTo>
                              <a:pt x="1135" y="6555"/>
                              <a:pt x="0" y="3512"/>
                              <a:pt x="0" y="178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52" name="Freeform 4451"/>
                      <p:cNvSpPr/>
                      <p:nvPr/>
                    </p:nvSpPr>
                    <p:spPr>
                      <a:xfrm rot="2400000">
                        <a:off x="3912042" y="6625855"/>
                        <a:ext cx="7544" cy="655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44" h="6557">
                            <a:moveTo>
                              <a:pt x="0" y="1783"/>
                            </a:moveTo>
                            <a:cubicBezTo>
                              <a:pt x="0" y="63"/>
                              <a:pt x="2292" y="1619"/>
                              <a:pt x="3601" y="-21"/>
                            </a:cubicBezTo>
                            <a:cubicBezTo>
                              <a:pt x="5409" y="-21"/>
                              <a:pt x="7529" y="882"/>
                              <a:pt x="7529" y="2602"/>
                            </a:cubicBezTo>
                            <a:cubicBezTo>
                              <a:pt x="7529" y="4322"/>
                              <a:pt x="4754" y="6536"/>
                              <a:pt x="2946" y="6536"/>
                            </a:cubicBezTo>
                            <a:cubicBezTo>
                              <a:pt x="1138" y="6536"/>
                              <a:pt x="0" y="3503"/>
                              <a:pt x="0" y="1783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53" name="Freeform 4452"/>
                      <p:cNvSpPr/>
                      <p:nvPr/>
                    </p:nvSpPr>
                    <p:spPr>
                      <a:xfrm rot="2400000">
                        <a:off x="3918806" y="6637256"/>
                        <a:ext cx="7544" cy="655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44" h="6557">
                            <a:moveTo>
                              <a:pt x="0" y="1783"/>
                            </a:moveTo>
                            <a:cubicBezTo>
                              <a:pt x="0" y="63"/>
                              <a:pt x="2292" y="1619"/>
                              <a:pt x="3601" y="-21"/>
                            </a:cubicBezTo>
                            <a:cubicBezTo>
                              <a:pt x="5409" y="-21"/>
                              <a:pt x="7529" y="882"/>
                              <a:pt x="7529" y="2602"/>
                            </a:cubicBezTo>
                            <a:cubicBezTo>
                              <a:pt x="7529" y="4322"/>
                              <a:pt x="4754" y="6536"/>
                              <a:pt x="2946" y="6536"/>
                            </a:cubicBezTo>
                            <a:cubicBezTo>
                              <a:pt x="1138" y="6536"/>
                              <a:pt x="0" y="3503"/>
                              <a:pt x="0" y="1783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54" name="Freeform 4453"/>
                      <p:cNvSpPr/>
                      <p:nvPr/>
                    </p:nvSpPr>
                    <p:spPr>
                      <a:xfrm rot="2400000">
                        <a:off x="3904601" y="6615269"/>
                        <a:ext cx="7544" cy="655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44" h="6557">
                            <a:moveTo>
                              <a:pt x="0" y="1783"/>
                            </a:moveTo>
                            <a:cubicBezTo>
                              <a:pt x="0" y="63"/>
                              <a:pt x="2292" y="1619"/>
                              <a:pt x="3601" y="-21"/>
                            </a:cubicBezTo>
                            <a:cubicBezTo>
                              <a:pt x="5409" y="-21"/>
                              <a:pt x="7529" y="882"/>
                              <a:pt x="7529" y="2602"/>
                            </a:cubicBezTo>
                            <a:cubicBezTo>
                              <a:pt x="7529" y="4322"/>
                              <a:pt x="4754" y="6536"/>
                              <a:pt x="2946" y="6536"/>
                            </a:cubicBezTo>
                            <a:cubicBezTo>
                              <a:pt x="1138" y="6536"/>
                              <a:pt x="0" y="3503"/>
                              <a:pt x="0" y="1783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55" name="Freeform 4454"/>
                      <p:cNvSpPr/>
                      <p:nvPr/>
                    </p:nvSpPr>
                    <p:spPr>
                      <a:xfrm rot="2400000">
                        <a:off x="3910051" y="6634147"/>
                        <a:ext cx="7544" cy="655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44" h="6557">
                            <a:moveTo>
                              <a:pt x="0" y="1783"/>
                            </a:moveTo>
                            <a:cubicBezTo>
                              <a:pt x="0" y="63"/>
                              <a:pt x="2292" y="1619"/>
                              <a:pt x="3601" y="-21"/>
                            </a:cubicBezTo>
                            <a:cubicBezTo>
                              <a:pt x="5409" y="-21"/>
                              <a:pt x="7529" y="882"/>
                              <a:pt x="7529" y="2602"/>
                            </a:cubicBezTo>
                            <a:cubicBezTo>
                              <a:pt x="7529" y="4322"/>
                              <a:pt x="4754" y="6536"/>
                              <a:pt x="2946" y="6536"/>
                            </a:cubicBezTo>
                            <a:cubicBezTo>
                              <a:pt x="1138" y="6536"/>
                              <a:pt x="0" y="3503"/>
                              <a:pt x="0" y="1783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56" name="Freeform 4455"/>
                      <p:cNvSpPr/>
                      <p:nvPr/>
                    </p:nvSpPr>
                    <p:spPr>
                      <a:xfrm rot="2400000">
                        <a:off x="3897017" y="6604853"/>
                        <a:ext cx="7544" cy="655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44" h="6557">
                            <a:moveTo>
                              <a:pt x="0" y="1783"/>
                            </a:moveTo>
                            <a:cubicBezTo>
                              <a:pt x="0" y="63"/>
                              <a:pt x="2292" y="1619"/>
                              <a:pt x="3601" y="-21"/>
                            </a:cubicBezTo>
                            <a:cubicBezTo>
                              <a:pt x="5409" y="-21"/>
                              <a:pt x="7529" y="882"/>
                              <a:pt x="7529" y="2602"/>
                            </a:cubicBezTo>
                            <a:cubicBezTo>
                              <a:pt x="7529" y="4322"/>
                              <a:pt x="4754" y="6536"/>
                              <a:pt x="2946" y="6536"/>
                            </a:cubicBezTo>
                            <a:cubicBezTo>
                              <a:pt x="1138" y="6536"/>
                              <a:pt x="0" y="3503"/>
                              <a:pt x="0" y="1783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57" name="Freeform 4456"/>
                      <p:cNvSpPr/>
                      <p:nvPr/>
                    </p:nvSpPr>
                    <p:spPr>
                      <a:xfrm rot="2400000">
                        <a:off x="3889632" y="6587290"/>
                        <a:ext cx="7544" cy="655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44" h="6557">
                            <a:moveTo>
                              <a:pt x="0" y="1783"/>
                            </a:moveTo>
                            <a:cubicBezTo>
                              <a:pt x="0" y="63"/>
                              <a:pt x="2292" y="1619"/>
                              <a:pt x="3601" y="-21"/>
                            </a:cubicBezTo>
                            <a:cubicBezTo>
                              <a:pt x="5409" y="-21"/>
                              <a:pt x="7529" y="882"/>
                              <a:pt x="7529" y="2602"/>
                            </a:cubicBezTo>
                            <a:cubicBezTo>
                              <a:pt x="7529" y="4322"/>
                              <a:pt x="4754" y="6536"/>
                              <a:pt x="2946" y="6536"/>
                            </a:cubicBezTo>
                            <a:cubicBezTo>
                              <a:pt x="1138" y="6536"/>
                              <a:pt x="0" y="3503"/>
                              <a:pt x="0" y="1783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58" name="Freeform 4457"/>
                      <p:cNvSpPr/>
                      <p:nvPr/>
                    </p:nvSpPr>
                    <p:spPr>
                      <a:xfrm rot="2400000">
                        <a:off x="3883734" y="6568748"/>
                        <a:ext cx="7544" cy="655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44" h="6557">
                            <a:moveTo>
                              <a:pt x="0" y="1783"/>
                            </a:moveTo>
                            <a:cubicBezTo>
                              <a:pt x="0" y="63"/>
                              <a:pt x="2292" y="1619"/>
                              <a:pt x="3601" y="-21"/>
                            </a:cubicBezTo>
                            <a:cubicBezTo>
                              <a:pt x="5409" y="-21"/>
                              <a:pt x="7529" y="882"/>
                              <a:pt x="7529" y="2602"/>
                            </a:cubicBezTo>
                            <a:cubicBezTo>
                              <a:pt x="7529" y="4322"/>
                              <a:pt x="4754" y="6536"/>
                              <a:pt x="2946" y="6536"/>
                            </a:cubicBezTo>
                            <a:cubicBezTo>
                              <a:pt x="1138" y="6536"/>
                              <a:pt x="0" y="3503"/>
                              <a:pt x="0" y="1783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59" name="Freeform 4458"/>
                      <p:cNvSpPr/>
                      <p:nvPr/>
                    </p:nvSpPr>
                    <p:spPr>
                      <a:xfrm rot="2400000">
                        <a:off x="3879395" y="6551182"/>
                        <a:ext cx="7544" cy="655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44" h="6557">
                            <a:moveTo>
                              <a:pt x="0" y="1783"/>
                            </a:moveTo>
                            <a:cubicBezTo>
                              <a:pt x="0" y="63"/>
                              <a:pt x="2292" y="1619"/>
                              <a:pt x="3601" y="-21"/>
                            </a:cubicBezTo>
                            <a:cubicBezTo>
                              <a:pt x="5409" y="-21"/>
                              <a:pt x="7529" y="882"/>
                              <a:pt x="7529" y="2602"/>
                            </a:cubicBezTo>
                            <a:cubicBezTo>
                              <a:pt x="7529" y="4322"/>
                              <a:pt x="4754" y="6536"/>
                              <a:pt x="2946" y="6536"/>
                            </a:cubicBezTo>
                            <a:cubicBezTo>
                              <a:pt x="1138" y="6536"/>
                              <a:pt x="0" y="3503"/>
                              <a:pt x="0" y="1783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60" name="Freeform 4459"/>
                      <p:cNvSpPr/>
                      <p:nvPr/>
                    </p:nvSpPr>
                    <p:spPr>
                      <a:xfrm rot="600000" flipV="1">
                        <a:off x="4186591" y="6435250"/>
                        <a:ext cx="7291" cy="63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91" h="6382">
                            <a:moveTo>
                              <a:pt x="0" y="1735"/>
                            </a:moveTo>
                            <a:cubicBezTo>
                              <a:pt x="0" y="61"/>
                              <a:pt x="2215" y="1575"/>
                              <a:pt x="3480" y="-20"/>
                            </a:cubicBezTo>
                            <a:cubicBezTo>
                              <a:pt x="5227" y="-20"/>
                              <a:pt x="7276" y="859"/>
                              <a:pt x="7276" y="2533"/>
                            </a:cubicBezTo>
                            <a:cubicBezTo>
                              <a:pt x="7276" y="4207"/>
                              <a:pt x="4594" y="6362"/>
                              <a:pt x="2847" y="6362"/>
                            </a:cubicBezTo>
                            <a:cubicBezTo>
                              <a:pt x="1100" y="6362"/>
                              <a:pt x="0" y="3409"/>
                              <a:pt x="0" y="173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61" name="Freeform 4460"/>
                      <p:cNvSpPr/>
                      <p:nvPr/>
                    </p:nvSpPr>
                    <p:spPr>
                      <a:xfrm rot="600000" flipV="1">
                        <a:off x="4200635" y="6437748"/>
                        <a:ext cx="7291" cy="63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91" h="6382">
                            <a:moveTo>
                              <a:pt x="0" y="1735"/>
                            </a:moveTo>
                            <a:cubicBezTo>
                              <a:pt x="0" y="61"/>
                              <a:pt x="2215" y="1575"/>
                              <a:pt x="3480" y="-20"/>
                            </a:cubicBezTo>
                            <a:cubicBezTo>
                              <a:pt x="5227" y="-20"/>
                              <a:pt x="7276" y="859"/>
                              <a:pt x="7276" y="2533"/>
                            </a:cubicBezTo>
                            <a:cubicBezTo>
                              <a:pt x="7276" y="4207"/>
                              <a:pt x="4594" y="6362"/>
                              <a:pt x="2847" y="6362"/>
                            </a:cubicBezTo>
                            <a:cubicBezTo>
                              <a:pt x="1100" y="6362"/>
                              <a:pt x="0" y="3409"/>
                              <a:pt x="0" y="173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62" name="Freeform 4461"/>
                      <p:cNvSpPr/>
                      <p:nvPr/>
                    </p:nvSpPr>
                    <p:spPr>
                      <a:xfrm rot="600000" flipV="1">
                        <a:off x="4167242" y="6428474"/>
                        <a:ext cx="7291" cy="63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91" h="6382">
                            <a:moveTo>
                              <a:pt x="0" y="1735"/>
                            </a:moveTo>
                            <a:cubicBezTo>
                              <a:pt x="0" y="61"/>
                              <a:pt x="2215" y="1575"/>
                              <a:pt x="3480" y="-20"/>
                            </a:cubicBezTo>
                            <a:cubicBezTo>
                              <a:pt x="5227" y="-20"/>
                              <a:pt x="7276" y="859"/>
                              <a:pt x="7276" y="2533"/>
                            </a:cubicBezTo>
                            <a:cubicBezTo>
                              <a:pt x="7276" y="4207"/>
                              <a:pt x="4594" y="6362"/>
                              <a:pt x="2847" y="6362"/>
                            </a:cubicBezTo>
                            <a:cubicBezTo>
                              <a:pt x="1100" y="6362"/>
                              <a:pt x="0" y="3409"/>
                              <a:pt x="0" y="173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63" name="Freeform 4462"/>
                      <p:cNvSpPr/>
                      <p:nvPr/>
                    </p:nvSpPr>
                    <p:spPr>
                      <a:xfrm rot="600000" flipV="1">
                        <a:off x="4148275" y="6421755"/>
                        <a:ext cx="7291" cy="63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91" h="6382">
                            <a:moveTo>
                              <a:pt x="0" y="1735"/>
                            </a:moveTo>
                            <a:cubicBezTo>
                              <a:pt x="0" y="61"/>
                              <a:pt x="2215" y="1575"/>
                              <a:pt x="3480" y="-20"/>
                            </a:cubicBezTo>
                            <a:cubicBezTo>
                              <a:pt x="5227" y="-20"/>
                              <a:pt x="7276" y="859"/>
                              <a:pt x="7276" y="2533"/>
                            </a:cubicBezTo>
                            <a:cubicBezTo>
                              <a:pt x="7276" y="4207"/>
                              <a:pt x="4594" y="6362"/>
                              <a:pt x="2847" y="6362"/>
                            </a:cubicBezTo>
                            <a:cubicBezTo>
                              <a:pt x="1100" y="6362"/>
                              <a:pt x="0" y="3409"/>
                              <a:pt x="0" y="173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64" name="Freeform 4463"/>
                      <p:cNvSpPr/>
                      <p:nvPr/>
                    </p:nvSpPr>
                    <p:spPr>
                      <a:xfrm rot="600000" flipV="1">
                        <a:off x="4160973" y="6420669"/>
                        <a:ext cx="7291" cy="63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91" h="6382">
                            <a:moveTo>
                              <a:pt x="0" y="1735"/>
                            </a:moveTo>
                            <a:cubicBezTo>
                              <a:pt x="0" y="61"/>
                              <a:pt x="2215" y="1575"/>
                              <a:pt x="3480" y="-20"/>
                            </a:cubicBezTo>
                            <a:cubicBezTo>
                              <a:pt x="5227" y="-20"/>
                              <a:pt x="7276" y="859"/>
                              <a:pt x="7276" y="2533"/>
                            </a:cubicBezTo>
                            <a:cubicBezTo>
                              <a:pt x="7276" y="4207"/>
                              <a:pt x="4594" y="6362"/>
                              <a:pt x="2847" y="6362"/>
                            </a:cubicBezTo>
                            <a:cubicBezTo>
                              <a:pt x="1100" y="6362"/>
                              <a:pt x="0" y="3409"/>
                              <a:pt x="0" y="173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65" name="Freeform 4464"/>
                      <p:cNvSpPr/>
                      <p:nvPr/>
                    </p:nvSpPr>
                    <p:spPr>
                      <a:xfrm rot="600000" flipV="1">
                        <a:off x="4137992" y="6416581"/>
                        <a:ext cx="7291" cy="63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91" h="6382">
                            <a:moveTo>
                              <a:pt x="0" y="1735"/>
                            </a:moveTo>
                            <a:cubicBezTo>
                              <a:pt x="0" y="61"/>
                              <a:pt x="2215" y="1575"/>
                              <a:pt x="3480" y="-20"/>
                            </a:cubicBezTo>
                            <a:cubicBezTo>
                              <a:pt x="5227" y="-20"/>
                              <a:pt x="7276" y="859"/>
                              <a:pt x="7276" y="2533"/>
                            </a:cubicBezTo>
                            <a:cubicBezTo>
                              <a:pt x="7276" y="4207"/>
                              <a:pt x="4594" y="6362"/>
                              <a:pt x="2847" y="6362"/>
                            </a:cubicBezTo>
                            <a:cubicBezTo>
                              <a:pt x="1100" y="6362"/>
                              <a:pt x="0" y="3409"/>
                              <a:pt x="0" y="173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66" name="Freeform 4465"/>
                      <p:cNvSpPr/>
                      <p:nvPr/>
                    </p:nvSpPr>
                    <p:spPr>
                      <a:xfrm rot="600000" flipV="1">
                        <a:off x="4175780" y="6423302"/>
                        <a:ext cx="7291" cy="63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91" h="6382">
                            <a:moveTo>
                              <a:pt x="0" y="1735"/>
                            </a:moveTo>
                            <a:cubicBezTo>
                              <a:pt x="0" y="61"/>
                              <a:pt x="2215" y="1575"/>
                              <a:pt x="3480" y="-20"/>
                            </a:cubicBezTo>
                            <a:cubicBezTo>
                              <a:pt x="5227" y="-20"/>
                              <a:pt x="7276" y="859"/>
                              <a:pt x="7276" y="2533"/>
                            </a:cubicBezTo>
                            <a:cubicBezTo>
                              <a:pt x="7276" y="4207"/>
                              <a:pt x="4594" y="6362"/>
                              <a:pt x="2847" y="6362"/>
                            </a:cubicBezTo>
                            <a:cubicBezTo>
                              <a:pt x="1100" y="6362"/>
                              <a:pt x="0" y="3409"/>
                              <a:pt x="0" y="173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67" name="Freeform 4466"/>
                      <p:cNvSpPr/>
                      <p:nvPr/>
                    </p:nvSpPr>
                    <p:spPr>
                      <a:xfrm rot="600000" flipV="1">
                        <a:off x="4116231" y="6416056"/>
                        <a:ext cx="7291" cy="63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91" h="6382">
                            <a:moveTo>
                              <a:pt x="0" y="1735"/>
                            </a:moveTo>
                            <a:cubicBezTo>
                              <a:pt x="0" y="61"/>
                              <a:pt x="2215" y="1575"/>
                              <a:pt x="3480" y="-20"/>
                            </a:cubicBezTo>
                            <a:cubicBezTo>
                              <a:pt x="5227" y="-20"/>
                              <a:pt x="7276" y="859"/>
                              <a:pt x="7276" y="2533"/>
                            </a:cubicBezTo>
                            <a:cubicBezTo>
                              <a:pt x="7276" y="4207"/>
                              <a:pt x="4594" y="6362"/>
                              <a:pt x="2847" y="6362"/>
                            </a:cubicBezTo>
                            <a:cubicBezTo>
                              <a:pt x="1100" y="6362"/>
                              <a:pt x="0" y="3409"/>
                              <a:pt x="0" y="173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68" name="Freeform 4467"/>
                      <p:cNvSpPr/>
                      <p:nvPr/>
                    </p:nvSpPr>
                    <p:spPr>
                      <a:xfrm rot="600000" flipV="1">
                        <a:off x="4092429" y="6415168"/>
                        <a:ext cx="7291" cy="63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91" h="6382">
                            <a:moveTo>
                              <a:pt x="0" y="1735"/>
                            </a:moveTo>
                            <a:cubicBezTo>
                              <a:pt x="0" y="61"/>
                              <a:pt x="2215" y="1575"/>
                              <a:pt x="3480" y="-20"/>
                            </a:cubicBezTo>
                            <a:cubicBezTo>
                              <a:pt x="5227" y="-20"/>
                              <a:pt x="7276" y="859"/>
                              <a:pt x="7276" y="2533"/>
                            </a:cubicBezTo>
                            <a:cubicBezTo>
                              <a:pt x="7276" y="4207"/>
                              <a:pt x="4594" y="6362"/>
                              <a:pt x="2847" y="6362"/>
                            </a:cubicBezTo>
                            <a:cubicBezTo>
                              <a:pt x="1100" y="6362"/>
                              <a:pt x="0" y="3409"/>
                              <a:pt x="0" y="173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69" name="Freeform 4468"/>
                      <p:cNvSpPr/>
                      <p:nvPr/>
                    </p:nvSpPr>
                    <p:spPr>
                      <a:xfrm rot="600000" flipV="1">
                        <a:off x="4065525" y="6421479"/>
                        <a:ext cx="7291" cy="63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91" h="6382">
                            <a:moveTo>
                              <a:pt x="0" y="1735"/>
                            </a:moveTo>
                            <a:cubicBezTo>
                              <a:pt x="0" y="61"/>
                              <a:pt x="2215" y="1575"/>
                              <a:pt x="3480" y="-20"/>
                            </a:cubicBezTo>
                            <a:cubicBezTo>
                              <a:pt x="5227" y="-20"/>
                              <a:pt x="7276" y="859"/>
                              <a:pt x="7276" y="2533"/>
                            </a:cubicBezTo>
                            <a:cubicBezTo>
                              <a:pt x="7276" y="4207"/>
                              <a:pt x="4594" y="6362"/>
                              <a:pt x="2847" y="6362"/>
                            </a:cubicBezTo>
                            <a:cubicBezTo>
                              <a:pt x="1100" y="6362"/>
                              <a:pt x="0" y="3409"/>
                              <a:pt x="0" y="173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70" name="Freeform 4469"/>
                      <p:cNvSpPr/>
                      <p:nvPr/>
                    </p:nvSpPr>
                    <p:spPr>
                      <a:xfrm rot="600000" flipV="1">
                        <a:off x="4078531" y="6419377"/>
                        <a:ext cx="7291" cy="63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91" h="6382">
                            <a:moveTo>
                              <a:pt x="0" y="1735"/>
                            </a:moveTo>
                            <a:cubicBezTo>
                              <a:pt x="0" y="61"/>
                              <a:pt x="2215" y="1575"/>
                              <a:pt x="3480" y="-20"/>
                            </a:cubicBezTo>
                            <a:cubicBezTo>
                              <a:pt x="5227" y="-20"/>
                              <a:pt x="7276" y="859"/>
                              <a:pt x="7276" y="2533"/>
                            </a:cubicBezTo>
                            <a:cubicBezTo>
                              <a:pt x="7276" y="4207"/>
                              <a:pt x="4594" y="6362"/>
                              <a:pt x="2847" y="6362"/>
                            </a:cubicBezTo>
                            <a:cubicBezTo>
                              <a:pt x="1100" y="6362"/>
                              <a:pt x="0" y="3409"/>
                              <a:pt x="0" y="173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71" name="Freeform 4470"/>
                      <p:cNvSpPr/>
                      <p:nvPr/>
                    </p:nvSpPr>
                    <p:spPr>
                      <a:xfrm rot="600000" flipV="1">
                        <a:off x="4099832" y="6416485"/>
                        <a:ext cx="7291" cy="63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91" h="6382">
                            <a:moveTo>
                              <a:pt x="0" y="1735"/>
                            </a:moveTo>
                            <a:cubicBezTo>
                              <a:pt x="0" y="61"/>
                              <a:pt x="2215" y="1575"/>
                              <a:pt x="3480" y="-20"/>
                            </a:cubicBezTo>
                            <a:cubicBezTo>
                              <a:pt x="5227" y="-20"/>
                              <a:pt x="7276" y="859"/>
                              <a:pt x="7276" y="2533"/>
                            </a:cubicBezTo>
                            <a:cubicBezTo>
                              <a:pt x="7276" y="4207"/>
                              <a:pt x="4594" y="6362"/>
                              <a:pt x="2847" y="6362"/>
                            </a:cubicBezTo>
                            <a:cubicBezTo>
                              <a:pt x="1100" y="6362"/>
                              <a:pt x="0" y="3409"/>
                              <a:pt x="0" y="173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72" name="Freeform 4471"/>
                      <p:cNvSpPr/>
                      <p:nvPr/>
                    </p:nvSpPr>
                    <p:spPr>
                      <a:xfrm rot="600000" flipV="1">
                        <a:off x="4111962" y="6418642"/>
                        <a:ext cx="7291" cy="63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91" h="6382">
                            <a:moveTo>
                              <a:pt x="0" y="1735"/>
                            </a:moveTo>
                            <a:cubicBezTo>
                              <a:pt x="0" y="61"/>
                              <a:pt x="2215" y="1575"/>
                              <a:pt x="3480" y="-20"/>
                            </a:cubicBezTo>
                            <a:cubicBezTo>
                              <a:pt x="5227" y="-20"/>
                              <a:pt x="7276" y="859"/>
                              <a:pt x="7276" y="2533"/>
                            </a:cubicBezTo>
                            <a:cubicBezTo>
                              <a:pt x="7276" y="4207"/>
                              <a:pt x="4594" y="6362"/>
                              <a:pt x="2847" y="6362"/>
                            </a:cubicBezTo>
                            <a:cubicBezTo>
                              <a:pt x="1100" y="6362"/>
                              <a:pt x="0" y="3409"/>
                              <a:pt x="0" y="173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73" name="Freeform 4472"/>
                      <p:cNvSpPr/>
                      <p:nvPr/>
                    </p:nvSpPr>
                    <p:spPr>
                      <a:xfrm rot="600000" flipV="1">
                        <a:off x="4129902" y="6418488"/>
                        <a:ext cx="7291" cy="63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91" h="6382">
                            <a:moveTo>
                              <a:pt x="0" y="1735"/>
                            </a:moveTo>
                            <a:cubicBezTo>
                              <a:pt x="0" y="61"/>
                              <a:pt x="2215" y="1575"/>
                              <a:pt x="3480" y="-20"/>
                            </a:cubicBezTo>
                            <a:cubicBezTo>
                              <a:pt x="5227" y="-20"/>
                              <a:pt x="7276" y="859"/>
                              <a:pt x="7276" y="2533"/>
                            </a:cubicBezTo>
                            <a:cubicBezTo>
                              <a:pt x="7276" y="4207"/>
                              <a:pt x="4594" y="6362"/>
                              <a:pt x="2847" y="6362"/>
                            </a:cubicBezTo>
                            <a:cubicBezTo>
                              <a:pt x="1100" y="6362"/>
                              <a:pt x="0" y="3409"/>
                              <a:pt x="0" y="173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74" name="Freeform 4473"/>
                      <p:cNvSpPr/>
                      <p:nvPr/>
                    </p:nvSpPr>
                    <p:spPr>
                      <a:xfrm rot="600000" flipV="1">
                        <a:off x="4052703" y="6422533"/>
                        <a:ext cx="7291" cy="63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91" h="6382">
                            <a:moveTo>
                              <a:pt x="0" y="1735"/>
                            </a:moveTo>
                            <a:cubicBezTo>
                              <a:pt x="0" y="61"/>
                              <a:pt x="2215" y="1575"/>
                              <a:pt x="3480" y="-20"/>
                            </a:cubicBezTo>
                            <a:cubicBezTo>
                              <a:pt x="5227" y="-20"/>
                              <a:pt x="7276" y="859"/>
                              <a:pt x="7276" y="2533"/>
                            </a:cubicBezTo>
                            <a:cubicBezTo>
                              <a:pt x="7276" y="4207"/>
                              <a:pt x="4594" y="6362"/>
                              <a:pt x="2847" y="6362"/>
                            </a:cubicBezTo>
                            <a:cubicBezTo>
                              <a:pt x="1100" y="6362"/>
                              <a:pt x="0" y="3409"/>
                              <a:pt x="0" y="173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75" name="Freeform 4474"/>
                      <p:cNvSpPr/>
                      <p:nvPr/>
                    </p:nvSpPr>
                    <p:spPr>
                      <a:xfrm rot="600000" flipV="1">
                        <a:off x="4070542" y="6414610"/>
                        <a:ext cx="7291" cy="63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91" h="6382">
                            <a:moveTo>
                              <a:pt x="0" y="1735"/>
                            </a:moveTo>
                            <a:cubicBezTo>
                              <a:pt x="0" y="61"/>
                              <a:pt x="2215" y="1575"/>
                              <a:pt x="3480" y="-20"/>
                            </a:cubicBezTo>
                            <a:cubicBezTo>
                              <a:pt x="5227" y="-20"/>
                              <a:pt x="7276" y="859"/>
                              <a:pt x="7276" y="2533"/>
                            </a:cubicBezTo>
                            <a:cubicBezTo>
                              <a:pt x="7276" y="4207"/>
                              <a:pt x="4594" y="6362"/>
                              <a:pt x="2847" y="6362"/>
                            </a:cubicBezTo>
                            <a:cubicBezTo>
                              <a:pt x="1100" y="6362"/>
                              <a:pt x="0" y="3409"/>
                              <a:pt x="0" y="173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76" name="Freeform 4475"/>
                      <p:cNvSpPr/>
                      <p:nvPr/>
                    </p:nvSpPr>
                    <p:spPr>
                      <a:xfrm rot="600000" flipV="1">
                        <a:off x="4039917" y="6423368"/>
                        <a:ext cx="7291" cy="63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91" h="6382">
                            <a:moveTo>
                              <a:pt x="0" y="1735"/>
                            </a:moveTo>
                            <a:cubicBezTo>
                              <a:pt x="0" y="61"/>
                              <a:pt x="2215" y="1575"/>
                              <a:pt x="3480" y="-20"/>
                            </a:cubicBezTo>
                            <a:cubicBezTo>
                              <a:pt x="5227" y="-20"/>
                              <a:pt x="7276" y="859"/>
                              <a:pt x="7276" y="2533"/>
                            </a:cubicBezTo>
                            <a:cubicBezTo>
                              <a:pt x="7276" y="4207"/>
                              <a:pt x="4594" y="6362"/>
                              <a:pt x="2847" y="6362"/>
                            </a:cubicBezTo>
                            <a:cubicBezTo>
                              <a:pt x="1100" y="6362"/>
                              <a:pt x="0" y="3409"/>
                              <a:pt x="0" y="173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77" name="Freeform 4476"/>
                      <p:cNvSpPr/>
                      <p:nvPr/>
                    </p:nvSpPr>
                    <p:spPr>
                      <a:xfrm rot="600000" flipV="1">
                        <a:off x="4021831" y="6428952"/>
                        <a:ext cx="7291" cy="63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91" h="6382">
                            <a:moveTo>
                              <a:pt x="0" y="1735"/>
                            </a:moveTo>
                            <a:cubicBezTo>
                              <a:pt x="0" y="61"/>
                              <a:pt x="2215" y="1575"/>
                              <a:pt x="3480" y="-20"/>
                            </a:cubicBezTo>
                            <a:cubicBezTo>
                              <a:pt x="5227" y="-20"/>
                              <a:pt x="7276" y="859"/>
                              <a:pt x="7276" y="2533"/>
                            </a:cubicBezTo>
                            <a:cubicBezTo>
                              <a:pt x="7276" y="4207"/>
                              <a:pt x="4594" y="6362"/>
                              <a:pt x="2847" y="6362"/>
                            </a:cubicBezTo>
                            <a:cubicBezTo>
                              <a:pt x="1100" y="6362"/>
                              <a:pt x="0" y="3409"/>
                              <a:pt x="0" y="173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78" name="Freeform 4477"/>
                      <p:cNvSpPr/>
                      <p:nvPr/>
                    </p:nvSpPr>
                    <p:spPr>
                      <a:xfrm rot="600000" flipV="1">
                        <a:off x="4003960" y="6436313"/>
                        <a:ext cx="7291" cy="63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91" h="6382">
                            <a:moveTo>
                              <a:pt x="0" y="1735"/>
                            </a:moveTo>
                            <a:cubicBezTo>
                              <a:pt x="0" y="61"/>
                              <a:pt x="2215" y="1575"/>
                              <a:pt x="3480" y="-20"/>
                            </a:cubicBezTo>
                            <a:cubicBezTo>
                              <a:pt x="5227" y="-20"/>
                              <a:pt x="7276" y="859"/>
                              <a:pt x="7276" y="2533"/>
                            </a:cubicBezTo>
                            <a:cubicBezTo>
                              <a:pt x="7276" y="4207"/>
                              <a:pt x="4594" y="6362"/>
                              <a:pt x="2847" y="6362"/>
                            </a:cubicBezTo>
                            <a:cubicBezTo>
                              <a:pt x="1100" y="6362"/>
                              <a:pt x="0" y="3409"/>
                              <a:pt x="0" y="173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79" name="Freeform 4478"/>
                      <p:cNvSpPr/>
                      <p:nvPr/>
                    </p:nvSpPr>
                    <p:spPr>
                      <a:xfrm rot="600000" flipV="1">
                        <a:off x="3987828" y="6444252"/>
                        <a:ext cx="7291" cy="63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91" h="6382">
                            <a:moveTo>
                              <a:pt x="0" y="1735"/>
                            </a:moveTo>
                            <a:cubicBezTo>
                              <a:pt x="0" y="61"/>
                              <a:pt x="2215" y="1575"/>
                              <a:pt x="3480" y="-20"/>
                            </a:cubicBezTo>
                            <a:cubicBezTo>
                              <a:pt x="5227" y="-20"/>
                              <a:pt x="7276" y="859"/>
                              <a:pt x="7276" y="2533"/>
                            </a:cubicBezTo>
                            <a:cubicBezTo>
                              <a:pt x="7276" y="4207"/>
                              <a:pt x="4594" y="6362"/>
                              <a:pt x="2847" y="6362"/>
                            </a:cubicBezTo>
                            <a:cubicBezTo>
                              <a:pt x="1100" y="6362"/>
                              <a:pt x="0" y="3409"/>
                              <a:pt x="0" y="173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80" name="Freeform 4479"/>
                      <p:cNvSpPr/>
                      <p:nvPr/>
                    </p:nvSpPr>
                    <p:spPr>
                      <a:xfrm rot="-438000" flipV="1">
                        <a:off x="4301687" y="6493079"/>
                        <a:ext cx="7396" cy="647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396" h="6474">
                            <a:moveTo>
                              <a:pt x="0" y="1760"/>
                            </a:moveTo>
                            <a:cubicBezTo>
                              <a:pt x="0" y="62"/>
                              <a:pt x="2247" y="1598"/>
                              <a:pt x="3530" y="-20"/>
                            </a:cubicBezTo>
                            <a:cubicBezTo>
                              <a:pt x="5302" y="-20"/>
                              <a:pt x="7381" y="871"/>
                              <a:pt x="7381" y="2569"/>
                            </a:cubicBezTo>
                            <a:cubicBezTo>
                              <a:pt x="7381" y="4268"/>
                              <a:pt x="4660" y="6454"/>
                              <a:pt x="2888" y="6454"/>
                            </a:cubicBezTo>
                            <a:cubicBezTo>
                              <a:pt x="1116" y="6454"/>
                              <a:pt x="0" y="3458"/>
                              <a:pt x="0" y="176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81" name="Freeform 4480"/>
                      <p:cNvSpPr/>
                      <p:nvPr/>
                    </p:nvSpPr>
                    <p:spPr>
                      <a:xfrm rot="-438000" flipV="1">
                        <a:off x="4314360" y="6499677"/>
                        <a:ext cx="7396" cy="647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396" h="6474">
                            <a:moveTo>
                              <a:pt x="0" y="1760"/>
                            </a:moveTo>
                            <a:cubicBezTo>
                              <a:pt x="0" y="62"/>
                              <a:pt x="2247" y="1598"/>
                              <a:pt x="3530" y="-20"/>
                            </a:cubicBezTo>
                            <a:cubicBezTo>
                              <a:pt x="5302" y="-20"/>
                              <a:pt x="7381" y="871"/>
                              <a:pt x="7381" y="2569"/>
                            </a:cubicBezTo>
                            <a:cubicBezTo>
                              <a:pt x="7381" y="4268"/>
                              <a:pt x="4660" y="6454"/>
                              <a:pt x="2888" y="6454"/>
                            </a:cubicBezTo>
                            <a:cubicBezTo>
                              <a:pt x="1116" y="6454"/>
                              <a:pt x="0" y="3458"/>
                              <a:pt x="0" y="176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82" name="Freeform 4481"/>
                      <p:cNvSpPr/>
                      <p:nvPr/>
                    </p:nvSpPr>
                    <p:spPr>
                      <a:xfrm rot="-438000" flipV="1">
                        <a:off x="4285210" y="6480803"/>
                        <a:ext cx="7396" cy="647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396" h="6474">
                            <a:moveTo>
                              <a:pt x="0" y="1760"/>
                            </a:moveTo>
                            <a:cubicBezTo>
                              <a:pt x="0" y="62"/>
                              <a:pt x="2247" y="1598"/>
                              <a:pt x="3530" y="-20"/>
                            </a:cubicBezTo>
                            <a:cubicBezTo>
                              <a:pt x="5302" y="-20"/>
                              <a:pt x="7381" y="871"/>
                              <a:pt x="7381" y="2569"/>
                            </a:cubicBezTo>
                            <a:cubicBezTo>
                              <a:pt x="7381" y="4268"/>
                              <a:pt x="4660" y="6454"/>
                              <a:pt x="2888" y="6454"/>
                            </a:cubicBezTo>
                            <a:cubicBezTo>
                              <a:pt x="1116" y="6454"/>
                              <a:pt x="0" y="3458"/>
                              <a:pt x="0" y="176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83" name="Freeform 4482"/>
                      <p:cNvSpPr/>
                      <p:nvPr/>
                    </p:nvSpPr>
                    <p:spPr>
                      <a:xfrm rot="-438000" flipV="1">
                        <a:off x="4269079" y="6468701"/>
                        <a:ext cx="7396" cy="647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396" h="6474">
                            <a:moveTo>
                              <a:pt x="0" y="1760"/>
                            </a:moveTo>
                            <a:cubicBezTo>
                              <a:pt x="0" y="62"/>
                              <a:pt x="2247" y="1598"/>
                              <a:pt x="3530" y="-20"/>
                            </a:cubicBezTo>
                            <a:cubicBezTo>
                              <a:pt x="5302" y="-20"/>
                              <a:pt x="7381" y="871"/>
                              <a:pt x="7381" y="2569"/>
                            </a:cubicBezTo>
                            <a:cubicBezTo>
                              <a:pt x="7381" y="4268"/>
                              <a:pt x="4660" y="6454"/>
                              <a:pt x="2888" y="6454"/>
                            </a:cubicBezTo>
                            <a:cubicBezTo>
                              <a:pt x="1116" y="6454"/>
                              <a:pt x="0" y="3458"/>
                              <a:pt x="0" y="176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84" name="Freeform 4483"/>
                      <p:cNvSpPr/>
                      <p:nvPr/>
                    </p:nvSpPr>
                    <p:spPr>
                      <a:xfrm rot="-438000" flipV="1">
                        <a:off x="4281525" y="6471470"/>
                        <a:ext cx="7396" cy="647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396" h="6474">
                            <a:moveTo>
                              <a:pt x="0" y="1760"/>
                            </a:moveTo>
                            <a:cubicBezTo>
                              <a:pt x="0" y="62"/>
                              <a:pt x="2247" y="1598"/>
                              <a:pt x="3530" y="-20"/>
                            </a:cubicBezTo>
                            <a:cubicBezTo>
                              <a:pt x="5302" y="-20"/>
                              <a:pt x="7381" y="871"/>
                              <a:pt x="7381" y="2569"/>
                            </a:cubicBezTo>
                            <a:cubicBezTo>
                              <a:pt x="7381" y="4268"/>
                              <a:pt x="4660" y="6454"/>
                              <a:pt x="2888" y="6454"/>
                            </a:cubicBezTo>
                            <a:cubicBezTo>
                              <a:pt x="1116" y="6454"/>
                              <a:pt x="0" y="3458"/>
                              <a:pt x="0" y="176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85" name="Freeform 4484"/>
                      <p:cNvSpPr/>
                      <p:nvPr/>
                    </p:nvSpPr>
                    <p:spPr>
                      <a:xfrm rot="-438000" flipV="1">
                        <a:off x="4260794" y="6460671"/>
                        <a:ext cx="7396" cy="647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396" h="6474">
                            <a:moveTo>
                              <a:pt x="0" y="1760"/>
                            </a:moveTo>
                            <a:cubicBezTo>
                              <a:pt x="0" y="62"/>
                              <a:pt x="2247" y="1598"/>
                              <a:pt x="3530" y="-20"/>
                            </a:cubicBezTo>
                            <a:cubicBezTo>
                              <a:pt x="5302" y="-20"/>
                              <a:pt x="7381" y="871"/>
                              <a:pt x="7381" y="2569"/>
                            </a:cubicBezTo>
                            <a:cubicBezTo>
                              <a:pt x="7381" y="4268"/>
                              <a:pt x="4660" y="6454"/>
                              <a:pt x="2888" y="6454"/>
                            </a:cubicBezTo>
                            <a:cubicBezTo>
                              <a:pt x="1116" y="6454"/>
                              <a:pt x="0" y="3458"/>
                              <a:pt x="0" y="176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86" name="Freeform 4485"/>
                      <p:cNvSpPr/>
                      <p:nvPr/>
                    </p:nvSpPr>
                    <p:spPr>
                      <a:xfrm rot="-438000" flipV="1">
                        <a:off x="4294890" y="6478427"/>
                        <a:ext cx="7396" cy="647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396" h="6474">
                            <a:moveTo>
                              <a:pt x="0" y="1760"/>
                            </a:moveTo>
                            <a:cubicBezTo>
                              <a:pt x="0" y="62"/>
                              <a:pt x="2247" y="1598"/>
                              <a:pt x="3530" y="-20"/>
                            </a:cubicBezTo>
                            <a:cubicBezTo>
                              <a:pt x="5302" y="-20"/>
                              <a:pt x="7381" y="871"/>
                              <a:pt x="7381" y="2569"/>
                            </a:cubicBezTo>
                            <a:cubicBezTo>
                              <a:pt x="7381" y="4268"/>
                              <a:pt x="4660" y="6454"/>
                              <a:pt x="2888" y="6454"/>
                            </a:cubicBezTo>
                            <a:cubicBezTo>
                              <a:pt x="1116" y="6454"/>
                              <a:pt x="0" y="3458"/>
                              <a:pt x="0" y="176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87" name="Freeform 4486"/>
                      <p:cNvSpPr/>
                      <p:nvPr/>
                    </p:nvSpPr>
                    <p:spPr>
                      <a:xfrm rot="-438000" flipV="1">
                        <a:off x="4240170" y="6453647"/>
                        <a:ext cx="7396" cy="647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396" h="6474">
                            <a:moveTo>
                              <a:pt x="0" y="1760"/>
                            </a:moveTo>
                            <a:cubicBezTo>
                              <a:pt x="0" y="62"/>
                              <a:pt x="2247" y="1598"/>
                              <a:pt x="3530" y="-20"/>
                            </a:cubicBezTo>
                            <a:cubicBezTo>
                              <a:pt x="5302" y="-20"/>
                              <a:pt x="7381" y="871"/>
                              <a:pt x="7381" y="2569"/>
                            </a:cubicBezTo>
                            <a:cubicBezTo>
                              <a:pt x="7381" y="4268"/>
                              <a:pt x="4660" y="6454"/>
                              <a:pt x="2888" y="6454"/>
                            </a:cubicBezTo>
                            <a:cubicBezTo>
                              <a:pt x="1116" y="6454"/>
                              <a:pt x="0" y="3458"/>
                              <a:pt x="0" y="176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88" name="Freeform 4487"/>
                      <p:cNvSpPr/>
                      <p:nvPr/>
                    </p:nvSpPr>
                    <p:spPr>
                      <a:xfrm rot="-438000" flipV="1">
                        <a:off x="4217706" y="6445658"/>
                        <a:ext cx="7396" cy="647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396" h="6474">
                            <a:moveTo>
                              <a:pt x="0" y="1760"/>
                            </a:moveTo>
                            <a:cubicBezTo>
                              <a:pt x="0" y="62"/>
                              <a:pt x="2247" y="1598"/>
                              <a:pt x="3530" y="-20"/>
                            </a:cubicBezTo>
                            <a:cubicBezTo>
                              <a:pt x="5302" y="-20"/>
                              <a:pt x="7381" y="871"/>
                              <a:pt x="7381" y="2569"/>
                            </a:cubicBezTo>
                            <a:cubicBezTo>
                              <a:pt x="7381" y="4268"/>
                              <a:pt x="4660" y="6454"/>
                              <a:pt x="2888" y="6454"/>
                            </a:cubicBezTo>
                            <a:cubicBezTo>
                              <a:pt x="1116" y="6454"/>
                              <a:pt x="0" y="3458"/>
                              <a:pt x="0" y="176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89" name="Freeform 4488"/>
                      <p:cNvSpPr/>
                      <p:nvPr/>
                    </p:nvSpPr>
                    <p:spPr>
                      <a:xfrm rot="-438000" flipV="1">
                        <a:off x="4224386" y="6449141"/>
                        <a:ext cx="7396" cy="647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396" h="6474">
                            <a:moveTo>
                              <a:pt x="0" y="1760"/>
                            </a:moveTo>
                            <a:cubicBezTo>
                              <a:pt x="0" y="62"/>
                              <a:pt x="2247" y="1598"/>
                              <a:pt x="3530" y="-20"/>
                            </a:cubicBezTo>
                            <a:cubicBezTo>
                              <a:pt x="5302" y="-20"/>
                              <a:pt x="7381" y="871"/>
                              <a:pt x="7381" y="2569"/>
                            </a:cubicBezTo>
                            <a:cubicBezTo>
                              <a:pt x="7381" y="4268"/>
                              <a:pt x="4660" y="6454"/>
                              <a:pt x="2888" y="6454"/>
                            </a:cubicBezTo>
                            <a:cubicBezTo>
                              <a:pt x="1116" y="6454"/>
                              <a:pt x="0" y="3458"/>
                              <a:pt x="0" y="176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90" name="Freeform 4489"/>
                      <p:cNvSpPr/>
                      <p:nvPr/>
                    </p:nvSpPr>
                    <p:spPr>
                      <a:xfrm rot="-438000" flipV="1">
                        <a:off x="4235333" y="6454835"/>
                        <a:ext cx="7396" cy="647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396" h="6474">
                            <a:moveTo>
                              <a:pt x="0" y="1760"/>
                            </a:moveTo>
                            <a:cubicBezTo>
                              <a:pt x="0" y="62"/>
                              <a:pt x="2247" y="1598"/>
                              <a:pt x="3530" y="-20"/>
                            </a:cubicBezTo>
                            <a:cubicBezTo>
                              <a:pt x="5302" y="-20"/>
                              <a:pt x="7381" y="871"/>
                              <a:pt x="7381" y="2569"/>
                            </a:cubicBezTo>
                            <a:cubicBezTo>
                              <a:pt x="7381" y="4268"/>
                              <a:pt x="4660" y="6454"/>
                              <a:pt x="2888" y="6454"/>
                            </a:cubicBezTo>
                            <a:cubicBezTo>
                              <a:pt x="1116" y="6454"/>
                              <a:pt x="0" y="3458"/>
                              <a:pt x="0" y="176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91" name="Freeform 4490"/>
                      <p:cNvSpPr/>
                      <p:nvPr/>
                    </p:nvSpPr>
                    <p:spPr>
                      <a:xfrm rot="-438000" flipV="1">
                        <a:off x="4252615" y="6460121"/>
                        <a:ext cx="7396" cy="647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396" h="6474">
                            <a:moveTo>
                              <a:pt x="0" y="1760"/>
                            </a:moveTo>
                            <a:cubicBezTo>
                              <a:pt x="0" y="62"/>
                              <a:pt x="2247" y="1598"/>
                              <a:pt x="3530" y="-20"/>
                            </a:cubicBezTo>
                            <a:cubicBezTo>
                              <a:pt x="5302" y="-20"/>
                              <a:pt x="7381" y="871"/>
                              <a:pt x="7381" y="2569"/>
                            </a:cubicBezTo>
                            <a:cubicBezTo>
                              <a:pt x="7381" y="4268"/>
                              <a:pt x="4660" y="6454"/>
                              <a:pt x="2888" y="6454"/>
                            </a:cubicBezTo>
                            <a:cubicBezTo>
                              <a:pt x="1116" y="6454"/>
                              <a:pt x="0" y="3458"/>
                              <a:pt x="0" y="176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92" name="Freeform 4491"/>
                      <p:cNvSpPr/>
                      <p:nvPr/>
                    </p:nvSpPr>
                    <p:spPr>
                      <a:xfrm rot="3000000" flipV="1">
                        <a:off x="3958076" y="6453044"/>
                        <a:ext cx="7556" cy="65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56" h="6547">
                            <a:moveTo>
                              <a:pt x="0" y="1780"/>
                            </a:moveTo>
                            <a:cubicBezTo>
                              <a:pt x="0" y="62"/>
                              <a:pt x="2295" y="1616"/>
                              <a:pt x="3606" y="-20"/>
                            </a:cubicBezTo>
                            <a:cubicBezTo>
                              <a:pt x="5417" y="-20"/>
                              <a:pt x="7540" y="881"/>
                              <a:pt x="7540" y="2598"/>
                            </a:cubicBezTo>
                            <a:cubicBezTo>
                              <a:pt x="7540" y="4316"/>
                              <a:pt x="4761" y="6526"/>
                              <a:pt x="2951" y="6526"/>
                            </a:cubicBezTo>
                            <a:cubicBezTo>
                              <a:pt x="1140" y="6526"/>
                              <a:pt x="0" y="3497"/>
                              <a:pt x="0" y="178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93" name="Freeform 4492"/>
                      <p:cNvSpPr/>
                      <p:nvPr/>
                    </p:nvSpPr>
                    <p:spPr>
                      <a:xfrm rot="3000000" flipV="1">
                        <a:off x="3966697" y="6443007"/>
                        <a:ext cx="7556" cy="65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56" h="6547">
                            <a:moveTo>
                              <a:pt x="0" y="1780"/>
                            </a:moveTo>
                            <a:cubicBezTo>
                              <a:pt x="0" y="62"/>
                              <a:pt x="2295" y="1616"/>
                              <a:pt x="3606" y="-20"/>
                            </a:cubicBezTo>
                            <a:cubicBezTo>
                              <a:pt x="5417" y="-20"/>
                              <a:pt x="7540" y="881"/>
                              <a:pt x="7540" y="2598"/>
                            </a:cubicBezTo>
                            <a:cubicBezTo>
                              <a:pt x="7540" y="4316"/>
                              <a:pt x="4761" y="6526"/>
                              <a:pt x="2951" y="6526"/>
                            </a:cubicBezTo>
                            <a:cubicBezTo>
                              <a:pt x="1140" y="6526"/>
                              <a:pt x="0" y="3497"/>
                              <a:pt x="0" y="178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94" name="Freeform 4493"/>
                      <p:cNvSpPr/>
                      <p:nvPr/>
                    </p:nvSpPr>
                    <p:spPr>
                      <a:xfrm rot="3000000" flipV="1">
                        <a:off x="3948923" y="6462172"/>
                        <a:ext cx="7556" cy="65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56" h="6547">
                            <a:moveTo>
                              <a:pt x="0" y="1780"/>
                            </a:moveTo>
                            <a:cubicBezTo>
                              <a:pt x="0" y="62"/>
                              <a:pt x="2295" y="1616"/>
                              <a:pt x="3606" y="-20"/>
                            </a:cubicBezTo>
                            <a:cubicBezTo>
                              <a:pt x="5417" y="-20"/>
                              <a:pt x="7540" y="881"/>
                              <a:pt x="7540" y="2598"/>
                            </a:cubicBezTo>
                            <a:cubicBezTo>
                              <a:pt x="7540" y="4316"/>
                              <a:pt x="4761" y="6526"/>
                              <a:pt x="2951" y="6526"/>
                            </a:cubicBezTo>
                            <a:cubicBezTo>
                              <a:pt x="1140" y="6526"/>
                              <a:pt x="0" y="3497"/>
                              <a:pt x="0" y="178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95" name="Freeform 4494"/>
                      <p:cNvSpPr/>
                      <p:nvPr/>
                    </p:nvSpPr>
                    <p:spPr>
                      <a:xfrm rot="3000000" flipV="1">
                        <a:off x="3957542" y="6444529"/>
                        <a:ext cx="7556" cy="65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56" h="6547">
                            <a:moveTo>
                              <a:pt x="0" y="1780"/>
                            </a:moveTo>
                            <a:cubicBezTo>
                              <a:pt x="0" y="62"/>
                              <a:pt x="2295" y="1616"/>
                              <a:pt x="3606" y="-20"/>
                            </a:cubicBezTo>
                            <a:cubicBezTo>
                              <a:pt x="5417" y="-20"/>
                              <a:pt x="7540" y="881"/>
                              <a:pt x="7540" y="2598"/>
                            </a:cubicBezTo>
                            <a:cubicBezTo>
                              <a:pt x="7540" y="4316"/>
                              <a:pt x="4761" y="6526"/>
                              <a:pt x="2951" y="6526"/>
                            </a:cubicBezTo>
                            <a:cubicBezTo>
                              <a:pt x="1140" y="6526"/>
                              <a:pt x="0" y="3497"/>
                              <a:pt x="0" y="178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96" name="Freeform 4495"/>
                      <p:cNvSpPr/>
                      <p:nvPr/>
                    </p:nvSpPr>
                    <p:spPr>
                      <a:xfrm rot="3000000" flipV="1">
                        <a:off x="3939662" y="6471095"/>
                        <a:ext cx="7556" cy="65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56" h="6547">
                            <a:moveTo>
                              <a:pt x="0" y="1780"/>
                            </a:moveTo>
                            <a:cubicBezTo>
                              <a:pt x="0" y="62"/>
                              <a:pt x="2295" y="1616"/>
                              <a:pt x="3606" y="-20"/>
                            </a:cubicBezTo>
                            <a:cubicBezTo>
                              <a:pt x="5417" y="-20"/>
                              <a:pt x="7540" y="881"/>
                              <a:pt x="7540" y="2598"/>
                            </a:cubicBezTo>
                            <a:cubicBezTo>
                              <a:pt x="7540" y="4316"/>
                              <a:pt x="4761" y="6526"/>
                              <a:pt x="2951" y="6526"/>
                            </a:cubicBezTo>
                            <a:cubicBezTo>
                              <a:pt x="1140" y="6526"/>
                              <a:pt x="0" y="3497"/>
                              <a:pt x="0" y="178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97" name="Freeform 4496"/>
                      <p:cNvSpPr/>
                      <p:nvPr/>
                    </p:nvSpPr>
                    <p:spPr>
                      <a:xfrm rot="3000000" flipV="1">
                        <a:off x="3929366" y="6487102"/>
                        <a:ext cx="7556" cy="65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56" h="6547">
                            <a:moveTo>
                              <a:pt x="0" y="1780"/>
                            </a:moveTo>
                            <a:cubicBezTo>
                              <a:pt x="0" y="62"/>
                              <a:pt x="2295" y="1616"/>
                              <a:pt x="3606" y="-20"/>
                            </a:cubicBezTo>
                            <a:cubicBezTo>
                              <a:pt x="5417" y="-20"/>
                              <a:pt x="7540" y="881"/>
                              <a:pt x="7540" y="2598"/>
                            </a:cubicBezTo>
                            <a:cubicBezTo>
                              <a:pt x="7540" y="4316"/>
                              <a:pt x="4761" y="6526"/>
                              <a:pt x="2951" y="6526"/>
                            </a:cubicBezTo>
                            <a:cubicBezTo>
                              <a:pt x="1140" y="6526"/>
                              <a:pt x="0" y="3497"/>
                              <a:pt x="0" y="178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98" name="Freeform 4497"/>
                      <p:cNvSpPr/>
                      <p:nvPr/>
                    </p:nvSpPr>
                    <p:spPr>
                      <a:xfrm rot="3000000" flipV="1">
                        <a:off x="3920366" y="6504327"/>
                        <a:ext cx="7556" cy="65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56" h="6547">
                            <a:moveTo>
                              <a:pt x="0" y="1780"/>
                            </a:moveTo>
                            <a:cubicBezTo>
                              <a:pt x="0" y="62"/>
                              <a:pt x="2295" y="1616"/>
                              <a:pt x="3606" y="-20"/>
                            </a:cubicBezTo>
                            <a:cubicBezTo>
                              <a:pt x="5417" y="-20"/>
                              <a:pt x="7540" y="881"/>
                              <a:pt x="7540" y="2598"/>
                            </a:cubicBezTo>
                            <a:cubicBezTo>
                              <a:pt x="7540" y="4316"/>
                              <a:pt x="4761" y="6526"/>
                              <a:pt x="2951" y="6526"/>
                            </a:cubicBezTo>
                            <a:cubicBezTo>
                              <a:pt x="1140" y="6526"/>
                              <a:pt x="0" y="3497"/>
                              <a:pt x="0" y="178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499" name="Freeform 4498"/>
                      <p:cNvSpPr/>
                      <p:nvPr/>
                    </p:nvSpPr>
                    <p:spPr>
                      <a:xfrm rot="3000000" flipV="1">
                        <a:off x="3913068" y="6520867"/>
                        <a:ext cx="7556" cy="65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56" h="6547">
                            <a:moveTo>
                              <a:pt x="0" y="1780"/>
                            </a:moveTo>
                            <a:cubicBezTo>
                              <a:pt x="0" y="62"/>
                              <a:pt x="2295" y="1616"/>
                              <a:pt x="3606" y="-20"/>
                            </a:cubicBezTo>
                            <a:cubicBezTo>
                              <a:pt x="5417" y="-20"/>
                              <a:pt x="7540" y="881"/>
                              <a:pt x="7540" y="2598"/>
                            </a:cubicBezTo>
                            <a:cubicBezTo>
                              <a:pt x="7540" y="4316"/>
                              <a:pt x="4761" y="6526"/>
                              <a:pt x="2951" y="6526"/>
                            </a:cubicBezTo>
                            <a:cubicBezTo>
                              <a:pt x="1140" y="6526"/>
                              <a:pt x="0" y="3497"/>
                              <a:pt x="0" y="178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500" name="Freeform 4499"/>
                      <p:cNvSpPr/>
                      <p:nvPr/>
                    </p:nvSpPr>
                    <p:spPr>
                      <a:xfrm rot="6900000" flipV="1">
                        <a:off x="4267733" y="6633595"/>
                        <a:ext cx="7571" cy="653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71" h="6534">
                            <a:moveTo>
                              <a:pt x="0" y="1776"/>
                            </a:moveTo>
                            <a:cubicBezTo>
                              <a:pt x="0" y="62"/>
                              <a:pt x="2300" y="1613"/>
                              <a:pt x="3614" y="-20"/>
                            </a:cubicBezTo>
                            <a:cubicBezTo>
                              <a:pt x="5428" y="-20"/>
                              <a:pt x="7556" y="879"/>
                              <a:pt x="7556" y="2593"/>
                            </a:cubicBezTo>
                            <a:cubicBezTo>
                              <a:pt x="7556" y="4307"/>
                              <a:pt x="4770" y="6513"/>
                              <a:pt x="2957" y="6513"/>
                            </a:cubicBezTo>
                            <a:cubicBezTo>
                              <a:pt x="1142" y="6513"/>
                              <a:pt x="0" y="3490"/>
                              <a:pt x="0" y="177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501" name="Freeform 4500"/>
                      <p:cNvSpPr/>
                      <p:nvPr/>
                    </p:nvSpPr>
                    <p:spPr>
                      <a:xfrm rot="6900000" flipV="1">
                        <a:off x="4261706" y="6646632"/>
                        <a:ext cx="7571" cy="653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71" h="6534">
                            <a:moveTo>
                              <a:pt x="0" y="1776"/>
                            </a:moveTo>
                            <a:cubicBezTo>
                              <a:pt x="0" y="62"/>
                              <a:pt x="2300" y="1613"/>
                              <a:pt x="3614" y="-20"/>
                            </a:cubicBezTo>
                            <a:cubicBezTo>
                              <a:pt x="5428" y="-20"/>
                              <a:pt x="7556" y="879"/>
                              <a:pt x="7556" y="2593"/>
                            </a:cubicBezTo>
                            <a:cubicBezTo>
                              <a:pt x="7556" y="4307"/>
                              <a:pt x="4770" y="6513"/>
                              <a:pt x="2957" y="6513"/>
                            </a:cubicBezTo>
                            <a:cubicBezTo>
                              <a:pt x="1142" y="6513"/>
                              <a:pt x="0" y="3490"/>
                              <a:pt x="0" y="177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502" name="Freeform 4501"/>
                      <p:cNvSpPr/>
                      <p:nvPr/>
                    </p:nvSpPr>
                    <p:spPr>
                      <a:xfrm rot="6900000" flipV="1">
                        <a:off x="4279230" y="6616496"/>
                        <a:ext cx="7571" cy="653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71" h="6534">
                            <a:moveTo>
                              <a:pt x="0" y="1776"/>
                            </a:moveTo>
                            <a:cubicBezTo>
                              <a:pt x="0" y="62"/>
                              <a:pt x="2300" y="1613"/>
                              <a:pt x="3614" y="-20"/>
                            </a:cubicBezTo>
                            <a:cubicBezTo>
                              <a:pt x="5428" y="-20"/>
                              <a:pt x="7556" y="879"/>
                              <a:pt x="7556" y="2593"/>
                            </a:cubicBezTo>
                            <a:cubicBezTo>
                              <a:pt x="7556" y="4307"/>
                              <a:pt x="4770" y="6513"/>
                              <a:pt x="2957" y="6513"/>
                            </a:cubicBezTo>
                            <a:cubicBezTo>
                              <a:pt x="1142" y="6513"/>
                              <a:pt x="0" y="3490"/>
                              <a:pt x="0" y="177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503" name="Freeform 4502"/>
                      <p:cNvSpPr/>
                      <p:nvPr/>
                    </p:nvSpPr>
                    <p:spPr>
                      <a:xfrm rot="6900000" flipV="1">
                        <a:off x="4290573" y="6599756"/>
                        <a:ext cx="7571" cy="653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71" h="6534">
                            <a:moveTo>
                              <a:pt x="0" y="1776"/>
                            </a:moveTo>
                            <a:cubicBezTo>
                              <a:pt x="0" y="62"/>
                              <a:pt x="2300" y="1613"/>
                              <a:pt x="3614" y="-20"/>
                            </a:cubicBezTo>
                            <a:cubicBezTo>
                              <a:pt x="5428" y="-20"/>
                              <a:pt x="7556" y="879"/>
                              <a:pt x="7556" y="2593"/>
                            </a:cubicBezTo>
                            <a:cubicBezTo>
                              <a:pt x="7556" y="4307"/>
                              <a:pt x="4770" y="6513"/>
                              <a:pt x="2957" y="6513"/>
                            </a:cubicBezTo>
                            <a:cubicBezTo>
                              <a:pt x="1142" y="6513"/>
                              <a:pt x="0" y="3490"/>
                              <a:pt x="0" y="177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504" name="Freeform 4503"/>
                      <p:cNvSpPr/>
                      <p:nvPr/>
                    </p:nvSpPr>
                    <p:spPr>
                      <a:xfrm rot="6900000" flipV="1">
                        <a:off x="4288327" y="6612408"/>
                        <a:ext cx="7571" cy="653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71" h="6534">
                            <a:moveTo>
                              <a:pt x="0" y="1776"/>
                            </a:moveTo>
                            <a:cubicBezTo>
                              <a:pt x="0" y="62"/>
                              <a:pt x="2300" y="1613"/>
                              <a:pt x="3614" y="-20"/>
                            </a:cubicBezTo>
                            <a:cubicBezTo>
                              <a:pt x="5428" y="-20"/>
                              <a:pt x="7556" y="879"/>
                              <a:pt x="7556" y="2593"/>
                            </a:cubicBezTo>
                            <a:cubicBezTo>
                              <a:pt x="7556" y="4307"/>
                              <a:pt x="4770" y="6513"/>
                              <a:pt x="2957" y="6513"/>
                            </a:cubicBezTo>
                            <a:cubicBezTo>
                              <a:pt x="1142" y="6513"/>
                              <a:pt x="0" y="3490"/>
                              <a:pt x="0" y="177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505" name="Freeform 4504"/>
                      <p:cNvSpPr/>
                      <p:nvPr/>
                    </p:nvSpPr>
                    <p:spPr>
                      <a:xfrm rot="6900000" flipV="1">
                        <a:off x="4298190" y="6591076"/>
                        <a:ext cx="7571" cy="653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71" h="6534">
                            <a:moveTo>
                              <a:pt x="0" y="1776"/>
                            </a:moveTo>
                            <a:cubicBezTo>
                              <a:pt x="0" y="62"/>
                              <a:pt x="2300" y="1613"/>
                              <a:pt x="3614" y="-20"/>
                            </a:cubicBezTo>
                            <a:cubicBezTo>
                              <a:pt x="5428" y="-20"/>
                              <a:pt x="7556" y="879"/>
                              <a:pt x="7556" y="2593"/>
                            </a:cubicBezTo>
                            <a:cubicBezTo>
                              <a:pt x="7556" y="4307"/>
                              <a:pt x="4770" y="6513"/>
                              <a:pt x="2957" y="6513"/>
                            </a:cubicBezTo>
                            <a:cubicBezTo>
                              <a:pt x="1142" y="6513"/>
                              <a:pt x="0" y="3490"/>
                              <a:pt x="0" y="177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506" name="Freeform 4505"/>
                      <p:cNvSpPr/>
                      <p:nvPr/>
                    </p:nvSpPr>
                    <p:spPr>
                      <a:xfrm rot="6900000" flipV="1">
                        <a:off x="4281973" y="6626153"/>
                        <a:ext cx="7571" cy="653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71" h="6534">
                            <a:moveTo>
                              <a:pt x="0" y="1776"/>
                            </a:moveTo>
                            <a:cubicBezTo>
                              <a:pt x="0" y="62"/>
                              <a:pt x="2300" y="1613"/>
                              <a:pt x="3614" y="-20"/>
                            </a:cubicBezTo>
                            <a:cubicBezTo>
                              <a:pt x="5428" y="-20"/>
                              <a:pt x="7556" y="879"/>
                              <a:pt x="7556" y="2593"/>
                            </a:cubicBezTo>
                            <a:cubicBezTo>
                              <a:pt x="7556" y="4307"/>
                              <a:pt x="4770" y="6513"/>
                              <a:pt x="2957" y="6513"/>
                            </a:cubicBezTo>
                            <a:cubicBezTo>
                              <a:pt x="1142" y="6513"/>
                              <a:pt x="0" y="3490"/>
                              <a:pt x="0" y="177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507" name="Freeform 4506"/>
                      <p:cNvSpPr/>
                      <p:nvPr/>
                    </p:nvSpPr>
                    <p:spPr>
                      <a:xfrm rot="6000000" flipV="1">
                        <a:off x="4309584" y="6569273"/>
                        <a:ext cx="7354" cy="632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354" h="6327">
                            <a:moveTo>
                              <a:pt x="0" y="1720"/>
                            </a:moveTo>
                            <a:cubicBezTo>
                              <a:pt x="0" y="60"/>
                              <a:pt x="2234" y="1562"/>
                              <a:pt x="3510" y="-20"/>
                            </a:cubicBezTo>
                            <a:cubicBezTo>
                              <a:pt x="5272" y="-20"/>
                              <a:pt x="7339" y="851"/>
                              <a:pt x="7339" y="2511"/>
                            </a:cubicBezTo>
                            <a:cubicBezTo>
                              <a:pt x="7339" y="4171"/>
                              <a:pt x="4634" y="6307"/>
                              <a:pt x="2872" y="6307"/>
                            </a:cubicBezTo>
                            <a:cubicBezTo>
                              <a:pt x="1110" y="6307"/>
                              <a:pt x="0" y="3380"/>
                              <a:pt x="0" y="172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508" name="Freeform 4507"/>
                      <p:cNvSpPr/>
                      <p:nvPr/>
                    </p:nvSpPr>
                    <p:spPr>
                      <a:xfrm rot="6000000" flipV="1">
                        <a:off x="4310465" y="6545263"/>
                        <a:ext cx="7354" cy="632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354" h="6327">
                            <a:moveTo>
                              <a:pt x="0" y="1720"/>
                            </a:moveTo>
                            <a:cubicBezTo>
                              <a:pt x="0" y="60"/>
                              <a:pt x="2234" y="1562"/>
                              <a:pt x="3510" y="-20"/>
                            </a:cubicBezTo>
                            <a:cubicBezTo>
                              <a:pt x="5272" y="-20"/>
                              <a:pt x="7339" y="851"/>
                              <a:pt x="7339" y="2511"/>
                            </a:cubicBezTo>
                            <a:cubicBezTo>
                              <a:pt x="7339" y="4171"/>
                              <a:pt x="4634" y="6307"/>
                              <a:pt x="2872" y="6307"/>
                            </a:cubicBezTo>
                            <a:cubicBezTo>
                              <a:pt x="1110" y="6307"/>
                              <a:pt x="0" y="3380"/>
                              <a:pt x="0" y="172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509" name="Freeform 4508"/>
                      <p:cNvSpPr/>
                      <p:nvPr/>
                    </p:nvSpPr>
                    <p:spPr>
                      <a:xfrm rot="6000000" flipV="1">
                        <a:off x="4304208" y="6518127"/>
                        <a:ext cx="7354" cy="632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354" h="6327">
                            <a:moveTo>
                              <a:pt x="0" y="1720"/>
                            </a:moveTo>
                            <a:cubicBezTo>
                              <a:pt x="0" y="60"/>
                              <a:pt x="2234" y="1562"/>
                              <a:pt x="3510" y="-20"/>
                            </a:cubicBezTo>
                            <a:cubicBezTo>
                              <a:pt x="5272" y="-20"/>
                              <a:pt x="7339" y="851"/>
                              <a:pt x="7339" y="2511"/>
                            </a:cubicBezTo>
                            <a:cubicBezTo>
                              <a:pt x="7339" y="4171"/>
                              <a:pt x="4634" y="6307"/>
                              <a:pt x="2872" y="6307"/>
                            </a:cubicBezTo>
                            <a:cubicBezTo>
                              <a:pt x="1110" y="6307"/>
                              <a:pt x="0" y="3380"/>
                              <a:pt x="0" y="172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510" name="Freeform 4509"/>
                      <p:cNvSpPr/>
                      <p:nvPr/>
                    </p:nvSpPr>
                    <p:spPr>
                      <a:xfrm rot="6000000" flipV="1">
                        <a:off x="4306293" y="6531246"/>
                        <a:ext cx="7354" cy="632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354" h="6327">
                            <a:moveTo>
                              <a:pt x="0" y="1720"/>
                            </a:moveTo>
                            <a:cubicBezTo>
                              <a:pt x="0" y="60"/>
                              <a:pt x="2234" y="1562"/>
                              <a:pt x="3510" y="-20"/>
                            </a:cubicBezTo>
                            <a:cubicBezTo>
                              <a:pt x="5272" y="-20"/>
                              <a:pt x="7339" y="851"/>
                              <a:pt x="7339" y="2511"/>
                            </a:cubicBezTo>
                            <a:cubicBezTo>
                              <a:pt x="7339" y="4171"/>
                              <a:pt x="4634" y="6307"/>
                              <a:pt x="2872" y="6307"/>
                            </a:cubicBezTo>
                            <a:cubicBezTo>
                              <a:pt x="1110" y="6307"/>
                              <a:pt x="0" y="3380"/>
                              <a:pt x="0" y="172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511" name="Freeform 4510"/>
                      <p:cNvSpPr/>
                      <p:nvPr/>
                    </p:nvSpPr>
                    <p:spPr>
                      <a:xfrm rot="6000000" flipV="1">
                        <a:off x="4309159" y="6552732"/>
                        <a:ext cx="7354" cy="632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354" h="6327">
                            <a:moveTo>
                              <a:pt x="0" y="1720"/>
                            </a:moveTo>
                            <a:cubicBezTo>
                              <a:pt x="0" y="60"/>
                              <a:pt x="2234" y="1562"/>
                              <a:pt x="3510" y="-20"/>
                            </a:cubicBezTo>
                            <a:cubicBezTo>
                              <a:pt x="5272" y="-20"/>
                              <a:pt x="7339" y="851"/>
                              <a:pt x="7339" y="2511"/>
                            </a:cubicBezTo>
                            <a:cubicBezTo>
                              <a:pt x="7339" y="4171"/>
                              <a:pt x="4634" y="6307"/>
                              <a:pt x="2872" y="6307"/>
                            </a:cubicBezTo>
                            <a:cubicBezTo>
                              <a:pt x="1110" y="6307"/>
                              <a:pt x="0" y="3380"/>
                              <a:pt x="0" y="172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512" name="Freeform 4511"/>
                      <p:cNvSpPr/>
                      <p:nvPr/>
                    </p:nvSpPr>
                    <p:spPr>
                      <a:xfrm rot="6000000" flipV="1">
                        <a:off x="4307020" y="6564968"/>
                        <a:ext cx="7354" cy="632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354" h="6327">
                            <a:moveTo>
                              <a:pt x="0" y="1720"/>
                            </a:moveTo>
                            <a:cubicBezTo>
                              <a:pt x="0" y="60"/>
                              <a:pt x="2234" y="1562"/>
                              <a:pt x="3510" y="-20"/>
                            </a:cubicBezTo>
                            <a:cubicBezTo>
                              <a:pt x="5272" y="-20"/>
                              <a:pt x="7339" y="851"/>
                              <a:pt x="7339" y="2511"/>
                            </a:cubicBezTo>
                            <a:cubicBezTo>
                              <a:pt x="7339" y="4171"/>
                              <a:pt x="4634" y="6307"/>
                              <a:pt x="2872" y="6307"/>
                            </a:cubicBezTo>
                            <a:cubicBezTo>
                              <a:pt x="1110" y="6307"/>
                              <a:pt x="0" y="3380"/>
                              <a:pt x="0" y="172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513" name="Freeform 4512"/>
                      <p:cNvSpPr/>
                      <p:nvPr/>
                    </p:nvSpPr>
                    <p:spPr>
                      <a:xfrm rot="6900000" flipV="1">
                        <a:off x="4298458" y="6582701"/>
                        <a:ext cx="7571" cy="653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71" h="6534">
                            <a:moveTo>
                              <a:pt x="0" y="1776"/>
                            </a:moveTo>
                            <a:cubicBezTo>
                              <a:pt x="0" y="62"/>
                              <a:pt x="2300" y="1613"/>
                              <a:pt x="3614" y="-20"/>
                            </a:cubicBezTo>
                            <a:cubicBezTo>
                              <a:pt x="5428" y="-20"/>
                              <a:pt x="7556" y="879"/>
                              <a:pt x="7556" y="2593"/>
                            </a:cubicBezTo>
                            <a:cubicBezTo>
                              <a:pt x="7556" y="4307"/>
                              <a:pt x="4770" y="6513"/>
                              <a:pt x="2957" y="6513"/>
                            </a:cubicBezTo>
                            <a:cubicBezTo>
                              <a:pt x="1142" y="6513"/>
                              <a:pt x="0" y="3490"/>
                              <a:pt x="0" y="177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514" name="Freeform 4513"/>
                      <p:cNvSpPr/>
                      <p:nvPr/>
                    </p:nvSpPr>
                    <p:spPr>
                      <a:xfrm rot="6000000" flipV="1">
                        <a:off x="4303162" y="6505193"/>
                        <a:ext cx="7354" cy="632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354" h="6327">
                            <a:moveTo>
                              <a:pt x="0" y="1720"/>
                            </a:moveTo>
                            <a:cubicBezTo>
                              <a:pt x="0" y="60"/>
                              <a:pt x="2234" y="1562"/>
                              <a:pt x="3510" y="-20"/>
                            </a:cubicBezTo>
                            <a:cubicBezTo>
                              <a:pt x="5272" y="-20"/>
                              <a:pt x="7339" y="851"/>
                              <a:pt x="7339" y="2511"/>
                            </a:cubicBezTo>
                            <a:cubicBezTo>
                              <a:pt x="7339" y="4171"/>
                              <a:pt x="4634" y="6307"/>
                              <a:pt x="2872" y="6307"/>
                            </a:cubicBezTo>
                            <a:cubicBezTo>
                              <a:pt x="1110" y="6307"/>
                              <a:pt x="0" y="3380"/>
                              <a:pt x="0" y="172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515" name="Freeform 4514"/>
                      <p:cNvSpPr/>
                      <p:nvPr/>
                    </p:nvSpPr>
                    <p:spPr>
                      <a:xfrm rot="6000000" flipV="1">
                        <a:off x="4311017" y="6523187"/>
                        <a:ext cx="7354" cy="632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354" h="6327">
                            <a:moveTo>
                              <a:pt x="0" y="1720"/>
                            </a:moveTo>
                            <a:cubicBezTo>
                              <a:pt x="0" y="60"/>
                              <a:pt x="2234" y="1562"/>
                              <a:pt x="3510" y="-20"/>
                            </a:cubicBezTo>
                            <a:cubicBezTo>
                              <a:pt x="5272" y="-20"/>
                              <a:pt x="7339" y="851"/>
                              <a:pt x="7339" y="2511"/>
                            </a:cubicBezTo>
                            <a:cubicBezTo>
                              <a:pt x="7339" y="4171"/>
                              <a:pt x="4634" y="6307"/>
                              <a:pt x="2872" y="6307"/>
                            </a:cubicBezTo>
                            <a:cubicBezTo>
                              <a:pt x="1110" y="6307"/>
                              <a:pt x="0" y="3380"/>
                              <a:pt x="0" y="172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516" name="Freeform 4515"/>
                      <p:cNvSpPr/>
                      <p:nvPr/>
                    </p:nvSpPr>
                    <p:spPr>
                      <a:xfrm rot="6000000" flipV="1">
                        <a:off x="4302335" y="6492298"/>
                        <a:ext cx="7354" cy="632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354" h="6327">
                            <a:moveTo>
                              <a:pt x="0" y="1720"/>
                            </a:moveTo>
                            <a:cubicBezTo>
                              <a:pt x="0" y="60"/>
                              <a:pt x="2234" y="1562"/>
                              <a:pt x="3510" y="-20"/>
                            </a:cubicBezTo>
                            <a:cubicBezTo>
                              <a:pt x="5272" y="-20"/>
                              <a:pt x="7339" y="851"/>
                              <a:pt x="7339" y="2511"/>
                            </a:cubicBezTo>
                            <a:cubicBezTo>
                              <a:pt x="7339" y="4171"/>
                              <a:pt x="4634" y="6307"/>
                              <a:pt x="2872" y="6307"/>
                            </a:cubicBezTo>
                            <a:cubicBezTo>
                              <a:pt x="1110" y="6307"/>
                              <a:pt x="0" y="3380"/>
                              <a:pt x="0" y="172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517" name="Freeform 4516"/>
                      <p:cNvSpPr/>
                      <p:nvPr/>
                    </p:nvSpPr>
                    <p:spPr>
                      <a:xfrm rot="-3000000" flipV="1">
                        <a:off x="3904653" y="6490541"/>
                        <a:ext cx="7556" cy="65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56" h="6547">
                            <a:moveTo>
                              <a:pt x="0" y="1780"/>
                            </a:moveTo>
                            <a:cubicBezTo>
                              <a:pt x="0" y="62"/>
                              <a:pt x="2295" y="1616"/>
                              <a:pt x="3606" y="-20"/>
                            </a:cubicBezTo>
                            <a:cubicBezTo>
                              <a:pt x="5417" y="-20"/>
                              <a:pt x="7540" y="881"/>
                              <a:pt x="7540" y="2598"/>
                            </a:cubicBezTo>
                            <a:cubicBezTo>
                              <a:pt x="7540" y="4316"/>
                              <a:pt x="4761" y="6526"/>
                              <a:pt x="2951" y="6526"/>
                            </a:cubicBezTo>
                            <a:cubicBezTo>
                              <a:pt x="1140" y="6526"/>
                              <a:pt x="0" y="3497"/>
                              <a:pt x="0" y="178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518" name="Freeform 4517"/>
                      <p:cNvSpPr/>
                      <p:nvPr/>
                    </p:nvSpPr>
                    <p:spPr>
                      <a:xfrm rot="-3000000" flipV="1">
                        <a:off x="3902037" y="6509833"/>
                        <a:ext cx="7556" cy="65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56" h="6547">
                            <a:moveTo>
                              <a:pt x="0" y="1780"/>
                            </a:moveTo>
                            <a:cubicBezTo>
                              <a:pt x="0" y="62"/>
                              <a:pt x="2295" y="1616"/>
                              <a:pt x="3606" y="-20"/>
                            </a:cubicBezTo>
                            <a:cubicBezTo>
                              <a:pt x="5417" y="-20"/>
                              <a:pt x="7540" y="881"/>
                              <a:pt x="7540" y="2598"/>
                            </a:cubicBezTo>
                            <a:cubicBezTo>
                              <a:pt x="7540" y="4316"/>
                              <a:pt x="4761" y="6526"/>
                              <a:pt x="2951" y="6526"/>
                            </a:cubicBezTo>
                            <a:cubicBezTo>
                              <a:pt x="1140" y="6526"/>
                              <a:pt x="0" y="3497"/>
                              <a:pt x="0" y="178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519" name="Freeform 4518"/>
                      <p:cNvSpPr/>
                      <p:nvPr/>
                    </p:nvSpPr>
                    <p:spPr>
                      <a:xfrm rot="-3000000" flipV="1">
                        <a:off x="3900787" y="6527895"/>
                        <a:ext cx="7556" cy="65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56" h="6547">
                            <a:moveTo>
                              <a:pt x="0" y="1780"/>
                            </a:moveTo>
                            <a:cubicBezTo>
                              <a:pt x="0" y="62"/>
                              <a:pt x="2295" y="1616"/>
                              <a:pt x="3606" y="-20"/>
                            </a:cubicBezTo>
                            <a:cubicBezTo>
                              <a:pt x="5417" y="-20"/>
                              <a:pt x="7540" y="881"/>
                              <a:pt x="7540" y="2598"/>
                            </a:cubicBezTo>
                            <a:cubicBezTo>
                              <a:pt x="7540" y="4316"/>
                              <a:pt x="4761" y="6526"/>
                              <a:pt x="2951" y="6526"/>
                            </a:cubicBezTo>
                            <a:cubicBezTo>
                              <a:pt x="1140" y="6526"/>
                              <a:pt x="0" y="3497"/>
                              <a:pt x="0" y="178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520" name="Freeform 4519"/>
                      <p:cNvSpPr/>
                      <p:nvPr/>
                    </p:nvSpPr>
                    <p:spPr>
                      <a:xfrm rot="-600000" flipV="1">
                        <a:off x="3893728" y="6558288"/>
                        <a:ext cx="7291" cy="63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91" h="6382">
                            <a:moveTo>
                              <a:pt x="0" y="1735"/>
                            </a:moveTo>
                            <a:cubicBezTo>
                              <a:pt x="0" y="61"/>
                              <a:pt x="2215" y="1575"/>
                              <a:pt x="3480" y="-20"/>
                            </a:cubicBezTo>
                            <a:cubicBezTo>
                              <a:pt x="5227" y="-20"/>
                              <a:pt x="7276" y="859"/>
                              <a:pt x="7276" y="2533"/>
                            </a:cubicBezTo>
                            <a:cubicBezTo>
                              <a:pt x="7276" y="4207"/>
                              <a:pt x="4594" y="6362"/>
                              <a:pt x="2847" y="6362"/>
                            </a:cubicBezTo>
                            <a:cubicBezTo>
                              <a:pt x="1100" y="6362"/>
                              <a:pt x="0" y="3409"/>
                              <a:pt x="0" y="173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521" name="Freeform 4520"/>
                      <p:cNvSpPr/>
                      <p:nvPr/>
                    </p:nvSpPr>
                    <p:spPr>
                      <a:xfrm rot="-600000" flipV="1">
                        <a:off x="3889423" y="6545740"/>
                        <a:ext cx="7291" cy="63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91" h="6382">
                            <a:moveTo>
                              <a:pt x="0" y="1735"/>
                            </a:moveTo>
                            <a:cubicBezTo>
                              <a:pt x="0" y="61"/>
                              <a:pt x="2215" y="1575"/>
                              <a:pt x="3480" y="-20"/>
                            </a:cubicBezTo>
                            <a:cubicBezTo>
                              <a:pt x="5227" y="-20"/>
                              <a:pt x="7276" y="859"/>
                              <a:pt x="7276" y="2533"/>
                            </a:cubicBezTo>
                            <a:cubicBezTo>
                              <a:pt x="7276" y="4207"/>
                              <a:pt x="4594" y="6362"/>
                              <a:pt x="2847" y="6362"/>
                            </a:cubicBezTo>
                            <a:cubicBezTo>
                              <a:pt x="1100" y="6362"/>
                              <a:pt x="0" y="3409"/>
                              <a:pt x="0" y="173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522" name="Freeform 4521"/>
                      <p:cNvSpPr/>
                      <p:nvPr/>
                    </p:nvSpPr>
                    <p:spPr>
                      <a:xfrm rot="-600000" flipV="1">
                        <a:off x="3886152" y="6554498"/>
                        <a:ext cx="7291" cy="63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91" h="6382">
                            <a:moveTo>
                              <a:pt x="0" y="1735"/>
                            </a:moveTo>
                            <a:cubicBezTo>
                              <a:pt x="0" y="61"/>
                              <a:pt x="2215" y="1575"/>
                              <a:pt x="3480" y="-20"/>
                            </a:cubicBezTo>
                            <a:cubicBezTo>
                              <a:pt x="5227" y="-20"/>
                              <a:pt x="7276" y="859"/>
                              <a:pt x="7276" y="2533"/>
                            </a:cubicBezTo>
                            <a:cubicBezTo>
                              <a:pt x="7276" y="4207"/>
                              <a:pt x="4594" y="6362"/>
                              <a:pt x="2847" y="6362"/>
                            </a:cubicBezTo>
                            <a:cubicBezTo>
                              <a:pt x="1100" y="6362"/>
                              <a:pt x="0" y="3409"/>
                              <a:pt x="0" y="173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</p:grpSp>
              </p:grpSp>
              <p:grpSp>
                <p:nvGrpSpPr>
                  <p:cNvPr id="4523" name="Group 4522"/>
                  <p:cNvGrpSpPr/>
                  <p:nvPr/>
                </p:nvGrpSpPr>
                <p:grpSpPr>
                  <a:xfrm>
                    <a:off x="4151527" y="6683391"/>
                    <a:ext cx="32715" cy="54928"/>
                    <a:chOff x="4151527" y="6683391"/>
                    <a:chExt cx="32715" cy="54928"/>
                  </a:xfrm>
                </p:grpSpPr>
                <p:sp>
                  <p:nvSpPr>
                    <p:cNvPr id="4524" name="Freeform 4523"/>
                    <p:cNvSpPr/>
                    <p:nvPr/>
                  </p:nvSpPr>
                  <p:spPr>
                    <a:xfrm>
                      <a:off x="4151527" y="6683391"/>
                      <a:ext cx="32715" cy="549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715" h="54928">
                          <a:moveTo>
                            <a:pt x="20583" y="0"/>
                          </a:moveTo>
                          <a:cubicBezTo>
                            <a:pt x="20583" y="0"/>
                            <a:pt x="11624" y="-2291"/>
                            <a:pt x="5319" y="18801"/>
                          </a:cubicBezTo>
                          <a:cubicBezTo>
                            <a:pt x="-985" y="39893"/>
                            <a:pt x="-2644" y="44580"/>
                            <a:pt x="5319" y="51611"/>
                          </a:cubicBezTo>
                          <a:cubicBezTo>
                            <a:pt x="13283" y="58642"/>
                            <a:pt x="24564" y="52281"/>
                            <a:pt x="24564" y="52281"/>
                          </a:cubicBezTo>
                          <a:cubicBezTo>
                            <a:pt x="24564" y="52281"/>
                            <a:pt x="35846" y="48598"/>
                            <a:pt x="31864" y="28510"/>
                          </a:cubicBezTo>
                          <a:cubicBezTo>
                            <a:pt x="27883" y="8422"/>
                            <a:pt x="26887" y="1726"/>
                            <a:pt x="20583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74000">
                          <a:srgbClr val="FBB327"/>
                        </a:gs>
                        <a:gs pos="23000">
                          <a:srgbClr val="FEECC9"/>
                        </a:gs>
                        <a:gs pos="0">
                          <a:srgbClr val="FEE7BA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525" name="Freeform 4524"/>
                    <p:cNvSpPr/>
                    <p:nvPr/>
                  </p:nvSpPr>
                  <p:spPr>
                    <a:xfrm>
                      <a:off x="4161960" y="6686673"/>
                      <a:ext cx="21393" cy="4479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1393" h="44791">
                          <a:moveTo>
                            <a:pt x="6172" y="6119"/>
                          </a:moveTo>
                          <a:cubicBezTo>
                            <a:pt x="6172" y="6119"/>
                            <a:pt x="-2117" y="25153"/>
                            <a:pt x="456" y="33517"/>
                          </a:cubicBezTo>
                          <a:cubicBezTo>
                            <a:pt x="3028" y="41880"/>
                            <a:pt x="5601" y="44475"/>
                            <a:pt x="10460" y="44791"/>
                          </a:cubicBezTo>
                          <a:cubicBezTo>
                            <a:pt x="15319" y="45053"/>
                            <a:pt x="22465" y="41303"/>
                            <a:pt x="21322" y="28326"/>
                          </a:cubicBezTo>
                          <a:cubicBezTo>
                            <a:pt x="20178" y="15348"/>
                            <a:pt x="16177" y="6119"/>
                            <a:pt x="16462" y="6119"/>
                          </a:cubicBezTo>
                          <a:cubicBezTo>
                            <a:pt x="16462" y="6119"/>
                            <a:pt x="11889" y="-7724"/>
                            <a:pt x="6172" y="6119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3000">
                          <a:srgbClr val="FEE9C1">
                            <a:alpha val="85000"/>
                          </a:srgbClr>
                        </a:gs>
                        <a:gs pos="0">
                          <a:srgbClr val="FED587">
                            <a:alpha val="0"/>
                          </a:srgbClr>
                        </a:gs>
                        <a:gs pos="10000">
                          <a:srgbClr val="FECD6F">
                            <a:alpha val="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526" name="Freeform 4525"/>
                    <p:cNvSpPr/>
                    <p:nvPr/>
                  </p:nvSpPr>
                  <p:spPr>
                    <a:xfrm>
                      <a:off x="4170804" y="6686736"/>
                      <a:ext cx="7723" cy="281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723" h="28192">
                          <a:moveTo>
                            <a:pt x="1105" y="266"/>
                          </a:moveTo>
                          <a:cubicBezTo>
                            <a:pt x="1105" y="266"/>
                            <a:pt x="-1507" y="15876"/>
                            <a:pt x="1105" y="18512"/>
                          </a:cubicBezTo>
                          <a:cubicBezTo>
                            <a:pt x="3717" y="21147"/>
                            <a:pt x="1105" y="24594"/>
                            <a:pt x="1105" y="24594"/>
                          </a:cubicBezTo>
                          <a:cubicBezTo>
                            <a:pt x="1105" y="24594"/>
                            <a:pt x="1909" y="30270"/>
                            <a:pt x="5928" y="27432"/>
                          </a:cubicBezTo>
                          <a:cubicBezTo>
                            <a:pt x="9946" y="24594"/>
                            <a:pt x="5928" y="6753"/>
                            <a:pt x="5928" y="2699"/>
                          </a:cubicBezTo>
                          <a:cubicBezTo>
                            <a:pt x="5928" y="-1356"/>
                            <a:pt x="1105" y="266"/>
                            <a:pt x="1105" y="266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68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</p:grpSp>
            <p:grpSp>
              <p:nvGrpSpPr>
                <p:cNvPr id="4527" name="Group 4526"/>
                <p:cNvGrpSpPr/>
                <p:nvPr/>
              </p:nvGrpSpPr>
              <p:grpSpPr>
                <a:xfrm>
                  <a:off x="3927369" y="6728798"/>
                  <a:ext cx="45107" cy="27315"/>
                  <a:chOff x="3927369" y="6728798"/>
                  <a:chExt cx="45107" cy="27315"/>
                </a:xfrm>
              </p:grpSpPr>
              <p:sp>
                <p:nvSpPr>
                  <p:cNvPr id="4528" name="Freeform 4527"/>
                  <p:cNvSpPr/>
                  <p:nvPr/>
                </p:nvSpPr>
                <p:spPr>
                  <a:xfrm>
                    <a:off x="3946483" y="6737843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29" name="Freeform 4528"/>
                  <p:cNvSpPr/>
                  <p:nvPr/>
                </p:nvSpPr>
                <p:spPr>
                  <a:xfrm>
                    <a:off x="3950582" y="6747813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30" name="Freeform 4529"/>
                  <p:cNvSpPr/>
                  <p:nvPr/>
                </p:nvSpPr>
                <p:spPr>
                  <a:xfrm>
                    <a:off x="3967772" y="6738791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31" name="Freeform 4530"/>
                  <p:cNvSpPr/>
                  <p:nvPr/>
                </p:nvSpPr>
                <p:spPr>
                  <a:xfrm>
                    <a:off x="3957899" y="6728756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32" name="Freeform 4531"/>
                  <p:cNvSpPr/>
                  <p:nvPr/>
                </p:nvSpPr>
                <p:spPr>
                  <a:xfrm>
                    <a:off x="3927343" y="6735848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533" name="Group 4532"/>
                <p:cNvGrpSpPr/>
                <p:nvPr/>
              </p:nvGrpSpPr>
              <p:grpSpPr>
                <a:xfrm rot="-5400000" flipH="1" flipV="1">
                  <a:off x="3958141" y="6702793"/>
                  <a:ext cx="38664" cy="31867"/>
                  <a:chOff x="3958141" y="6702793"/>
                  <a:chExt cx="38664" cy="31867"/>
                </a:xfrm>
              </p:grpSpPr>
              <p:sp>
                <p:nvSpPr>
                  <p:cNvPr id="4534" name="Freeform 4533"/>
                  <p:cNvSpPr/>
                  <p:nvPr/>
                </p:nvSpPr>
                <p:spPr>
                  <a:xfrm>
                    <a:off x="3974525" y="6713346"/>
                    <a:ext cx="5897" cy="68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897" h="6867">
                        <a:moveTo>
                          <a:pt x="0" y="3433"/>
                        </a:moveTo>
                        <a:cubicBezTo>
                          <a:pt x="0" y="1530"/>
                          <a:pt x="1318" y="-9"/>
                          <a:pt x="2949" y="-9"/>
                        </a:cubicBezTo>
                        <a:cubicBezTo>
                          <a:pt x="4571" y="-9"/>
                          <a:pt x="5890" y="1530"/>
                          <a:pt x="5890" y="3433"/>
                        </a:cubicBezTo>
                        <a:cubicBezTo>
                          <a:pt x="5890" y="5324"/>
                          <a:pt x="4571" y="6867"/>
                          <a:pt x="2949" y="6867"/>
                        </a:cubicBezTo>
                        <a:cubicBezTo>
                          <a:pt x="1318" y="6867"/>
                          <a:pt x="0" y="5324"/>
                          <a:pt x="0" y="343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35" name="Freeform 4534"/>
                  <p:cNvSpPr/>
                  <p:nvPr/>
                </p:nvSpPr>
                <p:spPr>
                  <a:xfrm>
                    <a:off x="3978038" y="6724976"/>
                    <a:ext cx="8272" cy="96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72" h="9632">
                        <a:moveTo>
                          <a:pt x="0" y="4816"/>
                        </a:moveTo>
                        <a:cubicBezTo>
                          <a:pt x="0" y="2145"/>
                          <a:pt x="1849" y="-12"/>
                          <a:pt x="4136" y="-12"/>
                        </a:cubicBezTo>
                        <a:cubicBezTo>
                          <a:pt x="6412" y="-12"/>
                          <a:pt x="8261" y="2145"/>
                          <a:pt x="8261" y="4816"/>
                        </a:cubicBezTo>
                        <a:cubicBezTo>
                          <a:pt x="8261" y="7468"/>
                          <a:pt x="6412" y="9632"/>
                          <a:pt x="4136" y="9632"/>
                        </a:cubicBezTo>
                        <a:cubicBezTo>
                          <a:pt x="1849" y="9632"/>
                          <a:pt x="0" y="7468"/>
                          <a:pt x="0" y="481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36" name="Freeform 4535"/>
                  <p:cNvSpPr/>
                  <p:nvPr/>
                </p:nvSpPr>
                <p:spPr>
                  <a:xfrm>
                    <a:off x="3992773" y="6714450"/>
                    <a:ext cx="3999" cy="465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99" h="4657">
                        <a:moveTo>
                          <a:pt x="0" y="2328"/>
                        </a:moveTo>
                        <a:cubicBezTo>
                          <a:pt x="0" y="1037"/>
                          <a:pt x="894" y="-6"/>
                          <a:pt x="2000" y="-6"/>
                        </a:cubicBezTo>
                        <a:cubicBezTo>
                          <a:pt x="3100" y="-6"/>
                          <a:pt x="3994" y="1037"/>
                          <a:pt x="3994" y="2328"/>
                        </a:cubicBezTo>
                        <a:cubicBezTo>
                          <a:pt x="3994" y="3611"/>
                          <a:pt x="3100" y="4657"/>
                          <a:pt x="2000" y="4657"/>
                        </a:cubicBezTo>
                        <a:cubicBezTo>
                          <a:pt x="894" y="4657"/>
                          <a:pt x="0" y="3611"/>
                          <a:pt x="0" y="23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37" name="Freeform 4536"/>
                  <p:cNvSpPr/>
                  <p:nvPr/>
                </p:nvSpPr>
                <p:spPr>
                  <a:xfrm>
                    <a:off x="3984310" y="6702744"/>
                    <a:ext cx="3999" cy="465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99" h="4657">
                        <a:moveTo>
                          <a:pt x="0" y="2328"/>
                        </a:moveTo>
                        <a:cubicBezTo>
                          <a:pt x="0" y="1037"/>
                          <a:pt x="894" y="-6"/>
                          <a:pt x="2000" y="-6"/>
                        </a:cubicBezTo>
                        <a:cubicBezTo>
                          <a:pt x="3100" y="-6"/>
                          <a:pt x="3994" y="1037"/>
                          <a:pt x="3994" y="2328"/>
                        </a:cubicBezTo>
                        <a:cubicBezTo>
                          <a:pt x="3994" y="3611"/>
                          <a:pt x="3100" y="4657"/>
                          <a:pt x="2000" y="4657"/>
                        </a:cubicBezTo>
                        <a:cubicBezTo>
                          <a:pt x="894" y="4657"/>
                          <a:pt x="0" y="3611"/>
                          <a:pt x="0" y="23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38" name="Freeform 4537"/>
                  <p:cNvSpPr/>
                  <p:nvPr/>
                </p:nvSpPr>
                <p:spPr>
                  <a:xfrm>
                    <a:off x="3958119" y="6711017"/>
                    <a:ext cx="3999" cy="465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99" h="4657">
                        <a:moveTo>
                          <a:pt x="0" y="2328"/>
                        </a:moveTo>
                        <a:cubicBezTo>
                          <a:pt x="0" y="1037"/>
                          <a:pt x="894" y="-6"/>
                          <a:pt x="2000" y="-6"/>
                        </a:cubicBezTo>
                        <a:cubicBezTo>
                          <a:pt x="3100" y="-6"/>
                          <a:pt x="3994" y="1037"/>
                          <a:pt x="3994" y="2328"/>
                        </a:cubicBezTo>
                        <a:cubicBezTo>
                          <a:pt x="3994" y="3611"/>
                          <a:pt x="3100" y="4657"/>
                          <a:pt x="2000" y="4657"/>
                        </a:cubicBezTo>
                        <a:cubicBezTo>
                          <a:pt x="894" y="4657"/>
                          <a:pt x="0" y="3611"/>
                          <a:pt x="0" y="23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539" name="Group 4538"/>
                <p:cNvGrpSpPr/>
                <p:nvPr/>
              </p:nvGrpSpPr>
              <p:grpSpPr>
                <a:xfrm flipH="1" flipV="1">
                  <a:off x="4190578" y="6706571"/>
                  <a:ext cx="45107" cy="27315"/>
                  <a:chOff x="4190578" y="6706571"/>
                  <a:chExt cx="45107" cy="27315"/>
                </a:xfrm>
              </p:grpSpPr>
              <p:sp>
                <p:nvSpPr>
                  <p:cNvPr id="4540" name="Freeform 4539"/>
                  <p:cNvSpPr/>
                  <p:nvPr/>
                </p:nvSpPr>
                <p:spPr>
                  <a:xfrm>
                    <a:off x="4209692" y="6715616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41" name="Freeform 4540"/>
                  <p:cNvSpPr/>
                  <p:nvPr/>
                </p:nvSpPr>
                <p:spPr>
                  <a:xfrm>
                    <a:off x="4213791" y="6725585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42" name="Freeform 4541"/>
                  <p:cNvSpPr/>
                  <p:nvPr/>
                </p:nvSpPr>
                <p:spPr>
                  <a:xfrm>
                    <a:off x="4230981" y="6716563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43" name="Freeform 4542"/>
                  <p:cNvSpPr/>
                  <p:nvPr/>
                </p:nvSpPr>
                <p:spPr>
                  <a:xfrm>
                    <a:off x="4221108" y="6706529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44" name="Freeform 4543"/>
                  <p:cNvSpPr/>
                  <p:nvPr/>
                </p:nvSpPr>
                <p:spPr>
                  <a:xfrm>
                    <a:off x="4190552" y="6713621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545" name="Group 4544"/>
                <p:cNvGrpSpPr/>
                <p:nvPr/>
              </p:nvGrpSpPr>
              <p:grpSpPr>
                <a:xfrm>
                  <a:off x="4070681" y="6772529"/>
                  <a:ext cx="45107" cy="27315"/>
                  <a:chOff x="4070681" y="6772529"/>
                  <a:chExt cx="45107" cy="27315"/>
                </a:xfrm>
              </p:grpSpPr>
              <p:sp>
                <p:nvSpPr>
                  <p:cNvPr id="4546" name="Freeform 4545"/>
                  <p:cNvSpPr/>
                  <p:nvPr/>
                </p:nvSpPr>
                <p:spPr>
                  <a:xfrm>
                    <a:off x="4089794" y="6781575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47" name="Freeform 4546"/>
                  <p:cNvSpPr/>
                  <p:nvPr/>
                </p:nvSpPr>
                <p:spPr>
                  <a:xfrm>
                    <a:off x="4093894" y="6791544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48" name="Freeform 4547"/>
                  <p:cNvSpPr/>
                  <p:nvPr/>
                </p:nvSpPr>
                <p:spPr>
                  <a:xfrm>
                    <a:off x="4111083" y="6782522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49" name="Freeform 4548"/>
                  <p:cNvSpPr/>
                  <p:nvPr/>
                </p:nvSpPr>
                <p:spPr>
                  <a:xfrm>
                    <a:off x="4101211" y="6772488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50" name="Freeform 4549"/>
                  <p:cNvSpPr/>
                  <p:nvPr/>
                </p:nvSpPr>
                <p:spPr>
                  <a:xfrm>
                    <a:off x="4070654" y="6779579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551" name="Group 4550"/>
                <p:cNvGrpSpPr/>
                <p:nvPr/>
              </p:nvGrpSpPr>
              <p:grpSpPr>
                <a:xfrm>
                  <a:off x="4055073" y="6719499"/>
                  <a:ext cx="45107" cy="27315"/>
                  <a:chOff x="4055073" y="6719499"/>
                  <a:chExt cx="45107" cy="27315"/>
                </a:xfrm>
              </p:grpSpPr>
              <p:sp>
                <p:nvSpPr>
                  <p:cNvPr id="4552" name="Freeform 4551"/>
                  <p:cNvSpPr/>
                  <p:nvPr/>
                </p:nvSpPr>
                <p:spPr>
                  <a:xfrm>
                    <a:off x="4074187" y="6728544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53" name="Freeform 4552"/>
                  <p:cNvSpPr/>
                  <p:nvPr/>
                </p:nvSpPr>
                <p:spPr>
                  <a:xfrm>
                    <a:off x="4078286" y="6738514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54" name="Freeform 4553"/>
                  <p:cNvSpPr/>
                  <p:nvPr/>
                </p:nvSpPr>
                <p:spPr>
                  <a:xfrm>
                    <a:off x="4095476" y="6729492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55" name="Freeform 4554"/>
                  <p:cNvSpPr/>
                  <p:nvPr/>
                </p:nvSpPr>
                <p:spPr>
                  <a:xfrm>
                    <a:off x="4085603" y="6719457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56" name="Freeform 4555"/>
                  <p:cNvSpPr/>
                  <p:nvPr/>
                </p:nvSpPr>
                <p:spPr>
                  <a:xfrm>
                    <a:off x="4055047" y="6726549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557" name="Group 4556"/>
                <p:cNvGrpSpPr/>
                <p:nvPr/>
              </p:nvGrpSpPr>
              <p:grpSpPr>
                <a:xfrm>
                  <a:off x="4051189" y="6733177"/>
                  <a:ext cx="45107" cy="27315"/>
                  <a:chOff x="4051189" y="6733177"/>
                  <a:chExt cx="45107" cy="27315"/>
                </a:xfrm>
              </p:grpSpPr>
              <p:sp>
                <p:nvSpPr>
                  <p:cNvPr id="4558" name="Freeform 4557"/>
                  <p:cNvSpPr/>
                  <p:nvPr/>
                </p:nvSpPr>
                <p:spPr>
                  <a:xfrm>
                    <a:off x="4070303" y="6742223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59" name="Freeform 4558"/>
                  <p:cNvSpPr/>
                  <p:nvPr/>
                </p:nvSpPr>
                <p:spPr>
                  <a:xfrm>
                    <a:off x="4074402" y="6752192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60" name="Freeform 4559"/>
                  <p:cNvSpPr/>
                  <p:nvPr/>
                </p:nvSpPr>
                <p:spPr>
                  <a:xfrm>
                    <a:off x="4091592" y="6743170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61" name="Freeform 4560"/>
                  <p:cNvSpPr/>
                  <p:nvPr/>
                </p:nvSpPr>
                <p:spPr>
                  <a:xfrm>
                    <a:off x="4081719" y="6733136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62" name="Freeform 4561"/>
                  <p:cNvSpPr/>
                  <p:nvPr/>
                </p:nvSpPr>
                <p:spPr>
                  <a:xfrm>
                    <a:off x="4051163" y="6740227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563" name="Group 4562"/>
                <p:cNvGrpSpPr/>
                <p:nvPr/>
              </p:nvGrpSpPr>
              <p:grpSpPr>
                <a:xfrm>
                  <a:off x="4074467" y="6760268"/>
                  <a:ext cx="45107" cy="27315"/>
                  <a:chOff x="4074467" y="6760268"/>
                  <a:chExt cx="45107" cy="27315"/>
                </a:xfrm>
              </p:grpSpPr>
              <p:sp>
                <p:nvSpPr>
                  <p:cNvPr id="4564" name="Freeform 4563"/>
                  <p:cNvSpPr/>
                  <p:nvPr/>
                </p:nvSpPr>
                <p:spPr>
                  <a:xfrm>
                    <a:off x="4093581" y="6769314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65" name="Freeform 4564"/>
                  <p:cNvSpPr/>
                  <p:nvPr/>
                </p:nvSpPr>
                <p:spPr>
                  <a:xfrm>
                    <a:off x="4097680" y="6779283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66" name="Freeform 4565"/>
                  <p:cNvSpPr/>
                  <p:nvPr/>
                </p:nvSpPr>
                <p:spPr>
                  <a:xfrm>
                    <a:off x="4114870" y="6770261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67" name="Freeform 4566"/>
                  <p:cNvSpPr/>
                  <p:nvPr/>
                </p:nvSpPr>
                <p:spPr>
                  <a:xfrm>
                    <a:off x="4104997" y="6760227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68" name="Freeform 4567"/>
                  <p:cNvSpPr/>
                  <p:nvPr/>
                </p:nvSpPr>
                <p:spPr>
                  <a:xfrm>
                    <a:off x="4074441" y="6767318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569" name="Group 4568"/>
                <p:cNvGrpSpPr/>
                <p:nvPr/>
              </p:nvGrpSpPr>
              <p:grpSpPr>
                <a:xfrm>
                  <a:off x="4212385" y="6732430"/>
                  <a:ext cx="45107" cy="27315"/>
                  <a:chOff x="4212385" y="6732430"/>
                  <a:chExt cx="45107" cy="27315"/>
                </a:xfrm>
              </p:grpSpPr>
              <p:sp>
                <p:nvSpPr>
                  <p:cNvPr id="4570" name="Freeform 4569"/>
                  <p:cNvSpPr/>
                  <p:nvPr/>
                </p:nvSpPr>
                <p:spPr>
                  <a:xfrm>
                    <a:off x="4231499" y="6741475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71" name="Freeform 4570"/>
                  <p:cNvSpPr/>
                  <p:nvPr/>
                </p:nvSpPr>
                <p:spPr>
                  <a:xfrm>
                    <a:off x="4235598" y="6751444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72" name="Freeform 4571"/>
                  <p:cNvSpPr/>
                  <p:nvPr/>
                </p:nvSpPr>
                <p:spPr>
                  <a:xfrm>
                    <a:off x="4252788" y="6742423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73" name="Freeform 4572"/>
                  <p:cNvSpPr/>
                  <p:nvPr/>
                </p:nvSpPr>
                <p:spPr>
                  <a:xfrm>
                    <a:off x="4242915" y="6732388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74" name="Freeform 4573"/>
                  <p:cNvSpPr/>
                  <p:nvPr/>
                </p:nvSpPr>
                <p:spPr>
                  <a:xfrm>
                    <a:off x="4212359" y="6739480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575" name="Group 4574"/>
                <p:cNvGrpSpPr/>
                <p:nvPr/>
              </p:nvGrpSpPr>
              <p:grpSpPr>
                <a:xfrm>
                  <a:off x="4003310" y="6737650"/>
                  <a:ext cx="45107" cy="27315"/>
                  <a:chOff x="4003310" y="6737650"/>
                  <a:chExt cx="45107" cy="27315"/>
                </a:xfrm>
              </p:grpSpPr>
              <p:sp>
                <p:nvSpPr>
                  <p:cNvPr id="4576" name="Freeform 4575"/>
                  <p:cNvSpPr/>
                  <p:nvPr/>
                </p:nvSpPr>
                <p:spPr>
                  <a:xfrm>
                    <a:off x="4022424" y="6746695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77" name="Freeform 4576"/>
                  <p:cNvSpPr/>
                  <p:nvPr/>
                </p:nvSpPr>
                <p:spPr>
                  <a:xfrm>
                    <a:off x="4026523" y="6756665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78" name="Freeform 4577"/>
                  <p:cNvSpPr/>
                  <p:nvPr/>
                </p:nvSpPr>
                <p:spPr>
                  <a:xfrm>
                    <a:off x="4043713" y="6747643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79" name="Freeform 4578"/>
                  <p:cNvSpPr/>
                  <p:nvPr/>
                </p:nvSpPr>
                <p:spPr>
                  <a:xfrm>
                    <a:off x="4033840" y="6737608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80" name="Freeform 4579"/>
                  <p:cNvSpPr/>
                  <p:nvPr/>
                </p:nvSpPr>
                <p:spPr>
                  <a:xfrm>
                    <a:off x="4003284" y="6744700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581" name="Group 4580"/>
                <p:cNvGrpSpPr/>
                <p:nvPr/>
              </p:nvGrpSpPr>
              <p:grpSpPr>
                <a:xfrm flipH="1" flipV="1">
                  <a:off x="3928377" y="6705068"/>
                  <a:ext cx="45107" cy="27315"/>
                  <a:chOff x="3928377" y="6705068"/>
                  <a:chExt cx="45107" cy="27315"/>
                </a:xfrm>
              </p:grpSpPr>
              <p:sp>
                <p:nvSpPr>
                  <p:cNvPr id="4582" name="Freeform 4581"/>
                  <p:cNvSpPr/>
                  <p:nvPr/>
                </p:nvSpPr>
                <p:spPr>
                  <a:xfrm>
                    <a:off x="3947491" y="6714114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83" name="Freeform 4582"/>
                  <p:cNvSpPr/>
                  <p:nvPr/>
                </p:nvSpPr>
                <p:spPr>
                  <a:xfrm>
                    <a:off x="3951590" y="6724083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84" name="Freeform 4583"/>
                  <p:cNvSpPr/>
                  <p:nvPr/>
                </p:nvSpPr>
                <p:spPr>
                  <a:xfrm>
                    <a:off x="3968780" y="6715061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85" name="Freeform 4584"/>
                  <p:cNvSpPr/>
                  <p:nvPr/>
                </p:nvSpPr>
                <p:spPr>
                  <a:xfrm>
                    <a:off x="3958907" y="6705027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86" name="Freeform 4585"/>
                  <p:cNvSpPr/>
                  <p:nvPr/>
                </p:nvSpPr>
                <p:spPr>
                  <a:xfrm>
                    <a:off x="3928351" y="6712118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587" name="Group 4586"/>
                <p:cNvGrpSpPr/>
                <p:nvPr/>
              </p:nvGrpSpPr>
              <p:grpSpPr>
                <a:xfrm flipH="1" flipV="1">
                  <a:off x="4041818" y="6779298"/>
                  <a:ext cx="45107" cy="27315"/>
                  <a:chOff x="4041818" y="6779298"/>
                  <a:chExt cx="45107" cy="27315"/>
                </a:xfrm>
              </p:grpSpPr>
              <p:sp>
                <p:nvSpPr>
                  <p:cNvPr id="4588" name="Freeform 4587"/>
                  <p:cNvSpPr/>
                  <p:nvPr/>
                </p:nvSpPr>
                <p:spPr>
                  <a:xfrm>
                    <a:off x="4060932" y="6788344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89" name="Freeform 4588"/>
                  <p:cNvSpPr/>
                  <p:nvPr/>
                </p:nvSpPr>
                <p:spPr>
                  <a:xfrm>
                    <a:off x="4065031" y="6798313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90" name="Freeform 4589"/>
                  <p:cNvSpPr/>
                  <p:nvPr/>
                </p:nvSpPr>
                <p:spPr>
                  <a:xfrm>
                    <a:off x="4082221" y="6789291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91" name="Freeform 4590"/>
                  <p:cNvSpPr/>
                  <p:nvPr/>
                </p:nvSpPr>
                <p:spPr>
                  <a:xfrm>
                    <a:off x="4072349" y="6779257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92" name="Freeform 4591"/>
                  <p:cNvSpPr/>
                  <p:nvPr/>
                </p:nvSpPr>
                <p:spPr>
                  <a:xfrm>
                    <a:off x="4041792" y="6786348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593" name="Group 4592"/>
                <p:cNvGrpSpPr/>
                <p:nvPr/>
              </p:nvGrpSpPr>
              <p:grpSpPr>
                <a:xfrm flipH="1" flipV="1">
                  <a:off x="4064772" y="6786192"/>
                  <a:ext cx="45107" cy="27315"/>
                  <a:chOff x="4064772" y="6786192"/>
                  <a:chExt cx="45107" cy="27315"/>
                </a:xfrm>
              </p:grpSpPr>
              <p:sp>
                <p:nvSpPr>
                  <p:cNvPr id="4594" name="Freeform 4593"/>
                  <p:cNvSpPr/>
                  <p:nvPr/>
                </p:nvSpPr>
                <p:spPr>
                  <a:xfrm>
                    <a:off x="4083886" y="6795238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95" name="Freeform 4594"/>
                  <p:cNvSpPr/>
                  <p:nvPr/>
                </p:nvSpPr>
                <p:spPr>
                  <a:xfrm>
                    <a:off x="4087985" y="6805207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96" name="Freeform 4595"/>
                  <p:cNvSpPr/>
                  <p:nvPr/>
                </p:nvSpPr>
                <p:spPr>
                  <a:xfrm>
                    <a:off x="4105175" y="6796185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97" name="Freeform 4596"/>
                  <p:cNvSpPr/>
                  <p:nvPr/>
                </p:nvSpPr>
                <p:spPr>
                  <a:xfrm>
                    <a:off x="4095302" y="6786151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598" name="Freeform 4597"/>
                  <p:cNvSpPr/>
                  <p:nvPr/>
                </p:nvSpPr>
                <p:spPr>
                  <a:xfrm>
                    <a:off x="4064746" y="6793242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599" name="Group 4598"/>
                <p:cNvGrpSpPr/>
                <p:nvPr/>
              </p:nvGrpSpPr>
              <p:grpSpPr>
                <a:xfrm flipH="1" flipV="1">
                  <a:off x="4048126" y="6746832"/>
                  <a:ext cx="45107" cy="27315"/>
                  <a:chOff x="4048126" y="6746832"/>
                  <a:chExt cx="45107" cy="27315"/>
                </a:xfrm>
              </p:grpSpPr>
              <p:sp>
                <p:nvSpPr>
                  <p:cNvPr id="4600" name="Freeform 4599"/>
                  <p:cNvSpPr/>
                  <p:nvPr/>
                </p:nvSpPr>
                <p:spPr>
                  <a:xfrm>
                    <a:off x="4067240" y="6755877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01" name="Freeform 4600"/>
                  <p:cNvSpPr/>
                  <p:nvPr/>
                </p:nvSpPr>
                <p:spPr>
                  <a:xfrm>
                    <a:off x="4071339" y="6765846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02" name="Freeform 4601"/>
                  <p:cNvSpPr/>
                  <p:nvPr/>
                </p:nvSpPr>
                <p:spPr>
                  <a:xfrm>
                    <a:off x="4088529" y="6756825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23" name="Freeform 22"/>
                  <p:cNvSpPr/>
                  <p:nvPr/>
                </p:nvSpPr>
                <p:spPr>
                  <a:xfrm>
                    <a:off x="4078656" y="6746790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04" name="Freeform 4603"/>
                  <p:cNvSpPr/>
                  <p:nvPr/>
                </p:nvSpPr>
                <p:spPr>
                  <a:xfrm>
                    <a:off x="4048100" y="6753882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605" name="Group 4604"/>
                <p:cNvGrpSpPr/>
                <p:nvPr/>
              </p:nvGrpSpPr>
              <p:grpSpPr>
                <a:xfrm flipH="1" flipV="1">
                  <a:off x="3927369" y="6703847"/>
                  <a:ext cx="45107" cy="27315"/>
                  <a:chOff x="3927369" y="6703847"/>
                  <a:chExt cx="45107" cy="27315"/>
                </a:xfrm>
              </p:grpSpPr>
              <p:sp>
                <p:nvSpPr>
                  <p:cNvPr id="4606" name="Freeform 4605"/>
                  <p:cNvSpPr/>
                  <p:nvPr/>
                </p:nvSpPr>
                <p:spPr>
                  <a:xfrm>
                    <a:off x="3946483" y="6712892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07" name="Freeform 4606"/>
                  <p:cNvSpPr/>
                  <p:nvPr/>
                </p:nvSpPr>
                <p:spPr>
                  <a:xfrm>
                    <a:off x="3950582" y="6722862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08" name="Freeform 4607"/>
                  <p:cNvSpPr/>
                  <p:nvPr/>
                </p:nvSpPr>
                <p:spPr>
                  <a:xfrm>
                    <a:off x="3967772" y="6713840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09" name="Freeform 4608"/>
                  <p:cNvSpPr/>
                  <p:nvPr/>
                </p:nvSpPr>
                <p:spPr>
                  <a:xfrm>
                    <a:off x="3957899" y="6703806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10" name="Freeform 4609"/>
                  <p:cNvSpPr/>
                  <p:nvPr/>
                </p:nvSpPr>
                <p:spPr>
                  <a:xfrm>
                    <a:off x="3927343" y="6710897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611" name="Group 4610"/>
                <p:cNvGrpSpPr/>
                <p:nvPr/>
              </p:nvGrpSpPr>
              <p:grpSpPr>
                <a:xfrm flipH="1" flipV="1">
                  <a:off x="4123627" y="6760268"/>
                  <a:ext cx="45107" cy="27315"/>
                  <a:chOff x="4123627" y="6760268"/>
                  <a:chExt cx="45107" cy="27315"/>
                </a:xfrm>
              </p:grpSpPr>
              <p:sp>
                <p:nvSpPr>
                  <p:cNvPr id="4612" name="Freeform 4611"/>
                  <p:cNvSpPr/>
                  <p:nvPr/>
                </p:nvSpPr>
                <p:spPr>
                  <a:xfrm>
                    <a:off x="4142740" y="6769313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13" name="Freeform 4612"/>
                  <p:cNvSpPr/>
                  <p:nvPr/>
                </p:nvSpPr>
                <p:spPr>
                  <a:xfrm>
                    <a:off x="4146840" y="6779282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14" name="Freeform 4613"/>
                  <p:cNvSpPr/>
                  <p:nvPr/>
                </p:nvSpPr>
                <p:spPr>
                  <a:xfrm>
                    <a:off x="4164030" y="6770260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15" name="Freeform 4614"/>
                  <p:cNvSpPr/>
                  <p:nvPr/>
                </p:nvSpPr>
                <p:spPr>
                  <a:xfrm>
                    <a:off x="4154157" y="6760226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16" name="Freeform 4615"/>
                  <p:cNvSpPr/>
                  <p:nvPr/>
                </p:nvSpPr>
                <p:spPr>
                  <a:xfrm>
                    <a:off x="4123601" y="6767318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617" name="Group 4616"/>
                <p:cNvGrpSpPr/>
                <p:nvPr/>
              </p:nvGrpSpPr>
              <p:grpSpPr>
                <a:xfrm flipH="1" flipV="1">
                  <a:off x="4065710" y="6726988"/>
                  <a:ext cx="45107" cy="27315"/>
                  <a:chOff x="4065710" y="6726988"/>
                  <a:chExt cx="45107" cy="27315"/>
                </a:xfrm>
              </p:grpSpPr>
              <p:sp>
                <p:nvSpPr>
                  <p:cNvPr id="4618" name="Freeform 4617"/>
                  <p:cNvSpPr/>
                  <p:nvPr/>
                </p:nvSpPr>
                <p:spPr>
                  <a:xfrm>
                    <a:off x="4084824" y="6736034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19" name="Freeform 4618"/>
                  <p:cNvSpPr/>
                  <p:nvPr/>
                </p:nvSpPr>
                <p:spPr>
                  <a:xfrm>
                    <a:off x="4088923" y="6746003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20" name="Freeform 4619"/>
                  <p:cNvSpPr/>
                  <p:nvPr/>
                </p:nvSpPr>
                <p:spPr>
                  <a:xfrm>
                    <a:off x="4106113" y="6736981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21" name="Freeform 4620"/>
                  <p:cNvSpPr/>
                  <p:nvPr/>
                </p:nvSpPr>
                <p:spPr>
                  <a:xfrm>
                    <a:off x="4096240" y="6726947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22" name="Freeform 4621"/>
                  <p:cNvSpPr/>
                  <p:nvPr/>
                </p:nvSpPr>
                <p:spPr>
                  <a:xfrm>
                    <a:off x="4065684" y="6734038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623" name="Group 4622"/>
                <p:cNvGrpSpPr/>
                <p:nvPr/>
              </p:nvGrpSpPr>
              <p:grpSpPr>
                <a:xfrm flipH="1" flipV="1">
                  <a:off x="3895183" y="6674636"/>
                  <a:ext cx="45107" cy="27315"/>
                  <a:chOff x="3895183" y="6674636"/>
                  <a:chExt cx="45107" cy="27315"/>
                </a:xfrm>
              </p:grpSpPr>
              <p:sp>
                <p:nvSpPr>
                  <p:cNvPr id="4624" name="Freeform 4623"/>
                  <p:cNvSpPr/>
                  <p:nvPr/>
                </p:nvSpPr>
                <p:spPr>
                  <a:xfrm>
                    <a:off x="3914297" y="6683681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24" name="Freeform 23"/>
                  <p:cNvSpPr/>
                  <p:nvPr/>
                </p:nvSpPr>
                <p:spPr>
                  <a:xfrm>
                    <a:off x="3918396" y="6693650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25" name="Freeform 24"/>
                  <p:cNvSpPr/>
                  <p:nvPr/>
                </p:nvSpPr>
                <p:spPr>
                  <a:xfrm>
                    <a:off x="3935586" y="6684629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26" name="Freeform 25"/>
                  <p:cNvSpPr/>
                  <p:nvPr/>
                </p:nvSpPr>
                <p:spPr>
                  <a:xfrm>
                    <a:off x="3925713" y="6674594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27" name="Freeform 26"/>
                  <p:cNvSpPr/>
                  <p:nvPr/>
                </p:nvSpPr>
                <p:spPr>
                  <a:xfrm>
                    <a:off x="3895157" y="6681686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629" name="Group 4628"/>
                <p:cNvGrpSpPr/>
                <p:nvPr/>
              </p:nvGrpSpPr>
              <p:grpSpPr>
                <a:xfrm flipH="1" flipV="1">
                  <a:off x="4058504" y="6766501"/>
                  <a:ext cx="45107" cy="27315"/>
                  <a:chOff x="4058504" y="6766501"/>
                  <a:chExt cx="45107" cy="27315"/>
                </a:xfrm>
              </p:grpSpPr>
              <p:sp>
                <p:nvSpPr>
                  <p:cNvPr id="4630" name="Freeform 4629"/>
                  <p:cNvSpPr/>
                  <p:nvPr/>
                </p:nvSpPr>
                <p:spPr>
                  <a:xfrm>
                    <a:off x="4077618" y="6775546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31" name="Freeform 4630"/>
                  <p:cNvSpPr/>
                  <p:nvPr/>
                </p:nvSpPr>
                <p:spPr>
                  <a:xfrm>
                    <a:off x="4081717" y="6785515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32" name="Freeform 4631"/>
                  <p:cNvSpPr/>
                  <p:nvPr/>
                </p:nvSpPr>
                <p:spPr>
                  <a:xfrm>
                    <a:off x="4098907" y="6776494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33" name="Freeform 4632"/>
                  <p:cNvSpPr/>
                  <p:nvPr/>
                </p:nvSpPr>
                <p:spPr>
                  <a:xfrm>
                    <a:off x="4089034" y="6766459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34" name="Freeform 4633"/>
                  <p:cNvSpPr/>
                  <p:nvPr/>
                </p:nvSpPr>
                <p:spPr>
                  <a:xfrm>
                    <a:off x="4058478" y="6773551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635" name="Group 4634"/>
                <p:cNvGrpSpPr/>
                <p:nvPr/>
              </p:nvGrpSpPr>
              <p:grpSpPr>
                <a:xfrm flipH="1" flipV="1">
                  <a:off x="4025855" y="6751312"/>
                  <a:ext cx="45107" cy="27315"/>
                  <a:chOff x="4025855" y="6751312"/>
                  <a:chExt cx="45107" cy="27315"/>
                </a:xfrm>
              </p:grpSpPr>
              <p:sp>
                <p:nvSpPr>
                  <p:cNvPr id="4636" name="Freeform 4635"/>
                  <p:cNvSpPr/>
                  <p:nvPr/>
                </p:nvSpPr>
                <p:spPr>
                  <a:xfrm>
                    <a:off x="4044969" y="6760358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37" name="Freeform 4636"/>
                  <p:cNvSpPr/>
                  <p:nvPr/>
                </p:nvSpPr>
                <p:spPr>
                  <a:xfrm>
                    <a:off x="4049068" y="6770327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38" name="Freeform 4637"/>
                  <p:cNvSpPr/>
                  <p:nvPr/>
                </p:nvSpPr>
                <p:spPr>
                  <a:xfrm>
                    <a:off x="4066258" y="6761305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39" name="Freeform 4638"/>
                  <p:cNvSpPr/>
                  <p:nvPr/>
                </p:nvSpPr>
                <p:spPr>
                  <a:xfrm>
                    <a:off x="4056385" y="6751271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40" name="Freeform 4639"/>
                  <p:cNvSpPr/>
                  <p:nvPr/>
                </p:nvSpPr>
                <p:spPr>
                  <a:xfrm>
                    <a:off x="4025829" y="6758362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641" name="Group 4640"/>
                <p:cNvGrpSpPr/>
                <p:nvPr/>
              </p:nvGrpSpPr>
              <p:grpSpPr>
                <a:xfrm flipH="1" flipV="1">
                  <a:off x="3957215" y="6742702"/>
                  <a:ext cx="45107" cy="27315"/>
                  <a:chOff x="3957215" y="6742702"/>
                  <a:chExt cx="45107" cy="27315"/>
                </a:xfrm>
              </p:grpSpPr>
              <p:sp>
                <p:nvSpPr>
                  <p:cNvPr id="4642" name="Freeform 4641"/>
                  <p:cNvSpPr/>
                  <p:nvPr/>
                </p:nvSpPr>
                <p:spPr>
                  <a:xfrm>
                    <a:off x="3976329" y="6751748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43" name="Freeform 4642"/>
                  <p:cNvSpPr/>
                  <p:nvPr/>
                </p:nvSpPr>
                <p:spPr>
                  <a:xfrm>
                    <a:off x="3980428" y="6761717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44" name="Freeform 4643"/>
                  <p:cNvSpPr/>
                  <p:nvPr/>
                </p:nvSpPr>
                <p:spPr>
                  <a:xfrm>
                    <a:off x="3997618" y="6752695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45" name="Freeform 4644"/>
                  <p:cNvSpPr/>
                  <p:nvPr/>
                </p:nvSpPr>
                <p:spPr>
                  <a:xfrm>
                    <a:off x="3987745" y="6742661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46" name="Freeform 4645"/>
                  <p:cNvSpPr/>
                  <p:nvPr/>
                </p:nvSpPr>
                <p:spPr>
                  <a:xfrm>
                    <a:off x="3957189" y="6749753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647" name="Group 4646"/>
                <p:cNvGrpSpPr/>
                <p:nvPr/>
              </p:nvGrpSpPr>
              <p:grpSpPr>
                <a:xfrm flipH="1" flipV="1">
                  <a:off x="3987370" y="6701464"/>
                  <a:ext cx="45107" cy="27315"/>
                  <a:chOff x="3987370" y="6701464"/>
                  <a:chExt cx="45107" cy="27315"/>
                </a:xfrm>
              </p:grpSpPr>
              <p:sp>
                <p:nvSpPr>
                  <p:cNvPr id="4648" name="Freeform 4647"/>
                  <p:cNvSpPr/>
                  <p:nvPr/>
                </p:nvSpPr>
                <p:spPr>
                  <a:xfrm>
                    <a:off x="4006484" y="6710510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49" name="Freeform 4648"/>
                  <p:cNvSpPr/>
                  <p:nvPr/>
                </p:nvSpPr>
                <p:spPr>
                  <a:xfrm>
                    <a:off x="4010583" y="6720479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50" name="Freeform 4649"/>
                  <p:cNvSpPr/>
                  <p:nvPr/>
                </p:nvSpPr>
                <p:spPr>
                  <a:xfrm>
                    <a:off x="4027773" y="6711457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51" name="Freeform 4650"/>
                  <p:cNvSpPr/>
                  <p:nvPr/>
                </p:nvSpPr>
                <p:spPr>
                  <a:xfrm>
                    <a:off x="4017900" y="6701423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52" name="Freeform 4651"/>
                  <p:cNvSpPr/>
                  <p:nvPr/>
                </p:nvSpPr>
                <p:spPr>
                  <a:xfrm>
                    <a:off x="3987344" y="6708514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653" name="Group 4652"/>
                <p:cNvGrpSpPr/>
                <p:nvPr/>
              </p:nvGrpSpPr>
              <p:grpSpPr>
                <a:xfrm flipH="1" flipV="1">
                  <a:off x="3987370" y="6728797"/>
                  <a:ext cx="45107" cy="27315"/>
                  <a:chOff x="3987370" y="6728797"/>
                  <a:chExt cx="45107" cy="27315"/>
                </a:xfrm>
              </p:grpSpPr>
              <p:sp>
                <p:nvSpPr>
                  <p:cNvPr id="4654" name="Freeform 4653"/>
                  <p:cNvSpPr/>
                  <p:nvPr/>
                </p:nvSpPr>
                <p:spPr>
                  <a:xfrm>
                    <a:off x="4006484" y="6737842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55" name="Freeform 4654"/>
                  <p:cNvSpPr/>
                  <p:nvPr/>
                </p:nvSpPr>
                <p:spPr>
                  <a:xfrm>
                    <a:off x="4010583" y="6747811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56" name="Freeform 4655"/>
                  <p:cNvSpPr/>
                  <p:nvPr/>
                </p:nvSpPr>
                <p:spPr>
                  <a:xfrm>
                    <a:off x="4027773" y="6738790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57" name="Freeform 4656"/>
                  <p:cNvSpPr/>
                  <p:nvPr/>
                </p:nvSpPr>
                <p:spPr>
                  <a:xfrm>
                    <a:off x="4017900" y="6728755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58" name="Freeform 4657"/>
                  <p:cNvSpPr/>
                  <p:nvPr/>
                </p:nvSpPr>
                <p:spPr>
                  <a:xfrm>
                    <a:off x="3987344" y="6735847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659" name="Group 4658"/>
                <p:cNvGrpSpPr/>
                <p:nvPr/>
              </p:nvGrpSpPr>
              <p:grpSpPr>
                <a:xfrm flipH="1" flipV="1">
                  <a:off x="4162112" y="6760268"/>
                  <a:ext cx="45107" cy="27315"/>
                  <a:chOff x="4162112" y="6760268"/>
                  <a:chExt cx="45107" cy="27315"/>
                </a:xfrm>
              </p:grpSpPr>
              <p:sp>
                <p:nvSpPr>
                  <p:cNvPr id="4660" name="Freeform 4659"/>
                  <p:cNvSpPr/>
                  <p:nvPr/>
                </p:nvSpPr>
                <p:spPr>
                  <a:xfrm>
                    <a:off x="4181225" y="6769313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61" name="Freeform 4660"/>
                  <p:cNvSpPr/>
                  <p:nvPr/>
                </p:nvSpPr>
                <p:spPr>
                  <a:xfrm>
                    <a:off x="4185325" y="6779282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62" name="Freeform 4661"/>
                  <p:cNvSpPr/>
                  <p:nvPr/>
                </p:nvSpPr>
                <p:spPr>
                  <a:xfrm>
                    <a:off x="4202515" y="6770260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63" name="Freeform 4662"/>
                  <p:cNvSpPr/>
                  <p:nvPr/>
                </p:nvSpPr>
                <p:spPr>
                  <a:xfrm>
                    <a:off x="4192642" y="6760226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64" name="Freeform 4663"/>
                  <p:cNvSpPr/>
                  <p:nvPr/>
                </p:nvSpPr>
                <p:spPr>
                  <a:xfrm>
                    <a:off x="4162086" y="6767318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665" name="Group 4664"/>
                <p:cNvGrpSpPr/>
                <p:nvPr/>
              </p:nvGrpSpPr>
              <p:grpSpPr>
                <a:xfrm flipH="1" flipV="1">
                  <a:off x="4081125" y="6775916"/>
                  <a:ext cx="45107" cy="27315"/>
                  <a:chOff x="4081125" y="6775916"/>
                  <a:chExt cx="45107" cy="27315"/>
                </a:xfrm>
              </p:grpSpPr>
              <p:sp>
                <p:nvSpPr>
                  <p:cNvPr id="4666" name="Freeform 4665"/>
                  <p:cNvSpPr/>
                  <p:nvPr/>
                </p:nvSpPr>
                <p:spPr>
                  <a:xfrm>
                    <a:off x="4100239" y="6784962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67" name="Freeform 4666"/>
                  <p:cNvSpPr/>
                  <p:nvPr/>
                </p:nvSpPr>
                <p:spPr>
                  <a:xfrm>
                    <a:off x="4104338" y="6794931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68" name="Freeform 4667"/>
                  <p:cNvSpPr/>
                  <p:nvPr/>
                </p:nvSpPr>
                <p:spPr>
                  <a:xfrm>
                    <a:off x="4121528" y="6785909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69" name="Freeform 4668"/>
                  <p:cNvSpPr/>
                  <p:nvPr/>
                </p:nvSpPr>
                <p:spPr>
                  <a:xfrm>
                    <a:off x="4111656" y="6775875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70" name="Freeform 4669"/>
                  <p:cNvSpPr/>
                  <p:nvPr/>
                </p:nvSpPr>
                <p:spPr>
                  <a:xfrm>
                    <a:off x="4081099" y="6782966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671" name="Group 4670"/>
                <p:cNvGrpSpPr/>
                <p:nvPr/>
              </p:nvGrpSpPr>
              <p:grpSpPr>
                <a:xfrm flipH="1" flipV="1">
                  <a:off x="4035949" y="6723995"/>
                  <a:ext cx="45107" cy="27315"/>
                  <a:chOff x="4035949" y="6723995"/>
                  <a:chExt cx="45107" cy="27315"/>
                </a:xfrm>
              </p:grpSpPr>
              <p:sp>
                <p:nvSpPr>
                  <p:cNvPr id="4672" name="Freeform 4671"/>
                  <p:cNvSpPr/>
                  <p:nvPr/>
                </p:nvSpPr>
                <p:spPr>
                  <a:xfrm>
                    <a:off x="4055063" y="6733040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73" name="Freeform 4672"/>
                  <p:cNvSpPr/>
                  <p:nvPr/>
                </p:nvSpPr>
                <p:spPr>
                  <a:xfrm>
                    <a:off x="4059162" y="6743010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74" name="Freeform 4673"/>
                  <p:cNvSpPr/>
                  <p:nvPr/>
                </p:nvSpPr>
                <p:spPr>
                  <a:xfrm>
                    <a:off x="4076352" y="6733988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75" name="Freeform 4674"/>
                  <p:cNvSpPr/>
                  <p:nvPr/>
                </p:nvSpPr>
                <p:spPr>
                  <a:xfrm>
                    <a:off x="4066479" y="6723954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76" name="Freeform 4675"/>
                  <p:cNvSpPr/>
                  <p:nvPr/>
                </p:nvSpPr>
                <p:spPr>
                  <a:xfrm>
                    <a:off x="4035923" y="6731045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677" name="Group 4676"/>
                <p:cNvGrpSpPr/>
                <p:nvPr/>
              </p:nvGrpSpPr>
              <p:grpSpPr>
                <a:xfrm flipH="1" flipV="1">
                  <a:off x="4003310" y="6723995"/>
                  <a:ext cx="45107" cy="27315"/>
                  <a:chOff x="4003310" y="6723995"/>
                  <a:chExt cx="45107" cy="27315"/>
                </a:xfrm>
              </p:grpSpPr>
              <p:sp>
                <p:nvSpPr>
                  <p:cNvPr id="4678" name="Freeform 4677"/>
                  <p:cNvSpPr/>
                  <p:nvPr/>
                </p:nvSpPr>
                <p:spPr>
                  <a:xfrm>
                    <a:off x="4022424" y="6733040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79" name="Freeform 4678"/>
                  <p:cNvSpPr/>
                  <p:nvPr/>
                </p:nvSpPr>
                <p:spPr>
                  <a:xfrm>
                    <a:off x="4026523" y="6743010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80" name="Freeform 4679"/>
                  <p:cNvSpPr/>
                  <p:nvPr/>
                </p:nvSpPr>
                <p:spPr>
                  <a:xfrm>
                    <a:off x="4043713" y="6733988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81" name="Freeform 4680"/>
                  <p:cNvSpPr/>
                  <p:nvPr/>
                </p:nvSpPr>
                <p:spPr>
                  <a:xfrm>
                    <a:off x="4033840" y="6723954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82" name="Freeform 4681"/>
                  <p:cNvSpPr/>
                  <p:nvPr/>
                </p:nvSpPr>
                <p:spPr>
                  <a:xfrm>
                    <a:off x="4003284" y="6731045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683" name="Group 4682"/>
                <p:cNvGrpSpPr/>
                <p:nvPr/>
              </p:nvGrpSpPr>
              <p:grpSpPr>
                <a:xfrm flipH="1" flipV="1">
                  <a:off x="4103614" y="6777644"/>
                  <a:ext cx="45107" cy="27315"/>
                  <a:chOff x="4103614" y="6777644"/>
                  <a:chExt cx="45107" cy="27315"/>
                </a:xfrm>
              </p:grpSpPr>
              <p:sp>
                <p:nvSpPr>
                  <p:cNvPr id="4684" name="Freeform 4683"/>
                  <p:cNvSpPr/>
                  <p:nvPr/>
                </p:nvSpPr>
                <p:spPr>
                  <a:xfrm>
                    <a:off x="4122727" y="6786690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85" name="Freeform 4684"/>
                  <p:cNvSpPr/>
                  <p:nvPr/>
                </p:nvSpPr>
                <p:spPr>
                  <a:xfrm>
                    <a:off x="4126827" y="6796659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86" name="Freeform 4685"/>
                  <p:cNvSpPr/>
                  <p:nvPr/>
                </p:nvSpPr>
                <p:spPr>
                  <a:xfrm>
                    <a:off x="4144017" y="6787637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87" name="Freeform 4686"/>
                  <p:cNvSpPr/>
                  <p:nvPr/>
                </p:nvSpPr>
                <p:spPr>
                  <a:xfrm>
                    <a:off x="4134144" y="6777603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88" name="Freeform 4687"/>
                  <p:cNvSpPr/>
                  <p:nvPr/>
                </p:nvSpPr>
                <p:spPr>
                  <a:xfrm>
                    <a:off x="4103588" y="6784694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689" name="Group 4688"/>
                <p:cNvGrpSpPr/>
                <p:nvPr/>
              </p:nvGrpSpPr>
              <p:grpSpPr>
                <a:xfrm flipH="1" flipV="1">
                  <a:off x="4158194" y="6750292"/>
                  <a:ext cx="45107" cy="27315"/>
                  <a:chOff x="4158194" y="6750292"/>
                  <a:chExt cx="45107" cy="27315"/>
                </a:xfrm>
              </p:grpSpPr>
              <p:sp>
                <p:nvSpPr>
                  <p:cNvPr id="4690" name="Freeform 4689"/>
                  <p:cNvSpPr/>
                  <p:nvPr/>
                </p:nvSpPr>
                <p:spPr>
                  <a:xfrm>
                    <a:off x="4177308" y="6759337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91" name="Freeform 4690"/>
                  <p:cNvSpPr/>
                  <p:nvPr/>
                </p:nvSpPr>
                <p:spPr>
                  <a:xfrm>
                    <a:off x="4181407" y="6769307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92" name="Freeform 4691"/>
                  <p:cNvSpPr/>
                  <p:nvPr/>
                </p:nvSpPr>
                <p:spPr>
                  <a:xfrm>
                    <a:off x="4198597" y="6760285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93" name="Freeform 4692"/>
                  <p:cNvSpPr/>
                  <p:nvPr/>
                </p:nvSpPr>
                <p:spPr>
                  <a:xfrm>
                    <a:off x="4188724" y="6750250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94" name="Freeform 4693"/>
                  <p:cNvSpPr/>
                  <p:nvPr/>
                </p:nvSpPr>
                <p:spPr>
                  <a:xfrm>
                    <a:off x="4158168" y="6757342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695" name="Group 4694"/>
                <p:cNvGrpSpPr/>
                <p:nvPr/>
              </p:nvGrpSpPr>
              <p:grpSpPr>
                <a:xfrm flipH="1" flipV="1">
                  <a:off x="4103614" y="6713334"/>
                  <a:ext cx="45107" cy="27315"/>
                  <a:chOff x="4103614" y="6713334"/>
                  <a:chExt cx="45107" cy="27315"/>
                </a:xfrm>
              </p:grpSpPr>
              <p:sp>
                <p:nvSpPr>
                  <p:cNvPr id="4696" name="Freeform 4695"/>
                  <p:cNvSpPr/>
                  <p:nvPr/>
                </p:nvSpPr>
                <p:spPr>
                  <a:xfrm>
                    <a:off x="4122727" y="6722380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97" name="Freeform 4696"/>
                  <p:cNvSpPr/>
                  <p:nvPr/>
                </p:nvSpPr>
                <p:spPr>
                  <a:xfrm>
                    <a:off x="4126827" y="6732349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98" name="Freeform 4697"/>
                  <p:cNvSpPr/>
                  <p:nvPr/>
                </p:nvSpPr>
                <p:spPr>
                  <a:xfrm>
                    <a:off x="4144017" y="6723327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699" name="Freeform 4698"/>
                  <p:cNvSpPr/>
                  <p:nvPr/>
                </p:nvSpPr>
                <p:spPr>
                  <a:xfrm>
                    <a:off x="4134144" y="6713293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00" name="Freeform 4699"/>
                  <p:cNvSpPr/>
                  <p:nvPr/>
                </p:nvSpPr>
                <p:spPr>
                  <a:xfrm>
                    <a:off x="4103588" y="6720384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701" name="Group 4700"/>
                <p:cNvGrpSpPr/>
                <p:nvPr/>
              </p:nvGrpSpPr>
              <p:grpSpPr>
                <a:xfrm flipH="1" flipV="1">
                  <a:off x="4158194" y="6768158"/>
                  <a:ext cx="45107" cy="27315"/>
                  <a:chOff x="4158194" y="6768158"/>
                  <a:chExt cx="45107" cy="27315"/>
                </a:xfrm>
              </p:grpSpPr>
              <p:sp>
                <p:nvSpPr>
                  <p:cNvPr id="4702" name="Freeform 4701"/>
                  <p:cNvSpPr/>
                  <p:nvPr/>
                </p:nvSpPr>
                <p:spPr>
                  <a:xfrm>
                    <a:off x="4177308" y="6777203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03" name="Freeform 4702"/>
                  <p:cNvSpPr/>
                  <p:nvPr/>
                </p:nvSpPr>
                <p:spPr>
                  <a:xfrm>
                    <a:off x="4181407" y="6787172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04" name="Freeform 4703"/>
                  <p:cNvSpPr/>
                  <p:nvPr/>
                </p:nvSpPr>
                <p:spPr>
                  <a:xfrm>
                    <a:off x="4198597" y="6778151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05" name="Freeform 4704"/>
                  <p:cNvSpPr/>
                  <p:nvPr/>
                </p:nvSpPr>
                <p:spPr>
                  <a:xfrm>
                    <a:off x="4188724" y="6768116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06" name="Freeform 4705"/>
                  <p:cNvSpPr/>
                  <p:nvPr/>
                </p:nvSpPr>
                <p:spPr>
                  <a:xfrm>
                    <a:off x="4158168" y="6775208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707" name="Group 4706"/>
                <p:cNvGrpSpPr/>
                <p:nvPr/>
              </p:nvGrpSpPr>
              <p:grpSpPr>
                <a:xfrm flipH="1" flipV="1">
                  <a:off x="4110821" y="6767386"/>
                  <a:ext cx="45107" cy="27315"/>
                  <a:chOff x="4110821" y="6767386"/>
                  <a:chExt cx="45107" cy="27315"/>
                </a:xfrm>
              </p:grpSpPr>
              <p:sp>
                <p:nvSpPr>
                  <p:cNvPr id="4708" name="Freeform 4707"/>
                  <p:cNvSpPr/>
                  <p:nvPr/>
                </p:nvSpPr>
                <p:spPr>
                  <a:xfrm>
                    <a:off x="4129935" y="6776431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09" name="Freeform 4708"/>
                  <p:cNvSpPr/>
                  <p:nvPr/>
                </p:nvSpPr>
                <p:spPr>
                  <a:xfrm>
                    <a:off x="4134034" y="6786401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10" name="Freeform 4709"/>
                  <p:cNvSpPr/>
                  <p:nvPr/>
                </p:nvSpPr>
                <p:spPr>
                  <a:xfrm>
                    <a:off x="4151224" y="6777379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11" name="Freeform 4710"/>
                  <p:cNvSpPr/>
                  <p:nvPr/>
                </p:nvSpPr>
                <p:spPr>
                  <a:xfrm>
                    <a:off x="4141351" y="6767344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12" name="Freeform 4711"/>
                  <p:cNvSpPr/>
                  <p:nvPr/>
                </p:nvSpPr>
                <p:spPr>
                  <a:xfrm>
                    <a:off x="4110795" y="6774436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713" name="Group 4712"/>
                <p:cNvGrpSpPr/>
                <p:nvPr/>
              </p:nvGrpSpPr>
              <p:grpSpPr>
                <a:xfrm flipH="1" flipV="1">
                  <a:off x="4058504" y="6753731"/>
                  <a:ext cx="45107" cy="27315"/>
                  <a:chOff x="4058504" y="6753731"/>
                  <a:chExt cx="45107" cy="27315"/>
                </a:xfrm>
              </p:grpSpPr>
              <p:sp>
                <p:nvSpPr>
                  <p:cNvPr id="4714" name="Freeform 4713"/>
                  <p:cNvSpPr/>
                  <p:nvPr/>
                </p:nvSpPr>
                <p:spPr>
                  <a:xfrm>
                    <a:off x="4077618" y="6762777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15" name="Freeform 4714"/>
                  <p:cNvSpPr/>
                  <p:nvPr/>
                </p:nvSpPr>
                <p:spPr>
                  <a:xfrm>
                    <a:off x="4081717" y="6772746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16" name="Freeform 4715"/>
                  <p:cNvSpPr/>
                  <p:nvPr/>
                </p:nvSpPr>
                <p:spPr>
                  <a:xfrm>
                    <a:off x="4098907" y="6763724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17" name="Freeform 4716"/>
                  <p:cNvSpPr/>
                  <p:nvPr/>
                </p:nvSpPr>
                <p:spPr>
                  <a:xfrm>
                    <a:off x="4089034" y="6753690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18" name="Freeform 4717"/>
                  <p:cNvSpPr/>
                  <p:nvPr/>
                </p:nvSpPr>
                <p:spPr>
                  <a:xfrm>
                    <a:off x="4058478" y="6760782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719" name="Group 4718"/>
                <p:cNvGrpSpPr/>
                <p:nvPr/>
              </p:nvGrpSpPr>
              <p:grpSpPr>
                <a:xfrm flipH="1" flipV="1">
                  <a:off x="4025855" y="6715142"/>
                  <a:ext cx="45107" cy="27315"/>
                  <a:chOff x="4025855" y="6715142"/>
                  <a:chExt cx="45107" cy="27315"/>
                </a:xfrm>
              </p:grpSpPr>
              <p:sp>
                <p:nvSpPr>
                  <p:cNvPr id="4720" name="Freeform 4719"/>
                  <p:cNvSpPr/>
                  <p:nvPr/>
                </p:nvSpPr>
                <p:spPr>
                  <a:xfrm>
                    <a:off x="4044969" y="6724187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21" name="Freeform 4720"/>
                  <p:cNvSpPr/>
                  <p:nvPr/>
                </p:nvSpPr>
                <p:spPr>
                  <a:xfrm>
                    <a:off x="4049068" y="6734156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22" name="Freeform 4721"/>
                  <p:cNvSpPr/>
                  <p:nvPr/>
                </p:nvSpPr>
                <p:spPr>
                  <a:xfrm>
                    <a:off x="4066258" y="6725135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23" name="Freeform 4722"/>
                  <p:cNvSpPr/>
                  <p:nvPr/>
                </p:nvSpPr>
                <p:spPr>
                  <a:xfrm>
                    <a:off x="4056385" y="6715100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24" name="Freeform 4723"/>
                  <p:cNvSpPr/>
                  <p:nvPr/>
                </p:nvSpPr>
                <p:spPr>
                  <a:xfrm>
                    <a:off x="4025829" y="6722192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725" name="Group 4724"/>
                <p:cNvGrpSpPr/>
                <p:nvPr/>
              </p:nvGrpSpPr>
              <p:grpSpPr>
                <a:xfrm flipH="1" flipV="1">
                  <a:off x="4088266" y="6715118"/>
                  <a:ext cx="45107" cy="27315"/>
                  <a:chOff x="4088266" y="6715118"/>
                  <a:chExt cx="45107" cy="27315"/>
                </a:xfrm>
              </p:grpSpPr>
              <p:sp>
                <p:nvSpPr>
                  <p:cNvPr id="4726" name="Freeform 4725"/>
                  <p:cNvSpPr/>
                  <p:nvPr/>
                </p:nvSpPr>
                <p:spPr>
                  <a:xfrm>
                    <a:off x="4107380" y="6724164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27" name="Freeform 4726"/>
                  <p:cNvSpPr/>
                  <p:nvPr/>
                </p:nvSpPr>
                <p:spPr>
                  <a:xfrm>
                    <a:off x="4111479" y="6734133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28" name="Freeform 4727"/>
                  <p:cNvSpPr/>
                  <p:nvPr/>
                </p:nvSpPr>
                <p:spPr>
                  <a:xfrm>
                    <a:off x="4128669" y="6725111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29" name="Freeform 4728"/>
                  <p:cNvSpPr/>
                  <p:nvPr/>
                </p:nvSpPr>
                <p:spPr>
                  <a:xfrm>
                    <a:off x="4118796" y="6715077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30" name="Freeform 4729"/>
                  <p:cNvSpPr/>
                  <p:nvPr/>
                </p:nvSpPr>
                <p:spPr>
                  <a:xfrm>
                    <a:off x="4088240" y="6722168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731" name="Group 4730"/>
                <p:cNvGrpSpPr/>
                <p:nvPr/>
              </p:nvGrpSpPr>
              <p:grpSpPr>
                <a:xfrm flipH="1" flipV="1">
                  <a:off x="4203303" y="6705751"/>
                  <a:ext cx="45107" cy="27315"/>
                  <a:chOff x="4203303" y="6705751"/>
                  <a:chExt cx="45107" cy="27315"/>
                </a:xfrm>
              </p:grpSpPr>
              <p:sp>
                <p:nvSpPr>
                  <p:cNvPr id="4732" name="Freeform 4731"/>
                  <p:cNvSpPr/>
                  <p:nvPr/>
                </p:nvSpPr>
                <p:spPr>
                  <a:xfrm>
                    <a:off x="4222417" y="6714797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33" name="Freeform 4732"/>
                  <p:cNvSpPr/>
                  <p:nvPr/>
                </p:nvSpPr>
                <p:spPr>
                  <a:xfrm>
                    <a:off x="4226516" y="6724766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34" name="Freeform 4733"/>
                  <p:cNvSpPr/>
                  <p:nvPr/>
                </p:nvSpPr>
                <p:spPr>
                  <a:xfrm>
                    <a:off x="4243706" y="6715744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35" name="Freeform 4734"/>
                  <p:cNvSpPr/>
                  <p:nvPr/>
                </p:nvSpPr>
                <p:spPr>
                  <a:xfrm>
                    <a:off x="4233833" y="6705710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36" name="Freeform 4735"/>
                  <p:cNvSpPr/>
                  <p:nvPr/>
                </p:nvSpPr>
                <p:spPr>
                  <a:xfrm>
                    <a:off x="4203277" y="6712802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737" name="Group 4736"/>
                <p:cNvGrpSpPr/>
                <p:nvPr/>
              </p:nvGrpSpPr>
              <p:grpSpPr>
                <a:xfrm flipH="1" flipV="1">
                  <a:off x="4135640" y="6776110"/>
                  <a:ext cx="45107" cy="27315"/>
                  <a:chOff x="4135640" y="6776110"/>
                  <a:chExt cx="45107" cy="27315"/>
                </a:xfrm>
              </p:grpSpPr>
              <p:sp>
                <p:nvSpPr>
                  <p:cNvPr id="4738" name="Freeform 4737"/>
                  <p:cNvSpPr/>
                  <p:nvPr/>
                </p:nvSpPr>
                <p:spPr>
                  <a:xfrm>
                    <a:off x="4154753" y="6785156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39" name="Freeform 4738"/>
                  <p:cNvSpPr/>
                  <p:nvPr/>
                </p:nvSpPr>
                <p:spPr>
                  <a:xfrm>
                    <a:off x="4158853" y="6795125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40" name="Freeform 4739"/>
                  <p:cNvSpPr/>
                  <p:nvPr/>
                </p:nvSpPr>
                <p:spPr>
                  <a:xfrm>
                    <a:off x="4176043" y="6786103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41" name="Freeform 4740"/>
                  <p:cNvSpPr/>
                  <p:nvPr/>
                </p:nvSpPr>
                <p:spPr>
                  <a:xfrm>
                    <a:off x="4166170" y="6776069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42" name="Freeform 4741"/>
                  <p:cNvSpPr/>
                  <p:nvPr/>
                </p:nvSpPr>
                <p:spPr>
                  <a:xfrm>
                    <a:off x="4135614" y="6783160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743" name="Group 4742"/>
                <p:cNvGrpSpPr/>
                <p:nvPr/>
              </p:nvGrpSpPr>
              <p:grpSpPr>
                <a:xfrm flipH="1" flipV="1">
                  <a:off x="4126169" y="6754169"/>
                  <a:ext cx="45107" cy="27315"/>
                  <a:chOff x="4126169" y="6754169"/>
                  <a:chExt cx="45107" cy="27315"/>
                </a:xfrm>
              </p:grpSpPr>
              <p:sp>
                <p:nvSpPr>
                  <p:cNvPr id="4744" name="Freeform 4743"/>
                  <p:cNvSpPr/>
                  <p:nvPr/>
                </p:nvSpPr>
                <p:spPr>
                  <a:xfrm>
                    <a:off x="4145283" y="6763215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45" name="Freeform 4744"/>
                  <p:cNvSpPr/>
                  <p:nvPr/>
                </p:nvSpPr>
                <p:spPr>
                  <a:xfrm>
                    <a:off x="4149382" y="6773184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46" name="Freeform 4745"/>
                  <p:cNvSpPr/>
                  <p:nvPr/>
                </p:nvSpPr>
                <p:spPr>
                  <a:xfrm>
                    <a:off x="4166572" y="6764162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47" name="Freeform 4746"/>
                  <p:cNvSpPr/>
                  <p:nvPr/>
                </p:nvSpPr>
                <p:spPr>
                  <a:xfrm>
                    <a:off x="4156699" y="6754128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48" name="Freeform 4747"/>
                  <p:cNvSpPr/>
                  <p:nvPr/>
                </p:nvSpPr>
                <p:spPr>
                  <a:xfrm>
                    <a:off x="4126143" y="6761219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749" name="Group 4748"/>
                <p:cNvGrpSpPr/>
                <p:nvPr/>
              </p:nvGrpSpPr>
              <p:grpSpPr>
                <a:xfrm flipH="1" flipV="1">
                  <a:off x="4180749" y="6754169"/>
                  <a:ext cx="45107" cy="27315"/>
                  <a:chOff x="4180749" y="6754169"/>
                  <a:chExt cx="45107" cy="27315"/>
                </a:xfrm>
              </p:grpSpPr>
              <p:sp>
                <p:nvSpPr>
                  <p:cNvPr id="4750" name="Freeform 4749"/>
                  <p:cNvSpPr/>
                  <p:nvPr/>
                </p:nvSpPr>
                <p:spPr>
                  <a:xfrm>
                    <a:off x="4199863" y="6763215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51" name="Freeform 4750"/>
                  <p:cNvSpPr/>
                  <p:nvPr/>
                </p:nvSpPr>
                <p:spPr>
                  <a:xfrm>
                    <a:off x="4203962" y="6773184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52" name="Freeform 4751"/>
                  <p:cNvSpPr/>
                  <p:nvPr/>
                </p:nvSpPr>
                <p:spPr>
                  <a:xfrm>
                    <a:off x="4221152" y="6764162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53" name="Freeform 4752"/>
                  <p:cNvSpPr/>
                  <p:nvPr/>
                </p:nvSpPr>
                <p:spPr>
                  <a:xfrm>
                    <a:off x="4211279" y="6754128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54" name="Freeform 4753"/>
                  <p:cNvSpPr/>
                  <p:nvPr/>
                </p:nvSpPr>
                <p:spPr>
                  <a:xfrm>
                    <a:off x="4180723" y="6761219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755" name="Group 4754"/>
                <p:cNvGrpSpPr/>
                <p:nvPr/>
              </p:nvGrpSpPr>
              <p:grpSpPr>
                <a:xfrm flipH="1" flipV="1">
                  <a:off x="4126169" y="6728797"/>
                  <a:ext cx="45107" cy="27315"/>
                  <a:chOff x="4126169" y="6728797"/>
                  <a:chExt cx="45107" cy="27315"/>
                </a:xfrm>
              </p:grpSpPr>
              <p:sp>
                <p:nvSpPr>
                  <p:cNvPr id="4756" name="Freeform 4755"/>
                  <p:cNvSpPr/>
                  <p:nvPr/>
                </p:nvSpPr>
                <p:spPr>
                  <a:xfrm>
                    <a:off x="4145283" y="6737842"/>
                    <a:ext cx="6880" cy="58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80" h="5886">
                        <a:moveTo>
                          <a:pt x="0" y="2943"/>
                        </a:moveTo>
                        <a:cubicBezTo>
                          <a:pt x="0" y="1311"/>
                          <a:pt x="1538" y="-7"/>
                          <a:pt x="3440" y="-7"/>
                        </a:cubicBezTo>
                        <a:cubicBezTo>
                          <a:pt x="5333" y="-7"/>
                          <a:pt x="6871" y="1311"/>
                          <a:pt x="6871" y="2943"/>
                        </a:cubicBezTo>
                        <a:cubicBezTo>
                          <a:pt x="6871" y="4564"/>
                          <a:pt x="5333" y="5886"/>
                          <a:pt x="3440" y="5886"/>
                        </a:cubicBezTo>
                        <a:cubicBezTo>
                          <a:pt x="1538" y="5886"/>
                          <a:pt x="0" y="4564"/>
                          <a:pt x="0" y="294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57" name="Freeform 4756"/>
                  <p:cNvSpPr/>
                  <p:nvPr/>
                </p:nvSpPr>
                <p:spPr>
                  <a:xfrm>
                    <a:off x="4149382" y="6747811"/>
                    <a:ext cx="9650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50" h="8256">
                        <a:moveTo>
                          <a:pt x="0" y="4128"/>
                        </a:moveTo>
                        <a:cubicBezTo>
                          <a:pt x="0" y="1839"/>
                          <a:pt x="2158" y="-10"/>
                          <a:pt x="4825" y="-10"/>
                        </a:cubicBezTo>
                        <a:cubicBezTo>
                          <a:pt x="7480" y="-10"/>
                          <a:pt x="9638" y="1839"/>
                          <a:pt x="9638" y="4128"/>
                        </a:cubicBezTo>
                        <a:cubicBezTo>
                          <a:pt x="9638" y="6402"/>
                          <a:pt x="7480" y="8256"/>
                          <a:pt x="4825" y="8256"/>
                        </a:cubicBezTo>
                        <a:cubicBezTo>
                          <a:pt x="2158" y="8256"/>
                          <a:pt x="0" y="6402"/>
                          <a:pt x="0" y="412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58" name="Freeform 4757"/>
                  <p:cNvSpPr/>
                  <p:nvPr/>
                </p:nvSpPr>
                <p:spPr>
                  <a:xfrm>
                    <a:off x="4166572" y="6738790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59" name="Freeform 4758"/>
                  <p:cNvSpPr/>
                  <p:nvPr/>
                </p:nvSpPr>
                <p:spPr>
                  <a:xfrm>
                    <a:off x="4156699" y="6728755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60" name="Freeform 4759"/>
                  <p:cNvSpPr/>
                  <p:nvPr/>
                </p:nvSpPr>
                <p:spPr>
                  <a:xfrm>
                    <a:off x="4126143" y="6735847"/>
                    <a:ext cx="4665" cy="3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5" h="3992">
                        <a:moveTo>
                          <a:pt x="0" y="1996"/>
                        </a:moveTo>
                        <a:cubicBezTo>
                          <a:pt x="0" y="889"/>
                          <a:pt x="1043" y="-5"/>
                          <a:pt x="2333" y="-5"/>
                        </a:cubicBezTo>
                        <a:cubicBezTo>
                          <a:pt x="3617" y="-5"/>
                          <a:pt x="4660" y="889"/>
                          <a:pt x="4660" y="1996"/>
                        </a:cubicBezTo>
                        <a:cubicBezTo>
                          <a:pt x="4660" y="3095"/>
                          <a:pt x="3617" y="3992"/>
                          <a:pt x="2333" y="3992"/>
                        </a:cubicBezTo>
                        <a:cubicBezTo>
                          <a:pt x="1043" y="3992"/>
                          <a:pt x="0" y="3095"/>
                          <a:pt x="0" y="199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4761" name="Group 4760"/>
                <p:cNvGrpSpPr/>
                <p:nvPr/>
              </p:nvGrpSpPr>
              <p:grpSpPr>
                <a:xfrm flipH="1" flipV="1">
                  <a:off x="4248341" y="6668737"/>
                  <a:ext cx="48514" cy="34590"/>
                  <a:chOff x="4248341" y="6668737"/>
                  <a:chExt cx="48514" cy="34590"/>
                </a:xfrm>
              </p:grpSpPr>
              <p:sp>
                <p:nvSpPr>
                  <p:cNvPr id="4762" name="Freeform 4761"/>
                  <p:cNvSpPr/>
                  <p:nvPr/>
                </p:nvSpPr>
                <p:spPr>
                  <a:xfrm>
                    <a:off x="4268898" y="6680192"/>
                    <a:ext cx="7399" cy="745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99" h="7453">
                        <a:moveTo>
                          <a:pt x="0" y="3727"/>
                        </a:moveTo>
                        <a:cubicBezTo>
                          <a:pt x="0" y="1660"/>
                          <a:pt x="1654" y="-9"/>
                          <a:pt x="3700" y="-9"/>
                        </a:cubicBezTo>
                        <a:cubicBezTo>
                          <a:pt x="5736" y="-9"/>
                          <a:pt x="7390" y="1660"/>
                          <a:pt x="7390" y="3727"/>
                        </a:cubicBezTo>
                        <a:cubicBezTo>
                          <a:pt x="7390" y="5779"/>
                          <a:pt x="5736" y="7453"/>
                          <a:pt x="3700" y="7453"/>
                        </a:cubicBezTo>
                        <a:cubicBezTo>
                          <a:pt x="1654" y="7453"/>
                          <a:pt x="0" y="5779"/>
                          <a:pt x="0" y="3727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13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63" name="Freeform 4762"/>
                  <p:cNvSpPr/>
                  <p:nvPr/>
                </p:nvSpPr>
                <p:spPr>
                  <a:xfrm>
                    <a:off x="4273307" y="6692815"/>
                    <a:ext cx="10379" cy="104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379" h="10455">
                        <a:moveTo>
                          <a:pt x="0" y="5227"/>
                        </a:moveTo>
                        <a:cubicBezTo>
                          <a:pt x="0" y="2329"/>
                          <a:pt x="2320" y="-13"/>
                          <a:pt x="5189" y="-13"/>
                        </a:cubicBezTo>
                        <a:cubicBezTo>
                          <a:pt x="8045" y="-13"/>
                          <a:pt x="10366" y="2329"/>
                          <a:pt x="10366" y="5227"/>
                        </a:cubicBezTo>
                        <a:cubicBezTo>
                          <a:pt x="10366" y="8106"/>
                          <a:pt x="8045" y="10455"/>
                          <a:pt x="5189" y="10455"/>
                        </a:cubicBezTo>
                        <a:cubicBezTo>
                          <a:pt x="2320" y="10455"/>
                          <a:pt x="0" y="8106"/>
                          <a:pt x="0" y="5227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13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64" name="Freeform 4763"/>
                  <p:cNvSpPr/>
                  <p:nvPr/>
                </p:nvSpPr>
                <p:spPr>
                  <a:xfrm>
                    <a:off x="4291795" y="6681390"/>
                    <a:ext cx="5018" cy="50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18" h="5054">
                        <a:moveTo>
                          <a:pt x="0" y="2527"/>
                        </a:moveTo>
                        <a:cubicBezTo>
                          <a:pt x="0" y="1126"/>
                          <a:pt x="1122" y="-6"/>
                          <a:pt x="2509" y="-6"/>
                        </a:cubicBezTo>
                        <a:cubicBezTo>
                          <a:pt x="3890" y="-6"/>
                          <a:pt x="5011" y="1126"/>
                          <a:pt x="5011" y="2527"/>
                        </a:cubicBezTo>
                        <a:cubicBezTo>
                          <a:pt x="5011" y="3919"/>
                          <a:pt x="3890" y="5054"/>
                          <a:pt x="2509" y="5054"/>
                        </a:cubicBezTo>
                        <a:cubicBezTo>
                          <a:pt x="1122" y="5054"/>
                          <a:pt x="0" y="3919"/>
                          <a:pt x="0" y="2527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13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65" name="Freeform 4764"/>
                  <p:cNvSpPr/>
                  <p:nvPr/>
                </p:nvSpPr>
                <p:spPr>
                  <a:xfrm>
                    <a:off x="4281177" y="6668684"/>
                    <a:ext cx="5018" cy="50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18" h="5054">
                        <a:moveTo>
                          <a:pt x="0" y="2527"/>
                        </a:moveTo>
                        <a:cubicBezTo>
                          <a:pt x="0" y="1126"/>
                          <a:pt x="1122" y="-6"/>
                          <a:pt x="2509" y="-6"/>
                        </a:cubicBezTo>
                        <a:cubicBezTo>
                          <a:pt x="3890" y="-6"/>
                          <a:pt x="5011" y="1126"/>
                          <a:pt x="5011" y="2527"/>
                        </a:cubicBezTo>
                        <a:cubicBezTo>
                          <a:pt x="5011" y="3919"/>
                          <a:pt x="3890" y="5054"/>
                          <a:pt x="2509" y="5054"/>
                        </a:cubicBezTo>
                        <a:cubicBezTo>
                          <a:pt x="1122" y="5054"/>
                          <a:pt x="0" y="3919"/>
                          <a:pt x="0" y="2527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13000"/>
                    </a:srgbClr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4766" name="Freeform 4765"/>
                  <p:cNvSpPr/>
                  <p:nvPr/>
                </p:nvSpPr>
                <p:spPr>
                  <a:xfrm>
                    <a:off x="4248313" y="6677664"/>
                    <a:ext cx="5018" cy="50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18" h="5054">
                        <a:moveTo>
                          <a:pt x="0" y="2527"/>
                        </a:moveTo>
                        <a:cubicBezTo>
                          <a:pt x="0" y="1126"/>
                          <a:pt x="1122" y="-6"/>
                          <a:pt x="2509" y="-6"/>
                        </a:cubicBezTo>
                        <a:cubicBezTo>
                          <a:pt x="3890" y="-6"/>
                          <a:pt x="5011" y="1126"/>
                          <a:pt x="5011" y="2527"/>
                        </a:cubicBezTo>
                        <a:cubicBezTo>
                          <a:pt x="5011" y="3919"/>
                          <a:pt x="3890" y="5054"/>
                          <a:pt x="2509" y="5054"/>
                        </a:cubicBezTo>
                        <a:cubicBezTo>
                          <a:pt x="1122" y="5054"/>
                          <a:pt x="0" y="3919"/>
                          <a:pt x="0" y="2527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13000"/>
                    </a:srgbClr>
                  </a:solidFill>
                  <a:ln w="8800" cap="flat">
                    <a:noFill/>
                    <a:bevel/>
                  </a:ln>
                </p:spPr>
              </p:sp>
            </p:grpSp>
          </p:grpSp>
          <p:sp>
            <p:nvSpPr>
              <p:cNvPr id="4625" name="Text 4625"/>
              <p:cNvSpPr txBox="1"/>
              <p:nvPr/>
            </p:nvSpPr>
            <p:spPr>
              <a:xfrm>
                <a:off x="3408200" y="6835475"/>
                <a:ext cx="880000" cy="176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90">
                    <a:solidFill>
                      <a:srgbClr val="000000"/>
                    </a:solidFill>
                    <a:latin typeface="Arial"/>
                  </a:rPr>
                  <a:t>Eat more fruits</a:t>
                </a:r>
              </a:p>
            </p:txBody>
          </p:sp>
        </p:grpSp>
        <p:grpSp>
          <p:nvGrpSpPr>
            <p:cNvPr id="4767" name="Notebook"/>
            <p:cNvGrpSpPr/>
            <p:nvPr/>
          </p:nvGrpSpPr>
          <p:grpSpPr>
            <a:xfrm>
              <a:off x="5918400" y="6226872"/>
              <a:ext cx="950400" cy="608256"/>
              <a:chOff x="5918400" y="6226872"/>
              <a:chExt cx="950400" cy="608256"/>
            </a:xfrm>
          </p:grpSpPr>
          <p:grpSp>
            <p:nvGrpSpPr>
              <p:cNvPr id="4768" name="Group 4767"/>
              <p:cNvGrpSpPr/>
              <p:nvPr/>
            </p:nvGrpSpPr>
            <p:grpSpPr>
              <a:xfrm>
                <a:off x="5918400" y="6250090"/>
                <a:ext cx="950400" cy="585079"/>
                <a:chOff x="5918400" y="6250090"/>
                <a:chExt cx="950400" cy="585079"/>
              </a:xfrm>
            </p:grpSpPr>
            <p:sp>
              <p:nvSpPr>
                <p:cNvPr id="4769" name="Freeform 4768"/>
                <p:cNvSpPr/>
                <p:nvPr/>
              </p:nvSpPr>
              <p:spPr>
                <a:xfrm>
                  <a:off x="5959577" y="6286507"/>
                  <a:ext cx="0" cy="7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h="746">
                      <a:moveTo>
                        <a:pt x="5825600" y="5271200"/>
                      </a:moveTo>
                      <a:lnTo>
                        <a:pt x="5825600" y="52712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4770" name="Freeform 4769"/>
                <p:cNvSpPr/>
                <p:nvPr/>
              </p:nvSpPr>
              <p:spPr>
                <a:xfrm>
                  <a:off x="5963984" y="6297436"/>
                  <a:ext cx="905142" cy="5376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05142" h="537690">
                      <a:moveTo>
                        <a:pt x="0" y="168020"/>
                      </a:moveTo>
                      <a:lnTo>
                        <a:pt x="101570" y="537690"/>
                      </a:lnTo>
                      <a:lnTo>
                        <a:pt x="107158" y="537690"/>
                      </a:lnTo>
                      <a:lnTo>
                        <a:pt x="520676" y="409570"/>
                      </a:lnTo>
                      <a:cubicBezTo>
                        <a:pt x="520676" y="409570"/>
                        <a:pt x="543960" y="397413"/>
                        <a:pt x="543960" y="397413"/>
                      </a:cubicBezTo>
                      <a:cubicBezTo>
                        <a:pt x="543960" y="397413"/>
                        <a:pt x="571901" y="395543"/>
                        <a:pt x="569107" y="395543"/>
                      </a:cubicBezTo>
                      <a:cubicBezTo>
                        <a:pt x="566312" y="395543"/>
                        <a:pt x="905142" y="287321"/>
                        <a:pt x="905142" y="287321"/>
                      </a:cubicBezTo>
                      <a:lnTo>
                        <a:pt x="611017" y="0"/>
                      </a:lnTo>
                      <a:cubicBezTo>
                        <a:pt x="611017" y="0"/>
                        <a:pt x="7657" y="139033"/>
                        <a:pt x="0" y="16802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800" cap="flat">
                  <a:noFill/>
                  <a:bevel/>
                </a:ln>
              </p:spPr>
            </p:sp>
            <p:sp>
              <p:nvSpPr>
                <p:cNvPr id="4771" name="Freeform 4770"/>
                <p:cNvSpPr/>
                <p:nvPr/>
              </p:nvSpPr>
              <p:spPr>
                <a:xfrm>
                  <a:off x="5965215" y="6293815"/>
                  <a:ext cx="902924" cy="5355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02924" h="535508">
                      <a:moveTo>
                        <a:pt x="7646" y="167027"/>
                      </a:moveTo>
                      <a:cubicBezTo>
                        <a:pt x="7646" y="167027"/>
                        <a:pt x="-1622" y="167957"/>
                        <a:pt x="0" y="171679"/>
                      </a:cubicBezTo>
                      <a:cubicBezTo>
                        <a:pt x="2085" y="175401"/>
                        <a:pt x="104032" y="535508"/>
                        <a:pt x="104032" y="535508"/>
                      </a:cubicBezTo>
                      <a:lnTo>
                        <a:pt x="518304" y="408029"/>
                      </a:lnTo>
                      <a:cubicBezTo>
                        <a:pt x="518304" y="408029"/>
                        <a:pt x="529426" y="391280"/>
                        <a:pt x="543328" y="391280"/>
                      </a:cubicBezTo>
                      <a:cubicBezTo>
                        <a:pt x="557229" y="391280"/>
                        <a:pt x="564644" y="394071"/>
                        <a:pt x="564644" y="394071"/>
                      </a:cubicBezTo>
                      <a:lnTo>
                        <a:pt x="900143" y="288923"/>
                      </a:lnTo>
                      <a:lnTo>
                        <a:pt x="902924" y="289854"/>
                      </a:lnTo>
                      <a:lnTo>
                        <a:pt x="612373" y="0"/>
                      </a:lnTo>
                      <a:lnTo>
                        <a:pt x="7646" y="167027"/>
                      </a:lnTo>
                      <a:close/>
                    </a:path>
                  </a:pathLst>
                </a:custGeom>
                <a:solidFill>
                  <a:srgbClr val="A52A2A"/>
                </a:solidFill>
                <a:ln w="8800" cap="flat">
                  <a:noFill/>
                  <a:bevel/>
                </a:ln>
              </p:spPr>
            </p:sp>
            <p:sp>
              <p:nvSpPr>
                <p:cNvPr id="4772" name="Freeform 4771"/>
                <p:cNvSpPr/>
                <p:nvPr/>
              </p:nvSpPr>
              <p:spPr>
                <a:xfrm>
                  <a:off x="6497616" y="6542679"/>
                  <a:ext cx="357444" cy="1336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7444" h="133608">
                      <a:moveTo>
                        <a:pt x="7102" y="98684"/>
                      </a:moveTo>
                      <a:cubicBezTo>
                        <a:pt x="7102" y="98684"/>
                        <a:pt x="33051" y="113573"/>
                        <a:pt x="37685" y="118225"/>
                      </a:cubicBezTo>
                      <a:cubicBezTo>
                        <a:pt x="42319" y="122878"/>
                        <a:pt x="41856" y="133608"/>
                        <a:pt x="41856" y="133608"/>
                      </a:cubicBezTo>
                      <a:lnTo>
                        <a:pt x="357444" y="36340"/>
                      </a:lnTo>
                      <a:lnTo>
                        <a:pt x="337964" y="1911"/>
                      </a:lnTo>
                      <a:cubicBezTo>
                        <a:pt x="337964" y="1911"/>
                        <a:pt x="192272" y="-15175"/>
                        <a:pt x="78280" y="52819"/>
                      </a:cubicBezTo>
                      <a:cubicBezTo>
                        <a:pt x="-35712" y="120813"/>
                        <a:pt x="8955" y="97754"/>
                        <a:pt x="7102" y="98684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C8C8C8"/>
                    </a:gs>
                    <a:gs pos="100000">
                      <a:srgbClr val="A0A09F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73" name="Freeform 4772"/>
                <p:cNvSpPr/>
                <p:nvPr/>
              </p:nvSpPr>
              <p:spPr>
                <a:xfrm>
                  <a:off x="5973666" y="6416175"/>
                  <a:ext cx="137164" cy="3991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164" h="399188">
                      <a:moveTo>
                        <a:pt x="25023" y="0"/>
                      </a:moveTo>
                      <a:lnTo>
                        <a:pt x="137164" y="346149"/>
                      </a:lnTo>
                      <a:lnTo>
                        <a:pt x="101947" y="399188"/>
                      </a:lnTo>
                      <a:lnTo>
                        <a:pt x="0" y="44665"/>
                      </a:lnTo>
                      <a:lnTo>
                        <a:pt x="25023" y="0"/>
                      </a:lnTo>
                      <a:close/>
                    </a:path>
                  </a:pathLst>
                </a:custGeom>
                <a:gradFill>
                  <a:gsLst>
                    <a:gs pos="97000">
                      <a:srgbClr val="D6D6D6"/>
                    </a:gs>
                    <a:gs pos="100000">
                      <a:srgbClr val="BBBBBB"/>
                    </a:gs>
                  </a:gsLst>
                  <a:lin ang="5400000" scaled="0"/>
                </a:gradFill>
                <a:ln w="8800" cap="flat">
                  <a:solidFill>
                    <a:srgbClr val="D6D6D6"/>
                  </a:solidFill>
                  <a:bevel/>
                </a:ln>
              </p:spPr>
            </p:sp>
            <p:sp>
              <p:nvSpPr>
                <p:cNvPr id="4774" name="Freeform 4773"/>
                <p:cNvSpPr/>
                <p:nvPr/>
              </p:nvSpPr>
              <p:spPr>
                <a:xfrm>
                  <a:off x="6483108" y="6646361"/>
                  <a:ext cx="51321" cy="300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321" h="30067">
                      <a:moveTo>
                        <a:pt x="0" y="27256"/>
                      </a:moveTo>
                      <a:cubicBezTo>
                        <a:pt x="0" y="27256"/>
                        <a:pt x="31800" y="25395"/>
                        <a:pt x="36743" y="27256"/>
                      </a:cubicBezTo>
                      <a:cubicBezTo>
                        <a:pt x="41686" y="29117"/>
                        <a:pt x="49100" y="29738"/>
                        <a:pt x="50645" y="30067"/>
                      </a:cubicBezTo>
                      <a:cubicBezTo>
                        <a:pt x="52190" y="30358"/>
                        <a:pt x="50645" y="17641"/>
                        <a:pt x="50645" y="17641"/>
                      </a:cubicBezTo>
                      <a:lnTo>
                        <a:pt x="23150" y="-39"/>
                      </a:lnTo>
                      <a:cubicBezTo>
                        <a:pt x="23150" y="-39"/>
                        <a:pt x="-1255" y="22294"/>
                        <a:pt x="0" y="27256"/>
                      </a:cubicBezTo>
                      <a:close/>
                    </a:path>
                  </a:pathLst>
                </a:custGeom>
                <a:solidFill>
                  <a:srgbClr val="202020"/>
                </a:solidFill>
                <a:ln w="8800" cap="flat">
                  <a:noFill/>
                  <a:bevel/>
                </a:ln>
              </p:spPr>
            </p:sp>
            <p:sp>
              <p:nvSpPr>
                <p:cNvPr id="4775" name="Freeform 4774"/>
                <p:cNvSpPr/>
                <p:nvPr/>
              </p:nvSpPr>
              <p:spPr>
                <a:xfrm>
                  <a:off x="5998694" y="6335164"/>
                  <a:ext cx="510427" cy="4271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0427" h="427162">
                      <a:moveTo>
                        <a:pt x="112141" y="427162"/>
                      </a:moveTo>
                      <a:cubicBezTo>
                        <a:pt x="112141" y="427162"/>
                        <a:pt x="235774" y="366865"/>
                        <a:pt x="278777" y="351233"/>
                      </a:cubicBezTo>
                      <a:cubicBezTo>
                        <a:pt x="321780" y="335599"/>
                        <a:pt x="412976" y="305824"/>
                        <a:pt x="434477" y="302846"/>
                      </a:cubicBezTo>
                      <a:cubicBezTo>
                        <a:pt x="455979" y="299868"/>
                        <a:pt x="490084" y="298007"/>
                        <a:pt x="504171" y="307126"/>
                      </a:cubicBezTo>
                      <a:cubicBezTo>
                        <a:pt x="518258" y="316245"/>
                        <a:pt x="504171" y="307126"/>
                        <a:pt x="504171" y="307126"/>
                      </a:cubicBezTo>
                      <a:lnTo>
                        <a:pt x="306952" y="10294"/>
                      </a:lnTo>
                      <a:cubicBezTo>
                        <a:pt x="306952" y="10294"/>
                        <a:pt x="263949" y="-16505"/>
                        <a:pt x="165339" y="16249"/>
                      </a:cubicBezTo>
                      <a:cubicBezTo>
                        <a:pt x="66729" y="49003"/>
                        <a:pt x="0" y="81013"/>
                        <a:pt x="0" y="81013"/>
                      </a:cubicBezTo>
                      <a:lnTo>
                        <a:pt x="112141" y="427162"/>
                      </a:lnTo>
                      <a:close/>
                    </a:path>
                  </a:pathLst>
                </a:custGeom>
                <a:gradFill>
                  <a:gsLst>
                    <a:gs pos="79000">
                      <a:srgbClr val="F4F4F5"/>
                    </a:gs>
                    <a:gs pos="92000">
                      <a:srgbClr val="EDEDEF"/>
                    </a:gs>
                    <a:gs pos="95000">
                      <a:srgbClr val="F2F2F4"/>
                    </a:gs>
                    <a:gs pos="100000">
                      <a:srgbClr val="ECECEE"/>
                    </a:gs>
                  </a:gsLst>
                  <a:lin ang="0" scaled="0"/>
                </a:gradFill>
                <a:ln w="8800" cap="flat">
                  <a:solidFill>
                    <a:srgbClr val="F4F4F5"/>
                  </a:solidFill>
                  <a:bevel/>
                </a:ln>
              </p:spPr>
            </p:sp>
            <p:sp>
              <p:nvSpPr>
                <p:cNvPr id="4776" name="Freeform 4775"/>
                <p:cNvSpPr/>
                <p:nvPr/>
              </p:nvSpPr>
              <p:spPr>
                <a:xfrm>
                  <a:off x="6305519" y="6288932"/>
                  <a:ext cx="530063" cy="3542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0063" h="354291">
                      <a:moveTo>
                        <a:pt x="0" y="56528"/>
                      </a:moveTo>
                      <a:cubicBezTo>
                        <a:pt x="0" y="56528"/>
                        <a:pt x="31267" y="27496"/>
                        <a:pt x="73529" y="17819"/>
                      </a:cubicBezTo>
                      <a:cubicBezTo>
                        <a:pt x="115790" y="8142"/>
                        <a:pt x="218107" y="0"/>
                        <a:pt x="227746" y="0"/>
                      </a:cubicBezTo>
                      <a:cubicBezTo>
                        <a:pt x="237384" y="0"/>
                        <a:pt x="270749" y="0"/>
                        <a:pt x="270749" y="0"/>
                      </a:cubicBezTo>
                      <a:lnTo>
                        <a:pt x="530063" y="255657"/>
                      </a:lnTo>
                      <a:cubicBezTo>
                        <a:pt x="530063" y="255657"/>
                        <a:pt x="455364" y="262728"/>
                        <a:pt x="433121" y="267194"/>
                      </a:cubicBezTo>
                      <a:cubicBezTo>
                        <a:pt x="410878" y="271661"/>
                        <a:pt x="323019" y="274267"/>
                        <a:pt x="261110" y="313348"/>
                      </a:cubicBezTo>
                      <a:cubicBezTo>
                        <a:pt x="199201" y="352429"/>
                        <a:pt x="197347" y="354291"/>
                        <a:pt x="197347" y="354291"/>
                      </a:cubicBezTo>
                      <a:cubicBezTo>
                        <a:pt x="197347" y="354291"/>
                        <a:pt x="0" y="56528"/>
                        <a:pt x="0" y="5652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3F3F4"/>
                    </a:gs>
                    <a:gs pos="75000">
                      <a:srgbClr val="E1E1E3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77" name="Freeform 4776"/>
                <p:cNvSpPr/>
                <p:nvPr/>
              </p:nvSpPr>
              <p:spPr>
                <a:xfrm>
                  <a:off x="6075619" y="6633221"/>
                  <a:ext cx="427249" cy="1821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7249" h="182147">
                      <a:moveTo>
                        <a:pt x="0" y="182147"/>
                      </a:moveTo>
                      <a:lnTo>
                        <a:pt x="388324" y="64903"/>
                      </a:lnTo>
                      <a:cubicBezTo>
                        <a:pt x="388324" y="64903"/>
                        <a:pt x="388324" y="51876"/>
                        <a:pt x="392030" y="51876"/>
                      </a:cubicBezTo>
                      <a:cubicBezTo>
                        <a:pt x="395738" y="51876"/>
                        <a:pt x="427249" y="9072"/>
                        <a:pt x="427249" y="9072"/>
                      </a:cubicBezTo>
                      <a:cubicBezTo>
                        <a:pt x="427249" y="9072"/>
                        <a:pt x="405006" y="-11399"/>
                        <a:pt x="335496" y="9072"/>
                      </a:cubicBezTo>
                      <a:cubicBezTo>
                        <a:pt x="265988" y="29544"/>
                        <a:pt x="106580" y="80721"/>
                        <a:pt x="33364" y="127246"/>
                      </a:cubicBezTo>
                      <a:cubicBezTo>
                        <a:pt x="-39852" y="173772"/>
                        <a:pt x="33364" y="127246"/>
                        <a:pt x="33364" y="127246"/>
                      </a:cubicBezTo>
                      <a:lnTo>
                        <a:pt x="0" y="182147"/>
                      </a:lnTo>
                      <a:close/>
                    </a:path>
                  </a:pathLst>
                </a:custGeom>
                <a:gradFill>
                  <a:gsLst>
                    <a:gs pos="83000">
                      <a:srgbClr val="D9D9D9"/>
                    </a:gs>
                    <a:gs pos="100000">
                      <a:srgbClr val="BCBCBC"/>
                    </a:gs>
                  </a:gsLst>
                  <a:lin ang="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78" name="Freeform 4777"/>
                <p:cNvSpPr/>
                <p:nvPr/>
              </p:nvSpPr>
              <p:spPr>
                <a:xfrm>
                  <a:off x="6464577" y="6642295"/>
                  <a:ext cx="74896" cy="549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896" h="54900">
                      <a:moveTo>
                        <a:pt x="290" y="54900"/>
                      </a:moveTo>
                      <a:lnTo>
                        <a:pt x="4924" y="53659"/>
                      </a:lnTo>
                      <a:lnTo>
                        <a:pt x="6159" y="45285"/>
                      </a:lnTo>
                      <a:lnTo>
                        <a:pt x="40450" y="5893"/>
                      </a:lnTo>
                      <a:lnTo>
                        <a:pt x="62075" y="18610"/>
                      </a:lnTo>
                      <a:cubicBezTo>
                        <a:pt x="62075" y="18610"/>
                        <a:pt x="65473" y="29156"/>
                        <a:pt x="67945" y="31637"/>
                      </a:cubicBezTo>
                      <a:cubicBezTo>
                        <a:pt x="70416" y="34119"/>
                        <a:pt x="70725" y="34429"/>
                        <a:pt x="70725" y="34429"/>
                      </a:cubicBezTo>
                      <a:lnTo>
                        <a:pt x="74896" y="33964"/>
                      </a:lnTo>
                      <a:cubicBezTo>
                        <a:pt x="74896" y="33964"/>
                        <a:pt x="73814" y="22332"/>
                        <a:pt x="71961" y="20471"/>
                      </a:cubicBezTo>
                      <a:cubicBezTo>
                        <a:pt x="70107" y="18610"/>
                        <a:pt x="40450" y="0"/>
                        <a:pt x="40450" y="0"/>
                      </a:cubicBezTo>
                      <a:lnTo>
                        <a:pt x="2298" y="41408"/>
                      </a:lnTo>
                      <a:cubicBezTo>
                        <a:pt x="2298" y="41408"/>
                        <a:pt x="-946" y="49317"/>
                        <a:pt x="290" y="549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4779" name="Freeform 4778"/>
                <p:cNvSpPr/>
                <p:nvPr/>
              </p:nvSpPr>
              <p:spPr>
                <a:xfrm>
                  <a:off x="6029518" y="6367103"/>
                  <a:ext cx="265155" cy="696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5155" h="69671" fill="none">
                      <a:moveTo>
                        <a:pt x="0" y="69671"/>
                      </a:moveTo>
                      <a:cubicBezTo>
                        <a:pt x="0" y="69671"/>
                        <a:pt x="203086" y="-22858"/>
                        <a:pt x="265155" y="5464"/>
                      </a:cubicBez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8D8D8"/>
                  </a:solidFill>
                  <a:bevel/>
                </a:ln>
              </p:spPr>
            </p:sp>
            <p:sp>
              <p:nvSpPr>
                <p:cNvPr id="4780" name="Freeform 4779"/>
                <p:cNvSpPr/>
                <p:nvPr/>
              </p:nvSpPr>
              <p:spPr>
                <a:xfrm>
                  <a:off x="6040801" y="6392416"/>
                  <a:ext cx="259515" cy="670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9515" h="67015" fill="none">
                      <a:moveTo>
                        <a:pt x="0" y="67015"/>
                      </a:moveTo>
                      <a:cubicBezTo>
                        <a:pt x="0" y="67015"/>
                        <a:pt x="214370" y="-16072"/>
                        <a:pt x="259515" y="2808"/>
                      </a:cubicBez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8D8D8"/>
                  </a:solidFill>
                  <a:bevel/>
                </a:ln>
              </p:spPr>
            </p:sp>
            <p:sp>
              <p:nvSpPr>
                <p:cNvPr id="4781" name="Freeform 4780"/>
                <p:cNvSpPr/>
                <p:nvPr/>
              </p:nvSpPr>
              <p:spPr>
                <a:xfrm>
                  <a:off x="6052085" y="6420135"/>
                  <a:ext cx="252003" cy="732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2003" h="73281" fill="none">
                      <a:moveTo>
                        <a:pt x="0" y="73281"/>
                      </a:moveTo>
                      <a:cubicBezTo>
                        <a:pt x="0" y="73281"/>
                        <a:pt x="197445" y="-11694"/>
                        <a:pt x="252003" y="1522"/>
                      </a:cubicBezTo>
                    </a:path>
                  </a:pathLst>
                </a:custGeom>
                <a:solidFill>
                  <a:srgbClr val="FFFFFF"/>
                </a:solidFill>
                <a:ln w="8800" cap="flat">
                  <a:solidFill>
                    <a:srgbClr val="D8D8D8"/>
                  </a:solidFill>
                  <a:bevel/>
                </a:ln>
              </p:spPr>
            </p:sp>
            <p:sp>
              <p:nvSpPr>
                <p:cNvPr id="4782" name="Freeform 4781"/>
                <p:cNvSpPr/>
                <p:nvPr/>
              </p:nvSpPr>
              <p:spPr>
                <a:xfrm>
                  <a:off x="6315871" y="6276886"/>
                  <a:ext cx="505626" cy="3645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5626" h="364520">
                      <a:moveTo>
                        <a:pt x="188847" y="364520"/>
                      </a:moveTo>
                      <a:cubicBezTo>
                        <a:pt x="188847" y="364520"/>
                        <a:pt x="289070" y="274879"/>
                        <a:pt x="362652" y="263269"/>
                      </a:cubicBezTo>
                      <a:cubicBezTo>
                        <a:pt x="436233" y="251660"/>
                        <a:pt x="505626" y="254826"/>
                        <a:pt x="505626" y="254826"/>
                      </a:cubicBezTo>
                      <a:lnTo>
                        <a:pt x="251754" y="0"/>
                      </a:lnTo>
                      <a:lnTo>
                        <a:pt x="0" y="79632"/>
                      </a:lnTo>
                      <a:lnTo>
                        <a:pt x="188847" y="364520"/>
                      </a:lnTo>
                      <a:close/>
                    </a:path>
                  </a:pathLst>
                </a:custGeom>
                <a:solidFill>
                  <a:srgbClr val="F1F1F1"/>
                </a:solidFill>
                <a:ln w="8800" cap="flat">
                  <a:noFill/>
                  <a:bevel/>
                </a:ln>
              </p:spPr>
            </p:sp>
            <p:sp>
              <p:nvSpPr>
                <p:cNvPr id="4783" name="Freeform 4782"/>
                <p:cNvSpPr/>
                <p:nvPr/>
              </p:nvSpPr>
              <p:spPr>
                <a:xfrm>
                  <a:off x="6303059" y="6250089"/>
                  <a:ext cx="483783" cy="3903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83783" h="390328">
                      <a:moveTo>
                        <a:pt x="0" y="90352"/>
                      </a:moveTo>
                      <a:cubicBezTo>
                        <a:pt x="5453" y="100096"/>
                        <a:pt x="199919" y="390328"/>
                        <a:pt x="199919" y="390328"/>
                      </a:cubicBezTo>
                      <a:cubicBezTo>
                        <a:pt x="199919" y="390328"/>
                        <a:pt x="331315" y="263681"/>
                        <a:pt x="363900" y="267903"/>
                      </a:cubicBezTo>
                      <a:cubicBezTo>
                        <a:pt x="396487" y="272124"/>
                        <a:pt x="483783" y="260515"/>
                        <a:pt x="483783" y="260515"/>
                      </a:cubicBezTo>
                      <a:lnTo>
                        <a:pt x="232505" y="890"/>
                      </a:lnTo>
                      <a:cubicBezTo>
                        <a:pt x="232505" y="890"/>
                        <a:pt x="54369" y="-15431"/>
                        <a:pt x="0" y="90352"/>
                      </a:cubicBezTo>
                      <a:close/>
                    </a:path>
                  </a:pathLst>
                </a:custGeom>
                <a:gradFill>
                  <a:gsLst>
                    <a:gs pos="99000">
                      <a:srgbClr val="FAFAFA"/>
                    </a:gs>
                    <a:gs pos="100000">
                      <a:srgbClr val="F6F6F6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784" name="Freeform 4783"/>
                <p:cNvSpPr/>
                <p:nvPr/>
              </p:nvSpPr>
              <p:spPr>
                <a:xfrm>
                  <a:off x="6303452" y="6252810"/>
                  <a:ext cx="464483" cy="3895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4483" h="389503">
                      <a:moveTo>
                        <a:pt x="0" y="92646"/>
                      </a:moveTo>
                      <a:lnTo>
                        <a:pt x="199414" y="389503"/>
                      </a:lnTo>
                      <a:cubicBezTo>
                        <a:pt x="199414" y="389503"/>
                        <a:pt x="291113" y="237654"/>
                        <a:pt x="358445" y="242624"/>
                      </a:cubicBezTo>
                      <a:cubicBezTo>
                        <a:pt x="425778" y="247596"/>
                        <a:pt x="464483" y="242624"/>
                        <a:pt x="464483" y="242624"/>
                      </a:cubicBezTo>
                      <a:lnTo>
                        <a:pt x="229720" y="2036"/>
                      </a:lnTo>
                      <a:cubicBezTo>
                        <a:pt x="229720" y="2036"/>
                        <a:pt x="34105" y="-21683"/>
                        <a:pt x="0" y="92646"/>
                      </a:cubicBezTo>
                      <a:close/>
                    </a:path>
                  </a:pathLst>
                </a:custGeom>
                <a:gradFill>
                  <a:gsLst>
                    <a:gs pos="71000">
                      <a:srgbClr val="F7F7F7"/>
                    </a:gs>
                    <a:gs pos="100000">
                      <a:srgbClr val="F1F1F1"/>
                    </a:gs>
                  </a:gsLst>
                  <a:lin ang="5400000" scaled="0"/>
                </a:gradFill>
                <a:ln w="8800" cap="flat">
                  <a:solidFill>
                    <a:srgbClr val="F9F9FA"/>
                  </a:solidFill>
                  <a:bevel/>
                </a:ln>
              </p:spPr>
            </p:sp>
            <p:sp>
              <p:nvSpPr>
                <p:cNvPr id="4785" name="Freeform 4784"/>
                <p:cNvSpPr/>
                <p:nvPr/>
              </p:nvSpPr>
              <p:spPr>
                <a:xfrm>
                  <a:off x="6463044" y="6641378"/>
                  <a:ext cx="76446" cy="567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446" h="56761">
                      <a:moveTo>
                        <a:pt x="896" y="56761"/>
                      </a:moveTo>
                      <a:lnTo>
                        <a:pt x="6677" y="55649"/>
                      </a:lnTo>
                      <a:lnTo>
                        <a:pt x="7692" y="46197"/>
                      </a:lnTo>
                      <a:lnTo>
                        <a:pt x="42749" y="9491"/>
                      </a:lnTo>
                      <a:lnTo>
                        <a:pt x="63609" y="19522"/>
                      </a:lnTo>
                      <a:cubicBezTo>
                        <a:pt x="63609" y="19522"/>
                        <a:pt x="67351" y="32031"/>
                        <a:pt x="69478" y="32549"/>
                      </a:cubicBezTo>
                      <a:cubicBezTo>
                        <a:pt x="71606" y="33067"/>
                        <a:pt x="72259" y="35341"/>
                        <a:pt x="72259" y="35341"/>
                      </a:cubicBezTo>
                      <a:lnTo>
                        <a:pt x="76446" y="34905"/>
                      </a:lnTo>
                      <a:cubicBezTo>
                        <a:pt x="76446" y="34905"/>
                        <a:pt x="76061" y="22628"/>
                        <a:pt x="73728" y="19007"/>
                      </a:cubicBezTo>
                      <a:cubicBezTo>
                        <a:pt x="71394" y="15385"/>
                        <a:pt x="41056" y="0"/>
                        <a:pt x="41056" y="0"/>
                      </a:cubicBezTo>
                      <a:lnTo>
                        <a:pt x="2858" y="42320"/>
                      </a:lnTo>
                      <a:cubicBezTo>
                        <a:pt x="2858" y="42320"/>
                        <a:pt x="-2038" y="52297"/>
                        <a:pt x="896" y="56761"/>
                      </a:cubicBezTo>
                      <a:close/>
                    </a:path>
                  </a:pathLst>
                </a:custGeom>
                <a:solidFill>
                  <a:srgbClr val="883431"/>
                </a:solidFill>
                <a:ln w="8800" cap="flat">
                  <a:solidFill>
                    <a:srgbClr val="883431"/>
                  </a:solidFill>
                  <a:bevel/>
                </a:ln>
              </p:spPr>
            </p:sp>
            <p:sp>
              <p:nvSpPr>
                <p:cNvPr id="4786" name="Freeform 4785"/>
                <p:cNvSpPr/>
                <p:nvPr/>
              </p:nvSpPr>
              <p:spPr>
                <a:xfrm>
                  <a:off x="5933509" y="6478811"/>
                  <a:ext cx="82122" cy="659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122" h="65962">
                      <a:moveTo>
                        <a:pt x="68983" y="0"/>
                      </a:moveTo>
                      <a:lnTo>
                        <a:pt x="82122" y="38917"/>
                      </a:lnTo>
                      <a:lnTo>
                        <a:pt x="13140" y="65962"/>
                      </a:lnTo>
                      <a:lnTo>
                        <a:pt x="0" y="29023"/>
                      </a:lnTo>
                      <a:cubicBezTo>
                        <a:pt x="0" y="29023"/>
                        <a:pt x="68983" y="2638"/>
                        <a:pt x="68983" y="1319"/>
                      </a:cubicBezTo>
                      <a:cubicBezTo>
                        <a:pt x="68983" y="0"/>
                        <a:pt x="68983" y="3298"/>
                        <a:pt x="68983" y="0"/>
                      </a:cubicBezTo>
                      <a:close/>
                    </a:path>
                  </a:pathLst>
                </a:custGeom>
                <a:solidFill>
                  <a:srgbClr val="FFFF31">
                    <a:alpha val="42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787" name="Freeform 4786"/>
                <p:cNvSpPr/>
                <p:nvPr/>
              </p:nvSpPr>
              <p:spPr>
                <a:xfrm>
                  <a:off x="5918399" y="6545433"/>
                  <a:ext cx="105116" cy="699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5116" h="69919">
                      <a:moveTo>
                        <a:pt x="93291" y="0"/>
                      </a:moveTo>
                      <a:lnTo>
                        <a:pt x="0" y="35619"/>
                      </a:lnTo>
                      <a:lnTo>
                        <a:pt x="10512" y="69919"/>
                      </a:lnTo>
                      <a:lnTo>
                        <a:pt x="105116" y="35619"/>
                      </a:lnTo>
                      <a:lnTo>
                        <a:pt x="93291" y="0"/>
                      </a:lnTo>
                      <a:close/>
                    </a:path>
                  </a:pathLst>
                </a:custGeom>
                <a:solidFill>
                  <a:srgbClr val="00AEEE">
                    <a:alpha val="62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788" name="Freeform 4787"/>
                <p:cNvSpPr/>
                <p:nvPr/>
              </p:nvSpPr>
              <p:spPr>
                <a:xfrm>
                  <a:off x="6520848" y="6560522"/>
                  <a:ext cx="310175" cy="864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0175" h="86409">
                      <a:moveTo>
                        <a:pt x="0" y="81874"/>
                      </a:moveTo>
                      <a:cubicBezTo>
                        <a:pt x="3285" y="78576"/>
                        <a:pt x="4927" y="88800"/>
                        <a:pt x="7884" y="85832"/>
                      </a:cubicBezTo>
                      <a:cubicBezTo>
                        <a:pt x="10840" y="82864"/>
                        <a:pt x="296954" y="-3216"/>
                        <a:pt x="309436" y="0"/>
                      </a:cubicBezTo>
                      <a:cubicBezTo>
                        <a:pt x="321919" y="3381"/>
                        <a:pt x="187896" y="6019"/>
                        <a:pt x="0" y="81874"/>
                      </a:cubicBezTo>
                      <a:close/>
                    </a:path>
                  </a:pathLst>
                </a:custGeom>
                <a:solidFill>
                  <a:srgbClr val="D8D8D8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789" name="Freeform 4788"/>
                <p:cNvSpPr/>
                <p:nvPr/>
              </p:nvSpPr>
              <p:spPr>
                <a:xfrm>
                  <a:off x="6531031" y="6569097"/>
                  <a:ext cx="318306" cy="837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8306" h="83772">
                      <a:moveTo>
                        <a:pt x="0" y="79614"/>
                      </a:moveTo>
                      <a:cubicBezTo>
                        <a:pt x="0" y="79614"/>
                        <a:pt x="269127" y="-3298"/>
                        <a:pt x="295031" y="0"/>
                      </a:cubicBezTo>
                      <a:cubicBezTo>
                        <a:pt x="320935" y="3487"/>
                        <a:pt x="318306" y="1590"/>
                        <a:pt x="318306" y="1590"/>
                      </a:cubicBezTo>
                      <a:cubicBezTo>
                        <a:pt x="318306" y="1590"/>
                        <a:pt x="191415" y="27221"/>
                        <a:pt x="103192" y="52852"/>
                      </a:cubicBezTo>
                      <a:cubicBezTo>
                        <a:pt x="14970" y="78483"/>
                        <a:pt x="2956" y="83772"/>
                        <a:pt x="2956" y="83772"/>
                      </a:cubicBezTo>
                      <a:lnTo>
                        <a:pt x="0" y="79614"/>
                      </a:lnTo>
                      <a:close/>
                    </a:path>
                  </a:pathLst>
                </a:custGeom>
                <a:solidFill>
                  <a:srgbClr val="D8D8D8">
                    <a:alpha val="20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790" name="Freeform 4789"/>
                <p:cNvSpPr/>
                <p:nvPr/>
              </p:nvSpPr>
              <p:spPr>
                <a:xfrm>
                  <a:off x="6539244" y="6575776"/>
                  <a:ext cx="304838" cy="936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4838" h="93665">
                      <a:moveTo>
                        <a:pt x="0" y="83112"/>
                      </a:moveTo>
                      <a:cubicBezTo>
                        <a:pt x="0" y="83112"/>
                        <a:pt x="303524" y="0"/>
                        <a:pt x="304838" y="0"/>
                      </a:cubicBezTo>
                      <a:cubicBezTo>
                        <a:pt x="306152" y="0"/>
                        <a:pt x="4599" y="93665"/>
                        <a:pt x="4599" y="93665"/>
                      </a:cubicBezTo>
                      <a:lnTo>
                        <a:pt x="0" y="83112"/>
                      </a:lnTo>
                      <a:close/>
                    </a:path>
                  </a:pathLst>
                </a:custGeom>
                <a:solidFill>
                  <a:srgbClr val="D8D8D8">
                    <a:alpha val="31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791" name="Freeform 4790"/>
                <p:cNvSpPr/>
                <p:nvPr/>
              </p:nvSpPr>
              <p:spPr>
                <a:xfrm>
                  <a:off x="6108266" y="6644211"/>
                  <a:ext cx="373328" cy="1215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3328" h="121534">
                      <a:moveTo>
                        <a:pt x="0" y="121534"/>
                      </a:moveTo>
                      <a:cubicBezTo>
                        <a:pt x="4599" y="121534"/>
                        <a:pt x="344256" y="-5772"/>
                        <a:pt x="369222" y="165"/>
                      </a:cubicBezTo>
                      <a:cubicBezTo>
                        <a:pt x="377542" y="2144"/>
                        <a:pt x="370535" y="2803"/>
                        <a:pt x="370535" y="2803"/>
                      </a:cubicBezTo>
                      <a:cubicBezTo>
                        <a:pt x="370535" y="2803"/>
                        <a:pt x="45332" y="106363"/>
                        <a:pt x="0" y="121534"/>
                      </a:cubicBezTo>
                      <a:close/>
                    </a:path>
                  </a:pathLst>
                </a:custGeom>
                <a:solidFill>
                  <a:srgbClr val="F2F2F2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792" name="Freeform 4791"/>
                <p:cNvSpPr/>
                <p:nvPr/>
              </p:nvSpPr>
              <p:spPr>
                <a:xfrm>
                  <a:off x="6103421" y="6656909"/>
                  <a:ext cx="375381" cy="1213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5381" h="121370">
                      <a:moveTo>
                        <a:pt x="0" y="121370"/>
                      </a:moveTo>
                      <a:cubicBezTo>
                        <a:pt x="0" y="121370"/>
                        <a:pt x="314939" y="16490"/>
                        <a:pt x="345159" y="7915"/>
                      </a:cubicBezTo>
                      <a:cubicBezTo>
                        <a:pt x="375381" y="-660"/>
                        <a:pt x="375381" y="0"/>
                        <a:pt x="375381" y="0"/>
                      </a:cubicBezTo>
                      <a:lnTo>
                        <a:pt x="368153" y="11213"/>
                      </a:lnTo>
                      <a:cubicBezTo>
                        <a:pt x="368153" y="11213"/>
                        <a:pt x="16671" y="116092"/>
                        <a:pt x="0" y="121370"/>
                      </a:cubicBezTo>
                      <a:close/>
                    </a:path>
                  </a:pathLst>
                </a:custGeom>
                <a:solidFill>
                  <a:srgbClr val="F2F2F2">
                    <a:alpha val="42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793" name="Freeform 4792"/>
                <p:cNvSpPr/>
                <p:nvPr/>
              </p:nvSpPr>
              <p:spPr>
                <a:xfrm>
                  <a:off x="6082973" y="6678429"/>
                  <a:ext cx="379404" cy="1287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9404" h="128790">
                      <a:moveTo>
                        <a:pt x="379404" y="247"/>
                      </a:moveTo>
                      <a:cubicBezTo>
                        <a:pt x="379404" y="247"/>
                        <a:pt x="373163" y="13110"/>
                        <a:pt x="375463" y="15418"/>
                      </a:cubicBezTo>
                      <a:cubicBezTo>
                        <a:pt x="377762" y="17727"/>
                        <a:pt x="0" y="128790"/>
                        <a:pt x="0" y="128790"/>
                      </a:cubicBezTo>
                      <a:cubicBezTo>
                        <a:pt x="0" y="128790"/>
                        <a:pt x="372835" y="12780"/>
                        <a:pt x="379404" y="247"/>
                      </a:cubicBezTo>
                      <a:close/>
                    </a:path>
                  </a:pathLst>
                </a:custGeom>
                <a:solidFill>
                  <a:srgbClr val="F2F2F2">
                    <a:alpha val="27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794" name="Freeform 4793"/>
                <p:cNvSpPr/>
                <p:nvPr/>
              </p:nvSpPr>
              <p:spPr>
                <a:xfrm>
                  <a:off x="5990995" y="6430661"/>
                  <a:ext cx="111358" cy="3284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1358" h="328489">
                      <a:moveTo>
                        <a:pt x="5584" y="0"/>
                      </a:moveTo>
                      <a:cubicBezTo>
                        <a:pt x="5584" y="0"/>
                        <a:pt x="110043" y="328489"/>
                        <a:pt x="111358" y="328489"/>
                      </a:cubicBezTo>
                      <a:cubicBezTo>
                        <a:pt x="112672" y="328489"/>
                        <a:pt x="0" y="5607"/>
                        <a:pt x="0" y="5607"/>
                      </a:cubicBezTo>
                      <a:lnTo>
                        <a:pt x="5584" y="0"/>
                      </a:lnTo>
                      <a:close/>
                    </a:path>
                  </a:pathLst>
                </a:custGeom>
                <a:solidFill>
                  <a:srgbClr val="F2F2F2">
                    <a:alpha val="23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795" name="Freeform 4794"/>
                <p:cNvSpPr/>
                <p:nvPr/>
              </p:nvSpPr>
              <p:spPr>
                <a:xfrm>
                  <a:off x="5982782" y="6445831"/>
                  <a:ext cx="109715" cy="3291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715" h="329148">
                      <a:moveTo>
                        <a:pt x="0" y="7256"/>
                      </a:moveTo>
                      <a:lnTo>
                        <a:pt x="4599" y="0"/>
                      </a:lnTo>
                      <a:lnTo>
                        <a:pt x="109715" y="321233"/>
                      </a:lnTo>
                      <a:lnTo>
                        <a:pt x="105116" y="329148"/>
                      </a:lnTo>
                      <a:lnTo>
                        <a:pt x="0" y="7256"/>
                      </a:lnTo>
                      <a:close/>
                    </a:path>
                  </a:pathLst>
                </a:custGeom>
                <a:solidFill>
                  <a:srgbClr val="F2F2F2">
                    <a:alpha val="38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796" name="Freeform 4795"/>
                <p:cNvSpPr/>
                <p:nvPr/>
              </p:nvSpPr>
              <p:spPr>
                <a:xfrm>
                  <a:off x="5978184" y="6460344"/>
                  <a:ext cx="101832" cy="3377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832" h="337724">
                      <a:moveTo>
                        <a:pt x="0" y="3298"/>
                      </a:moveTo>
                      <a:lnTo>
                        <a:pt x="96576" y="337724"/>
                      </a:lnTo>
                      <a:lnTo>
                        <a:pt x="101832" y="327829"/>
                      </a:lnTo>
                      <a:cubicBezTo>
                        <a:pt x="101832" y="327829"/>
                        <a:pt x="-1971" y="-1319"/>
                        <a:pt x="0" y="0"/>
                      </a:cubicBezTo>
                      <a:cubicBezTo>
                        <a:pt x="1971" y="1319"/>
                        <a:pt x="3285" y="3298"/>
                        <a:pt x="0" y="3298"/>
                      </a:cubicBezTo>
                      <a:close/>
                    </a:path>
                  </a:pathLst>
                </a:custGeom>
                <a:solidFill>
                  <a:srgbClr val="F2F2F2">
                    <a:alpha val="36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797" name="Freeform 4796"/>
                <p:cNvSpPr/>
                <p:nvPr/>
              </p:nvSpPr>
              <p:spPr>
                <a:xfrm>
                  <a:off x="6520848" y="6554174"/>
                  <a:ext cx="304838" cy="841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4838" h="84101">
                      <a:moveTo>
                        <a:pt x="0" y="79649"/>
                      </a:moveTo>
                      <a:lnTo>
                        <a:pt x="3066" y="84101"/>
                      </a:lnTo>
                      <a:cubicBezTo>
                        <a:pt x="3066" y="84101"/>
                        <a:pt x="223810" y="-6541"/>
                        <a:pt x="286004" y="4013"/>
                      </a:cubicBezTo>
                      <a:cubicBezTo>
                        <a:pt x="348198" y="14566"/>
                        <a:pt x="257974" y="-41721"/>
                        <a:pt x="0" y="79649"/>
                      </a:cubicBezTo>
                      <a:close/>
                    </a:path>
                  </a:pathLst>
                </a:custGeom>
                <a:solidFill>
                  <a:srgbClr val="D8D8D8">
                    <a:alpha val="26000"/>
                  </a:srgbClr>
                </a:solidFill>
                <a:ln w="8800" cap="flat">
                  <a:noFill/>
                  <a:bevel/>
                </a:ln>
              </p:spPr>
            </p:sp>
          </p:grpSp>
          <p:grpSp>
            <p:nvGrpSpPr>
              <p:cNvPr id="4798" name="Group 4797"/>
              <p:cNvGrpSpPr/>
              <p:nvPr/>
            </p:nvGrpSpPr>
            <p:grpSpPr>
              <a:xfrm>
                <a:off x="6084336" y="6226690"/>
                <a:ext cx="405154" cy="327569"/>
                <a:chOff x="6084336" y="6226690"/>
                <a:chExt cx="405154" cy="327569"/>
              </a:xfrm>
            </p:grpSpPr>
            <p:sp>
              <p:nvSpPr>
                <p:cNvPr id="4799" name="Freeform 4798"/>
                <p:cNvSpPr/>
                <p:nvPr/>
              </p:nvSpPr>
              <p:spPr>
                <a:xfrm>
                  <a:off x="6330216" y="6306407"/>
                  <a:ext cx="22397" cy="155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397" h="15557">
                      <a:moveTo>
                        <a:pt x="18284" y="0"/>
                      </a:moveTo>
                      <a:cubicBezTo>
                        <a:pt x="18284" y="0"/>
                        <a:pt x="16227" y="4648"/>
                        <a:pt x="17770" y="4648"/>
                      </a:cubicBezTo>
                      <a:cubicBezTo>
                        <a:pt x="19312" y="4648"/>
                        <a:pt x="22397" y="2840"/>
                        <a:pt x="22397" y="2840"/>
                      </a:cubicBezTo>
                      <a:lnTo>
                        <a:pt x="9286" y="13169"/>
                      </a:lnTo>
                      <a:cubicBezTo>
                        <a:pt x="9286" y="13169"/>
                        <a:pt x="-739" y="17817"/>
                        <a:pt x="32" y="14202"/>
                      </a:cubicBezTo>
                      <a:cubicBezTo>
                        <a:pt x="803" y="10587"/>
                        <a:pt x="17770" y="-516"/>
                        <a:pt x="1828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D3D3D"/>
                    </a:gs>
                    <a:gs pos="17000">
                      <a:srgbClr val="000000"/>
                    </a:gs>
                    <a:gs pos="32000">
                      <a:srgbClr val="000000"/>
                    </a:gs>
                    <a:gs pos="44000">
                      <a:srgbClr val="000000"/>
                    </a:gs>
                    <a:gs pos="56000">
                      <a:srgbClr val="141414"/>
                    </a:gs>
                    <a:gs pos="100000">
                      <a:srgbClr val="000000"/>
                    </a:gs>
                  </a:gsLst>
                  <a:lin ang="138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00" name="Freeform 4799"/>
                <p:cNvSpPr/>
                <p:nvPr/>
              </p:nvSpPr>
              <p:spPr>
                <a:xfrm>
                  <a:off x="6328600" y="6234206"/>
                  <a:ext cx="115189" cy="853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5189" h="85379">
                      <a:moveTo>
                        <a:pt x="111654" y="4510"/>
                      </a:moveTo>
                      <a:cubicBezTo>
                        <a:pt x="111654" y="4510"/>
                        <a:pt x="111145" y="-1120"/>
                        <a:pt x="94585" y="10141"/>
                      </a:cubicBezTo>
                      <a:cubicBezTo>
                        <a:pt x="78024" y="21401"/>
                        <a:pt x="1338" y="85379"/>
                        <a:pt x="1338" y="85379"/>
                      </a:cubicBezTo>
                      <a:cubicBezTo>
                        <a:pt x="1338" y="85379"/>
                        <a:pt x="-3503" y="85123"/>
                        <a:pt x="5159" y="77190"/>
                      </a:cubicBezTo>
                      <a:cubicBezTo>
                        <a:pt x="13821" y="69257"/>
                        <a:pt x="87451" y="10141"/>
                        <a:pt x="87451" y="10141"/>
                      </a:cubicBezTo>
                      <a:cubicBezTo>
                        <a:pt x="87451" y="10141"/>
                        <a:pt x="102611" y="-1503"/>
                        <a:pt x="107833" y="160"/>
                      </a:cubicBezTo>
                      <a:cubicBezTo>
                        <a:pt x="113056" y="1823"/>
                        <a:pt x="115189" y="2284"/>
                        <a:pt x="115189" y="2284"/>
                      </a:cubicBezTo>
                      <a:cubicBezTo>
                        <a:pt x="115189" y="2284"/>
                        <a:pt x="115858" y="6206"/>
                        <a:pt x="111654" y="451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EBC394"/>
                    </a:gs>
                    <a:gs pos="15000">
                      <a:srgbClr val="C77B25"/>
                    </a:gs>
                    <a:gs pos="36000">
                      <a:srgbClr val="E4AD6D"/>
                    </a:gs>
                    <a:gs pos="55000">
                      <a:srgbClr val="ECC69A"/>
                    </a:gs>
                    <a:gs pos="76000">
                      <a:srgbClr val="E1A561"/>
                    </a:gs>
                    <a:gs pos="100000">
                      <a:srgbClr val="DD994A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01" name="Freeform 4800"/>
                <p:cNvSpPr/>
                <p:nvPr/>
              </p:nvSpPr>
              <p:spPr>
                <a:xfrm>
                  <a:off x="6301786" y="6229217"/>
                  <a:ext cx="178629" cy="1543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8629" h="154316">
                      <a:moveTo>
                        <a:pt x="0" y="119082"/>
                      </a:moveTo>
                      <a:lnTo>
                        <a:pt x="141017" y="8119"/>
                      </a:lnTo>
                      <a:cubicBezTo>
                        <a:pt x="141017" y="8119"/>
                        <a:pt x="168329" y="-5803"/>
                        <a:pt x="174851" y="2796"/>
                      </a:cubicBezTo>
                      <a:cubicBezTo>
                        <a:pt x="181373" y="11395"/>
                        <a:pt x="180558" y="17536"/>
                        <a:pt x="163030" y="37600"/>
                      </a:cubicBezTo>
                      <a:cubicBezTo>
                        <a:pt x="145501" y="57663"/>
                        <a:pt x="29325" y="154316"/>
                        <a:pt x="29325" y="154316"/>
                      </a:cubicBezTo>
                      <a:cubicBezTo>
                        <a:pt x="29325" y="154316"/>
                        <a:pt x="10573" y="141603"/>
                        <a:pt x="0" y="11908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800" cap="flat">
                  <a:noFill/>
                  <a:bevel/>
                </a:ln>
              </p:spPr>
            </p:sp>
            <p:sp>
              <p:nvSpPr>
                <p:cNvPr id="4802" name="Freeform 4801"/>
                <p:cNvSpPr/>
                <p:nvPr/>
              </p:nvSpPr>
              <p:spPr>
                <a:xfrm>
                  <a:off x="6441274" y="6236510"/>
                  <a:ext cx="24586" cy="308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586" h="30870">
                      <a:moveTo>
                        <a:pt x="255" y="2105"/>
                      </a:moveTo>
                      <a:lnTo>
                        <a:pt x="22930" y="30870"/>
                      </a:lnTo>
                      <a:lnTo>
                        <a:pt x="24586" y="29206"/>
                      </a:lnTo>
                      <a:lnTo>
                        <a:pt x="2369" y="0"/>
                      </a:lnTo>
                      <a:cubicBezTo>
                        <a:pt x="2369" y="0"/>
                        <a:pt x="-943" y="902"/>
                        <a:pt x="255" y="210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69D6B"/>
                    </a:gs>
                    <a:gs pos="14000">
                      <a:srgbClr val="A98B50"/>
                    </a:gs>
                    <a:gs pos="37000">
                      <a:srgbClr val="C2AC83"/>
                    </a:gs>
                    <a:gs pos="54000">
                      <a:srgbClr val="D6C8AC"/>
                    </a:gs>
                    <a:gs pos="100000">
                      <a:srgbClr val="816A3A"/>
                    </a:gs>
                  </a:gsLst>
                  <a:lin ang="54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03" name="Freeform 4802"/>
                <p:cNvSpPr/>
                <p:nvPr/>
              </p:nvSpPr>
              <p:spPr>
                <a:xfrm>
                  <a:off x="6330416" y="6304999"/>
                  <a:ext cx="22197" cy="154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197" h="15419">
                      <a:moveTo>
                        <a:pt x="18121" y="0"/>
                      </a:moveTo>
                      <a:cubicBezTo>
                        <a:pt x="18121" y="0"/>
                        <a:pt x="16083" y="4606"/>
                        <a:pt x="17611" y="4606"/>
                      </a:cubicBezTo>
                      <a:cubicBezTo>
                        <a:pt x="19140" y="4606"/>
                        <a:pt x="22197" y="2815"/>
                        <a:pt x="22197" y="2815"/>
                      </a:cubicBezTo>
                      <a:lnTo>
                        <a:pt x="9204" y="13052"/>
                      </a:lnTo>
                      <a:cubicBezTo>
                        <a:pt x="9204" y="13052"/>
                        <a:pt x="-733" y="17658"/>
                        <a:pt x="32" y="14075"/>
                      </a:cubicBezTo>
                      <a:cubicBezTo>
                        <a:pt x="796" y="10492"/>
                        <a:pt x="17611" y="-512"/>
                        <a:pt x="18121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FB779"/>
                    </a:gs>
                    <a:gs pos="17000">
                      <a:srgbClr val="AE7A2A"/>
                    </a:gs>
                    <a:gs pos="32000">
                      <a:srgbClr val="7D571E"/>
                    </a:gs>
                    <a:gs pos="44000">
                      <a:srgbClr val="B8812C"/>
                    </a:gs>
                    <a:gs pos="56000">
                      <a:srgbClr val="D8A85D"/>
                    </a:gs>
                    <a:gs pos="100000">
                      <a:srgbClr val="C68A2F"/>
                    </a:gs>
                  </a:gsLst>
                  <a:lin ang="138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04" name="Freeform 4803"/>
                <p:cNvSpPr/>
                <p:nvPr/>
              </p:nvSpPr>
              <p:spPr>
                <a:xfrm>
                  <a:off x="6093604" y="6515615"/>
                  <a:ext cx="46082" cy="318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082" h="31861">
                      <a:moveTo>
                        <a:pt x="0" y="30829"/>
                      </a:moveTo>
                      <a:cubicBezTo>
                        <a:pt x="0" y="30829"/>
                        <a:pt x="6919" y="32877"/>
                        <a:pt x="15887" y="31239"/>
                      </a:cubicBezTo>
                      <a:cubicBezTo>
                        <a:pt x="24855" y="29601"/>
                        <a:pt x="25535" y="28372"/>
                        <a:pt x="25535" y="28372"/>
                      </a:cubicBezTo>
                      <a:lnTo>
                        <a:pt x="46082" y="11584"/>
                      </a:lnTo>
                      <a:lnTo>
                        <a:pt x="32465" y="0"/>
                      </a:lnTo>
                      <a:lnTo>
                        <a:pt x="0" y="30829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 w="8800" cap="flat">
                  <a:noFill/>
                  <a:bevel/>
                </a:ln>
              </p:spPr>
            </p:sp>
            <p:sp>
              <p:nvSpPr>
                <p:cNvPr id="4805" name="Freeform 4804"/>
                <p:cNvSpPr/>
                <p:nvPr/>
              </p:nvSpPr>
              <p:spPr>
                <a:xfrm>
                  <a:off x="6122775" y="6476460"/>
                  <a:ext cx="59139" cy="570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139" h="57069">
                      <a:moveTo>
                        <a:pt x="0" y="31733"/>
                      </a:moveTo>
                      <a:cubicBezTo>
                        <a:pt x="0" y="31733"/>
                        <a:pt x="-987" y="35316"/>
                        <a:pt x="6656" y="44273"/>
                      </a:cubicBezTo>
                      <a:cubicBezTo>
                        <a:pt x="14299" y="53230"/>
                        <a:pt x="19395" y="57581"/>
                        <a:pt x="20669" y="57069"/>
                      </a:cubicBezTo>
                      <a:cubicBezTo>
                        <a:pt x="21942" y="56557"/>
                        <a:pt x="22325" y="51822"/>
                        <a:pt x="29840" y="46064"/>
                      </a:cubicBezTo>
                      <a:cubicBezTo>
                        <a:pt x="37356" y="40306"/>
                        <a:pt x="59139" y="24824"/>
                        <a:pt x="59139" y="24824"/>
                      </a:cubicBezTo>
                      <a:cubicBezTo>
                        <a:pt x="59139" y="24824"/>
                        <a:pt x="48184" y="16634"/>
                        <a:pt x="45382" y="11772"/>
                      </a:cubicBezTo>
                      <a:cubicBezTo>
                        <a:pt x="42579" y="6910"/>
                        <a:pt x="37484" y="0"/>
                        <a:pt x="37484" y="0"/>
                      </a:cubicBezTo>
                      <a:cubicBezTo>
                        <a:pt x="37484" y="0"/>
                        <a:pt x="14044" y="22264"/>
                        <a:pt x="12771" y="23544"/>
                      </a:cubicBezTo>
                      <a:cubicBezTo>
                        <a:pt x="11497" y="24824"/>
                        <a:pt x="5127" y="31221"/>
                        <a:pt x="0" y="3173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0000"/>
                    </a:gs>
                    <a:gs pos="16000">
                      <a:srgbClr val="000000"/>
                    </a:gs>
                    <a:gs pos="30000">
                      <a:srgbClr val="000000"/>
                    </a:gs>
                    <a:gs pos="59000">
                      <a:srgbClr val="858585"/>
                    </a:gs>
                  </a:gsLst>
                  <a:lin ang="138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06" name="Freeform 4805"/>
                <p:cNvSpPr/>
                <p:nvPr/>
              </p:nvSpPr>
              <p:spPr>
                <a:xfrm>
                  <a:off x="6170194" y="6436538"/>
                  <a:ext cx="58089" cy="573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089" h="57324">
                      <a:moveTo>
                        <a:pt x="0" y="27127"/>
                      </a:moveTo>
                      <a:lnTo>
                        <a:pt x="32102" y="0"/>
                      </a:lnTo>
                      <a:lnTo>
                        <a:pt x="58089" y="30710"/>
                      </a:lnTo>
                      <a:lnTo>
                        <a:pt x="24458" y="57324"/>
                      </a:lnTo>
                      <a:cubicBezTo>
                        <a:pt x="24458" y="57324"/>
                        <a:pt x="-764" y="29430"/>
                        <a:pt x="0" y="2712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800" cap="flat">
                  <a:noFill/>
                  <a:bevel/>
                </a:ln>
              </p:spPr>
            </p:sp>
            <p:sp>
              <p:nvSpPr>
                <p:cNvPr id="4807" name="Freeform 4806"/>
                <p:cNvSpPr/>
                <p:nvPr/>
              </p:nvSpPr>
              <p:spPr>
                <a:xfrm>
                  <a:off x="6202296" y="6354902"/>
                  <a:ext cx="120508" cy="1123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508" h="112346">
                      <a:moveTo>
                        <a:pt x="0" y="81636"/>
                      </a:moveTo>
                      <a:lnTo>
                        <a:pt x="97324" y="0"/>
                      </a:lnTo>
                      <a:lnTo>
                        <a:pt x="120508" y="31221"/>
                      </a:lnTo>
                      <a:lnTo>
                        <a:pt x="25477" y="112346"/>
                      </a:lnTo>
                      <a:cubicBezTo>
                        <a:pt x="25477" y="112346"/>
                        <a:pt x="2803" y="91617"/>
                        <a:pt x="0" y="8163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60D0D"/>
                    </a:gs>
                    <a:gs pos="1000">
                      <a:srgbClr val="860D0D"/>
                    </a:gs>
                    <a:gs pos="10000">
                      <a:srgbClr val="4F0000"/>
                    </a:gs>
                    <a:gs pos="26000">
                      <a:srgbClr val="7F0000"/>
                    </a:gs>
                    <a:gs pos="51000">
                      <a:srgbClr val="A74F4F"/>
                    </a:gs>
                    <a:gs pos="61000">
                      <a:srgbClr val="730000"/>
                    </a:gs>
                  </a:gsLst>
                  <a:lin ang="30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08" name="Freeform 4807"/>
                <p:cNvSpPr/>
                <p:nvPr/>
              </p:nvSpPr>
              <p:spPr>
                <a:xfrm>
                  <a:off x="6084336" y="6515584"/>
                  <a:ext cx="46241" cy="38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241" h="38675">
                      <a:moveTo>
                        <a:pt x="46241" y="6600"/>
                      </a:moveTo>
                      <a:lnTo>
                        <a:pt x="41265" y="0"/>
                      </a:lnTo>
                      <a:lnTo>
                        <a:pt x="1240" y="36218"/>
                      </a:lnTo>
                      <a:cubicBezTo>
                        <a:pt x="1240" y="36218"/>
                        <a:pt x="-1614" y="38675"/>
                        <a:pt x="1240" y="38675"/>
                      </a:cubicBezTo>
                      <a:cubicBezTo>
                        <a:pt x="4093" y="38675"/>
                        <a:pt x="3278" y="35399"/>
                        <a:pt x="3278" y="35399"/>
                      </a:cubicBezTo>
                      <a:lnTo>
                        <a:pt x="10616" y="30076"/>
                      </a:lnTo>
                      <a:cubicBezTo>
                        <a:pt x="10616" y="30076"/>
                        <a:pt x="15371" y="26664"/>
                        <a:pt x="19719" y="26664"/>
                      </a:cubicBezTo>
                      <a:cubicBezTo>
                        <a:pt x="24068" y="26664"/>
                        <a:pt x="25766" y="27142"/>
                        <a:pt x="25902" y="27005"/>
                      </a:cubicBezTo>
                      <a:lnTo>
                        <a:pt x="46241" y="660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DE8B3"/>
                    </a:gs>
                    <a:gs pos="24000">
                      <a:srgbClr val="8C6504"/>
                    </a:gs>
                    <a:gs pos="45000">
                      <a:srgbClr val="FDE5AB"/>
                    </a:gs>
                    <a:gs pos="49000">
                      <a:srgbClr val="FABD26"/>
                    </a:gs>
                    <a:gs pos="0">
                      <a:srgbClr val="FDE2A0"/>
                    </a:gs>
                    <a:gs pos="60000">
                      <a:srgbClr val="FCDB89"/>
                    </a:gs>
                    <a:gs pos="100000">
                      <a:srgbClr val="FCD679"/>
                    </a:gs>
                  </a:gsLst>
                  <a:lin ang="138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09" name="Freeform 4808"/>
                <p:cNvSpPr/>
                <p:nvPr/>
              </p:nvSpPr>
              <p:spPr>
                <a:xfrm>
                  <a:off x="6294460" y="6347480"/>
                  <a:ext cx="36783" cy="427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783" h="42738">
                      <a:moveTo>
                        <a:pt x="8471" y="0"/>
                      </a:moveTo>
                      <a:cubicBezTo>
                        <a:pt x="8471" y="0"/>
                        <a:pt x="-955" y="3839"/>
                        <a:pt x="64" y="9725"/>
                      </a:cubicBezTo>
                      <a:cubicBezTo>
                        <a:pt x="1083" y="15611"/>
                        <a:pt x="4310" y="20473"/>
                        <a:pt x="8216" y="25932"/>
                      </a:cubicBezTo>
                      <a:cubicBezTo>
                        <a:pt x="12123" y="31392"/>
                        <a:pt x="24012" y="42226"/>
                        <a:pt x="27324" y="42738"/>
                      </a:cubicBezTo>
                      <a:cubicBezTo>
                        <a:pt x="30636" y="43249"/>
                        <a:pt x="37821" y="37331"/>
                        <a:pt x="36649" y="35316"/>
                      </a:cubicBezTo>
                      <a:cubicBezTo>
                        <a:pt x="35477" y="33301"/>
                        <a:pt x="16751" y="18208"/>
                        <a:pt x="8471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3DCA1"/>
                    </a:gs>
                    <a:gs pos="13000">
                      <a:srgbClr val="E6B536"/>
                    </a:gs>
                    <a:gs pos="26000">
                      <a:srgbClr val="EECD76"/>
                    </a:gs>
                    <a:gs pos="43000">
                      <a:srgbClr val="F3DB9D"/>
                    </a:gs>
                    <a:gs pos="57000">
                      <a:srgbClr val="F5E0AC"/>
                    </a:gs>
                    <a:gs pos="100000">
                      <a:srgbClr val="EBC35C"/>
                    </a:gs>
                  </a:gsLst>
                  <a:lin ang="108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10" name="Freeform 4809"/>
                <p:cNvSpPr/>
                <p:nvPr/>
              </p:nvSpPr>
              <p:spPr>
                <a:xfrm rot="3066000">
                  <a:off x="6156487" y="6471074"/>
                  <a:ext cx="39788" cy="247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788" h="24725">
                      <a:moveTo>
                        <a:pt x="1922" y="319"/>
                      </a:moveTo>
                      <a:lnTo>
                        <a:pt x="37603" y="26"/>
                      </a:lnTo>
                      <a:cubicBezTo>
                        <a:pt x="40157" y="26"/>
                        <a:pt x="39401" y="-504"/>
                        <a:pt x="39788" y="1766"/>
                      </a:cubicBezTo>
                      <a:cubicBezTo>
                        <a:pt x="39940" y="4036"/>
                        <a:pt x="38955" y="12522"/>
                        <a:pt x="38026" y="18546"/>
                      </a:cubicBezTo>
                      <a:cubicBezTo>
                        <a:pt x="37096" y="24574"/>
                        <a:pt x="38003" y="24725"/>
                        <a:pt x="35451" y="24725"/>
                      </a:cubicBezTo>
                      <a:lnTo>
                        <a:pt x="4675" y="24469"/>
                      </a:lnTo>
                      <a:cubicBezTo>
                        <a:pt x="2121" y="24468"/>
                        <a:pt x="1056" y="21883"/>
                        <a:pt x="1057" y="18936"/>
                      </a:cubicBezTo>
                      <a:lnTo>
                        <a:pt x="64" y="4986"/>
                      </a:lnTo>
                      <a:cubicBezTo>
                        <a:pt x="64" y="2039"/>
                        <a:pt x="-632" y="319"/>
                        <a:pt x="1922" y="319"/>
                      </a:cubicBezTo>
                      <a:close/>
                    </a:path>
                  </a:pathLst>
                </a:custGeom>
                <a:gradFill>
                  <a:gsLst>
                    <a:gs pos="30000">
                      <a:srgbClr val="EDCA71"/>
                    </a:gs>
                    <a:gs pos="10000">
                      <a:srgbClr val="D9A41B"/>
                    </a:gs>
                    <a:gs pos="22000">
                      <a:srgbClr val="EAC158"/>
                    </a:gs>
                    <a:gs pos="41000">
                      <a:srgbClr val="F3DB9D"/>
                    </a:gs>
                    <a:gs pos="57000">
                      <a:srgbClr val="F7E8C2"/>
                    </a:gs>
                    <a:gs pos="100000">
                      <a:srgbClr val="DEA81C"/>
                    </a:gs>
                  </a:gsLst>
                  <a:lin ang="10800000" scaled="0"/>
                </a:gradFill>
                <a:ln w="8800" cap="flat">
                  <a:noFill/>
                  <a:bevel/>
                </a:ln>
              </p:spPr>
            </p:sp>
            <p:sp>
              <p:nvSpPr>
                <p:cNvPr id="4811" name="Freeform 4810"/>
                <p:cNvSpPr/>
                <p:nvPr/>
              </p:nvSpPr>
              <p:spPr>
                <a:xfrm>
                  <a:off x="6128346" y="6226689"/>
                  <a:ext cx="361135" cy="2987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1135" h="298780">
                      <a:moveTo>
                        <a:pt x="0" y="286760"/>
                      </a:moveTo>
                      <a:lnTo>
                        <a:pt x="351857" y="950"/>
                      </a:lnTo>
                      <a:cubicBezTo>
                        <a:pt x="351857" y="950"/>
                        <a:pt x="364464" y="-2427"/>
                        <a:pt x="360261" y="3482"/>
                      </a:cubicBezTo>
                      <a:cubicBezTo>
                        <a:pt x="356059" y="9391"/>
                        <a:pt x="5646" y="298780"/>
                        <a:pt x="5646" y="298780"/>
                      </a:cubicBezTo>
                      <a:cubicBezTo>
                        <a:pt x="5646" y="298780"/>
                        <a:pt x="0" y="294005"/>
                        <a:pt x="0" y="286760"/>
                      </a:cubicBezTo>
                      <a:close/>
                    </a:path>
                  </a:pathLst>
                </a:custGeom>
                <a:solidFill>
                  <a:srgbClr val="FFFFFF">
                    <a:alpha val="15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812" name="Freeform 4811"/>
                <p:cNvSpPr/>
                <p:nvPr/>
              </p:nvSpPr>
              <p:spPr>
                <a:xfrm>
                  <a:off x="6127680" y="6233663"/>
                  <a:ext cx="349008" cy="2853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9008" h="285343">
                      <a:moveTo>
                        <a:pt x="15562" y="258610"/>
                      </a:moveTo>
                      <a:cubicBezTo>
                        <a:pt x="15562" y="258610"/>
                        <a:pt x="335993" y="405"/>
                        <a:pt x="337352" y="405"/>
                      </a:cubicBezTo>
                      <a:cubicBezTo>
                        <a:pt x="338711" y="405"/>
                        <a:pt x="352299" y="-2325"/>
                        <a:pt x="348222" y="5865"/>
                      </a:cubicBezTo>
                      <a:cubicBezTo>
                        <a:pt x="344146" y="14054"/>
                        <a:pt x="0" y="285343"/>
                        <a:pt x="0" y="285343"/>
                      </a:cubicBezTo>
                      <a:cubicBezTo>
                        <a:pt x="0" y="285343"/>
                        <a:pt x="2873" y="273210"/>
                        <a:pt x="15562" y="258610"/>
                      </a:cubicBezTo>
                      <a:close/>
                    </a:path>
                  </a:pathLst>
                </a:custGeom>
                <a:solidFill>
                  <a:srgbClr val="FFFFFF">
                    <a:alpha val="2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813" name="Freeform 4812"/>
                <p:cNvSpPr/>
                <p:nvPr/>
              </p:nvSpPr>
              <p:spPr>
                <a:xfrm>
                  <a:off x="6327793" y="6249083"/>
                  <a:ext cx="148788" cy="1303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8788" h="130345">
                      <a:moveTo>
                        <a:pt x="0" y="124203"/>
                      </a:moveTo>
                      <a:lnTo>
                        <a:pt x="148788" y="0"/>
                      </a:lnTo>
                      <a:lnTo>
                        <a:pt x="4076" y="130345"/>
                      </a:lnTo>
                      <a:lnTo>
                        <a:pt x="0" y="124203"/>
                      </a:lnTo>
                      <a:close/>
                    </a:path>
                  </a:pathLst>
                </a:custGeom>
                <a:solidFill>
                  <a:srgbClr val="FFFFFF">
                    <a:alpha val="5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814" name="Freeform 4813"/>
                <p:cNvSpPr/>
                <p:nvPr/>
              </p:nvSpPr>
              <p:spPr>
                <a:xfrm>
                  <a:off x="6305256" y="6231872"/>
                  <a:ext cx="158437" cy="1252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437" h="125206">
                      <a:moveTo>
                        <a:pt x="287" y="114457"/>
                      </a:moveTo>
                      <a:lnTo>
                        <a:pt x="144998" y="3903"/>
                      </a:lnTo>
                      <a:cubicBezTo>
                        <a:pt x="144998" y="3903"/>
                        <a:pt x="160285" y="-3775"/>
                        <a:pt x="158246" y="2367"/>
                      </a:cubicBezTo>
                      <a:cubicBezTo>
                        <a:pt x="156208" y="8509"/>
                        <a:pt x="7420" y="125206"/>
                        <a:pt x="7420" y="125206"/>
                      </a:cubicBezTo>
                      <a:cubicBezTo>
                        <a:pt x="7420" y="125206"/>
                        <a:pt x="-1752" y="120087"/>
                        <a:pt x="287" y="114457"/>
                      </a:cubicBezTo>
                      <a:close/>
                    </a:path>
                  </a:pathLst>
                </a:custGeom>
                <a:solidFill>
                  <a:srgbClr val="FFFFFF">
                    <a:alpha val="11000"/>
                  </a:srgbClr>
                </a:solidFill>
                <a:ln w="8800" cap="flat">
                  <a:noFill/>
                  <a:bevel/>
                </a:ln>
              </p:spPr>
            </p:sp>
            <p:sp>
              <p:nvSpPr>
                <p:cNvPr id="4815" name="Freeform 4814"/>
                <p:cNvSpPr/>
                <p:nvPr/>
              </p:nvSpPr>
              <p:spPr>
                <a:xfrm flipH="1" flipV="1">
                  <a:off x="6326435" y="6266836"/>
                  <a:ext cx="136049" cy="1137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049" h="113785">
                      <a:moveTo>
                        <a:pt x="0" y="109690"/>
                      </a:moveTo>
                      <a:lnTo>
                        <a:pt x="4076" y="113785"/>
                      </a:lnTo>
                      <a:lnTo>
                        <a:pt x="136049" y="0"/>
                      </a:lnTo>
                      <a:cubicBezTo>
                        <a:pt x="136049" y="0"/>
                        <a:pt x="86623" y="25239"/>
                        <a:pt x="0" y="109690"/>
                      </a:cubicBezTo>
                      <a:close/>
                    </a:path>
                  </a:pathLst>
                </a:custGeom>
                <a:solidFill>
                  <a:srgbClr val="FFFFFF">
                    <a:alpha val="18000"/>
                  </a:srgbClr>
                </a:solidFill>
                <a:ln w="8800" cap="flat">
                  <a:noFill/>
                  <a:bevel/>
                </a:ln>
              </p:spPr>
            </p:sp>
          </p:grpSp>
          <p:sp>
            <p:nvSpPr>
              <p:cNvPr id="4626" name="Text 4626"/>
              <p:cNvSpPr txBox="1"/>
              <p:nvPr/>
            </p:nvSpPr>
            <p:spPr>
              <a:xfrm>
                <a:off x="5953600" y="6852728"/>
                <a:ext cx="880000" cy="176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90">
                    <a:solidFill>
                      <a:srgbClr val="948650"/>
                    </a:solidFill>
                    <a:latin typeface="Arial"/>
                  </a:rPr>
                  <a:t>Write journal </a:t>
                </a:r>
              </a:p>
            </p:txBody>
          </p:sp>
        </p:grpSp>
        <p:grpSp>
          <p:nvGrpSpPr>
            <p:cNvPr id="4816" name="Opened Book"/>
            <p:cNvGrpSpPr/>
            <p:nvPr/>
          </p:nvGrpSpPr>
          <p:grpSpPr>
            <a:xfrm>
              <a:off x="4760990" y="6206871"/>
              <a:ext cx="770209" cy="648259"/>
              <a:chOff x="4760990" y="6206871"/>
              <a:chExt cx="770209" cy="648259"/>
            </a:xfrm>
          </p:grpSpPr>
          <p:sp>
            <p:nvSpPr>
              <p:cNvPr id="4817" name="Freeform 4816"/>
              <p:cNvSpPr/>
              <p:nvPr/>
            </p:nvSpPr>
            <p:spPr>
              <a:xfrm>
                <a:off x="4760990" y="6256207"/>
                <a:ext cx="768593" cy="598922"/>
              </a:xfrm>
              <a:custGeom>
                <a:avLst/>
                <a:gdLst/>
                <a:ahLst/>
                <a:cxnLst/>
                <a:rect l="0" t="0" r="0" b="0"/>
                <a:pathLst>
                  <a:path w="768593" h="598922">
                    <a:moveTo>
                      <a:pt x="0" y="243945"/>
                    </a:moveTo>
                    <a:lnTo>
                      <a:pt x="230901" y="404415"/>
                    </a:lnTo>
                    <a:lnTo>
                      <a:pt x="220882" y="416918"/>
                    </a:lnTo>
                    <a:lnTo>
                      <a:pt x="261019" y="448179"/>
                    </a:lnTo>
                    <a:lnTo>
                      <a:pt x="271269" y="434980"/>
                    </a:lnTo>
                    <a:lnTo>
                      <a:pt x="513470" y="598922"/>
                    </a:lnTo>
                    <a:lnTo>
                      <a:pt x="768593" y="333095"/>
                    </a:lnTo>
                    <a:lnTo>
                      <a:pt x="736300" y="307160"/>
                    </a:lnTo>
                    <a:lnTo>
                      <a:pt x="243011" y="0"/>
                    </a:lnTo>
                    <a:lnTo>
                      <a:pt x="0" y="243945"/>
                    </a:lnTo>
                    <a:close/>
                  </a:path>
                </a:pathLst>
              </a:custGeom>
              <a:solidFill>
                <a:srgbClr val="763C30"/>
              </a:solidFill>
              <a:ln w="8800" cap="flat">
                <a:noFill/>
                <a:bevel/>
              </a:ln>
            </p:spPr>
          </p:sp>
          <p:sp>
            <p:nvSpPr>
              <p:cNvPr id="4818" name="Freeform 4817"/>
              <p:cNvSpPr/>
              <p:nvPr/>
            </p:nvSpPr>
            <p:spPr>
              <a:xfrm>
                <a:off x="4781982" y="6269685"/>
                <a:ext cx="729839" cy="568725"/>
              </a:xfrm>
              <a:custGeom>
                <a:avLst/>
                <a:gdLst/>
                <a:ahLst/>
                <a:cxnLst/>
                <a:rect l="0" t="0" r="0" b="0"/>
                <a:pathLst>
                  <a:path w="729839" h="568725">
                    <a:moveTo>
                      <a:pt x="0" y="231646"/>
                    </a:moveTo>
                    <a:lnTo>
                      <a:pt x="226056" y="389316"/>
                    </a:lnTo>
                    <a:lnTo>
                      <a:pt x="216367" y="400662"/>
                    </a:lnTo>
                    <a:lnTo>
                      <a:pt x="238974" y="416871"/>
                    </a:lnTo>
                    <a:lnTo>
                      <a:pt x="247047" y="405524"/>
                    </a:lnTo>
                    <a:lnTo>
                      <a:pt x="487582" y="568725"/>
                    </a:lnTo>
                    <a:lnTo>
                      <a:pt x="729839" y="316300"/>
                    </a:lnTo>
                    <a:lnTo>
                      <a:pt x="699174" y="291673"/>
                    </a:lnTo>
                    <a:lnTo>
                      <a:pt x="230757" y="0"/>
                    </a:lnTo>
                    <a:lnTo>
                      <a:pt x="0" y="231646"/>
                    </a:lnTo>
                    <a:close/>
                  </a:path>
                </a:pathLst>
              </a:custGeom>
              <a:solidFill>
                <a:srgbClr val="DBCABA"/>
              </a:solidFill>
              <a:ln w="8800" cap="flat">
                <a:noFill/>
                <a:bevel/>
              </a:ln>
            </p:spPr>
          </p:sp>
          <p:sp>
            <p:nvSpPr>
              <p:cNvPr id="4819" name="Freeform 4818"/>
              <p:cNvSpPr/>
              <p:nvPr/>
            </p:nvSpPr>
            <p:spPr>
              <a:xfrm>
                <a:off x="4825779" y="6206770"/>
                <a:ext cx="424462" cy="452231"/>
              </a:xfrm>
              <a:custGeom>
                <a:avLst/>
                <a:gdLst/>
                <a:ahLst/>
                <a:cxnLst/>
                <a:rect l="0" t="0" r="0" b="0"/>
                <a:pathLst>
                  <a:path w="424462" h="452231">
                    <a:moveTo>
                      <a:pt x="193561" y="452231"/>
                    </a:moveTo>
                    <a:lnTo>
                      <a:pt x="0" y="238272"/>
                    </a:lnTo>
                    <a:lnTo>
                      <a:pt x="250075" y="0"/>
                    </a:lnTo>
                    <a:cubicBezTo>
                      <a:pt x="250075" y="0"/>
                      <a:pt x="397012" y="116705"/>
                      <a:pt x="406700" y="145881"/>
                    </a:cubicBezTo>
                    <a:cubicBezTo>
                      <a:pt x="416388" y="175058"/>
                      <a:pt x="424462" y="207475"/>
                      <a:pt x="424462" y="207475"/>
                    </a:cubicBezTo>
                    <a:lnTo>
                      <a:pt x="193561" y="452231"/>
                    </a:lnTo>
                    <a:close/>
                  </a:path>
                </a:pathLst>
              </a:custGeom>
              <a:solidFill>
                <a:srgbClr val="F1EAE0"/>
              </a:solidFill>
              <a:ln w="8800" cap="flat">
                <a:noFill/>
                <a:bevel/>
              </a:ln>
            </p:spPr>
          </p:sp>
          <p:sp>
            <p:nvSpPr>
              <p:cNvPr id="4820" name="Freeform 4819"/>
              <p:cNvSpPr/>
              <p:nvPr/>
            </p:nvSpPr>
            <p:spPr>
              <a:xfrm>
                <a:off x="4975946" y="6210113"/>
                <a:ext cx="283378" cy="448888"/>
              </a:xfrm>
              <a:custGeom>
                <a:avLst/>
                <a:gdLst/>
                <a:ahLst/>
                <a:cxnLst/>
                <a:rect l="0" t="0" r="0" b="0"/>
                <a:pathLst>
                  <a:path w="283378" h="448888">
                    <a:moveTo>
                      <a:pt x="0" y="254380"/>
                    </a:moveTo>
                    <a:cubicBezTo>
                      <a:pt x="0" y="257622"/>
                      <a:pt x="43395" y="434300"/>
                      <a:pt x="43395" y="434300"/>
                    </a:cubicBezTo>
                    <a:lnTo>
                      <a:pt x="43395" y="448888"/>
                    </a:lnTo>
                    <a:lnTo>
                      <a:pt x="283378" y="203483"/>
                    </a:lnTo>
                    <a:lnTo>
                      <a:pt x="267837" y="0"/>
                    </a:lnTo>
                    <a:lnTo>
                      <a:pt x="0" y="254380"/>
                    </a:lnTo>
                    <a:close/>
                  </a:path>
                </a:pathLst>
              </a:custGeom>
              <a:solidFill>
                <a:srgbClr val="F9F7F4"/>
              </a:solidFill>
              <a:ln w="8800" cap="flat">
                <a:noFill/>
                <a:bevel/>
              </a:ln>
            </p:spPr>
          </p:sp>
          <p:sp>
            <p:nvSpPr>
              <p:cNvPr id="4821" name="Freeform 4820"/>
              <p:cNvSpPr/>
              <p:nvPr/>
            </p:nvSpPr>
            <p:spPr>
              <a:xfrm>
                <a:off x="5029230" y="6579678"/>
                <a:ext cx="482591" cy="258938"/>
              </a:xfrm>
              <a:custGeom>
                <a:avLst/>
                <a:gdLst/>
                <a:ahLst/>
                <a:cxnLst/>
                <a:rect l="0" t="0" r="0" b="0"/>
                <a:pathLst>
                  <a:path w="482591" h="258938">
                    <a:moveTo>
                      <a:pt x="0" y="95532"/>
                    </a:moveTo>
                    <a:lnTo>
                      <a:pt x="245231" y="238170"/>
                    </a:lnTo>
                    <a:lnTo>
                      <a:pt x="472479" y="0"/>
                    </a:lnTo>
                    <a:lnTo>
                      <a:pt x="482591" y="6307"/>
                    </a:lnTo>
                    <a:cubicBezTo>
                      <a:pt x="482591" y="6307"/>
                      <a:pt x="245122" y="258938"/>
                      <a:pt x="240332" y="258938"/>
                    </a:cubicBezTo>
                    <a:cubicBezTo>
                      <a:pt x="235543" y="258938"/>
                      <a:pt x="0" y="95532"/>
                      <a:pt x="0" y="95532"/>
                    </a:cubicBezTo>
                    <a:close/>
                  </a:path>
                </a:pathLst>
              </a:custGeom>
              <a:solidFill>
                <a:srgbClr val="DBCABA"/>
              </a:solidFill>
              <a:ln w="8800" cap="flat">
                <a:noFill/>
                <a:bevel/>
              </a:ln>
            </p:spPr>
          </p:sp>
          <p:sp>
            <p:nvSpPr>
              <p:cNvPr id="4822" name="Freeform 4821"/>
              <p:cNvSpPr/>
              <p:nvPr/>
            </p:nvSpPr>
            <p:spPr>
              <a:xfrm>
                <a:off x="5022570" y="6550502"/>
                <a:ext cx="482894" cy="256203"/>
              </a:xfrm>
              <a:custGeom>
                <a:avLst/>
                <a:gdLst/>
                <a:ahLst/>
                <a:cxnLst/>
                <a:rect l="0" t="0" r="0" b="0"/>
                <a:pathLst>
                  <a:path w="482894" h="256203">
                    <a:moveTo>
                      <a:pt x="0" y="111740"/>
                    </a:moveTo>
                    <a:lnTo>
                      <a:pt x="252713" y="256203"/>
                    </a:lnTo>
                    <a:lnTo>
                      <a:pt x="482894" y="0"/>
                    </a:lnTo>
                    <a:cubicBezTo>
                      <a:pt x="482894" y="0"/>
                      <a:pt x="254558" y="198806"/>
                      <a:pt x="261018" y="190701"/>
                    </a:cubicBezTo>
                    <a:cubicBezTo>
                      <a:pt x="267477" y="182596"/>
                      <a:pt x="7661" y="114982"/>
                      <a:pt x="0" y="111740"/>
                    </a:cubicBezTo>
                    <a:close/>
                  </a:path>
                </a:pathLst>
              </a:custGeom>
              <a:solidFill>
                <a:srgbClr val="E5D4C5"/>
              </a:solidFill>
              <a:ln w="8800" cap="flat">
                <a:noFill/>
                <a:bevel/>
              </a:ln>
            </p:spPr>
          </p:sp>
          <p:sp>
            <p:nvSpPr>
              <p:cNvPr id="4823" name="Freeform 4822"/>
              <p:cNvSpPr/>
              <p:nvPr/>
            </p:nvSpPr>
            <p:spPr>
              <a:xfrm>
                <a:off x="4792537" y="6440818"/>
                <a:ext cx="226802" cy="218183"/>
              </a:xfrm>
              <a:custGeom>
                <a:avLst/>
                <a:gdLst/>
                <a:ahLst/>
                <a:cxnLst/>
                <a:rect l="0" t="0" r="0" b="0"/>
                <a:pathLst>
                  <a:path w="226802" h="218183">
                    <a:moveTo>
                      <a:pt x="226802" y="218183"/>
                    </a:moveTo>
                    <a:lnTo>
                      <a:pt x="0" y="44099"/>
                    </a:lnTo>
                    <a:lnTo>
                      <a:pt x="37451" y="0"/>
                    </a:lnTo>
                    <a:lnTo>
                      <a:pt x="226802" y="218183"/>
                    </a:lnTo>
                    <a:close/>
                  </a:path>
                </a:pathLst>
              </a:custGeom>
              <a:solidFill>
                <a:srgbClr val="DBCABA"/>
              </a:solidFill>
              <a:ln w="8800" cap="flat">
                <a:noFill/>
                <a:bevel/>
              </a:ln>
            </p:spPr>
          </p:sp>
          <p:sp>
            <p:nvSpPr>
              <p:cNvPr id="4824" name="Freeform 4823"/>
              <p:cNvSpPr/>
              <p:nvPr/>
            </p:nvSpPr>
            <p:spPr>
              <a:xfrm>
                <a:off x="5019543" y="6443522"/>
                <a:ext cx="511656" cy="227028"/>
              </a:xfrm>
              <a:custGeom>
                <a:avLst/>
                <a:gdLst/>
                <a:ahLst/>
                <a:cxnLst/>
                <a:rect l="0" t="0" r="0" b="0"/>
                <a:pathLst>
                  <a:path w="511656" h="227028">
                    <a:moveTo>
                      <a:pt x="0" y="215479"/>
                    </a:moveTo>
                    <a:cubicBezTo>
                      <a:pt x="26959" y="215479"/>
                      <a:pt x="281577" y="228169"/>
                      <a:pt x="284806" y="227028"/>
                    </a:cubicBezTo>
                    <a:cubicBezTo>
                      <a:pt x="288035" y="224928"/>
                      <a:pt x="511656" y="37179"/>
                      <a:pt x="511656" y="37179"/>
                    </a:cubicBezTo>
                    <a:lnTo>
                      <a:pt x="198405" y="0"/>
                    </a:lnTo>
                    <a:lnTo>
                      <a:pt x="0" y="215479"/>
                    </a:lnTo>
                    <a:close/>
                  </a:path>
                </a:pathLst>
              </a:custGeom>
              <a:solidFill>
                <a:srgbClr val="ECE2D6"/>
              </a:solidFill>
              <a:ln w="8800" cap="flat">
                <a:noFill/>
                <a:bevel/>
              </a:ln>
            </p:spPr>
          </p:sp>
          <p:sp>
            <p:nvSpPr>
              <p:cNvPr id="4825" name="Freeform 4824"/>
              <p:cNvSpPr/>
              <p:nvPr/>
            </p:nvSpPr>
            <p:spPr>
              <a:xfrm>
                <a:off x="5019542" y="6403355"/>
                <a:ext cx="476233" cy="255292"/>
              </a:xfrm>
              <a:custGeom>
                <a:avLst/>
                <a:gdLst/>
                <a:ahLst/>
                <a:cxnLst/>
                <a:rect l="0" t="0" r="0" b="0"/>
                <a:pathLst>
                  <a:path w="476233" h="255292">
                    <a:moveTo>
                      <a:pt x="0" y="255292"/>
                    </a:moveTo>
                    <a:cubicBezTo>
                      <a:pt x="3028" y="255292"/>
                      <a:pt x="253304" y="218011"/>
                      <a:pt x="261378" y="218011"/>
                    </a:cubicBezTo>
                    <a:cubicBezTo>
                      <a:pt x="269452" y="218011"/>
                      <a:pt x="476233" y="5673"/>
                      <a:pt x="476233" y="5673"/>
                    </a:cubicBezTo>
                    <a:lnTo>
                      <a:pt x="235543" y="0"/>
                    </a:lnTo>
                    <a:lnTo>
                      <a:pt x="0" y="255292"/>
                    </a:lnTo>
                    <a:close/>
                  </a:path>
                </a:pathLst>
              </a:custGeom>
              <a:solidFill>
                <a:srgbClr val="F1EAE0"/>
              </a:solidFill>
              <a:ln w="8800" cap="flat">
                <a:noFill/>
                <a:bevel/>
              </a:ln>
            </p:spPr>
          </p:sp>
          <p:sp>
            <p:nvSpPr>
              <p:cNvPr id="4826" name="Freeform 4825"/>
              <p:cNvSpPr/>
              <p:nvPr/>
            </p:nvSpPr>
            <p:spPr>
              <a:xfrm>
                <a:off x="5018634" y="6336543"/>
                <a:ext cx="454435" cy="313644"/>
              </a:xfrm>
              <a:custGeom>
                <a:avLst/>
                <a:gdLst/>
                <a:ahLst/>
                <a:cxnLst/>
                <a:rect l="0" t="0" r="0" b="0"/>
                <a:pathLst>
                  <a:path w="454435" h="313644">
                    <a:moveTo>
                      <a:pt x="0" y="313644"/>
                    </a:moveTo>
                    <a:cubicBezTo>
                      <a:pt x="0" y="313644"/>
                      <a:pt x="191240" y="238171"/>
                      <a:pt x="194469" y="238171"/>
                    </a:cubicBezTo>
                    <a:cubicBezTo>
                      <a:pt x="197698" y="238171"/>
                      <a:pt x="454435" y="0"/>
                      <a:pt x="454435" y="0"/>
                    </a:cubicBezTo>
                    <a:lnTo>
                      <a:pt x="240690" y="67166"/>
                    </a:lnTo>
                    <a:lnTo>
                      <a:pt x="0" y="313644"/>
                    </a:lnTo>
                    <a:close/>
                  </a:path>
                </a:pathLst>
              </a:custGeom>
              <a:solidFill>
                <a:srgbClr val="F4EFE9"/>
              </a:solidFill>
              <a:ln w="8800" cap="flat">
                <a:noFill/>
                <a:bevel/>
              </a:ln>
            </p:spPr>
          </p:sp>
          <p:sp>
            <p:nvSpPr>
              <p:cNvPr id="4827" name="Freeform 4826"/>
              <p:cNvSpPr/>
              <p:nvPr/>
            </p:nvSpPr>
            <p:spPr>
              <a:xfrm>
                <a:off x="5022569" y="6536970"/>
                <a:ext cx="482792" cy="214422"/>
              </a:xfrm>
              <a:custGeom>
                <a:avLst/>
                <a:gdLst/>
                <a:ahLst/>
                <a:cxnLst/>
                <a:rect l="0" t="0" r="0" b="0"/>
                <a:pathLst>
                  <a:path w="482792" h="214422">
                    <a:moveTo>
                      <a:pt x="0" y="125272"/>
                    </a:moveTo>
                    <a:lnTo>
                      <a:pt x="284185" y="143305"/>
                    </a:lnTo>
                    <a:lnTo>
                      <a:pt x="436790" y="0"/>
                    </a:lnTo>
                    <a:lnTo>
                      <a:pt x="482792" y="13430"/>
                    </a:lnTo>
                    <a:lnTo>
                      <a:pt x="263194" y="214422"/>
                    </a:lnTo>
                    <a:lnTo>
                      <a:pt x="20199" y="131989"/>
                    </a:lnTo>
                    <a:lnTo>
                      <a:pt x="0" y="125272"/>
                    </a:lnTo>
                    <a:close/>
                  </a:path>
                </a:pathLst>
              </a:custGeom>
              <a:solidFill>
                <a:srgbClr val="EBDECE"/>
              </a:solidFill>
              <a:ln w="8800" cap="flat">
                <a:noFill/>
                <a:bevel/>
              </a:ln>
            </p:spPr>
          </p:sp>
          <p:sp>
            <p:nvSpPr>
              <p:cNvPr id="4828" name="Freeform 4827"/>
              <p:cNvSpPr/>
              <p:nvPr/>
            </p:nvSpPr>
            <p:spPr>
              <a:xfrm>
                <a:off x="4822893" y="6452220"/>
                <a:ext cx="184075" cy="201269"/>
              </a:xfrm>
              <a:custGeom>
                <a:avLst/>
                <a:gdLst/>
                <a:ahLst/>
                <a:cxnLst/>
                <a:rect l="0" t="0" r="0" b="0"/>
                <a:pathLst>
                  <a:path w="184075" h="201269">
                    <a:moveTo>
                      <a:pt x="2886" y="0"/>
                    </a:moveTo>
                    <a:lnTo>
                      <a:pt x="0" y="6113"/>
                    </a:lnTo>
                    <a:lnTo>
                      <a:pt x="184075" y="201269"/>
                    </a:lnTo>
                    <a:lnTo>
                      <a:pt x="2886" y="0"/>
                    </a:lnTo>
                    <a:close/>
                  </a:path>
                </a:pathLst>
              </a:custGeom>
              <a:solidFill>
                <a:srgbClr val="ECE2D6"/>
              </a:solidFill>
              <a:ln w="8800" cap="flat">
                <a:noFill/>
                <a:bevel/>
              </a:ln>
            </p:spPr>
          </p:sp>
          <p:sp>
            <p:nvSpPr>
              <p:cNvPr id="4829" name="Freeform 4828"/>
              <p:cNvSpPr/>
              <p:nvPr/>
            </p:nvSpPr>
            <p:spPr>
              <a:xfrm>
                <a:off x="4808038" y="6473245"/>
                <a:ext cx="162760" cy="156903"/>
              </a:xfrm>
              <a:custGeom>
                <a:avLst/>
                <a:gdLst/>
                <a:ahLst/>
                <a:cxnLst/>
                <a:rect l="0" t="0" r="0" b="0"/>
                <a:pathLst>
                  <a:path w="162760" h="156903">
                    <a:moveTo>
                      <a:pt x="6459" y="0"/>
                    </a:moveTo>
                    <a:lnTo>
                      <a:pt x="0" y="2593"/>
                    </a:lnTo>
                    <a:lnTo>
                      <a:pt x="162760" y="156903"/>
                    </a:lnTo>
                    <a:lnTo>
                      <a:pt x="6459" y="0"/>
                    </a:lnTo>
                    <a:close/>
                  </a:path>
                </a:pathLst>
              </a:custGeom>
              <a:solidFill>
                <a:srgbClr val="ECE2D6"/>
              </a:solidFill>
              <a:ln w="8800" cap="flat">
                <a:noFill/>
                <a:bevel/>
              </a:ln>
            </p:spPr>
          </p:sp>
          <p:sp>
            <p:nvSpPr>
              <p:cNvPr id="4830" name="Freeform 4829"/>
              <p:cNvSpPr/>
              <p:nvPr/>
            </p:nvSpPr>
            <p:spPr>
              <a:xfrm>
                <a:off x="5041846" y="6680722"/>
                <a:ext cx="228640" cy="142639"/>
              </a:xfrm>
              <a:custGeom>
                <a:avLst/>
                <a:gdLst/>
                <a:ahLst/>
                <a:cxnLst/>
                <a:rect l="0" t="0" r="0" b="0"/>
                <a:pathLst>
                  <a:path w="228640" h="142639">
                    <a:moveTo>
                      <a:pt x="228640" y="128374"/>
                    </a:moveTo>
                    <a:lnTo>
                      <a:pt x="224764" y="142639"/>
                    </a:lnTo>
                    <a:lnTo>
                      <a:pt x="0" y="0"/>
                    </a:lnTo>
                    <a:lnTo>
                      <a:pt x="228640" y="128374"/>
                    </a:lnTo>
                    <a:close/>
                  </a:path>
                </a:pathLst>
              </a:custGeom>
              <a:solidFill>
                <a:srgbClr val="ECE2D6"/>
              </a:solidFill>
              <a:ln w="8800" cap="flat">
                <a:noFill/>
                <a:bevel/>
              </a:ln>
            </p:spPr>
          </p:sp>
          <p:sp>
            <p:nvSpPr>
              <p:cNvPr id="4831" name="Freeform 4830"/>
              <p:cNvSpPr/>
              <p:nvPr/>
            </p:nvSpPr>
            <p:spPr>
              <a:xfrm>
                <a:off x="5274461" y="6579678"/>
                <a:ext cx="231123" cy="244579"/>
              </a:xfrm>
              <a:custGeom>
                <a:avLst/>
                <a:gdLst/>
                <a:ahLst/>
                <a:cxnLst/>
                <a:rect l="0" t="0" r="0" b="0"/>
                <a:pathLst>
                  <a:path w="231123" h="244579">
                    <a:moveTo>
                      <a:pt x="227248" y="0"/>
                    </a:moveTo>
                    <a:lnTo>
                      <a:pt x="231123" y="3789"/>
                    </a:lnTo>
                    <a:lnTo>
                      <a:pt x="0" y="244579"/>
                    </a:lnTo>
                    <a:lnTo>
                      <a:pt x="227248" y="0"/>
                    </a:lnTo>
                    <a:close/>
                  </a:path>
                </a:pathLst>
              </a:custGeom>
              <a:solidFill>
                <a:srgbClr val="F1EAE0"/>
              </a:solidFill>
              <a:ln w="8800" cap="flat">
                <a:noFill/>
                <a:bevel/>
              </a:ln>
            </p:spPr>
          </p:sp>
          <p:sp>
            <p:nvSpPr>
              <p:cNvPr id="4832" name="Freeform 4831"/>
              <p:cNvSpPr/>
              <p:nvPr/>
            </p:nvSpPr>
            <p:spPr>
              <a:xfrm>
                <a:off x="4760990" y="6500153"/>
                <a:ext cx="230901" cy="166304"/>
              </a:xfrm>
              <a:custGeom>
                <a:avLst/>
                <a:gdLst/>
                <a:ahLst/>
                <a:cxnLst/>
                <a:rect l="0" t="0" r="0" b="0"/>
                <a:pathLst>
                  <a:path w="230901" h="166304">
                    <a:moveTo>
                      <a:pt x="3129" y="0"/>
                    </a:moveTo>
                    <a:lnTo>
                      <a:pt x="0" y="10698"/>
                    </a:lnTo>
                    <a:lnTo>
                      <a:pt x="225311" y="166304"/>
                    </a:lnTo>
                    <a:lnTo>
                      <a:pt x="230901" y="160470"/>
                    </a:lnTo>
                    <a:lnTo>
                      <a:pt x="3129" y="0"/>
                    </a:lnTo>
                    <a:close/>
                  </a:path>
                </a:pathLst>
              </a:custGeom>
              <a:solidFill>
                <a:srgbClr val="5D2E24"/>
              </a:solidFill>
              <a:ln w="8800" cap="flat">
                <a:solidFill>
                  <a:srgbClr val="5D2E24"/>
                </a:solidFill>
                <a:bevel/>
              </a:ln>
            </p:spPr>
          </p:sp>
          <p:sp>
            <p:nvSpPr>
              <p:cNvPr id="4833" name="Freeform 4832"/>
              <p:cNvSpPr/>
              <p:nvPr/>
            </p:nvSpPr>
            <p:spPr>
              <a:xfrm>
                <a:off x="5022007" y="6691187"/>
                <a:ext cx="252353" cy="163295"/>
              </a:xfrm>
              <a:custGeom>
                <a:avLst/>
                <a:gdLst/>
                <a:ahLst/>
                <a:cxnLst/>
                <a:rect l="0" t="0" r="0" b="0"/>
                <a:pathLst>
                  <a:path w="252353" h="163295">
                    <a:moveTo>
                      <a:pt x="0" y="10282"/>
                    </a:moveTo>
                    <a:lnTo>
                      <a:pt x="10250" y="0"/>
                    </a:lnTo>
                    <a:lnTo>
                      <a:pt x="252353" y="160701"/>
                    </a:lnTo>
                    <a:lnTo>
                      <a:pt x="244603" y="163295"/>
                    </a:lnTo>
                    <a:lnTo>
                      <a:pt x="0" y="10282"/>
                    </a:lnTo>
                    <a:close/>
                  </a:path>
                </a:pathLst>
              </a:custGeom>
              <a:solidFill>
                <a:srgbClr val="5D2E24"/>
              </a:solidFill>
              <a:ln w="8800" cap="flat">
                <a:solidFill>
                  <a:srgbClr val="5D2E24"/>
                </a:solidFill>
                <a:bevel/>
              </a:ln>
            </p:spPr>
          </p:sp>
          <p:sp>
            <p:nvSpPr>
              <p:cNvPr id="4834" name="Freeform 4833"/>
              <p:cNvSpPr/>
              <p:nvPr/>
            </p:nvSpPr>
            <p:spPr>
              <a:xfrm>
                <a:off x="5266893" y="6589504"/>
                <a:ext cx="262791" cy="265017"/>
              </a:xfrm>
              <a:custGeom>
                <a:avLst/>
                <a:gdLst/>
                <a:ahLst/>
                <a:cxnLst/>
                <a:rect l="0" t="0" r="0" b="0"/>
                <a:pathLst>
                  <a:path w="262791" h="265017">
                    <a:moveTo>
                      <a:pt x="-283" y="265017"/>
                    </a:moveTo>
                    <a:lnTo>
                      <a:pt x="11716" y="261460"/>
                    </a:lnTo>
                    <a:lnTo>
                      <a:pt x="262791" y="0"/>
                    </a:lnTo>
                    <a:cubicBezTo>
                      <a:pt x="262791" y="0"/>
                      <a:pt x="259832" y="2017"/>
                      <a:pt x="262791" y="4336"/>
                    </a:cubicBezTo>
                    <a:cubicBezTo>
                      <a:pt x="265545" y="6655"/>
                      <a:pt x="16510" y="265017"/>
                      <a:pt x="17802" y="265017"/>
                    </a:cubicBezTo>
                    <a:lnTo>
                      <a:pt x="-283" y="265017"/>
                    </a:lnTo>
                    <a:close/>
                  </a:path>
                </a:pathLst>
              </a:custGeom>
              <a:solidFill>
                <a:srgbClr val="5D2E24"/>
              </a:solidFill>
              <a:ln w="8800" cap="flat">
                <a:solidFill>
                  <a:srgbClr val="5D2E24"/>
                </a:solidFill>
                <a:bevel/>
              </a:ln>
            </p:spPr>
          </p:sp>
          <p:sp>
            <p:nvSpPr>
              <p:cNvPr id="4835" name="Freeform 4834"/>
              <p:cNvSpPr/>
              <p:nvPr/>
            </p:nvSpPr>
            <p:spPr>
              <a:xfrm>
                <a:off x="4760990" y="6500152"/>
                <a:ext cx="230901" cy="163711"/>
              </a:xfrm>
              <a:custGeom>
                <a:avLst/>
                <a:gdLst/>
                <a:ahLst/>
                <a:cxnLst/>
                <a:rect l="0" t="0" r="0" b="0"/>
                <a:pathLst>
                  <a:path w="230901" h="163711">
                    <a:moveTo>
                      <a:pt x="0" y="0"/>
                    </a:moveTo>
                    <a:lnTo>
                      <a:pt x="230901" y="160469"/>
                    </a:lnTo>
                    <a:lnTo>
                      <a:pt x="230901" y="1637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79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4836" name="Freeform 4835"/>
              <p:cNvSpPr/>
              <p:nvPr/>
            </p:nvSpPr>
            <p:spPr>
              <a:xfrm>
                <a:off x="5020955" y="6686557"/>
                <a:ext cx="253406" cy="165332"/>
              </a:xfrm>
              <a:custGeom>
                <a:avLst/>
                <a:gdLst/>
                <a:ahLst/>
                <a:cxnLst/>
                <a:rect l="0" t="0" r="0" b="0"/>
                <a:pathLst>
                  <a:path w="253406" h="165332">
                    <a:moveTo>
                      <a:pt x="253406" y="165332"/>
                    </a:moveTo>
                    <a:lnTo>
                      <a:pt x="7654" y="969"/>
                    </a:lnTo>
                    <a:lnTo>
                      <a:pt x="0" y="0"/>
                    </a:lnTo>
                    <a:lnTo>
                      <a:pt x="253406" y="165332"/>
                    </a:lnTo>
                    <a:close/>
                  </a:path>
                </a:pathLst>
              </a:custGeom>
              <a:solidFill>
                <a:srgbClr val="FFFFFF">
                  <a:alpha val="94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4837" name="Freeform 4836"/>
              <p:cNvSpPr/>
              <p:nvPr/>
            </p:nvSpPr>
            <p:spPr>
              <a:xfrm>
                <a:off x="5274462" y="6589505"/>
                <a:ext cx="255223" cy="262586"/>
              </a:xfrm>
              <a:custGeom>
                <a:avLst/>
                <a:gdLst/>
                <a:ahLst/>
                <a:cxnLst/>
                <a:rect l="0" t="0" r="0" b="0"/>
                <a:pathLst>
                  <a:path w="255223" h="262586">
                    <a:moveTo>
                      <a:pt x="255223" y="0"/>
                    </a:moveTo>
                    <a:cubicBezTo>
                      <a:pt x="255223" y="0"/>
                      <a:pt x="494" y="268169"/>
                      <a:pt x="0" y="262586"/>
                    </a:cubicBezTo>
                    <a:cubicBezTo>
                      <a:pt x="-697" y="256598"/>
                      <a:pt x="255223" y="-4741"/>
                      <a:pt x="255223" y="0"/>
                    </a:cubicBezTo>
                    <a:close/>
                  </a:path>
                </a:pathLst>
              </a:custGeom>
              <a:solidFill>
                <a:srgbClr val="FFFFFF">
                  <a:alpha val="71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4838" name="Freeform 4837"/>
              <p:cNvSpPr/>
              <p:nvPr/>
            </p:nvSpPr>
            <p:spPr>
              <a:xfrm>
                <a:off x="4954148" y="6394389"/>
                <a:ext cx="308810" cy="340997"/>
              </a:xfrm>
              <a:custGeom>
                <a:avLst/>
                <a:gdLst/>
                <a:ahLst/>
                <a:cxnLst/>
                <a:rect l="0" t="0" r="0" b="0"/>
                <a:pathLst>
                  <a:path w="308810" h="340997">
                    <a:moveTo>
                      <a:pt x="303420" y="0"/>
                    </a:moveTo>
                    <a:lnTo>
                      <a:pt x="61863" y="259101"/>
                    </a:lnTo>
                    <a:lnTo>
                      <a:pt x="0" y="322641"/>
                    </a:lnTo>
                    <a:lnTo>
                      <a:pt x="36028" y="303189"/>
                    </a:lnTo>
                    <a:cubicBezTo>
                      <a:pt x="36028" y="303189"/>
                      <a:pt x="23110" y="339498"/>
                      <a:pt x="25694" y="340997"/>
                    </a:cubicBezTo>
                    <a:cubicBezTo>
                      <a:pt x="28277" y="342092"/>
                      <a:pt x="72197" y="261694"/>
                      <a:pt x="72197" y="261694"/>
                    </a:cubicBezTo>
                    <a:lnTo>
                      <a:pt x="308810" y="1216"/>
                    </a:lnTo>
                    <a:lnTo>
                      <a:pt x="303420" y="0"/>
                    </a:lnTo>
                    <a:close/>
                  </a:path>
                </a:pathLst>
              </a:custGeom>
              <a:solidFill>
                <a:srgbClr val="B60717"/>
              </a:solidFill>
              <a:ln w="8800" cap="flat">
                <a:noFill/>
                <a:bevel/>
              </a:ln>
            </p:spPr>
          </p:sp>
          <p:sp>
            <p:nvSpPr>
              <p:cNvPr id="4627" name="Text 4627"/>
              <p:cNvSpPr txBox="1"/>
              <p:nvPr/>
            </p:nvSpPr>
            <p:spPr>
              <a:xfrm>
                <a:off x="4706094" y="6872730"/>
                <a:ext cx="880000" cy="176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90">
                    <a:solidFill>
                      <a:srgbClr val="948650"/>
                    </a:solidFill>
                    <a:latin typeface="Arial"/>
                  </a:rPr>
                  <a:t>Read</a:t>
                </a:r>
              </a:p>
            </p:txBody>
          </p:sp>
        </p:grpSp>
        <p:sp>
          <p:nvSpPr>
            <p:cNvPr id="4628" name="Text 4628"/>
            <p:cNvSpPr txBox="1"/>
            <p:nvPr/>
          </p:nvSpPr>
          <p:spPr>
            <a:xfrm>
              <a:off x="-21600" y="-20600"/>
              <a:ext cx="2851200" cy="528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780">
                  <a:solidFill>
                    <a:srgbClr val="538696"/>
                  </a:solidFill>
                  <a:latin typeface="Arial"/>
                </a:rPr>
                <a:t>How to Decrease Stress</a:t>
              </a: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3674806" y="254744"/>
            <a:ext cx="17570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Healthy Ways to </a:t>
            </a:r>
          </a:p>
          <a:p>
            <a:r>
              <a:rPr lang="en-US" dirty="0" smtClean="0"/>
              <a:t>Decrease Stress</a:t>
            </a:r>
            <a:endParaRPr lang="en-US" dirty="0"/>
          </a:p>
        </p:txBody>
      </p:sp>
      <p:sp>
        <p:nvSpPr>
          <p:cNvPr id="1238" name="TextBox 2"/>
          <p:cNvSpPr txBox="1"/>
          <p:nvPr/>
        </p:nvSpPr>
        <p:spPr>
          <a:xfrm>
            <a:off x="-636895" y="9999"/>
            <a:ext cx="37516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rgbClr val="FF0000"/>
                </a:solidFill>
              </a:rPr>
              <a:t>Created by </a:t>
            </a:r>
            <a:r>
              <a:rPr lang="en-US" sz="1200" dirty="0" smtClean="0">
                <a:solidFill>
                  <a:srgbClr val="FF0000"/>
                </a:solidFill>
                <a:hlinkClick r:id="rId2"/>
              </a:rPr>
              <a:t>Edraw – All-in-one Diagramming Software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29" name="Group4629"/>
          <p:cNvGrpSpPr/>
          <p:nvPr/>
        </p:nvGrpSpPr>
        <p:grpSpPr>
          <a:xfrm>
            <a:off x="1271484" y="-49798"/>
            <a:ext cx="7005321" cy="6824787"/>
            <a:chOff x="867196" y="-1807000"/>
            <a:chExt cx="7409609" cy="10472000"/>
          </a:xfrm>
        </p:grpSpPr>
        <p:grpSp>
          <p:nvGrpSpPr>
            <p:cNvPr id="4995" name="Background"/>
            <p:cNvGrpSpPr/>
            <p:nvPr/>
          </p:nvGrpSpPr>
          <p:grpSpPr>
            <a:xfrm>
              <a:off x="875996" y="-1798200"/>
              <a:ext cx="7392000" cy="10454400"/>
              <a:chOff x="875996" y="-1798200"/>
              <a:chExt cx="7392000" cy="10454400"/>
            </a:xfrm>
          </p:grpSpPr>
          <p:sp>
            <p:nvSpPr>
              <p:cNvPr id="4996" name="Freeform 4995"/>
              <p:cNvSpPr/>
              <p:nvPr/>
            </p:nvSpPr>
            <p:spPr>
              <a:xfrm>
                <a:off x="875996" y="-1798200"/>
                <a:ext cx="7392000" cy="10429584"/>
              </a:xfrm>
              <a:custGeom>
                <a:avLst/>
                <a:gdLst/>
                <a:ahLst/>
                <a:cxnLst/>
                <a:rect l="0" t="0" r="0" b="0"/>
                <a:pathLst>
                  <a:path w="7392000" h="10429584">
                    <a:moveTo>
                      <a:pt x="0" y="0"/>
                    </a:moveTo>
                    <a:lnTo>
                      <a:pt x="7392000" y="0"/>
                    </a:lnTo>
                    <a:lnTo>
                      <a:pt x="7392000" y="10429584"/>
                    </a:lnTo>
                    <a:lnTo>
                      <a:pt x="0" y="10429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DDCF4"/>
              </a:solidFill>
              <a:ln w="8800" cap="flat">
                <a:noFill/>
                <a:bevel/>
              </a:ln>
            </p:spPr>
          </p:sp>
          <p:sp>
            <p:nvSpPr>
              <p:cNvPr id="4997" name="Freeform 4996"/>
              <p:cNvSpPr/>
              <p:nvPr/>
            </p:nvSpPr>
            <p:spPr>
              <a:xfrm>
                <a:off x="3349121" y="-1777511"/>
                <a:ext cx="4790394" cy="10413040"/>
              </a:xfrm>
              <a:custGeom>
                <a:avLst/>
                <a:gdLst/>
                <a:ahLst/>
                <a:cxnLst/>
                <a:rect l="0" t="0" r="0" b="0"/>
                <a:pathLst>
                  <a:path w="4790394" h="10413040">
                    <a:moveTo>
                      <a:pt x="0" y="0"/>
                    </a:moveTo>
                    <a:lnTo>
                      <a:pt x="671436" y="0"/>
                    </a:lnTo>
                    <a:lnTo>
                      <a:pt x="4790394" y="10413040"/>
                    </a:lnTo>
                    <a:lnTo>
                      <a:pt x="4118954" y="1041304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7000">
                    <a:srgbClr val="FFFFFF">
                      <a:alpha val="6000"/>
                    </a:srgbClr>
                  </a:gs>
                  <a:gs pos="100000">
                    <a:srgbClr val="FFFFFF">
                      <a:alpha val="9000"/>
                    </a:srgbClr>
                  </a:gs>
                </a:gsLst>
                <a:lin ang="8400000" scaled="0"/>
              </a:gradFill>
              <a:ln w="8800" cap="flat">
                <a:noFill/>
                <a:bevel/>
              </a:ln>
            </p:spPr>
          </p:sp>
          <p:sp>
            <p:nvSpPr>
              <p:cNvPr id="4998" name="Freeform 4997"/>
              <p:cNvSpPr/>
              <p:nvPr/>
            </p:nvSpPr>
            <p:spPr>
              <a:xfrm>
                <a:off x="3008429" y="-1777511"/>
                <a:ext cx="4459655" cy="10413040"/>
              </a:xfrm>
              <a:custGeom>
                <a:avLst/>
                <a:gdLst/>
                <a:ahLst/>
                <a:cxnLst/>
                <a:rect l="0" t="0" r="0" b="0"/>
                <a:pathLst>
                  <a:path w="4459655" h="10413040">
                    <a:moveTo>
                      <a:pt x="340691" y="0"/>
                    </a:moveTo>
                    <a:lnTo>
                      <a:pt x="0" y="0"/>
                    </a:lnTo>
                    <a:lnTo>
                      <a:pt x="4118963" y="10413040"/>
                    </a:lnTo>
                    <a:lnTo>
                      <a:pt x="4459655" y="10413040"/>
                    </a:lnTo>
                    <a:lnTo>
                      <a:pt x="340691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1000">
                    <a:srgbClr val="FFFFFF">
                      <a:alpha val="9000"/>
                    </a:srgbClr>
                  </a:gs>
                  <a:gs pos="100000">
                    <a:srgbClr val="FFFFFF">
                      <a:alpha val="25000"/>
                    </a:srgbClr>
                  </a:gs>
                </a:gsLst>
                <a:lin ang="8400000" scaled="0"/>
              </a:gradFill>
              <a:ln w="8800" cap="flat">
                <a:noFill/>
                <a:bevel/>
              </a:ln>
            </p:spPr>
          </p:sp>
          <p:sp>
            <p:nvSpPr>
              <p:cNvPr id="4999" name="Freeform 4998"/>
              <p:cNvSpPr/>
              <p:nvPr/>
            </p:nvSpPr>
            <p:spPr>
              <a:xfrm>
                <a:off x="2417808" y="-1777511"/>
                <a:ext cx="4709575" cy="10413040"/>
              </a:xfrm>
              <a:custGeom>
                <a:avLst/>
                <a:gdLst/>
                <a:ahLst/>
                <a:cxnLst/>
                <a:rect l="0" t="0" r="0" b="0"/>
                <a:pathLst>
                  <a:path w="4709575" h="10413040">
                    <a:moveTo>
                      <a:pt x="590614" y="0"/>
                    </a:moveTo>
                    <a:lnTo>
                      <a:pt x="0" y="0"/>
                    </a:lnTo>
                    <a:lnTo>
                      <a:pt x="4118963" y="10413040"/>
                    </a:lnTo>
                    <a:lnTo>
                      <a:pt x="4709575" y="10413040"/>
                    </a:lnTo>
                    <a:lnTo>
                      <a:pt x="590614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8000">
                    <a:srgbClr val="FFFFFF">
                      <a:alpha val="7000"/>
                    </a:srgbClr>
                  </a:gs>
                  <a:gs pos="100000">
                    <a:srgbClr val="FFFFFF">
                      <a:alpha val="38000"/>
                    </a:srgbClr>
                  </a:gs>
                </a:gsLst>
                <a:lin ang="8400000" scaled="0"/>
              </a:gradFill>
              <a:ln w="8800" cap="flat">
                <a:noFill/>
                <a:bevel/>
              </a:ln>
            </p:spPr>
          </p:sp>
          <p:sp>
            <p:nvSpPr>
              <p:cNvPr id="5000" name="Freeform 4999"/>
              <p:cNvSpPr/>
              <p:nvPr/>
            </p:nvSpPr>
            <p:spPr>
              <a:xfrm>
                <a:off x="1671780" y="-1777511"/>
                <a:ext cx="4865001" cy="10413040"/>
              </a:xfrm>
              <a:custGeom>
                <a:avLst/>
                <a:gdLst/>
                <a:ahLst/>
                <a:cxnLst/>
                <a:rect l="0" t="0" r="0" b="0"/>
                <a:pathLst>
                  <a:path w="4865001" h="10413040">
                    <a:moveTo>
                      <a:pt x="746038" y="0"/>
                    </a:moveTo>
                    <a:lnTo>
                      <a:pt x="0" y="0"/>
                    </a:lnTo>
                    <a:lnTo>
                      <a:pt x="4118963" y="10413040"/>
                    </a:lnTo>
                    <a:lnTo>
                      <a:pt x="4865001" y="10413040"/>
                    </a:lnTo>
                    <a:lnTo>
                      <a:pt x="746038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7000">
                    <a:srgbClr val="FFFFFF">
                      <a:alpha val="13000"/>
                    </a:srgbClr>
                  </a:gs>
                  <a:gs pos="100000">
                    <a:srgbClr val="FFFFFF">
                      <a:alpha val="21000"/>
                    </a:srgbClr>
                  </a:gs>
                </a:gsLst>
                <a:lin ang="8400000" scaled="0"/>
              </a:gradFill>
              <a:ln w="8800" cap="flat">
                <a:noFill/>
                <a:bevel/>
              </a:ln>
            </p:spPr>
          </p:sp>
          <p:sp>
            <p:nvSpPr>
              <p:cNvPr id="5001" name="Freeform 5000"/>
              <p:cNvSpPr/>
              <p:nvPr/>
            </p:nvSpPr>
            <p:spPr>
              <a:xfrm>
                <a:off x="1553648" y="-1798200"/>
                <a:ext cx="4358112" cy="10454400"/>
              </a:xfrm>
              <a:custGeom>
                <a:avLst/>
                <a:gdLst/>
                <a:ahLst/>
                <a:cxnLst/>
                <a:rect l="0" t="0" r="0" b="0"/>
                <a:pathLst>
                  <a:path w="4358112" h="10454400">
                    <a:moveTo>
                      <a:pt x="4096998" y="0"/>
                    </a:moveTo>
                    <a:lnTo>
                      <a:pt x="4358112" y="0"/>
                    </a:lnTo>
                    <a:lnTo>
                      <a:pt x="261114" y="10454400"/>
                    </a:lnTo>
                    <a:lnTo>
                      <a:pt x="0" y="10454400"/>
                    </a:lnTo>
                    <a:lnTo>
                      <a:pt x="4096998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53000">
                    <a:srgbClr val="FFFFFF">
                      <a:alpha val="18000"/>
                    </a:srgbClr>
                  </a:gs>
                  <a:gs pos="0">
                    <a:srgbClr val="FFFFFF">
                      <a:alpha val="21000"/>
                    </a:srgbClr>
                  </a:gs>
                </a:gsLst>
                <a:path path="rect">
                  <a:fillToRect l="50000" t="50000" r="50000" b="50000"/>
                </a:path>
              </a:gradFill>
              <a:ln w="8800" cap="flat">
                <a:noFill/>
                <a:bevel/>
              </a:ln>
            </p:spPr>
          </p:sp>
          <p:sp>
            <p:nvSpPr>
              <p:cNvPr id="5002" name="Freeform 5001"/>
              <p:cNvSpPr/>
              <p:nvPr/>
            </p:nvSpPr>
            <p:spPr>
              <a:xfrm>
                <a:off x="1814762" y="-1798200"/>
                <a:ext cx="4967371" cy="10454400"/>
              </a:xfrm>
              <a:custGeom>
                <a:avLst/>
                <a:gdLst/>
                <a:ahLst/>
                <a:cxnLst/>
                <a:rect l="0" t="0" r="0" b="0"/>
                <a:pathLst>
                  <a:path w="4967371" h="10454400">
                    <a:moveTo>
                      <a:pt x="4096998" y="0"/>
                    </a:moveTo>
                    <a:lnTo>
                      <a:pt x="4967371" y="0"/>
                    </a:lnTo>
                    <a:lnTo>
                      <a:pt x="870378" y="10454400"/>
                    </a:lnTo>
                    <a:lnTo>
                      <a:pt x="0" y="10454400"/>
                    </a:lnTo>
                    <a:lnTo>
                      <a:pt x="4096998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6000"/>
                    </a:srgbClr>
                  </a:gs>
                  <a:gs pos="51000">
                    <a:srgbClr val="FFFFFF">
                      <a:alpha val="10000"/>
                    </a:srgbClr>
                  </a:gs>
                  <a:gs pos="0">
                    <a:srgbClr val="FFFFFF">
                      <a:alpha val="17000"/>
                    </a:srgbClr>
                  </a:gs>
                </a:gsLst>
                <a:path path="rect">
                  <a:fillToRect l="50000" t="50000" r="50000" b="50000"/>
                </a:path>
              </a:gradFill>
              <a:ln w="8800" cap="flat">
                <a:noFill/>
                <a:bevel/>
              </a:ln>
            </p:spPr>
          </p:sp>
          <p:sp>
            <p:nvSpPr>
              <p:cNvPr id="5003" name="Freeform 5002"/>
              <p:cNvSpPr/>
              <p:nvPr/>
            </p:nvSpPr>
            <p:spPr>
              <a:xfrm>
                <a:off x="2685144" y="-1798200"/>
                <a:ext cx="4984778" cy="10454400"/>
              </a:xfrm>
              <a:custGeom>
                <a:avLst/>
                <a:gdLst/>
                <a:ahLst/>
                <a:cxnLst/>
                <a:rect l="0" t="0" r="0" b="0"/>
                <a:pathLst>
                  <a:path w="4984778" h="10454400">
                    <a:moveTo>
                      <a:pt x="4096998" y="0"/>
                    </a:moveTo>
                    <a:lnTo>
                      <a:pt x="4984778" y="0"/>
                    </a:lnTo>
                    <a:lnTo>
                      <a:pt x="887788" y="10454400"/>
                    </a:lnTo>
                    <a:lnTo>
                      <a:pt x="0" y="10454400"/>
                    </a:lnTo>
                    <a:lnTo>
                      <a:pt x="4096998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49000">
                    <a:srgbClr val="FFFFFF">
                      <a:alpha val="11000"/>
                    </a:srgbClr>
                  </a:gs>
                  <a:gs pos="0">
                    <a:srgbClr val="FFFFFF">
                      <a:alpha val="11000"/>
                    </a:srgbClr>
                  </a:gs>
                </a:gsLst>
                <a:path path="rect">
                  <a:fillToRect l="50000" t="50000" r="50000" b="50000"/>
                </a:path>
              </a:gradFill>
              <a:ln w="8800" cap="flat">
                <a:noFill/>
                <a:bevel/>
              </a:ln>
            </p:spPr>
          </p:sp>
          <p:sp>
            <p:nvSpPr>
              <p:cNvPr id="5004" name="Freeform 5003"/>
              <p:cNvSpPr/>
              <p:nvPr/>
            </p:nvSpPr>
            <p:spPr>
              <a:xfrm>
                <a:off x="1204667" y="-1777511"/>
                <a:ext cx="4586067" cy="10413040"/>
              </a:xfrm>
              <a:custGeom>
                <a:avLst/>
                <a:gdLst/>
                <a:ahLst/>
                <a:cxnLst/>
                <a:rect l="0" t="0" r="0" b="0"/>
                <a:pathLst>
                  <a:path w="4586067" h="10413040">
                    <a:moveTo>
                      <a:pt x="467105" y="0"/>
                    </a:moveTo>
                    <a:lnTo>
                      <a:pt x="0" y="0"/>
                    </a:lnTo>
                    <a:lnTo>
                      <a:pt x="4118963" y="10413040"/>
                    </a:lnTo>
                    <a:lnTo>
                      <a:pt x="4586067" y="10413040"/>
                    </a:lnTo>
                    <a:lnTo>
                      <a:pt x="467105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9000">
                    <a:srgbClr val="FFFFFF">
                      <a:alpha val="10000"/>
                    </a:srgbClr>
                  </a:gs>
                  <a:gs pos="100000">
                    <a:srgbClr val="FFFFFF">
                      <a:alpha val="40000"/>
                    </a:srgbClr>
                  </a:gs>
                </a:gsLst>
                <a:lin ang="8400000" scaled="0"/>
              </a:gradFill>
              <a:ln w="8800" cap="flat">
                <a:noFill/>
                <a:bevel/>
              </a:ln>
            </p:spPr>
          </p:sp>
          <p:sp>
            <p:nvSpPr>
              <p:cNvPr id="5005" name="Freeform 5004"/>
              <p:cNvSpPr/>
              <p:nvPr/>
            </p:nvSpPr>
            <p:spPr>
              <a:xfrm>
                <a:off x="4020553" y="-1779579"/>
                <a:ext cx="4247452" cy="10417176"/>
              </a:xfrm>
              <a:custGeom>
                <a:avLst/>
                <a:gdLst/>
                <a:ahLst/>
                <a:cxnLst/>
                <a:rect l="0" t="0" r="0" b="0"/>
                <a:pathLst>
                  <a:path w="4247452" h="10417176">
                    <a:moveTo>
                      <a:pt x="0" y="0"/>
                    </a:moveTo>
                    <a:lnTo>
                      <a:pt x="828105" y="0"/>
                    </a:lnTo>
                    <a:lnTo>
                      <a:pt x="4247452" y="8660951"/>
                    </a:lnTo>
                    <a:lnTo>
                      <a:pt x="4247452" y="10417176"/>
                    </a:lnTo>
                    <a:lnTo>
                      <a:pt x="4109433" y="1041717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53000"/>
                    </a:srgbClr>
                  </a:gs>
                  <a:gs pos="44000">
                    <a:srgbClr val="FFFFFF">
                      <a:alpha val="1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8400000" scaled="0"/>
              </a:gradFill>
              <a:ln w="8800" cap="flat">
                <a:noFill/>
                <a:bevel/>
              </a:ln>
            </p:spPr>
          </p:sp>
          <p:sp>
            <p:nvSpPr>
              <p:cNvPr id="5006" name="Freeform 5005"/>
              <p:cNvSpPr/>
              <p:nvPr/>
            </p:nvSpPr>
            <p:spPr>
              <a:xfrm>
                <a:off x="879111" y="3102036"/>
                <a:ext cx="2732365" cy="5554155"/>
              </a:xfrm>
              <a:custGeom>
                <a:avLst/>
                <a:gdLst/>
                <a:ahLst/>
                <a:cxnLst/>
                <a:rect l="0" t="0" r="0" b="0"/>
                <a:pathLst>
                  <a:path w="2732365" h="5554155">
                    <a:moveTo>
                      <a:pt x="2121029" y="0"/>
                    </a:moveTo>
                    <a:lnTo>
                      <a:pt x="2732365" y="264876"/>
                    </a:lnTo>
                    <a:lnTo>
                      <a:pt x="674544" y="5554155"/>
                    </a:lnTo>
                    <a:lnTo>
                      <a:pt x="0" y="5554155"/>
                    </a:lnTo>
                    <a:lnTo>
                      <a:pt x="2121029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53000">
                    <a:srgbClr val="FFFFFF">
                      <a:alpha val="11000"/>
                    </a:srgbClr>
                  </a:gs>
                  <a:gs pos="100000">
                    <a:srgbClr val="FFFFFF">
                      <a:alpha val="18000"/>
                    </a:srgbClr>
                  </a:gs>
                </a:gsLst>
                <a:lin ang="5400000" scaled="0"/>
              </a:gradFill>
              <a:ln w="8800" cap="flat">
                <a:noFill/>
                <a:bevel/>
              </a:ln>
            </p:spPr>
          </p:sp>
          <p:sp>
            <p:nvSpPr>
              <p:cNvPr id="5007" name="Freeform 5006"/>
              <p:cNvSpPr/>
              <p:nvPr/>
            </p:nvSpPr>
            <p:spPr>
              <a:xfrm>
                <a:off x="6894947" y="816653"/>
                <a:ext cx="784876" cy="1567500"/>
              </a:xfrm>
              <a:custGeom>
                <a:avLst/>
                <a:gdLst/>
                <a:ahLst/>
                <a:cxnLst/>
                <a:rect l="0" t="0" r="0" b="0"/>
                <a:pathLst>
                  <a:path w="784876" h="1567500">
                    <a:moveTo>
                      <a:pt x="0" y="783751"/>
                    </a:moveTo>
                    <a:cubicBezTo>
                      <a:pt x="0" y="350559"/>
                      <a:pt x="175615" y="0"/>
                      <a:pt x="392438" y="0"/>
                    </a:cubicBezTo>
                    <a:cubicBezTo>
                      <a:pt x="609090" y="0"/>
                      <a:pt x="784876" y="350559"/>
                      <a:pt x="784876" y="783751"/>
                    </a:cubicBezTo>
                    <a:cubicBezTo>
                      <a:pt x="784876" y="1216266"/>
                      <a:pt x="609090" y="1567500"/>
                      <a:pt x="392438" y="1567500"/>
                    </a:cubicBezTo>
                    <a:cubicBezTo>
                      <a:pt x="175615" y="1567500"/>
                      <a:pt x="0" y="1216266"/>
                      <a:pt x="0" y="783751"/>
                    </a:cubicBezTo>
                    <a:close/>
                  </a:path>
                </a:pathLst>
              </a:custGeom>
              <a:solidFill>
                <a:srgbClr val="FFFFFF">
                  <a:alpha val="13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5008" name="Freeform 5007"/>
              <p:cNvSpPr/>
              <p:nvPr/>
            </p:nvSpPr>
            <p:spPr>
              <a:xfrm>
                <a:off x="7161589" y="376279"/>
                <a:ext cx="612938" cy="1224115"/>
              </a:xfrm>
              <a:custGeom>
                <a:avLst/>
                <a:gdLst/>
                <a:ahLst/>
                <a:cxnLst/>
                <a:rect l="0" t="0" r="0" b="0"/>
                <a:pathLst>
                  <a:path w="612938" h="1224115">
                    <a:moveTo>
                      <a:pt x="0" y="612058"/>
                    </a:moveTo>
                    <a:cubicBezTo>
                      <a:pt x="0" y="273764"/>
                      <a:pt x="137144" y="0"/>
                      <a:pt x="306469" y="0"/>
                    </a:cubicBezTo>
                    <a:cubicBezTo>
                      <a:pt x="475661" y="0"/>
                      <a:pt x="612938" y="273764"/>
                      <a:pt x="612938" y="612058"/>
                    </a:cubicBezTo>
                    <a:cubicBezTo>
                      <a:pt x="612938" y="949828"/>
                      <a:pt x="475661" y="1224115"/>
                      <a:pt x="306469" y="1224115"/>
                    </a:cubicBezTo>
                    <a:cubicBezTo>
                      <a:pt x="137144" y="1224115"/>
                      <a:pt x="0" y="949828"/>
                      <a:pt x="0" y="612058"/>
                    </a:cubicBezTo>
                    <a:close/>
                  </a:path>
                </a:pathLst>
              </a:custGeom>
              <a:solidFill>
                <a:srgbClr val="FFFFFF">
                  <a:alpha val="13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5009" name="Freeform 5008"/>
              <p:cNvSpPr/>
              <p:nvPr/>
            </p:nvSpPr>
            <p:spPr>
              <a:xfrm>
                <a:off x="879046" y="-1030872"/>
                <a:ext cx="784876" cy="1567500"/>
              </a:xfrm>
              <a:custGeom>
                <a:avLst/>
                <a:gdLst/>
                <a:ahLst/>
                <a:cxnLst/>
                <a:rect l="0" t="0" r="0" b="0"/>
                <a:pathLst>
                  <a:path w="784876" h="1567500">
                    <a:moveTo>
                      <a:pt x="0" y="783751"/>
                    </a:moveTo>
                    <a:cubicBezTo>
                      <a:pt x="0" y="350559"/>
                      <a:pt x="175615" y="0"/>
                      <a:pt x="392438" y="0"/>
                    </a:cubicBezTo>
                    <a:cubicBezTo>
                      <a:pt x="609090" y="0"/>
                      <a:pt x="784876" y="350559"/>
                      <a:pt x="784876" y="783751"/>
                    </a:cubicBezTo>
                    <a:cubicBezTo>
                      <a:pt x="784876" y="1216266"/>
                      <a:pt x="609090" y="1567500"/>
                      <a:pt x="392438" y="1567500"/>
                    </a:cubicBezTo>
                    <a:cubicBezTo>
                      <a:pt x="175615" y="1567500"/>
                      <a:pt x="0" y="1216266"/>
                      <a:pt x="0" y="783751"/>
                    </a:cubicBezTo>
                    <a:close/>
                  </a:path>
                </a:pathLst>
              </a:custGeom>
              <a:solidFill>
                <a:srgbClr val="FFFFFF">
                  <a:alpha val="13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5010" name="Freeform 5009"/>
              <p:cNvSpPr/>
              <p:nvPr/>
            </p:nvSpPr>
            <p:spPr>
              <a:xfrm>
                <a:off x="1145679" y="-1471246"/>
                <a:ext cx="612938" cy="1224115"/>
              </a:xfrm>
              <a:custGeom>
                <a:avLst/>
                <a:gdLst/>
                <a:ahLst/>
                <a:cxnLst/>
                <a:rect l="0" t="0" r="0" b="0"/>
                <a:pathLst>
                  <a:path w="612938" h="1224115">
                    <a:moveTo>
                      <a:pt x="0" y="612058"/>
                    </a:moveTo>
                    <a:cubicBezTo>
                      <a:pt x="0" y="273764"/>
                      <a:pt x="137144" y="0"/>
                      <a:pt x="306469" y="0"/>
                    </a:cubicBezTo>
                    <a:cubicBezTo>
                      <a:pt x="475661" y="0"/>
                      <a:pt x="612938" y="273764"/>
                      <a:pt x="612938" y="612058"/>
                    </a:cubicBezTo>
                    <a:cubicBezTo>
                      <a:pt x="612938" y="949828"/>
                      <a:pt x="475661" y="1224115"/>
                      <a:pt x="306469" y="1224115"/>
                    </a:cubicBezTo>
                    <a:cubicBezTo>
                      <a:pt x="137144" y="1224115"/>
                      <a:pt x="0" y="949828"/>
                      <a:pt x="0" y="612058"/>
                    </a:cubicBezTo>
                    <a:close/>
                  </a:path>
                </a:pathLst>
              </a:custGeom>
              <a:solidFill>
                <a:srgbClr val="FFFFFF">
                  <a:alpha val="13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5011" name="Freeform 5010"/>
              <p:cNvSpPr/>
              <p:nvPr/>
            </p:nvSpPr>
            <p:spPr>
              <a:xfrm>
                <a:off x="2275342" y="1600396"/>
                <a:ext cx="1123558" cy="2243877"/>
              </a:xfrm>
              <a:custGeom>
                <a:avLst/>
                <a:gdLst/>
                <a:ahLst/>
                <a:cxnLst/>
                <a:rect l="0" t="0" r="0" b="0"/>
                <a:pathLst>
                  <a:path w="1123558" h="2243877">
                    <a:moveTo>
                      <a:pt x="0" y="1121938"/>
                    </a:moveTo>
                    <a:cubicBezTo>
                      <a:pt x="0" y="501826"/>
                      <a:pt x="251395" y="0"/>
                      <a:pt x="561777" y="0"/>
                    </a:cubicBezTo>
                    <a:cubicBezTo>
                      <a:pt x="871917" y="0"/>
                      <a:pt x="1123558" y="501826"/>
                      <a:pt x="1123558" y="1121938"/>
                    </a:cubicBezTo>
                    <a:cubicBezTo>
                      <a:pt x="1123558" y="1741089"/>
                      <a:pt x="871917" y="2243877"/>
                      <a:pt x="561777" y="2243877"/>
                    </a:cubicBezTo>
                    <a:cubicBezTo>
                      <a:pt x="251395" y="2243877"/>
                      <a:pt x="0" y="1741089"/>
                      <a:pt x="0" y="1121938"/>
                    </a:cubicBezTo>
                    <a:close/>
                  </a:path>
                </a:pathLst>
              </a:custGeom>
              <a:solidFill>
                <a:srgbClr val="FFFFFF">
                  <a:alpha val="13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5012" name="Freeform 5011"/>
              <p:cNvSpPr/>
              <p:nvPr/>
            </p:nvSpPr>
            <p:spPr>
              <a:xfrm>
                <a:off x="890372" y="6250521"/>
                <a:ext cx="521528" cy="1041559"/>
              </a:xfrm>
              <a:custGeom>
                <a:avLst/>
                <a:gdLst/>
                <a:ahLst/>
                <a:cxnLst/>
                <a:rect l="0" t="0" r="0" b="0"/>
                <a:pathLst>
                  <a:path w="521528" h="1041559">
                    <a:moveTo>
                      <a:pt x="0" y="520780"/>
                    </a:moveTo>
                    <a:cubicBezTo>
                      <a:pt x="0" y="232937"/>
                      <a:pt x="116692" y="0"/>
                      <a:pt x="260764" y="0"/>
                    </a:cubicBezTo>
                    <a:cubicBezTo>
                      <a:pt x="404724" y="0"/>
                      <a:pt x="521528" y="232937"/>
                      <a:pt x="521528" y="520780"/>
                    </a:cubicBezTo>
                    <a:cubicBezTo>
                      <a:pt x="521528" y="808175"/>
                      <a:pt x="404724" y="1041559"/>
                      <a:pt x="260764" y="1041559"/>
                    </a:cubicBezTo>
                    <a:cubicBezTo>
                      <a:pt x="116692" y="1041559"/>
                      <a:pt x="0" y="808175"/>
                      <a:pt x="0" y="520780"/>
                    </a:cubicBezTo>
                    <a:close/>
                  </a:path>
                </a:pathLst>
              </a:custGeom>
              <a:solidFill>
                <a:srgbClr val="FFFFFF">
                  <a:alpha val="13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5013" name="Freeform 5012"/>
              <p:cNvSpPr/>
              <p:nvPr/>
            </p:nvSpPr>
            <p:spPr>
              <a:xfrm>
                <a:off x="1243588" y="5581842"/>
                <a:ext cx="856356" cy="1710245"/>
              </a:xfrm>
              <a:custGeom>
                <a:avLst/>
                <a:gdLst/>
                <a:ahLst/>
                <a:cxnLst/>
                <a:rect l="0" t="0" r="0" b="0"/>
                <a:pathLst>
                  <a:path w="856356" h="1710245">
                    <a:moveTo>
                      <a:pt x="0" y="855122"/>
                    </a:moveTo>
                    <a:cubicBezTo>
                      <a:pt x="0" y="382483"/>
                      <a:pt x="191609" y="0"/>
                      <a:pt x="428178" y="0"/>
                    </a:cubicBezTo>
                    <a:cubicBezTo>
                      <a:pt x="664562" y="0"/>
                      <a:pt x="856356" y="382483"/>
                      <a:pt x="856356" y="855122"/>
                    </a:cubicBezTo>
                    <a:cubicBezTo>
                      <a:pt x="856356" y="1327022"/>
                      <a:pt x="664562" y="1710245"/>
                      <a:pt x="428178" y="1710245"/>
                    </a:cubicBezTo>
                    <a:cubicBezTo>
                      <a:pt x="191609" y="1710245"/>
                      <a:pt x="0" y="1327022"/>
                      <a:pt x="0" y="855122"/>
                    </a:cubicBezTo>
                    <a:close/>
                  </a:path>
                </a:pathLst>
              </a:custGeom>
              <a:solidFill>
                <a:srgbClr val="FFFFFF">
                  <a:alpha val="13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5014" name="Freeform 5013"/>
              <p:cNvSpPr/>
              <p:nvPr/>
            </p:nvSpPr>
            <p:spPr>
              <a:xfrm>
                <a:off x="4486370" y="7114104"/>
                <a:ext cx="517285" cy="1033085"/>
              </a:xfrm>
              <a:custGeom>
                <a:avLst/>
                <a:gdLst/>
                <a:ahLst/>
                <a:cxnLst/>
                <a:rect l="0" t="0" r="0" b="0"/>
                <a:pathLst>
                  <a:path w="517285" h="1033085">
                    <a:moveTo>
                      <a:pt x="0" y="516543"/>
                    </a:moveTo>
                    <a:cubicBezTo>
                      <a:pt x="0" y="231041"/>
                      <a:pt x="115743" y="0"/>
                      <a:pt x="258643" y="0"/>
                    </a:cubicBezTo>
                    <a:cubicBezTo>
                      <a:pt x="401431" y="0"/>
                      <a:pt x="517285" y="231041"/>
                      <a:pt x="517285" y="516543"/>
                    </a:cubicBezTo>
                    <a:cubicBezTo>
                      <a:pt x="517285" y="801600"/>
                      <a:pt x="401431" y="1033085"/>
                      <a:pt x="258643" y="1033085"/>
                    </a:cubicBezTo>
                    <a:cubicBezTo>
                      <a:pt x="115743" y="1033085"/>
                      <a:pt x="0" y="801600"/>
                      <a:pt x="0" y="516543"/>
                    </a:cubicBezTo>
                    <a:close/>
                  </a:path>
                </a:pathLst>
              </a:custGeom>
              <a:solidFill>
                <a:srgbClr val="FFFFFF">
                  <a:alpha val="13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5015" name="Freeform 5014"/>
              <p:cNvSpPr/>
              <p:nvPr/>
            </p:nvSpPr>
            <p:spPr>
              <a:xfrm>
                <a:off x="7127400" y="5469306"/>
                <a:ext cx="969038" cy="1935305"/>
              </a:xfrm>
              <a:custGeom>
                <a:avLst/>
                <a:gdLst/>
                <a:ahLst/>
                <a:cxnLst/>
                <a:rect l="0" t="0" r="0" b="0"/>
                <a:pathLst>
                  <a:path w="969038" h="1935305">
                    <a:moveTo>
                      <a:pt x="0" y="967657"/>
                    </a:moveTo>
                    <a:cubicBezTo>
                      <a:pt x="0" y="432817"/>
                      <a:pt x="216822" y="0"/>
                      <a:pt x="484520" y="0"/>
                    </a:cubicBezTo>
                    <a:cubicBezTo>
                      <a:pt x="752008" y="0"/>
                      <a:pt x="969038" y="432817"/>
                      <a:pt x="969038" y="967657"/>
                    </a:cubicBezTo>
                    <a:cubicBezTo>
                      <a:pt x="969038" y="1501658"/>
                      <a:pt x="752008" y="1935305"/>
                      <a:pt x="484520" y="1935305"/>
                    </a:cubicBezTo>
                    <a:cubicBezTo>
                      <a:pt x="216822" y="1935305"/>
                      <a:pt x="0" y="1501658"/>
                      <a:pt x="0" y="967657"/>
                    </a:cubicBezTo>
                    <a:close/>
                  </a:path>
                </a:pathLst>
              </a:custGeom>
              <a:solidFill>
                <a:srgbClr val="FFFFFF">
                  <a:alpha val="13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5016" name="Freeform 5015"/>
              <p:cNvSpPr/>
              <p:nvPr/>
            </p:nvSpPr>
            <p:spPr>
              <a:xfrm>
                <a:off x="6838704" y="-37596"/>
                <a:ext cx="383389" cy="765678"/>
              </a:xfrm>
              <a:custGeom>
                <a:avLst/>
                <a:gdLst/>
                <a:ahLst/>
                <a:cxnLst/>
                <a:rect l="0" t="0" r="0" b="0"/>
                <a:pathLst>
                  <a:path w="383389" h="765678">
                    <a:moveTo>
                      <a:pt x="0" y="382839"/>
                    </a:moveTo>
                    <a:cubicBezTo>
                      <a:pt x="0" y="171237"/>
                      <a:pt x="85783" y="0"/>
                      <a:pt x="191695" y="0"/>
                    </a:cubicBezTo>
                    <a:cubicBezTo>
                      <a:pt x="297524" y="0"/>
                      <a:pt x="383389" y="171237"/>
                      <a:pt x="383389" y="382839"/>
                    </a:cubicBezTo>
                    <a:cubicBezTo>
                      <a:pt x="383389" y="594110"/>
                      <a:pt x="297524" y="765678"/>
                      <a:pt x="191695" y="765678"/>
                    </a:cubicBezTo>
                    <a:cubicBezTo>
                      <a:pt x="85783" y="765678"/>
                      <a:pt x="0" y="594110"/>
                      <a:pt x="0" y="382839"/>
                    </a:cubicBezTo>
                    <a:close/>
                  </a:path>
                </a:pathLst>
              </a:custGeom>
              <a:solidFill>
                <a:srgbClr val="FFFFFF">
                  <a:alpha val="13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5017" name="Freeform 5016"/>
              <p:cNvSpPr/>
              <p:nvPr/>
            </p:nvSpPr>
            <p:spPr>
              <a:xfrm>
                <a:off x="7786587" y="-1471250"/>
                <a:ext cx="383389" cy="765678"/>
              </a:xfrm>
              <a:custGeom>
                <a:avLst/>
                <a:gdLst/>
                <a:ahLst/>
                <a:cxnLst/>
                <a:rect l="0" t="0" r="0" b="0"/>
                <a:pathLst>
                  <a:path w="383389" h="765678">
                    <a:moveTo>
                      <a:pt x="0" y="382839"/>
                    </a:moveTo>
                    <a:cubicBezTo>
                      <a:pt x="0" y="171237"/>
                      <a:pt x="85783" y="0"/>
                      <a:pt x="191695" y="0"/>
                    </a:cubicBezTo>
                    <a:cubicBezTo>
                      <a:pt x="297524" y="0"/>
                      <a:pt x="383389" y="171237"/>
                      <a:pt x="383389" y="382839"/>
                    </a:cubicBezTo>
                    <a:cubicBezTo>
                      <a:pt x="383389" y="594110"/>
                      <a:pt x="297524" y="765678"/>
                      <a:pt x="191695" y="765678"/>
                    </a:cubicBezTo>
                    <a:cubicBezTo>
                      <a:pt x="85783" y="765678"/>
                      <a:pt x="0" y="594110"/>
                      <a:pt x="0" y="382839"/>
                    </a:cubicBezTo>
                    <a:close/>
                  </a:path>
                </a:pathLst>
              </a:custGeom>
              <a:solidFill>
                <a:srgbClr val="FFFFFF">
                  <a:alpha val="13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5018" name="Freeform 5017"/>
              <p:cNvSpPr/>
              <p:nvPr/>
            </p:nvSpPr>
            <p:spPr>
              <a:xfrm>
                <a:off x="5177528" y="-1413715"/>
                <a:ext cx="383389" cy="765678"/>
              </a:xfrm>
              <a:custGeom>
                <a:avLst/>
                <a:gdLst/>
                <a:ahLst/>
                <a:cxnLst/>
                <a:rect l="0" t="0" r="0" b="0"/>
                <a:pathLst>
                  <a:path w="383389" h="765678">
                    <a:moveTo>
                      <a:pt x="0" y="382839"/>
                    </a:moveTo>
                    <a:cubicBezTo>
                      <a:pt x="0" y="171237"/>
                      <a:pt x="85783" y="0"/>
                      <a:pt x="191695" y="0"/>
                    </a:cubicBezTo>
                    <a:cubicBezTo>
                      <a:pt x="297524" y="0"/>
                      <a:pt x="383389" y="171237"/>
                      <a:pt x="383389" y="382839"/>
                    </a:cubicBezTo>
                    <a:cubicBezTo>
                      <a:pt x="383389" y="594110"/>
                      <a:pt x="297524" y="765678"/>
                      <a:pt x="191695" y="765678"/>
                    </a:cubicBezTo>
                    <a:cubicBezTo>
                      <a:pt x="85783" y="765678"/>
                      <a:pt x="0" y="594110"/>
                      <a:pt x="0" y="382839"/>
                    </a:cubicBezTo>
                    <a:close/>
                  </a:path>
                </a:pathLst>
              </a:custGeom>
              <a:solidFill>
                <a:srgbClr val="FFFFFF">
                  <a:alpha val="13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5019" name="Freeform 5018"/>
              <p:cNvSpPr/>
              <p:nvPr/>
            </p:nvSpPr>
            <p:spPr>
              <a:xfrm>
                <a:off x="6345067" y="3844277"/>
                <a:ext cx="383389" cy="765678"/>
              </a:xfrm>
              <a:custGeom>
                <a:avLst/>
                <a:gdLst/>
                <a:ahLst/>
                <a:cxnLst/>
                <a:rect l="0" t="0" r="0" b="0"/>
                <a:pathLst>
                  <a:path w="383389" h="765678">
                    <a:moveTo>
                      <a:pt x="0" y="382839"/>
                    </a:moveTo>
                    <a:cubicBezTo>
                      <a:pt x="0" y="171237"/>
                      <a:pt x="85783" y="0"/>
                      <a:pt x="191695" y="0"/>
                    </a:cubicBezTo>
                    <a:cubicBezTo>
                      <a:pt x="297524" y="0"/>
                      <a:pt x="383389" y="171237"/>
                      <a:pt x="383389" y="382839"/>
                    </a:cubicBezTo>
                    <a:cubicBezTo>
                      <a:pt x="383389" y="594110"/>
                      <a:pt x="297524" y="765678"/>
                      <a:pt x="191695" y="765678"/>
                    </a:cubicBezTo>
                    <a:cubicBezTo>
                      <a:pt x="85783" y="765678"/>
                      <a:pt x="0" y="594110"/>
                      <a:pt x="0" y="382839"/>
                    </a:cubicBezTo>
                    <a:close/>
                  </a:path>
                </a:pathLst>
              </a:custGeom>
              <a:solidFill>
                <a:srgbClr val="FFFFFF">
                  <a:alpha val="13000"/>
                </a:srgbClr>
              </a:solidFill>
              <a:ln w="8800" cap="flat">
                <a:noFill/>
                <a:bevel/>
              </a:ln>
            </p:spPr>
          </p:sp>
          <p:sp>
            <p:nvSpPr>
              <p:cNvPr id="5020" name="Freeform 5019"/>
              <p:cNvSpPr/>
              <p:nvPr/>
            </p:nvSpPr>
            <p:spPr>
              <a:xfrm>
                <a:off x="1480071" y="433802"/>
                <a:ext cx="383389" cy="765678"/>
              </a:xfrm>
              <a:custGeom>
                <a:avLst/>
                <a:gdLst/>
                <a:ahLst/>
                <a:cxnLst/>
                <a:rect l="0" t="0" r="0" b="0"/>
                <a:pathLst>
                  <a:path w="383389" h="765678">
                    <a:moveTo>
                      <a:pt x="0" y="382839"/>
                    </a:moveTo>
                    <a:cubicBezTo>
                      <a:pt x="0" y="171237"/>
                      <a:pt x="85783" y="0"/>
                      <a:pt x="191695" y="0"/>
                    </a:cubicBezTo>
                    <a:cubicBezTo>
                      <a:pt x="297524" y="0"/>
                      <a:pt x="383389" y="171237"/>
                      <a:pt x="383389" y="382839"/>
                    </a:cubicBezTo>
                    <a:cubicBezTo>
                      <a:pt x="383389" y="594110"/>
                      <a:pt x="297524" y="765678"/>
                      <a:pt x="191695" y="765678"/>
                    </a:cubicBezTo>
                    <a:cubicBezTo>
                      <a:pt x="85783" y="765678"/>
                      <a:pt x="0" y="594110"/>
                      <a:pt x="0" y="382839"/>
                    </a:cubicBezTo>
                    <a:close/>
                  </a:path>
                </a:pathLst>
              </a:custGeom>
              <a:solidFill>
                <a:srgbClr val="FFFFFF">
                  <a:alpha val="13000"/>
                </a:srgbClr>
              </a:solidFill>
              <a:ln w="8800" cap="flat">
                <a:noFill/>
                <a:bevel/>
              </a:ln>
            </p:spPr>
          </p:sp>
        </p:grpSp>
        <p:sp>
          <p:nvSpPr>
            <p:cNvPr id="3813" name="FlexibleLine"/>
            <p:cNvSpPr/>
            <p:nvPr/>
          </p:nvSpPr>
          <p:spPr>
            <a:xfrm>
              <a:off x="1735491" y="2739625"/>
              <a:ext cx="888800" cy="3405433"/>
            </a:xfrm>
            <a:custGeom>
              <a:avLst/>
              <a:gdLst/>
              <a:ahLst/>
              <a:cxnLst/>
              <a:rect l="0" t="0" r="0" b="0"/>
              <a:pathLst>
                <a:path w="888800" h="3405433" fill="none">
                  <a:moveTo>
                    <a:pt x="0" y="0"/>
                  </a:moveTo>
                  <a:cubicBezTo>
                    <a:pt x="488840" y="-272435"/>
                    <a:pt x="399960" y="-3132994"/>
                    <a:pt x="888800" y="-3405433"/>
                  </a:cubicBezTo>
                </a:path>
              </a:pathLst>
            </a:custGeom>
            <a:noFill/>
            <a:ln w="8800" cap="flat">
              <a:solidFill>
                <a:srgbClr val="582D3C"/>
              </a:solidFill>
              <a:bevel/>
            </a:ln>
          </p:spPr>
        </p:sp>
        <p:sp>
          <p:nvSpPr>
            <p:cNvPr id="3814" name="FlexibleLine"/>
            <p:cNvSpPr/>
            <p:nvPr/>
          </p:nvSpPr>
          <p:spPr>
            <a:xfrm>
              <a:off x="1735491" y="2739625"/>
              <a:ext cx="888800" cy="2085600"/>
            </a:xfrm>
            <a:custGeom>
              <a:avLst/>
              <a:gdLst/>
              <a:ahLst/>
              <a:cxnLst/>
              <a:rect l="0" t="0" r="0" b="0"/>
              <a:pathLst>
                <a:path w="888800" h="2085600" fill="none">
                  <a:moveTo>
                    <a:pt x="0" y="0"/>
                  </a:moveTo>
                  <a:cubicBezTo>
                    <a:pt x="488840" y="-166848"/>
                    <a:pt x="399960" y="-1918752"/>
                    <a:pt x="888800" y="-2085600"/>
                  </a:cubicBezTo>
                </a:path>
              </a:pathLst>
            </a:custGeom>
            <a:noFill/>
            <a:ln w="8800" cap="flat">
              <a:solidFill>
                <a:srgbClr val="582D3C"/>
              </a:solidFill>
              <a:bevel/>
            </a:ln>
          </p:spPr>
        </p:sp>
        <p:sp>
          <p:nvSpPr>
            <p:cNvPr id="3815" name="FlexibleLine"/>
            <p:cNvSpPr/>
            <p:nvPr/>
          </p:nvSpPr>
          <p:spPr>
            <a:xfrm>
              <a:off x="1735491" y="2739631"/>
              <a:ext cx="888800" cy="765768"/>
            </a:xfrm>
            <a:custGeom>
              <a:avLst/>
              <a:gdLst/>
              <a:ahLst/>
              <a:cxnLst/>
              <a:rect l="0" t="0" r="0" b="0"/>
              <a:pathLst>
                <a:path w="888800" h="765768" fill="none">
                  <a:moveTo>
                    <a:pt x="0" y="0"/>
                  </a:moveTo>
                  <a:cubicBezTo>
                    <a:pt x="488840" y="-61261"/>
                    <a:pt x="399960" y="-704507"/>
                    <a:pt x="888800" y="-765768"/>
                  </a:cubicBezTo>
                </a:path>
              </a:pathLst>
            </a:custGeom>
            <a:noFill/>
            <a:ln w="8800" cap="flat">
              <a:solidFill>
                <a:srgbClr val="582D3C"/>
              </a:solidFill>
              <a:bevel/>
            </a:ln>
          </p:spPr>
        </p:sp>
        <p:sp>
          <p:nvSpPr>
            <p:cNvPr id="3816" name="FlexibleLine"/>
            <p:cNvSpPr/>
            <p:nvPr/>
          </p:nvSpPr>
          <p:spPr>
            <a:xfrm>
              <a:off x="1735491" y="2739631"/>
              <a:ext cx="888800" cy="519032"/>
            </a:xfrm>
            <a:custGeom>
              <a:avLst/>
              <a:gdLst/>
              <a:ahLst/>
              <a:cxnLst/>
              <a:rect l="0" t="0" r="0" b="0"/>
              <a:pathLst>
                <a:path w="888800" h="519032" fill="none">
                  <a:moveTo>
                    <a:pt x="0" y="0"/>
                  </a:moveTo>
                  <a:cubicBezTo>
                    <a:pt x="488840" y="41523"/>
                    <a:pt x="399960" y="477509"/>
                    <a:pt x="888800" y="519032"/>
                  </a:cubicBezTo>
                </a:path>
              </a:pathLst>
            </a:custGeom>
            <a:noFill/>
            <a:ln w="8800" cap="flat">
              <a:solidFill>
                <a:srgbClr val="582D3C"/>
              </a:solidFill>
              <a:bevel/>
            </a:ln>
          </p:spPr>
        </p:sp>
        <p:sp>
          <p:nvSpPr>
            <p:cNvPr id="3817" name="FlexibleLine"/>
            <p:cNvSpPr/>
            <p:nvPr/>
          </p:nvSpPr>
          <p:spPr>
            <a:xfrm>
              <a:off x="1735491" y="2739635"/>
              <a:ext cx="888800" cy="1935833"/>
            </a:xfrm>
            <a:custGeom>
              <a:avLst/>
              <a:gdLst/>
              <a:ahLst/>
              <a:cxnLst/>
              <a:rect l="0" t="0" r="0" b="0"/>
              <a:pathLst>
                <a:path w="888800" h="1935833" fill="none">
                  <a:moveTo>
                    <a:pt x="0" y="0"/>
                  </a:moveTo>
                  <a:cubicBezTo>
                    <a:pt x="488840" y="154867"/>
                    <a:pt x="399960" y="1780962"/>
                    <a:pt x="888800" y="1935833"/>
                  </a:cubicBezTo>
                </a:path>
              </a:pathLst>
            </a:custGeom>
            <a:noFill/>
            <a:ln w="8800" cap="flat">
              <a:solidFill>
                <a:srgbClr val="582D3C"/>
              </a:solidFill>
              <a:bevel/>
            </a:ln>
          </p:spPr>
        </p:sp>
        <p:sp>
          <p:nvSpPr>
            <p:cNvPr id="3818" name="FlexibleLine"/>
            <p:cNvSpPr/>
            <p:nvPr/>
          </p:nvSpPr>
          <p:spPr>
            <a:xfrm>
              <a:off x="1735491" y="2739635"/>
              <a:ext cx="888800" cy="2736633"/>
            </a:xfrm>
            <a:custGeom>
              <a:avLst/>
              <a:gdLst/>
              <a:ahLst/>
              <a:cxnLst/>
              <a:rect l="0" t="0" r="0" b="0"/>
              <a:pathLst>
                <a:path w="888800" h="2736633" fill="none">
                  <a:moveTo>
                    <a:pt x="0" y="0"/>
                  </a:moveTo>
                  <a:cubicBezTo>
                    <a:pt x="488840" y="218931"/>
                    <a:pt x="399960" y="2517698"/>
                    <a:pt x="888800" y="2736633"/>
                  </a:cubicBezTo>
                </a:path>
              </a:pathLst>
            </a:custGeom>
            <a:noFill/>
            <a:ln w="8800" cap="flat">
              <a:solidFill>
                <a:srgbClr val="582D3C"/>
              </a:solidFill>
              <a:bevel/>
            </a:ln>
          </p:spPr>
        </p:sp>
        <p:sp>
          <p:nvSpPr>
            <p:cNvPr id="3819" name="FlexibleLine"/>
            <p:cNvSpPr/>
            <p:nvPr/>
          </p:nvSpPr>
          <p:spPr>
            <a:xfrm>
              <a:off x="1735491" y="2739635"/>
              <a:ext cx="888800" cy="3405433"/>
            </a:xfrm>
            <a:custGeom>
              <a:avLst/>
              <a:gdLst/>
              <a:ahLst/>
              <a:cxnLst/>
              <a:rect l="0" t="0" r="0" b="0"/>
              <a:pathLst>
                <a:path w="888800" h="3405433" fill="none">
                  <a:moveTo>
                    <a:pt x="0" y="0"/>
                  </a:moveTo>
                  <a:cubicBezTo>
                    <a:pt x="488840" y="272435"/>
                    <a:pt x="399960" y="3132994"/>
                    <a:pt x="888800" y="3405433"/>
                  </a:cubicBezTo>
                </a:path>
              </a:pathLst>
            </a:custGeom>
            <a:noFill/>
            <a:ln w="8800" cap="flat">
              <a:solidFill>
                <a:srgbClr val="582D3C"/>
              </a:solidFill>
              <a:bevel/>
            </a:ln>
          </p:spPr>
        </p:sp>
        <p:sp>
          <p:nvSpPr>
            <p:cNvPr id="3820" name="FlexibleLine"/>
            <p:cNvSpPr/>
            <p:nvPr/>
          </p:nvSpPr>
          <p:spPr>
            <a:xfrm>
              <a:off x="4472292" y="654029"/>
              <a:ext cx="176000" cy="598232"/>
            </a:xfrm>
            <a:custGeom>
              <a:avLst/>
              <a:gdLst/>
              <a:ahLst/>
              <a:cxnLst/>
              <a:rect l="0" t="0" r="0" b="0"/>
              <a:pathLst>
                <a:path w="176000" h="598232" fill="none">
                  <a:moveTo>
                    <a:pt x="0" y="0"/>
                  </a:moveTo>
                  <a:cubicBezTo>
                    <a:pt x="96800" y="-47859"/>
                    <a:pt x="79200" y="-550373"/>
                    <a:pt x="176000" y="-598232"/>
                  </a:cubicBezTo>
                </a:path>
              </a:pathLst>
            </a:custGeom>
            <a:noFill/>
            <a:ln w="8800" cap="flat">
              <a:solidFill>
                <a:srgbClr val="582D3C"/>
              </a:solidFill>
              <a:bevel/>
            </a:ln>
          </p:spPr>
        </p:sp>
        <p:sp>
          <p:nvSpPr>
            <p:cNvPr id="3821" name="FlexibleLine"/>
            <p:cNvSpPr/>
            <p:nvPr/>
          </p:nvSpPr>
          <p:spPr>
            <a:xfrm>
              <a:off x="4472292" y="654029"/>
              <a:ext cx="176000" cy="211032"/>
            </a:xfrm>
            <a:custGeom>
              <a:avLst/>
              <a:gdLst/>
              <a:ahLst/>
              <a:cxnLst/>
              <a:rect l="0" t="0" r="0" b="0"/>
              <a:pathLst>
                <a:path w="176000" h="211032" fill="none">
                  <a:moveTo>
                    <a:pt x="0" y="0"/>
                  </a:moveTo>
                  <a:cubicBezTo>
                    <a:pt x="96800" y="-16883"/>
                    <a:pt x="79200" y="-194149"/>
                    <a:pt x="176000" y="-211032"/>
                  </a:cubicBezTo>
                </a:path>
              </a:pathLst>
            </a:custGeom>
            <a:noFill/>
            <a:ln w="8800" cap="flat">
              <a:solidFill>
                <a:srgbClr val="582D3C"/>
              </a:solidFill>
              <a:bevel/>
            </a:ln>
          </p:spPr>
        </p:sp>
        <p:sp>
          <p:nvSpPr>
            <p:cNvPr id="3822" name="FlexibleLine"/>
            <p:cNvSpPr/>
            <p:nvPr/>
          </p:nvSpPr>
          <p:spPr>
            <a:xfrm>
              <a:off x="4472292" y="654029"/>
              <a:ext cx="176000" cy="176168"/>
            </a:xfrm>
            <a:custGeom>
              <a:avLst/>
              <a:gdLst/>
              <a:ahLst/>
              <a:cxnLst/>
              <a:rect l="0" t="0" r="0" b="0"/>
              <a:pathLst>
                <a:path w="176000" h="176168" fill="none">
                  <a:moveTo>
                    <a:pt x="0" y="0"/>
                  </a:moveTo>
                  <a:cubicBezTo>
                    <a:pt x="96800" y="14093"/>
                    <a:pt x="79200" y="162075"/>
                    <a:pt x="176000" y="176168"/>
                  </a:cubicBezTo>
                </a:path>
              </a:pathLst>
            </a:custGeom>
            <a:noFill/>
            <a:ln w="8800" cap="flat">
              <a:solidFill>
                <a:srgbClr val="582D3C"/>
              </a:solidFill>
              <a:bevel/>
            </a:ln>
          </p:spPr>
        </p:sp>
        <p:sp>
          <p:nvSpPr>
            <p:cNvPr id="3823" name="FlexibleLine"/>
            <p:cNvSpPr/>
            <p:nvPr/>
          </p:nvSpPr>
          <p:spPr>
            <a:xfrm>
              <a:off x="4472292" y="654031"/>
              <a:ext cx="176000" cy="827032"/>
            </a:xfrm>
            <a:custGeom>
              <a:avLst/>
              <a:gdLst/>
              <a:ahLst/>
              <a:cxnLst/>
              <a:rect l="0" t="0" r="0" b="0"/>
              <a:pathLst>
                <a:path w="176000" h="827032" fill="none">
                  <a:moveTo>
                    <a:pt x="0" y="0"/>
                  </a:moveTo>
                  <a:cubicBezTo>
                    <a:pt x="96800" y="66163"/>
                    <a:pt x="79200" y="760869"/>
                    <a:pt x="176000" y="827032"/>
                  </a:cubicBezTo>
                </a:path>
              </a:pathLst>
            </a:custGeom>
            <a:noFill/>
            <a:ln w="8800" cap="flat">
              <a:solidFill>
                <a:srgbClr val="582D3C"/>
              </a:solidFill>
              <a:bevel/>
            </a:ln>
          </p:spPr>
        </p:sp>
        <p:sp>
          <p:nvSpPr>
            <p:cNvPr id="3824" name="FlexibleLine"/>
            <p:cNvSpPr/>
            <p:nvPr/>
          </p:nvSpPr>
          <p:spPr>
            <a:xfrm>
              <a:off x="4921092" y="3258658"/>
              <a:ext cx="176000" cy="369600"/>
            </a:xfrm>
            <a:custGeom>
              <a:avLst/>
              <a:gdLst/>
              <a:ahLst/>
              <a:cxnLst/>
              <a:rect l="0" t="0" r="0" b="0"/>
              <a:pathLst>
                <a:path w="176000" h="369600" fill="none">
                  <a:moveTo>
                    <a:pt x="0" y="0"/>
                  </a:moveTo>
                  <a:cubicBezTo>
                    <a:pt x="96800" y="-29568"/>
                    <a:pt x="79200" y="-340032"/>
                    <a:pt x="176000" y="-369600"/>
                  </a:cubicBezTo>
                </a:path>
              </a:pathLst>
            </a:custGeom>
            <a:noFill/>
            <a:ln w="8800" cap="flat">
              <a:solidFill>
                <a:srgbClr val="582D3C"/>
              </a:solidFill>
              <a:bevel/>
            </a:ln>
          </p:spPr>
        </p:sp>
        <p:sp>
          <p:nvSpPr>
            <p:cNvPr id="3825" name="FlexibleLine"/>
            <p:cNvSpPr/>
            <p:nvPr/>
          </p:nvSpPr>
          <p:spPr>
            <a:xfrm>
              <a:off x="4921092" y="3258658"/>
              <a:ext cx="176000" cy="17600"/>
            </a:xfrm>
            <a:custGeom>
              <a:avLst/>
              <a:gdLst/>
              <a:ahLst/>
              <a:cxnLst/>
              <a:rect l="0" t="0" r="0" b="0"/>
              <a:pathLst>
                <a:path w="176000" h="17600" fill="none">
                  <a:moveTo>
                    <a:pt x="0" y="0"/>
                  </a:moveTo>
                  <a:cubicBezTo>
                    <a:pt x="96800" y="1408"/>
                    <a:pt x="79200" y="16192"/>
                    <a:pt x="176000" y="17600"/>
                  </a:cubicBezTo>
                </a:path>
              </a:pathLst>
            </a:custGeom>
            <a:noFill/>
            <a:ln w="8800" cap="flat">
              <a:solidFill>
                <a:srgbClr val="582D3C"/>
              </a:solidFill>
              <a:bevel/>
            </a:ln>
          </p:spPr>
        </p:sp>
        <p:sp>
          <p:nvSpPr>
            <p:cNvPr id="3826" name="FlexibleLine"/>
            <p:cNvSpPr/>
            <p:nvPr/>
          </p:nvSpPr>
          <p:spPr>
            <a:xfrm>
              <a:off x="4921092" y="3258658"/>
              <a:ext cx="176000" cy="404800"/>
            </a:xfrm>
            <a:custGeom>
              <a:avLst/>
              <a:gdLst/>
              <a:ahLst/>
              <a:cxnLst/>
              <a:rect l="0" t="0" r="0" b="0"/>
              <a:pathLst>
                <a:path w="176000" h="404800" fill="none">
                  <a:moveTo>
                    <a:pt x="0" y="0"/>
                  </a:moveTo>
                  <a:cubicBezTo>
                    <a:pt x="96800" y="32384"/>
                    <a:pt x="79200" y="372416"/>
                    <a:pt x="176000" y="404800"/>
                  </a:cubicBezTo>
                </a:path>
              </a:pathLst>
            </a:custGeom>
            <a:noFill/>
            <a:ln w="8800" cap="flat">
              <a:solidFill>
                <a:srgbClr val="582D3C"/>
              </a:solidFill>
              <a:bevel/>
            </a:ln>
          </p:spPr>
        </p:sp>
        <p:sp>
          <p:nvSpPr>
            <p:cNvPr id="3827" name="FlexibleLine"/>
            <p:cNvSpPr/>
            <p:nvPr/>
          </p:nvSpPr>
          <p:spPr>
            <a:xfrm>
              <a:off x="4921092" y="3258658"/>
              <a:ext cx="176000" cy="792000"/>
            </a:xfrm>
            <a:custGeom>
              <a:avLst/>
              <a:gdLst/>
              <a:ahLst/>
              <a:cxnLst/>
              <a:rect l="0" t="0" r="0" b="0"/>
              <a:pathLst>
                <a:path w="176000" h="792000" fill="none">
                  <a:moveTo>
                    <a:pt x="0" y="0"/>
                  </a:moveTo>
                  <a:cubicBezTo>
                    <a:pt x="96800" y="63360"/>
                    <a:pt x="79200" y="728640"/>
                    <a:pt x="176000" y="792000"/>
                  </a:cubicBezTo>
                </a:path>
              </a:pathLst>
            </a:custGeom>
            <a:noFill/>
            <a:ln w="8800" cap="flat">
              <a:solidFill>
                <a:srgbClr val="582D3C"/>
              </a:solidFill>
              <a:bevel/>
            </a:ln>
          </p:spPr>
        </p:sp>
        <p:sp>
          <p:nvSpPr>
            <p:cNvPr id="3828" name="FlexibleLine"/>
            <p:cNvSpPr/>
            <p:nvPr/>
          </p:nvSpPr>
          <p:spPr>
            <a:xfrm>
              <a:off x="4833092" y="4675459"/>
              <a:ext cx="176000" cy="79200"/>
            </a:xfrm>
            <a:custGeom>
              <a:avLst/>
              <a:gdLst/>
              <a:ahLst/>
              <a:cxnLst/>
              <a:rect l="0" t="0" r="0" b="0"/>
              <a:pathLst>
                <a:path w="176000" h="79200" fill="none">
                  <a:moveTo>
                    <a:pt x="0" y="0"/>
                  </a:moveTo>
                  <a:cubicBezTo>
                    <a:pt x="96800" y="-6336"/>
                    <a:pt x="79200" y="-72864"/>
                    <a:pt x="176000" y="-79200"/>
                  </a:cubicBezTo>
                </a:path>
              </a:pathLst>
            </a:custGeom>
            <a:noFill/>
            <a:ln w="8800" cap="flat">
              <a:solidFill>
                <a:srgbClr val="582D3C"/>
              </a:solidFill>
              <a:bevel/>
            </a:ln>
          </p:spPr>
        </p:sp>
        <p:sp>
          <p:nvSpPr>
            <p:cNvPr id="3829" name="FlexibleLine"/>
            <p:cNvSpPr/>
            <p:nvPr/>
          </p:nvSpPr>
          <p:spPr>
            <a:xfrm>
              <a:off x="4833092" y="4675459"/>
              <a:ext cx="176000" cy="308000"/>
            </a:xfrm>
            <a:custGeom>
              <a:avLst/>
              <a:gdLst/>
              <a:ahLst/>
              <a:cxnLst/>
              <a:rect l="0" t="0" r="0" b="0"/>
              <a:pathLst>
                <a:path w="176000" h="308000" fill="none">
                  <a:moveTo>
                    <a:pt x="0" y="0"/>
                  </a:moveTo>
                  <a:cubicBezTo>
                    <a:pt x="96800" y="24640"/>
                    <a:pt x="79200" y="283360"/>
                    <a:pt x="176000" y="308000"/>
                  </a:cubicBezTo>
                </a:path>
              </a:pathLst>
            </a:custGeom>
            <a:noFill/>
            <a:ln w="8800" cap="flat">
              <a:solidFill>
                <a:srgbClr val="582D3C"/>
              </a:solidFill>
              <a:bevel/>
            </a:ln>
          </p:spPr>
        </p:sp>
        <p:grpSp>
          <p:nvGrpSpPr>
            <p:cNvPr id="3830" name="Main Idea"/>
            <p:cNvGrpSpPr/>
            <p:nvPr/>
          </p:nvGrpSpPr>
          <p:grpSpPr>
            <a:xfrm>
              <a:off x="1198691" y="2440425"/>
              <a:ext cx="1073600" cy="598400"/>
              <a:chOff x="1198691" y="2440425"/>
              <a:chExt cx="1073600" cy="598400"/>
            </a:xfrm>
          </p:grpSpPr>
          <p:sp>
            <p:nvSpPr>
              <p:cNvPr id="3831" name="Rectangle balloon"/>
              <p:cNvSpPr/>
              <p:nvPr/>
            </p:nvSpPr>
            <p:spPr>
              <a:xfrm>
                <a:off x="1198691" y="2440425"/>
                <a:ext cx="1073600" cy="598400"/>
              </a:xfrm>
              <a:custGeom>
                <a:avLst/>
                <a:gdLst/>
                <a:ahLst/>
                <a:cxnLst/>
                <a:rect l="0" t="0" r="0" b="0"/>
                <a:pathLst>
                  <a:path w="1073600" h="598400">
                    <a:moveTo>
                      <a:pt x="105600" y="0"/>
                    </a:moveTo>
                    <a:lnTo>
                      <a:pt x="968000" y="0"/>
                    </a:lnTo>
                    <a:cubicBezTo>
                      <a:pt x="1026326" y="0"/>
                      <a:pt x="1073600" y="47277"/>
                      <a:pt x="1073600" y="105600"/>
                    </a:cubicBezTo>
                    <a:lnTo>
                      <a:pt x="1073600" y="492800"/>
                    </a:lnTo>
                    <a:cubicBezTo>
                      <a:pt x="1073600" y="551123"/>
                      <a:pt x="1026326" y="598400"/>
                      <a:pt x="968000" y="598400"/>
                    </a:cubicBezTo>
                    <a:lnTo>
                      <a:pt x="105600" y="598400"/>
                    </a:lnTo>
                    <a:cubicBezTo>
                      <a:pt x="47277" y="598400"/>
                      <a:pt x="0" y="551123"/>
                      <a:pt x="0" y="492800"/>
                    </a:cubicBezTo>
                    <a:lnTo>
                      <a:pt x="0" y="105600"/>
                    </a:lnTo>
                    <a:cubicBezTo>
                      <a:pt x="0" y="47277"/>
                      <a:pt x="47277" y="0"/>
                      <a:pt x="1056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6400" cap="flat">
                <a:solidFill>
                  <a:srgbClr val="DE6C36"/>
                </a:solidFill>
                <a:bevel/>
              </a:ln>
            </p:spPr>
          </p:sp>
          <p:sp>
            <p:nvSpPr>
              <p:cNvPr id="4630" name="Text 4630"/>
              <p:cNvSpPr txBox="1"/>
              <p:nvPr/>
            </p:nvSpPr>
            <p:spPr>
              <a:xfrm>
                <a:off x="1304291" y="2546025"/>
                <a:ext cx="924000" cy="387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8C5C6D"/>
                    </a:solidFill>
                    <a:latin typeface="Arial"/>
                  </a:rPr>
                  <a:t>Maintain </a:t>
                </a:r>
              </a:p>
              <a:p>
                <a:pPr algn="ctr"/>
                <a:r>
                  <a:rPr sz="1246">
                    <a:solidFill>
                      <a:srgbClr val="8C5C6D"/>
                    </a:solidFill>
                    <a:latin typeface="Arial"/>
                  </a:rPr>
                  <a:t>Eye Health</a:t>
                </a:r>
              </a:p>
            </p:txBody>
          </p:sp>
        </p:grpSp>
        <p:grpSp>
          <p:nvGrpSpPr>
            <p:cNvPr id="3833" name="Main Topic"/>
            <p:cNvGrpSpPr/>
            <p:nvPr/>
          </p:nvGrpSpPr>
          <p:grpSpPr>
            <a:xfrm>
              <a:off x="2624291" y="-841798"/>
              <a:ext cx="2965600" cy="352000"/>
              <a:chOff x="2624291" y="-841798"/>
              <a:chExt cx="2965600" cy="352000"/>
            </a:xfrm>
          </p:grpSpPr>
          <p:sp>
            <p:nvSpPr>
              <p:cNvPr id="3834" name="Rectangle balloon"/>
              <p:cNvSpPr/>
              <p:nvPr/>
            </p:nvSpPr>
            <p:spPr>
              <a:xfrm>
                <a:off x="2624291" y="-841798"/>
                <a:ext cx="2965600" cy="352000"/>
              </a:xfrm>
              <a:custGeom>
                <a:avLst/>
                <a:gdLst/>
                <a:ahLst/>
                <a:cxnLst/>
                <a:rect l="0" t="0" r="0" b="0"/>
                <a:pathLst>
                  <a:path w="2965600" h="352000">
                    <a:moveTo>
                      <a:pt x="63360" y="0"/>
                    </a:moveTo>
                    <a:lnTo>
                      <a:pt x="2902240" y="0"/>
                    </a:lnTo>
                    <a:cubicBezTo>
                      <a:pt x="2937238" y="0"/>
                      <a:pt x="2965600" y="28366"/>
                      <a:pt x="2965600" y="63360"/>
                    </a:cubicBezTo>
                    <a:lnTo>
                      <a:pt x="2965600" y="288640"/>
                    </a:lnTo>
                    <a:cubicBezTo>
                      <a:pt x="2965600" y="323634"/>
                      <a:pt x="2937238" y="352000"/>
                      <a:pt x="2902240" y="352000"/>
                    </a:cubicBezTo>
                    <a:lnTo>
                      <a:pt x="63360" y="352000"/>
                    </a:lnTo>
                    <a:cubicBezTo>
                      <a:pt x="28366" y="352000"/>
                      <a:pt x="0" y="323634"/>
                      <a:pt x="0" y="288640"/>
                    </a:cubicBezTo>
                    <a:lnTo>
                      <a:pt x="0" y="63360"/>
                    </a:lnTo>
                    <a:cubicBezTo>
                      <a:pt x="0" y="28366"/>
                      <a:pt x="28366" y="0"/>
                      <a:pt x="633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FFFFFF"/>
                </a:solidFill>
                <a:bevel/>
              </a:ln>
            </p:spPr>
          </p:sp>
          <p:sp>
            <p:nvSpPr>
              <p:cNvPr id="4631" name="Text 4631"/>
              <p:cNvSpPr txBox="1"/>
              <p:nvPr/>
            </p:nvSpPr>
            <p:spPr>
              <a:xfrm>
                <a:off x="2888291" y="-762598"/>
                <a:ext cx="27016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8C5C6D"/>
                    </a:solidFill>
                    <a:latin typeface="Arial"/>
                  </a:rPr>
                  <a:t>Have a Comprehensive  Eye Exam</a:t>
                </a:r>
              </a:p>
            </p:txBody>
          </p:sp>
          <p:sp>
            <p:nvSpPr>
              <p:cNvPr id="4632" name="Text 4632"/>
              <p:cNvSpPr txBox="1"/>
              <p:nvPr/>
            </p:nvSpPr>
            <p:spPr>
              <a:xfrm>
                <a:off x="2703491" y="-762598"/>
                <a:ext cx="1848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8C5C6D"/>
                    </a:solidFill>
                    <a:latin typeface="Arial"/>
                  </a:rPr>
                  <a:t>1.</a:t>
                </a:r>
              </a:p>
            </p:txBody>
          </p:sp>
        </p:grpSp>
        <p:grpSp>
          <p:nvGrpSpPr>
            <p:cNvPr id="3836" name="Main Topic"/>
            <p:cNvGrpSpPr/>
            <p:nvPr/>
          </p:nvGrpSpPr>
          <p:grpSpPr>
            <a:xfrm>
              <a:off x="2624291" y="478025"/>
              <a:ext cx="1848000" cy="352000"/>
              <a:chOff x="2624291" y="478025"/>
              <a:chExt cx="1848000" cy="352000"/>
            </a:xfrm>
          </p:grpSpPr>
          <p:sp>
            <p:nvSpPr>
              <p:cNvPr id="3837" name="Rectangle balloon"/>
              <p:cNvSpPr/>
              <p:nvPr/>
            </p:nvSpPr>
            <p:spPr>
              <a:xfrm>
                <a:off x="2624291" y="478025"/>
                <a:ext cx="1848000" cy="352000"/>
              </a:xfrm>
              <a:custGeom>
                <a:avLst/>
                <a:gdLst/>
                <a:ahLst/>
                <a:cxnLst/>
                <a:rect l="0" t="0" r="0" b="0"/>
                <a:pathLst>
                  <a:path w="1848000" h="352000">
                    <a:moveTo>
                      <a:pt x="63360" y="0"/>
                    </a:moveTo>
                    <a:lnTo>
                      <a:pt x="1784640" y="0"/>
                    </a:lnTo>
                    <a:cubicBezTo>
                      <a:pt x="1819638" y="0"/>
                      <a:pt x="1848000" y="28366"/>
                      <a:pt x="1848000" y="63360"/>
                    </a:cubicBezTo>
                    <a:lnTo>
                      <a:pt x="1848000" y="288640"/>
                    </a:lnTo>
                    <a:cubicBezTo>
                      <a:pt x="1848000" y="323634"/>
                      <a:pt x="1819638" y="352000"/>
                      <a:pt x="1784640" y="352000"/>
                    </a:cubicBezTo>
                    <a:lnTo>
                      <a:pt x="63360" y="352000"/>
                    </a:lnTo>
                    <a:cubicBezTo>
                      <a:pt x="28366" y="352000"/>
                      <a:pt x="0" y="323634"/>
                      <a:pt x="0" y="288640"/>
                    </a:cubicBezTo>
                    <a:lnTo>
                      <a:pt x="0" y="63360"/>
                    </a:lnTo>
                    <a:cubicBezTo>
                      <a:pt x="0" y="28366"/>
                      <a:pt x="28366" y="0"/>
                      <a:pt x="633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FFFFFF"/>
                </a:solidFill>
                <a:bevel/>
              </a:ln>
            </p:spPr>
          </p:sp>
          <p:sp>
            <p:nvSpPr>
              <p:cNvPr id="4633" name="Text 4633"/>
              <p:cNvSpPr txBox="1"/>
              <p:nvPr/>
            </p:nvSpPr>
            <p:spPr>
              <a:xfrm>
                <a:off x="2888291" y="557225"/>
                <a:ext cx="15840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8C5C6D"/>
                    </a:solidFill>
                    <a:latin typeface="Arial"/>
                  </a:rPr>
                  <a:t>Eat for Good Vision</a:t>
                </a:r>
              </a:p>
            </p:txBody>
          </p:sp>
          <p:sp>
            <p:nvSpPr>
              <p:cNvPr id="4634" name="Text 4634"/>
              <p:cNvSpPr txBox="1"/>
              <p:nvPr/>
            </p:nvSpPr>
            <p:spPr>
              <a:xfrm>
                <a:off x="2703491" y="557225"/>
                <a:ext cx="1848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8C5C6D"/>
                    </a:solidFill>
                    <a:latin typeface="Arial"/>
                  </a:rPr>
                  <a:t>2.</a:t>
                </a:r>
              </a:p>
            </p:txBody>
          </p:sp>
        </p:grpSp>
        <p:grpSp>
          <p:nvGrpSpPr>
            <p:cNvPr id="3839" name="Main Topic"/>
            <p:cNvGrpSpPr/>
            <p:nvPr/>
          </p:nvGrpSpPr>
          <p:grpSpPr>
            <a:xfrm>
              <a:off x="2624291" y="1797858"/>
              <a:ext cx="2411200" cy="352000"/>
              <a:chOff x="2624291" y="1797858"/>
              <a:chExt cx="2411200" cy="352000"/>
            </a:xfrm>
          </p:grpSpPr>
          <p:sp>
            <p:nvSpPr>
              <p:cNvPr id="3840" name="Rectangle balloon"/>
              <p:cNvSpPr/>
              <p:nvPr/>
            </p:nvSpPr>
            <p:spPr>
              <a:xfrm>
                <a:off x="2624291" y="1797858"/>
                <a:ext cx="2411200" cy="352000"/>
              </a:xfrm>
              <a:custGeom>
                <a:avLst/>
                <a:gdLst/>
                <a:ahLst/>
                <a:cxnLst/>
                <a:rect l="0" t="0" r="0" b="0"/>
                <a:pathLst>
                  <a:path w="2411200" h="352000">
                    <a:moveTo>
                      <a:pt x="63360" y="0"/>
                    </a:moveTo>
                    <a:lnTo>
                      <a:pt x="2347840" y="0"/>
                    </a:lnTo>
                    <a:cubicBezTo>
                      <a:pt x="2382838" y="0"/>
                      <a:pt x="2411200" y="28366"/>
                      <a:pt x="2411200" y="63360"/>
                    </a:cubicBezTo>
                    <a:lnTo>
                      <a:pt x="2411200" y="288640"/>
                    </a:lnTo>
                    <a:cubicBezTo>
                      <a:pt x="2411200" y="323634"/>
                      <a:pt x="2382838" y="352000"/>
                      <a:pt x="2347840" y="352000"/>
                    </a:cubicBezTo>
                    <a:lnTo>
                      <a:pt x="63360" y="352000"/>
                    </a:lnTo>
                    <a:cubicBezTo>
                      <a:pt x="28366" y="352000"/>
                      <a:pt x="0" y="323634"/>
                      <a:pt x="0" y="288640"/>
                    </a:cubicBezTo>
                    <a:lnTo>
                      <a:pt x="0" y="63360"/>
                    </a:lnTo>
                    <a:cubicBezTo>
                      <a:pt x="0" y="28366"/>
                      <a:pt x="28366" y="0"/>
                      <a:pt x="633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FFFFFF"/>
                </a:solidFill>
                <a:bevel/>
              </a:ln>
            </p:spPr>
          </p:sp>
          <p:sp>
            <p:nvSpPr>
              <p:cNvPr id="4635" name="Text 4635"/>
              <p:cNvSpPr txBox="1"/>
              <p:nvPr/>
            </p:nvSpPr>
            <p:spPr>
              <a:xfrm>
                <a:off x="2888291" y="1877058"/>
                <a:ext cx="21472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8C5C6D"/>
                    </a:solidFill>
                    <a:latin typeface="Arial"/>
                  </a:rPr>
                  <a:t>Protect Eyes from UV Light</a:t>
                </a:r>
              </a:p>
            </p:txBody>
          </p:sp>
          <p:sp>
            <p:nvSpPr>
              <p:cNvPr id="4636" name="Text 4636"/>
              <p:cNvSpPr txBox="1"/>
              <p:nvPr/>
            </p:nvSpPr>
            <p:spPr>
              <a:xfrm>
                <a:off x="2703491" y="1877058"/>
                <a:ext cx="1848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8C5C6D"/>
                    </a:solidFill>
                    <a:latin typeface="Arial"/>
                  </a:rPr>
                  <a:t>3.</a:t>
                </a:r>
              </a:p>
            </p:txBody>
          </p:sp>
        </p:grpSp>
        <p:grpSp>
          <p:nvGrpSpPr>
            <p:cNvPr id="3842" name="Main Topic"/>
            <p:cNvGrpSpPr/>
            <p:nvPr/>
          </p:nvGrpSpPr>
          <p:grpSpPr>
            <a:xfrm>
              <a:off x="2624291" y="3082658"/>
              <a:ext cx="2296800" cy="352000"/>
              <a:chOff x="2624291" y="3082658"/>
              <a:chExt cx="2296800" cy="352000"/>
            </a:xfrm>
          </p:grpSpPr>
          <p:sp>
            <p:nvSpPr>
              <p:cNvPr id="3843" name="Rectangle balloon"/>
              <p:cNvSpPr/>
              <p:nvPr/>
            </p:nvSpPr>
            <p:spPr>
              <a:xfrm>
                <a:off x="2624291" y="3082658"/>
                <a:ext cx="2296800" cy="352000"/>
              </a:xfrm>
              <a:custGeom>
                <a:avLst/>
                <a:gdLst/>
                <a:ahLst/>
                <a:cxnLst/>
                <a:rect l="0" t="0" r="0" b="0"/>
                <a:pathLst>
                  <a:path w="2296800" h="352000">
                    <a:moveTo>
                      <a:pt x="63360" y="0"/>
                    </a:moveTo>
                    <a:lnTo>
                      <a:pt x="2233440" y="0"/>
                    </a:lnTo>
                    <a:cubicBezTo>
                      <a:pt x="2268438" y="0"/>
                      <a:pt x="2296800" y="28366"/>
                      <a:pt x="2296800" y="63360"/>
                    </a:cubicBezTo>
                    <a:lnTo>
                      <a:pt x="2296800" y="288640"/>
                    </a:lnTo>
                    <a:cubicBezTo>
                      <a:pt x="2296800" y="323634"/>
                      <a:pt x="2268438" y="352000"/>
                      <a:pt x="2233440" y="352000"/>
                    </a:cubicBezTo>
                    <a:lnTo>
                      <a:pt x="63360" y="352000"/>
                    </a:lnTo>
                    <a:cubicBezTo>
                      <a:pt x="28366" y="352000"/>
                      <a:pt x="0" y="323634"/>
                      <a:pt x="0" y="288640"/>
                    </a:cubicBezTo>
                    <a:lnTo>
                      <a:pt x="0" y="63360"/>
                    </a:lnTo>
                    <a:cubicBezTo>
                      <a:pt x="0" y="28366"/>
                      <a:pt x="28366" y="0"/>
                      <a:pt x="633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FFFFFF"/>
                </a:solidFill>
                <a:bevel/>
              </a:ln>
            </p:spPr>
          </p:sp>
          <p:sp>
            <p:nvSpPr>
              <p:cNvPr id="4637" name="Text 4637"/>
              <p:cNvSpPr txBox="1"/>
              <p:nvPr/>
            </p:nvSpPr>
            <p:spPr>
              <a:xfrm>
                <a:off x="2888291" y="3161858"/>
                <a:ext cx="20328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8C5C6D"/>
                    </a:solidFill>
                    <a:latin typeface="Arial"/>
                  </a:rPr>
                  <a:t>Protect against Eye Strain</a:t>
                </a:r>
              </a:p>
            </p:txBody>
          </p:sp>
          <p:sp>
            <p:nvSpPr>
              <p:cNvPr id="4638" name="Text 4638"/>
              <p:cNvSpPr txBox="1"/>
              <p:nvPr/>
            </p:nvSpPr>
            <p:spPr>
              <a:xfrm>
                <a:off x="2703491" y="3161858"/>
                <a:ext cx="1848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8C5C6D"/>
                    </a:solidFill>
                    <a:latin typeface="Arial"/>
                  </a:rPr>
                  <a:t>4.</a:t>
                </a:r>
              </a:p>
            </p:txBody>
          </p:sp>
        </p:grpSp>
        <p:grpSp>
          <p:nvGrpSpPr>
            <p:cNvPr id="3845" name="Main Topic"/>
            <p:cNvGrpSpPr/>
            <p:nvPr/>
          </p:nvGrpSpPr>
          <p:grpSpPr>
            <a:xfrm>
              <a:off x="2624291" y="4499458"/>
              <a:ext cx="2208800" cy="352000"/>
              <a:chOff x="2624291" y="4499458"/>
              <a:chExt cx="2208800" cy="352000"/>
            </a:xfrm>
          </p:grpSpPr>
          <p:sp>
            <p:nvSpPr>
              <p:cNvPr id="3846" name="Rectangle balloon"/>
              <p:cNvSpPr/>
              <p:nvPr/>
            </p:nvSpPr>
            <p:spPr>
              <a:xfrm>
                <a:off x="2624291" y="4499458"/>
                <a:ext cx="2208800" cy="352000"/>
              </a:xfrm>
              <a:custGeom>
                <a:avLst/>
                <a:gdLst/>
                <a:ahLst/>
                <a:cxnLst/>
                <a:rect l="0" t="0" r="0" b="0"/>
                <a:pathLst>
                  <a:path w="2208800" h="352000">
                    <a:moveTo>
                      <a:pt x="63360" y="0"/>
                    </a:moveTo>
                    <a:lnTo>
                      <a:pt x="2145440" y="0"/>
                    </a:lnTo>
                    <a:cubicBezTo>
                      <a:pt x="2180438" y="0"/>
                      <a:pt x="2208800" y="28366"/>
                      <a:pt x="2208800" y="63360"/>
                    </a:cubicBezTo>
                    <a:lnTo>
                      <a:pt x="2208800" y="288640"/>
                    </a:lnTo>
                    <a:cubicBezTo>
                      <a:pt x="2208800" y="323634"/>
                      <a:pt x="2180438" y="352000"/>
                      <a:pt x="2145440" y="352000"/>
                    </a:cubicBezTo>
                    <a:lnTo>
                      <a:pt x="63360" y="352000"/>
                    </a:lnTo>
                    <a:cubicBezTo>
                      <a:pt x="28366" y="352000"/>
                      <a:pt x="0" y="323634"/>
                      <a:pt x="0" y="288640"/>
                    </a:cubicBezTo>
                    <a:lnTo>
                      <a:pt x="0" y="63360"/>
                    </a:lnTo>
                    <a:cubicBezTo>
                      <a:pt x="0" y="28366"/>
                      <a:pt x="28366" y="0"/>
                      <a:pt x="633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FFFFFF"/>
                </a:solidFill>
                <a:bevel/>
              </a:ln>
            </p:spPr>
          </p:sp>
          <p:sp>
            <p:nvSpPr>
              <p:cNvPr id="4639" name="Text 4639"/>
              <p:cNvSpPr txBox="1"/>
              <p:nvPr/>
            </p:nvSpPr>
            <p:spPr>
              <a:xfrm>
                <a:off x="2888291" y="4578659"/>
                <a:ext cx="19448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8C5C6D"/>
                    </a:solidFill>
                    <a:latin typeface="Arial"/>
                  </a:rPr>
                  <a:t>Treat Contacts with Care</a:t>
                </a:r>
              </a:p>
            </p:txBody>
          </p:sp>
          <p:sp>
            <p:nvSpPr>
              <p:cNvPr id="4640" name="Text 4640"/>
              <p:cNvSpPr txBox="1"/>
              <p:nvPr/>
            </p:nvSpPr>
            <p:spPr>
              <a:xfrm>
                <a:off x="2703491" y="4578659"/>
                <a:ext cx="1848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8C5C6D"/>
                    </a:solidFill>
                    <a:latin typeface="Arial"/>
                  </a:rPr>
                  <a:t>5.</a:t>
                </a:r>
              </a:p>
            </p:txBody>
          </p:sp>
        </p:grpSp>
        <p:grpSp>
          <p:nvGrpSpPr>
            <p:cNvPr id="3848" name="Main Topic"/>
            <p:cNvGrpSpPr/>
            <p:nvPr/>
          </p:nvGrpSpPr>
          <p:grpSpPr>
            <a:xfrm>
              <a:off x="2624291" y="5300259"/>
              <a:ext cx="2631200" cy="352000"/>
              <a:chOff x="2624291" y="5300259"/>
              <a:chExt cx="2631200" cy="352000"/>
            </a:xfrm>
          </p:grpSpPr>
          <p:sp>
            <p:nvSpPr>
              <p:cNvPr id="3849" name="Rectangle balloon"/>
              <p:cNvSpPr/>
              <p:nvPr/>
            </p:nvSpPr>
            <p:spPr>
              <a:xfrm>
                <a:off x="2624291" y="5300259"/>
                <a:ext cx="2631200" cy="352000"/>
              </a:xfrm>
              <a:custGeom>
                <a:avLst/>
                <a:gdLst/>
                <a:ahLst/>
                <a:cxnLst/>
                <a:rect l="0" t="0" r="0" b="0"/>
                <a:pathLst>
                  <a:path w="2631200" h="352000">
                    <a:moveTo>
                      <a:pt x="63360" y="0"/>
                    </a:moveTo>
                    <a:lnTo>
                      <a:pt x="2567840" y="0"/>
                    </a:lnTo>
                    <a:cubicBezTo>
                      <a:pt x="2602838" y="0"/>
                      <a:pt x="2631200" y="28366"/>
                      <a:pt x="2631200" y="63360"/>
                    </a:cubicBezTo>
                    <a:lnTo>
                      <a:pt x="2631200" y="288640"/>
                    </a:lnTo>
                    <a:cubicBezTo>
                      <a:pt x="2631200" y="323634"/>
                      <a:pt x="2602838" y="352000"/>
                      <a:pt x="2567840" y="352000"/>
                    </a:cubicBezTo>
                    <a:lnTo>
                      <a:pt x="63360" y="352000"/>
                    </a:lnTo>
                    <a:cubicBezTo>
                      <a:pt x="28366" y="352000"/>
                      <a:pt x="0" y="323634"/>
                      <a:pt x="0" y="288640"/>
                    </a:cubicBezTo>
                    <a:lnTo>
                      <a:pt x="0" y="63360"/>
                    </a:lnTo>
                    <a:cubicBezTo>
                      <a:pt x="0" y="28366"/>
                      <a:pt x="28366" y="0"/>
                      <a:pt x="633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FFFFFF"/>
                </a:solidFill>
                <a:bevel/>
              </a:ln>
            </p:spPr>
          </p:sp>
          <p:sp>
            <p:nvSpPr>
              <p:cNvPr id="4641" name="Text 4641"/>
              <p:cNvSpPr txBox="1"/>
              <p:nvPr/>
            </p:nvSpPr>
            <p:spPr>
              <a:xfrm>
                <a:off x="2888291" y="5379459"/>
                <a:ext cx="23672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8C5C6D"/>
                    </a:solidFill>
                    <a:latin typeface="Arial"/>
                  </a:rPr>
                  <a:t>Quit Smoking or Never Smoke</a:t>
                </a:r>
              </a:p>
            </p:txBody>
          </p:sp>
          <p:sp>
            <p:nvSpPr>
              <p:cNvPr id="4642" name="Text 4642"/>
              <p:cNvSpPr txBox="1"/>
              <p:nvPr/>
            </p:nvSpPr>
            <p:spPr>
              <a:xfrm>
                <a:off x="2703491" y="5379459"/>
                <a:ext cx="1848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8C5C6D"/>
                    </a:solidFill>
                    <a:latin typeface="Arial"/>
                  </a:rPr>
                  <a:t>6.</a:t>
                </a:r>
              </a:p>
            </p:txBody>
          </p:sp>
        </p:grpSp>
        <p:grpSp>
          <p:nvGrpSpPr>
            <p:cNvPr id="3851" name="Main Topic"/>
            <p:cNvGrpSpPr/>
            <p:nvPr/>
          </p:nvGrpSpPr>
          <p:grpSpPr>
            <a:xfrm>
              <a:off x="2624291" y="5969059"/>
              <a:ext cx="2288000" cy="352000"/>
              <a:chOff x="2624291" y="5969059"/>
              <a:chExt cx="2288000" cy="352000"/>
            </a:xfrm>
          </p:grpSpPr>
          <p:sp>
            <p:nvSpPr>
              <p:cNvPr id="3852" name="Rectangle balloon"/>
              <p:cNvSpPr/>
              <p:nvPr/>
            </p:nvSpPr>
            <p:spPr>
              <a:xfrm>
                <a:off x="2624291" y="5969059"/>
                <a:ext cx="2288000" cy="352000"/>
              </a:xfrm>
              <a:custGeom>
                <a:avLst/>
                <a:gdLst/>
                <a:ahLst/>
                <a:cxnLst/>
                <a:rect l="0" t="0" r="0" b="0"/>
                <a:pathLst>
                  <a:path w="2288000" h="352000">
                    <a:moveTo>
                      <a:pt x="63360" y="0"/>
                    </a:moveTo>
                    <a:lnTo>
                      <a:pt x="2224640" y="0"/>
                    </a:lnTo>
                    <a:cubicBezTo>
                      <a:pt x="2259638" y="0"/>
                      <a:pt x="2288000" y="28366"/>
                      <a:pt x="2288000" y="63360"/>
                    </a:cubicBezTo>
                    <a:lnTo>
                      <a:pt x="2288000" y="288640"/>
                    </a:lnTo>
                    <a:cubicBezTo>
                      <a:pt x="2288000" y="323634"/>
                      <a:pt x="2259638" y="352000"/>
                      <a:pt x="2224640" y="352000"/>
                    </a:cubicBezTo>
                    <a:lnTo>
                      <a:pt x="63360" y="352000"/>
                    </a:lnTo>
                    <a:cubicBezTo>
                      <a:pt x="28366" y="352000"/>
                      <a:pt x="0" y="323634"/>
                      <a:pt x="0" y="288640"/>
                    </a:cubicBezTo>
                    <a:lnTo>
                      <a:pt x="0" y="63360"/>
                    </a:lnTo>
                    <a:cubicBezTo>
                      <a:pt x="0" y="28366"/>
                      <a:pt x="28366" y="0"/>
                      <a:pt x="633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8800" cap="flat">
                <a:solidFill>
                  <a:srgbClr val="FFFFFF"/>
                </a:solidFill>
                <a:bevel/>
              </a:ln>
            </p:spPr>
          </p:sp>
          <p:sp>
            <p:nvSpPr>
              <p:cNvPr id="4643" name="Text 4643"/>
              <p:cNvSpPr txBox="1"/>
              <p:nvPr/>
            </p:nvSpPr>
            <p:spPr>
              <a:xfrm>
                <a:off x="2888291" y="6048259"/>
                <a:ext cx="20240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8C5C6D"/>
                    </a:solidFill>
                    <a:latin typeface="Arial"/>
                  </a:rPr>
                  <a:t>Exercise More Frequently</a:t>
                </a:r>
              </a:p>
            </p:txBody>
          </p:sp>
          <p:sp>
            <p:nvSpPr>
              <p:cNvPr id="4644" name="Text 4644"/>
              <p:cNvSpPr txBox="1"/>
              <p:nvPr/>
            </p:nvSpPr>
            <p:spPr>
              <a:xfrm>
                <a:off x="2703491" y="6048259"/>
                <a:ext cx="1848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8C5C6D"/>
                    </a:solidFill>
                    <a:latin typeface="Arial"/>
                  </a:rPr>
                  <a:t>7.</a:t>
                </a:r>
              </a:p>
            </p:txBody>
          </p:sp>
        </p:grpSp>
        <p:grpSp>
          <p:nvGrpSpPr>
            <p:cNvPr id="3854" name="Sub Topic"/>
            <p:cNvGrpSpPr/>
            <p:nvPr/>
          </p:nvGrpSpPr>
          <p:grpSpPr>
            <a:xfrm>
              <a:off x="4648292" y="-172998"/>
              <a:ext cx="1293600" cy="228800"/>
              <a:chOff x="4648292" y="-172998"/>
              <a:chExt cx="1293600" cy="228800"/>
            </a:xfrm>
          </p:grpSpPr>
          <p:sp>
            <p:nvSpPr>
              <p:cNvPr id="3855" name="Rectangle balloon"/>
              <p:cNvSpPr/>
              <p:nvPr/>
            </p:nvSpPr>
            <p:spPr>
              <a:xfrm>
                <a:off x="4648292" y="-172998"/>
                <a:ext cx="1293600" cy="228800"/>
              </a:xfrm>
              <a:custGeom>
                <a:avLst/>
                <a:gdLst/>
                <a:ahLst/>
                <a:cxnLst/>
                <a:rect l="0" t="0" r="0" b="0"/>
                <a:pathLst>
                  <a:path w="1293600" h="228800" fill="none">
                    <a:moveTo>
                      <a:pt x="0" y="228800"/>
                    </a:moveTo>
                    <a:lnTo>
                      <a:pt x="1293600" y="228800"/>
                    </a:lnTo>
                  </a:path>
                </a:pathLst>
              </a:custGeom>
              <a:noFill/>
              <a:ln w="8800" cap="flat">
                <a:solidFill>
                  <a:srgbClr val="582D3C"/>
                </a:solidFill>
                <a:bevel/>
              </a:ln>
            </p:spPr>
          </p:sp>
          <p:sp>
            <p:nvSpPr>
              <p:cNvPr id="4645" name="Text 4645"/>
              <p:cNvSpPr txBox="1"/>
              <p:nvPr/>
            </p:nvSpPr>
            <p:spPr>
              <a:xfrm>
                <a:off x="5009092" y="-146598"/>
                <a:ext cx="9768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A34D25"/>
                    </a:solidFill>
                    <a:latin typeface="Arial"/>
                  </a:rPr>
                  <a:t>Vegetables </a:t>
                </a:r>
              </a:p>
            </p:txBody>
          </p:sp>
          <p:sp>
            <p:nvSpPr>
              <p:cNvPr id="4646" name="Text 4646"/>
              <p:cNvSpPr txBox="1"/>
              <p:nvPr/>
            </p:nvSpPr>
            <p:spPr>
              <a:xfrm>
                <a:off x="4683492" y="-146598"/>
                <a:ext cx="3256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A34D25"/>
                    </a:solidFill>
                    <a:latin typeface="Arial"/>
                  </a:rPr>
                  <a:t>2.1.</a:t>
                </a:r>
              </a:p>
            </p:txBody>
          </p:sp>
        </p:grpSp>
        <p:grpSp>
          <p:nvGrpSpPr>
            <p:cNvPr id="3857" name="Sub Topic"/>
            <p:cNvGrpSpPr/>
            <p:nvPr/>
          </p:nvGrpSpPr>
          <p:grpSpPr>
            <a:xfrm>
              <a:off x="4648292" y="214202"/>
              <a:ext cx="1029600" cy="228800"/>
              <a:chOff x="4648292" y="214202"/>
              <a:chExt cx="1029600" cy="228800"/>
            </a:xfrm>
          </p:grpSpPr>
          <p:sp>
            <p:nvSpPr>
              <p:cNvPr id="3858" name="Rectangle balloon"/>
              <p:cNvSpPr/>
              <p:nvPr/>
            </p:nvSpPr>
            <p:spPr>
              <a:xfrm>
                <a:off x="4648292" y="214202"/>
                <a:ext cx="1029600" cy="228800"/>
              </a:xfrm>
              <a:custGeom>
                <a:avLst/>
                <a:gdLst/>
                <a:ahLst/>
                <a:cxnLst/>
                <a:rect l="0" t="0" r="0" b="0"/>
                <a:pathLst>
                  <a:path w="1029600" h="228800" fill="none">
                    <a:moveTo>
                      <a:pt x="0" y="228800"/>
                    </a:moveTo>
                    <a:lnTo>
                      <a:pt x="1029600" y="228800"/>
                    </a:lnTo>
                  </a:path>
                </a:pathLst>
              </a:custGeom>
              <a:noFill/>
              <a:ln w="8800" cap="flat">
                <a:solidFill>
                  <a:srgbClr val="582D3C"/>
                </a:solidFill>
                <a:bevel/>
              </a:ln>
            </p:spPr>
          </p:sp>
          <p:sp>
            <p:nvSpPr>
              <p:cNvPr id="4647" name="Text 4647"/>
              <p:cNvSpPr txBox="1"/>
              <p:nvPr/>
            </p:nvSpPr>
            <p:spPr>
              <a:xfrm>
                <a:off x="5009092" y="240602"/>
                <a:ext cx="7128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A34D25"/>
                    </a:solidFill>
                    <a:latin typeface="Arial"/>
                  </a:rPr>
                  <a:t>Oily fish</a:t>
                </a:r>
              </a:p>
            </p:txBody>
          </p:sp>
          <p:sp>
            <p:nvSpPr>
              <p:cNvPr id="4648" name="Text 4648"/>
              <p:cNvSpPr txBox="1"/>
              <p:nvPr/>
            </p:nvSpPr>
            <p:spPr>
              <a:xfrm>
                <a:off x="4683492" y="240602"/>
                <a:ext cx="3256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A34D25"/>
                    </a:solidFill>
                    <a:latin typeface="Arial"/>
                  </a:rPr>
                  <a:t>2.2.</a:t>
                </a:r>
              </a:p>
            </p:txBody>
          </p:sp>
        </p:grpSp>
        <p:grpSp>
          <p:nvGrpSpPr>
            <p:cNvPr id="3860" name="Sub Topic"/>
            <p:cNvGrpSpPr/>
            <p:nvPr/>
          </p:nvGrpSpPr>
          <p:grpSpPr>
            <a:xfrm>
              <a:off x="4648292" y="601402"/>
              <a:ext cx="2358400" cy="228800"/>
              <a:chOff x="4648292" y="601402"/>
              <a:chExt cx="2358400" cy="228800"/>
            </a:xfrm>
          </p:grpSpPr>
          <p:sp>
            <p:nvSpPr>
              <p:cNvPr id="3861" name="Rectangle balloon"/>
              <p:cNvSpPr/>
              <p:nvPr/>
            </p:nvSpPr>
            <p:spPr>
              <a:xfrm>
                <a:off x="4648292" y="601402"/>
                <a:ext cx="2358400" cy="228800"/>
              </a:xfrm>
              <a:custGeom>
                <a:avLst/>
                <a:gdLst/>
                <a:ahLst/>
                <a:cxnLst/>
                <a:rect l="0" t="0" r="0" b="0"/>
                <a:pathLst>
                  <a:path w="2358400" h="228800" fill="none">
                    <a:moveTo>
                      <a:pt x="0" y="228800"/>
                    </a:moveTo>
                    <a:lnTo>
                      <a:pt x="2358400" y="228800"/>
                    </a:lnTo>
                  </a:path>
                </a:pathLst>
              </a:custGeom>
              <a:noFill/>
              <a:ln w="8800" cap="flat">
                <a:solidFill>
                  <a:srgbClr val="582D3C"/>
                </a:solidFill>
                <a:bevel/>
              </a:ln>
            </p:spPr>
          </p:sp>
          <p:sp>
            <p:nvSpPr>
              <p:cNvPr id="4649" name="Text 4649"/>
              <p:cNvSpPr txBox="1"/>
              <p:nvPr/>
            </p:nvSpPr>
            <p:spPr>
              <a:xfrm>
                <a:off x="5009092" y="627802"/>
                <a:ext cx="20416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A34D25"/>
                    </a:solidFill>
                    <a:latin typeface="Arial"/>
                  </a:rPr>
                  <a:t>Non-meat protein sources</a:t>
                </a:r>
              </a:p>
            </p:txBody>
          </p:sp>
          <p:sp>
            <p:nvSpPr>
              <p:cNvPr id="4650" name="Text 4650"/>
              <p:cNvSpPr txBox="1"/>
              <p:nvPr/>
            </p:nvSpPr>
            <p:spPr>
              <a:xfrm>
                <a:off x="4683492" y="627802"/>
                <a:ext cx="3256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A34D25"/>
                    </a:solidFill>
                    <a:latin typeface="Arial"/>
                  </a:rPr>
                  <a:t>2.3.</a:t>
                </a:r>
              </a:p>
            </p:txBody>
          </p:sp>
        </p:grpSp>
        <p:grpSp>
          <p:nvGrpSpPr>
            <p:cNvPr id="3863" name="Sub Topic"/>
            <p:cNvGrpSpPr/>
            <p:nvPr/>
          </p:nvGrpSpPr>
          <p:grpSpPr>
            <a:xfrm>
              <a:off x="4648292" y="988594"/>
              <a:ext cx="2937070" cy="492464"/>
              <a:chOff x="4648292" y="988594"/>
              <a:chExt cx="2937070" cy="492464"/>
            </a:xfrm>
          </p:grpSpPr>
          <p:sp>
            <p:nvSpPr>
              <p:cNvPr id="3864" name="Rectangle balloon"/>
              <p:cNvSpPr/>
              <p:nvPr/>
            </p:nvSpPr>
            <p:spPr>
              <a:xfrm>
                <a:off x="4648292" y="988594"/>
                <a:ext cx="2937070" cy="492464"/>
              </a:xfrm>
              <a:custGeom>
                <a:avLst/>
                <a:gdLst/>
                <a:ahLst/>
                <a:cxnLst/>
                <a:rect l="0" t="0" r="0" b="0"/>
                <a:pathLst>
                  <a:path w="2937070" h="492464" fill="none">
                    <a:moveTo>
                      <a:pt x="0" y="492464"/>
                    </a:moveTo>
                    <a:lnTo>
                      <a:pt x="2937070" y="492464"/>
                    </a:lnTo>
                  </a:path>
                </a:pathLst>
              </a:custGeom>
              <a:noFill/>
              <a:ln w="8800" cap="flat">
                <a:solidFill>
                  <a:srgbClr val="582D3C"/>
                </a:solidFill>
                <a:bevel/>
              </a:ln>
            </p:spPr>
          </p:sp>
          <p:grpSp>
            <p:nvGrpSpPr>
              <p:cNvPr id="3866" name="Orange"/>
              <p:cNvGrpSpPr/>
              <p:nvPr/>
            </p:nvGrpSpPr>
            <p:grpSpPr>
              <a:xfrm>
                <a:off x="6821893" y="1050194"/>
                <a:ext cx="728267" cy="422064"/>
                <a:chOff x="6821893" y="1050194"/>
                <a:chExt cx="728267" cy="422064"/>
              </a:xfrm>
            </p:grpSpPr>
            <p:grpSp>
              <p:nvGrpSpPr>
                <p:cNvPr id="3867" name="Group 3866"/>
                <p:cNvGrpSpPr/>
                <p:nvPr/>
              </p:nvGrpSpPr>
              <p:grpSpPr>
                <a:xfrm>
                  <a:off x="6821857" y="1050194"/>
                  <a:ext cx="413463" cy="422064"/>
                  <a:chOff x="6821857" y="1050194"/>
                  <a:chExt cx="413463" cy="422064"/>
                </a:xfrm>
              </p:grpSpPr>
              <p:sp>
                <p:nvSpPr>
                  <p:cNvPr id="3868" name="Freeform 3867"/>
                  <p:cNvSpPr/>
                  <p:nvPr/>
                </p:nvSpPr>
                <p:spPr>
                  <a:xfrm>
                    <a:off x="6869715" y="1106535"/>
                    <a:ext cx="365605" cy="36572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65605" h="365723">
                        <a:moveTo>
                          <a:pt x="0" y="185764"/>
                        </a:moveTo>
                        <a:cubicBezTo>
                          <a:pt x="0" y="80651"/>
                          <a:pt x="77501" y="0"/>
                          <a:pt x="179076" y="0"/>
                        </a:cubicBezTo>
                        <a:cubicBezTo>
                          <a:pt x="280650" y="0"/>
                          <a:pt x="365605" y="82310"/>
                          <a:pt x="365605" y="187422"/>
                        </a:cubicBezTo>
                        <a:cubicBezTo>
                          <a:pt x="365605" y="229030"/>
                          <a:pt x="347235" y="267847"/>
                          <a:pt x="325318" y="296891"/>
                        </a:cubicBezTo>
                        <a:cubicBezTo>
                          <a:pt x="291864" y="341221"/>
                          <a:pt x="242908" y="365723"/>
                          <a:pt x="181540" y="365723"/>
                        </a:cubicBezTo>
                        <a:cubicBezTo>
                          <a:pt x="79966" y="365723"/>
                          <a:pt x="0" y="290877"/>
                          <a:pt x="0" y="18576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DCA20"/>
                      </a:gs>
                      <a:gs pos="80000">
                        <a:srgbClr val="FD6726"/>
                      </a:gs>
                    </a:gsLst>
                    <a:lin ang="8400000" scaled="0"/>
                  </a:gradFill>
                  <a:ln w="8800" cap="flat">
                    <a:noFill/>
                    <a:bevel/>
                  </a:ln>
                </p:spPr>
              </p:sp>
              <p:sp>
                <p:nvSpPr>
                  <p:cNvPr id="3869" name="Freeform 3868"/>
                  <p:cNvSpPr/>
                  <p:nvPr/>
                </p:nvSpPr>
                <p:spPr>
                  <a:xfrm>
                    <a:off x="6965635" y="1157433"/>
                    <a:ext cx="107833" cy="172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7833" h="17260">
                        <a:moveTo>
                          <a:pt x="0" y="15290"/>
                        </a:moveTo>
                        <a:cubicBezTo>
                          <a:pt x="0" y="15290"/>
                          <a:pt x="54225" y="-7930"/>
                          <a:pt x="90374" y="2851"/>
                        </a:cubicBezTo>
                        <a:cubicBezTo>
                          <a:pt x="126524" y="13632"/>
                          <a:pt x="95304" y="18608"/>
                          <a:pt x="95304" y="16949"/>
                        </a:cubicBezTo>
                        <a:cubicBezTo>
                          <a:pt x="95304" y="15290"/>
                          <a:pt x="48474" y="2851"/>
                          <a:pt x="0" y="15290"/>
                        </a:cubicBezTo>
                        <a:close/>
                      </a:path>
                    </a:pathLst>
                  </a:custGeom>
                  <a:solidFill>
                    <a:srgbClr val="EA9635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3870" name="Freeform 3869"/>
                  <p:cNvSpPr/>
                  <p:nvPr/>
                </p:nvSpPr>
                <p:spPr>
                  <a:xfrm>
                    <a:off x="7038345" y="1177285"/>
                    <a:ext cx="33480" cy="4602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480" h="46026">
                        <a:moveTo>
                          <a:pt x="25469" y="0"/>
                        </a:moveTo>
                        <a:cubicBezTo>
                          <a:pt x="25469" y="0"/>
                          <a:pt x="2054" y="21977"/>
                          <a:pt x="411" y="33587"/>
                        </a:cubicBezTo>
                        <a:cubicBezTo>
                          <a:pt x="-1232" y="45197"/>
                          <a:pt x="2054" y="46026"/>
                          <a:pt x="2054" y="46026"/>
                        </a:cubicBezTo>
                        <a:cubicBezTo>
                          <a:pt x="2054" y="46026"/>
                          <a:pt x="25058" y="0"/>
                          <a:pt x="31631" y="0"/>
                        </a:cubicBezTo>
                        <a:cubicBezTo>
                          <a:pt x="38204" y="0"/>
                          <a:pt x="25469" y="0"/>
                          <a:pt x="25469" y="0"/>
                        </a:cubicBezTo>
                        <a:close/>
                      </a:path>
                    </a:pathLst>
                  </a:custGeom>
                  <a:solidFill>
                    <a:srgbClr val="E88E0A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3871" name="Freeform 3870"/>
                  <p:cNvSpPr/>
                  <p:nvPr/>
                </p:nvSpPr>
                <p:spPr>
                  <a:xfrm>
                    <a:off x="7074289" y="1173967"/>
                    <a:ext cx="28293" cy="672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293" h="67225">
                        <a:moveTo>
                          <a:pt x="0" y="7671"/>
                        </a:moveTo>
                        <a:cubicBezTo>
                          <a:pt x="0" y="7671"/>
                          <a:pt x="20334" y="60125"/>
                          <a:pt x="26907" y="66759"/>
                        </a:cubicBezTo>
                        <a:cubicBezTo>
                          <a:pt x="33480" y="73393"/>
                          <a:pt x="15713" y="12958"/>
                          <a:pt x="10475" y="7671"/>
                        </a:cubicBezTo>
                        <a:cubicBezTo>
                          <a:pt x="5238" y="2384"/>
                          <a:pt x="0" y="-6634"/>
                          <a:pt x="0" y="7671"/>
                        </a:cubicBezTo>
                        <a:close/>
                      </a:path>
                    </a:pathLst>
                  </a:custGeom>
                  <a:solidFill>
                    <a:srgbClr val="FFA21F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3872" name="Freeform 3871"/>
                  <p:cNvSpPr/>
                  <p:nvPr/>
                </p:nvSpPr>
                <p:spPr>
                  <a:xfrm>
                    <a:off x="7084200" y="1164431"/>
                    <a:ext cx="62800" cy="399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800" h="39910">
                        <a:moveTo>
                          <a:pt x="565" y="14098"/>
                        </a:moveTo>
                        <a:cubicBezTo>
                          <a:pt x="565" y="17208"/>
                          <a:pt x="44931" y="26538"/>
                          <a:pt x="59719" y="38148"/>
                        </a:cubicBezTo>
                        <a:cubicBezTo>
                          <a:pt x="74508" y="49758"/>
                          <a:pt x="33428" y="0"/>
                          <a:pt x="14532" y="0"/>
                        </a:cubicBezTo>
                        <a:cubicBezTo>
                          <a:pt x="-4365" y="0"/>
                          <a:pt x="565" y="17208"/>
                          <a:pt x="565" y="14098"/>
                        </a:cubicBezTo>
                        <a:close/>
                      </a:path>
                    </a:pathLst>
                  </a:custGeom>
                  <a:solidFill>
                    <a:srgbClr val="FBC948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3873" name="Freeform 3872"/>
                  <p:cNvSpPr/>
                  <p:nvPr/>
                </p:nvSpPr>
                <p:spPr>
                  <a:xfrm>
                    <a:off x="7054520" y="1109074"/>
                    <a:ext cx="22440" cy="5452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440" h="54527">
                        <a:moveTo>
                          <a:pt x="12991" y="54527"/>
                        </a:moveTo>
                        <a:cubicBezTo>
                          <a:pt x="12991" y="54527"/>
                          <a:pt x="-3440" y="10574"/>
                          <a:pt x="668" y="3939"/>
                        </a:cubicBezTo>
                        <a:cubicBezTo>
                          <a:pt x="4775" y="-2695"/>
                          <a:pt x="22029" y="-1037"/>
                          <a:pt x="22029" y="8915"/>
                        </a:cubicBezTo>
                        <a:cubicBezTo>
                          <a:pt x="22029" y="18867"/>
                          <a:pt x="25315" y="50380"/>
                          <a:pt x="12991" y="54527"/>
                        </a:cubicBezTo>
                        <a:close/>
                      </a:path>
                    </a:pathLst>
                  </a:custGeom>
                  <a:solidFill>
                    <a:srgbClr val="FCA50F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3874" name="Freeform 3873"/>
                  <p:cNvSpPr/>
                  <p:nvPr/>
                </p:nvSpPr>
                <p:spPr>
                  <a:xfrm>
                    <a:off x="7083943" y="1134316"/>
                    <a:ext cx="59154" cy="2695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154" h="26952">
                        <a:moveTo>
                          <a:pt x="0" y="25968"/>
                        </a:moveTo>
                        <a:cubicBezTo>
                          <a:pt x="0" y="25968"/>
                          <a:pt x="32042" y="-3058"/>
                          <a:pt x="46009" y="259"/>
                        </a:cubicBezTo>
                        <a:cubicBezTo>
                          <a:pt x="59976" y="3576"/>
                          <a:pt x="59154" y="7723"/>
                          <a:pt x="59154" y="7723"/>
                        </a:cubicBezTo>
                        <a:cubicBezTo>
                          <a:pt x="59154" y="7723"/>
                          <a:pt x="9448" y="32187"/>
                          <a:pt x="0" y="25968"/>
                        </a:cubicBezTo>
                        <a:close/>
                      </a:path>
                    </a:pathLst>
                  </a:custGeom>
                  <a:solidFill>
                    <a:srgbClr val="FFB91D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3875" name="Freeform 3874"/>
                  <p:cNvSpPr/>
                  <p:nvPr/>
                </p:nvSpPr>
                <p:spPr>
                  <a:xfrm>
                    <a:off x="7058064" y="1153234"/>
                    <a:ext cx="35380" cy="272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5380" h="27212">
                        <a:moveTo>
                          <a:pt x="12735" y="2073"/>
                        </a:moveTo>
                        <a:cubicBezTo>
                          <a:pt x="12735" y="2073"/>
                          <a:pt x="5340" y="-1244"/>
                          <a:pt x="3697" y="415"/>
                        </a:cubicBezTo>
                        <a:cubicBezTo>
                          <a:pt x="2054" y="2073"/>
                          <a:pt x="822" y="9122"/>
                          <a:pt x="1643" y="9122"/>
                        </a:cubicBezTo>
                        <a:cubicBezTo>
                          <a:pt x="2465" y="9122"/>
                          <a:pt x="-3286" y="18659"/>
                          <a:pt x="2876" y="21147"/>
                        </a:cubicBezTo>
                        <a:cubicBezTo>
                          <a:pt x="9037" y="23635"/>
                          <a:pt x="11502" y="19074"/>
                          <a:pt x="11502" y="19074"/>
                        </a:cubicBezTo>
                        <a:cubicBezTo>
                          <a:pt x="11502" y="19074"/>
                          <a:pt x="13556" y="29026"/>
                          <a:pt x="19307" y="26952"/>
                        </a:cubicBezTo>
                        <a:cubicBezTo>
                          <a:pt x="25058" y="24879"/>
                          <a:pt x="25058" y="19903"/>
                          <a:pt x="25058" y="19903"/>
                        </a:cubicBezTo>
                        <a:cubicBezTo>
                          <a:pt x="25058" y="19903"/>
                          <a:pt x="22183" y="27782"/>
                          <a:pt x="28139" y="25086"/>
                        </a:cubicBezTo>
                        <a:cubicBezTo>
                          <a:pt x="34096" y="22391"/>
                          <a:pt x="36150" y="22391"/>
                          <a:pt x="35328" y="19074"/>
                        </a:cubicBezTo>
                        <a:cubicBezTo>
                          <a:pt x="34507" y="15757"/>
                          <a:pt x="27523" y="10781"/>
                          <a:pt x="26291" y="9952"/>
                        </a:cubicBezTo>
                        <a:cubicBezTo>
                          <a:pt x="25058" y="9122"/>
                          <a:pt x="14788" y="8293"/>
                          <a:pt x="12735" y="2073"/>
                        </a:cubicBezTo>
                        <a:close/>
                      </a:path>
                    </a:pathLst>
                  </a:custGeom>
                  <a:solidFill>
                    <a:srgbClr val="9A992E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3876" name="Freeform 3875"/>
                  <p:cNvSpPr/>
                  <p:nvPr/>
                </p:nvSpPr>
                <p:spPr>
                  <a:xfrm>
                    <a:off x="7067511" y="1097360"/>
                    <a:ext cx="46009" cy="7303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009" h="73031">
                        <a:moveTo>
                          <a:pt x="0" y="66241"/>
                        </a:moveTo>
                        <a:lnTo>
                          <a:pt x="17664" y="24775"/>
                        </a:lnTo>
                        <a:cubicBezTo>
                          <a:pt x="17664" y="24775"/>
                          <a:pt x="30810" y="4043"/>
                          <a:pt x="34096" y="726"/>
                        </a:cubicBezTo>
                        <a:cubicBezTo>
                          <a:pt x="37382" y="-2592"/>
                          <a:pt x="45187" y="6531"/>
                          <a:pt x="46009" y="5701"/>
                        </a:cubicBezTo>
                        <a:cubicBezTo>
                          <a:pt x="46831" y="4872"/>
                          <a:pt x="34918" y="33483"/>
                          <a:pt x="34096" y="33483"/>
                        </a:cubicBezTo>
                        <a:cubicBezTo>
                          <a:pt x="33274" y="33483"/>
                          <a:pt x="39847" y="34727"/>
                          <a:pt x="40669" y="36800"/>
                        </a:cubicBezTo>
                        <a:cubicBezTo>
                          <a:pt x="41490" y="38874"/>
                          <a:pt x="32453" y="46752"/>
                          <a:pt x="29577" y="47996"/>
                        </a:cubicBezTo>
                        <a:cubicBezTo>
                          <a:pt x="26702" y="49240"/>
                          <a:pt x="14378" y="72046"/>
                          <a:pt x="14378" y="72046"/>
                        </a:cubicBezTo>
                        <a:cubicBezTo>
                          <a:pt x="14378" y="72046"/>
                          <a:pt x="3697" y="76607"/>
                          <a:pt x="0" y="66241"/>
                        </a:cubicBezTo>
                        <a:close/>
                      </a:path>
                    </a:pathLst>
                  </a:custGeom>
                  <a:solidFill>
                    <a:srgbClr val="40502E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3877" name="Freeform 3876"/>
                  <p:cNvSpPr/>
                  <p:nvPr/>
                </p:nvSpPr>
                <p:spPr>
                  <a:xfrm>
                    <a:off x="7047383" y="1096427"/>
                    <a:ext cx="52991" cy="247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2991" h="24756">
                        <a:moveTo>
                          <a:pt x="4867" y="10476"/>
                        </a:moveTo>
                        <a:cubicBezTo>
                          <a:pt x="4867" y="10476"/>
                          <a:pt x="41636" y="22984"/>
                          <a:pt x="41636" y="24652"/>
                        </a:cubicBezTo>
                        <a:cubicBezTo>
                          <a:pt x="41636" y="26319"/>
                          <a:pt x="52991" y="10476"/>
                          <a:pt x="52991" y="10476"/>
                        </a:cubicBezTo>
                        <a:cubicBezTo>
                          <a:pt x="52991" y="10476"/>
                          <a:pt x="16763" y="5472"/>
                          <a:pt x="14059" y="3388"/>
                        </a:cubicBezTo>
                        <a:cubicBezTo>
                          <a:pt x="11355" y="1303"/>
                          <a:pt x="7029" y="-365"/>
                          <a:pt x="7570" y="52"/>
                        </a:cubicBezTo>
                        <a:lnTo>
                          <a:pt x="0" y="6723"/>
                        </a:lnTo>
                        <a:lnTo>
                          <a:pt x="4867" y="10476"/>
                        </a:lnTo>
                        <a:close/>
                      </a:path>
                    </a:pathLst>
                  </a:custGeom>
                  <a:solidFill>
                    <a:srgbClr val="D5D984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3878" name="Freeform 3877"/>
                  <p:cNvSpPr/>
                  <p:nvPr/>
                </p:nvSpPr>
                <p:spPr>
                  <a:xfrm rot="900000">
                    <a:off x="7101881" y="1094285"/>
                    <a:ext cx="13295" cy="103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295" h="10360">
                        <a:moveTo>
                          <a:pt x="0" y="5180"/>
                        </a:moveTo>
                        <a:cubicBezTo>
                          <a:pt x="0" y="2319"/>
                          <a:pt x="2976" y="0"/>
                          <a:pt x="6647" y="0"/>
                        </a:cubicBezTo>
                        <a:cubicBezTo>
                          <a:pt x="10319" y="0"/>
                          <a:pt x="13295" y="2319"/>
                          <a:pt x="13295" y="5180"/>
                        </a:cubicBezTo>
                        <a:cubicBezTo>
                          <a:pt x="13295" y="8041"/>
                          <a:pt x="10319" y="10360"/>
                          <a:pt x="6647" y="10360"/>
                        </a:cubicBezTo>
                        <a:cubicBezTo>
                          <a:pt x="2976" y="10360"/>
                          <a:pt x="0" y="8041"/>
                          <a:pt x="0" y="5180"/>
                        </a:cubicBezTo>
                        <a:close/>
                      </a:path>
                    </a:pathLst>
                  </a:custGeom>
                  <a:solidFill>
                    <a:srgbClr val="E0E0E0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3879" name="Freeform 3878"/>
                  <p:cNvSpPr/>
                  <p:nvPr/>
                </p:nvSpPr>
                <p:spPr>
                  <a:xfrm>
                    <a:off x="6821857" y="1050194"/>
                    <a:ext cx="236616" cy="1192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36616" h="119213">
                        <a:moveTo>
                          <a:pt x="0" y="119213"/>
                        </a:moveTo>
                        <a:cubicBezTo>
                          <a:pt x="0" y="119213"/>
                          <a:pt x="79694" y="72771"/>
                          <a:pt x="103520" y="79406"/>
                        </a:cubicBezTo>
                        <a:cubicBezTo>
                          <a:pt x="127346" y="86040"/>
                          <a:pt x="230865" y="56185"/>
                          <a:pt x="230865" y="56185"/>
                        </a:cubicBezTo>
                        <a:lnTo>
                          <a:pt x="236616" y="48722"/>
                        </a:lnTo>
                        <a:cubicBezTo>
                          <a:pt x="236616" y="48722"/>
                          <a:pt x="217309" y="9330"/>
                          <a:pt x="162263" y="1037"/>
                        </a:cubicBezTo>
                        <a:cubicBezTo>
                          <a:pt x="107217" y="-7256"/>
                          <a:pt x="45598" y="28818"/>
                          <a:pt x="0" y="119213"/>
                        </a:cubicBezTo>
                        <a:close/>
                      </a:path>
                    </a:pathLst>
                  </a:custGeom>
                  <a:solidFill>
                    <a:srgbClr val="608F50"/>
                  </a:solidFill>
                  <a:ln w="8800" cap="flat">
                    <a:noFill/>
                    <a:bevel/>
                  </a:ln>
                </p:spPr>
              </p:sp>
              <p:sp>
                <p:nvSpPr>
                  <p:cNvPr id="3880" name="Freeform 3879"/>
                  <p:cNvSpPr/>
                  <p:nvPr/>
                </p:nvSpPr>
                <p:spPr>
                  <a:xfrm>
                    <a:off x="6861088" y="1091555"/>
                    <a:ext cx="195948" cy="3825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5948" h="38252">
                        <a:moveTo>
                          <a:pt x="0" y="38252"/>
                        </a:moveTo>
                        <a:cubicBezTo>
                          <a:pt x="0" y="38252"/>
                          <a:pt x="49090" y="2799"/>
                          <a:pt x="105780" y="311"/>
                        </a:cubicBezTo>
                        <a:cubicBezTo>
                          <a:pt x="162468" y="-2177"/>
                          <a:pt x="195538" y="9226"/>
                          <a:pt x="195948" y="8811"/>
                        </a:cubicBezTo>
                        <a:lnTo>
                          <a:pt x="192867" y="11921"/>
                        </a:lnTo>
                        <a:cubicBezTo>
                          <a:pt x="192867" y="11921"/>
                          <a:pt x="95509" y="-16275"/>
                          <a:pt x="0" y="38252"/>
                        </a:cubicBezTo>
                        <a:close/>
                      </a:path>
                    </a:pathLst>
                  </a:custGeom>
                  <a:solidFill>
                    <a:srgbClr val="65984B"/>
                  </a:solidFill>
                  <a:ln w="8800" cap="flat">
                    <a:noFill/>
                    <a:bevel/>
                  </a:ln>
                </p:spPr>
              </p:sp>
            </p:grpSp>
            <p:grpSp>
              <p:nvGrpSpPr>
                <p:cNvPr id="3881" name="Group 3880"/>
                <p:cNvGrpSpPr/>
                <p:nvPr/>
              </p:nvGrpSpPr>
              <p:grpSpPr>
                <a:xfrm>
                  <a:off x="7197835" y="1169526"/>
                  <a:ext cx="352254" cy="302696"/>
                  <a:chOff x="7197835" y="1169526"/>
                  <a:chExt cx="352254" cy="302696"/>
                </a:xfrm>
              </p:grpSpPr>
              <p:grpSp>
                <p:nvGrpSpPr>
                  <p:cNvPr id="3882" name="Group 3881"/>
                  <p:cNvGrpSpPr/>
                  <p:nvPr/>
                </p:nvGrpSpPr>
                <p:grpSpPr>
                  <a:xfrm>
                    <a:off x="7197835" y="1169526"/>
                    <a:ext cx="352254" cy="302696"/>
                    <a:chOff x="7197835" y="1169526"/>
                    <a:chExt cx="352254" cy="302696"/>
                  </a:xfrm>
                </p:grpSpPr>
                <p:grpSp>
                  <p:nvGrpSpPr>
                    <p:cNvPr id="3883" name="Group 3882"/>
                    <p:cNvGrpSpPr/>
                    <p:nvPr/>
                  </p:nvGrpSpPr>
                  <p:grpSpPr>
                    <a:xfrm>
                      <a:off x="7197835" y="1169526"/>
                      <a:ext cx="352254" cy="302696"/>
                      <a:chOff x="7197835" y="1169526"/>
                      <a:chExt cx="352254" cy="302696"/>
                    </a:xfrm>
                  </p:grpSpPr>
                  <p:sp>
                    <p:nvSpPr>
                      <p:cNvPr id="3884" name="Freeform 3883"/>
                      <p:cNvSpPr/>
                      <p:nvPr/>
                    </p:nvSpPr>
                    <p:spPr>
                      <a:xfrm>
                        <a:off x="7197835" y="1239241"/>
                        <a:ext cx="352254" cy="23292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52254" h="232929">
                            <a:moveTo>
                              <a:pt x="165062" y="232929"/>
                            </a:moveTo>
                            <a:cubicBezTo>
                              <a:pt x="165062" y="232929"/>
                              <a:pt x="205022" y="234017"/>
                              <a:pt x="233744" y="223106"/>
                            </a:cubicBezTo>
                            <a:cubicBezTo>
                              <a:pt x="262466" y="212198"/>
                              <a:pt x="302654" y="192586"/>
                              <a:pt x="327630" y="146436"/>
                            </a:cubicBezTo>
                            <a:cubicBezTo>
                              <a:pt x="352254" y="100287"/>
                              <a:pt x="349920" y="84092"/>
                              <a:pt x="352254" y="68141"/>
                            </a:cubicBezTo>
                            <a:cubicBezTo>
                              <a:pt x="352963" y="52189"/>
                              <a:pt x="349880" y="38086"/>
                              <a:pt x="346967" y="31793"/>
                            </a:cubicBezTo>
                            <a:cubicBezTo>
                              <a:pt x="344054" y="25500"/>
                              <a:pt x="366116" y="98081"/>
                              <a:pt x="239572" y="134162"/>
                            </a:cubicBezTo>
                            <a:cubicBezTo>
                              <a:pt x="190298" y="148211"/>
                              <a:pt x="158874" y="146135"/>
                              <a:pt x="122602" y="136260"/>
                            </a:cubicBezTo>
                            <a:cubicBezTo>
                              <a:pt x="65720" y="120774"/>
                              <a:pt x="31319" y="99348"/>
                              <a:pt x="23948" y="79622"/>
                            </a:cubicBezTo>
                            <a:cubicBezTo>
                              <a:pt x="11876" y="47317"/>
                              <a:pt x="0" y="28436"/>
                              <a:pt x="9795" y="8718"/>
                            </a:cubicBezTo>
                            <a:cubicBezTo>
                              <a:pt x="19785" y="-11000"/>
                              <a:pt x="11044" y="8718"/>
                              <a:pt x="11044" y="8718"/>
                            </a:cubicBezTo>
                            <a:cubicBezTo>
                              <a:pt x="11044" y="8718"/>
                              <a:pt x="-9769" y="38925"/>
                              <a:pt x="5633" y="96822"/>
                            </a:cubicBezTo>
                            <a:cubicBezTo>
                              <a:pt x="21034" y="154720"/>
                              <a:pt x="49340" y="218911"/>
                              <a:pt x="165062" y="232929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40000">
                            <a:srgbClr val="FDAE22"/>
                          </a:gs>
                          <a:gs pos="100000">
                            <a:srgbClr val="F24B02"/>
                          </a:gs>
                        </a:gsLst>
                        <a:lin ang="5400000" scaled="0"/>
                      </a:gra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3885" name="Freeform 3884"/>
                      <p:cNvSpPr/>
                      <p:nvPr/>
                    </p:nvSpPr>
                    <p:spPr>
                      <a:xfrm>
                        <a:off x="7200518" y="1169506"/>
                        <a:ext cx="346890" cy="22285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46890" h="222857">
                            <a:moveTo>
                              <a:pt x="0" y="111428"/>
                            </a:moveTo>
                            <a:cubicBezTo>
                              <a:pt x="0" y="49885"/>
                              <a:pt x="77632" y="0"/>
                              <a:pt x="173444" y="0"/>
                            </a:cubicBezTo>
                            <a:cubicBezTo>
                              <a:pt x="269230" y="0"/>
                              <a:pt x="346890" y="49885"/>
                              <a:pt x="346890" y="111428"/>
                            </a:cubicBezTo>
                            <a:cubicBezTo>
                              <a:pt x="346890" y="172958"/>
                              <a:pt x="269230" y="222857"/>
                              <a:pt x="173444" y="222857"/>
                            </a:cubicBezTo>
                            <a:cubicBezTo>
                              <a:pt x="77632" y="222857"/>
                              <a:pt x="0" y="172958"/>
                              <a:pt x="0" y="11142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44000">
                            <a:srgbClr val="FDB937"/>
                          </a:gs>
                          <a:gs pos="0">
                            <a:srgbClr val="DE9202"/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8800" cap="flat">
                        <a:solidFill>
                          <a:srgbClr val="FCA31F"/>
                        </a:solidFill>
                        <a:bevel/>
                      </a:ln>
                    </p:spPr>
                  </p:sp>
                  <p:sp>
                    <p:nvSpPr>
                      <p:cNvPr id="3886" name="Freeform 3885"/>
                      <p:cNvSpPr/>
                      <p:nvPr/>
                    </p:nvSpPr>
                    <p:spPr>
                      <a:xfrm>
                        <a:off x="7205510" y="1172021"/>
                        <a:ext cx="336907" cy="21396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6907" h="213968">
                            <a:moveTo>
                              <a:pt x="0" y="106984"/>
                            </a:moveTo>
                            <a:cubicBezTo>
                              <a:pt x="0" y="47895"/>
                              <a:pt x="75398" y="0"/>
                              <a:pt x="168453" y="0"/>
                            </a:cubicBezTo>
                            <a:cubicBezTo>
                              <a:pt x="261482" y="0"/>
                              <a:pt x="336907" y="47895"/>
                              <a:pt x="336907" y="106984"/>
                            </a:cubicBezTo>
                            <a:cubicBezTo>
                              <a:pt x="336907" y="166060"/>
                              <a:pt x="261482" y="213968"/>
                              <a:pt x="168453" y="213968"/>
                            </a:cubicBezTo>
                            <a:cubicBezTo>
                              <a:pt x="75398" y="213968"/>
                              <a:pt x="0" y="166060"/>
                              <a:pt x="0" y="106984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100000">
                            <a:srgbClr val="FFFFFF">
                              <a:alpha val="5000"/>
                            </a:srgbClr>
                          </a:gs>
                          <a:gs pos="86000">
                            <a:srgbClr val="FEF5E3">
                              <a:alpha val="71000"/>
                            </a:srgbClr>
                          </a:gs>
                          <a:gs pos="0">
                            <a:srgbClr val="FFEAC2">
                              <a:alpha val="85000"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3887" name="Freeform 3886"/>
                      <p:cNvSpPr/>
                      <p:nvPr/>
                    </p:nvSpPr>
                    <p:spPr>
                      <a:xfrm>
                        <a:off x="7281924" y="1191256"/>
                        <a:ext cx="84383" cy="6596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4383" h="65960">
                            <a:moveTo>
                              <a:pt x="546" y="24399"/>
                            </a:moveTo>
                            <a:cubicBezTo>
                              <a:pt x="546" y="24399"/>
                              <a:pt x="45883" y="49572"/>
                              <a:pt x="51290" y="53767"/>
                            </a:cubicBezTo>
                            <a:cubicBezTo>
                              <a:pt x="56697" y="57963"/>
                              <a:pt x="67095" y="65960"/>
                              <a:pt x="74582" y="65960"/>
                            </a:cubicBezTo>
                            <a:cubicBezTo>
                              <a:pt x="82069" y="65960"/>
                              <a:pt x="83317" y="60061"/>
                              <a:pt x="84383" y="59222"/>
                            </a:cubicBezTo>
                            <a:cubicBezTo>
                              <a:pt x="84981" y="58382"/>
                              <a:pt x="77077" y="31951"/>
                              <a:pt x="72086" y="20623"/>
                            </a:cubicBezTo>
                            <a:cubicBezTo>
                              <a:pt x="67095" y="9295"/>
                              <a:pt x="65432" y="3854"/>
                              <a:pt x="61272" y="485"/>
                            </a:cubicBezTo>
                            <a:cubicBezTo>
                              <a:pt x="57113" y="-2871"/>
                              <a:pt x="-6525" y="10554"/>
                              <a:pt x="546" y="24399"/>
                            </a:cubicBezTo>
                            <a:close/>
                          </a:path>
                        </a:pathLst>
                      </a:custGeom>
                      <a:solidFill>
                        <a:srgbClr val="FC8C02"/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3888" name="Freeform 3887"/>
                      <p:cNvSpPr/>
                      <p:nvPr/>
                    </p:nvSpPr>
                    <p:spPr>
                      <a:xfrm>
                        <a:off x="7327313" y="1293716"/>
                        <a:ext cx="77949" cy="7909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7949" h="79098">
                            <a:moveTo>
                              <a:pt x="0" y="61647"/>
                            </a:moveTo>
                            <a:cubicBezTo>
                              <a:pt x="0" y="61647"/>
                              <a:pt x="-2418" y="77170"/>
                              <a:pt x="32105" y="78009"/>
                            </a:cubicBezTo>
                            <a:cubicBezTo>
                              <a:pt x="66627" y="78849"/>
                              <a:pt x="69747" y="81156"/>
                              <a:pt x="76610" y="74233"/>
                            </a:cubicBezTo>
                            <a:cubicBezTo>
                              <a:pt x="83472" y="67311"/>
                              <a:pt x="62052" y="5428"/>
                              <a:pt x="55397" y="1652"/>
                            </a:cubicBezTo>
                            <a:cubicBezTo>
                              <a:pt x="48742" y="-2124"/>
                              <a:pt x="37564" y="-5480"/>
                              <a:pt x="0" y="61647"/>
                            </a:cubicBezTo>
                            <a:close/>
                          </a:path>
                        </a:pathLst>
                      </a:custGeom>
                      <a:solidFill>
                        <a:srgbClr val="FB8E05"/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3889" name="Freeform 3888"/>
                      <p:cNvSpPr/>
                      <p:nvPr/>
                    </p:nvSpPr>
                    <p:spPr>
                      <a:xfrm>
                        <a:off x="7245465" y="1276175"/>
                        <a:ext cx="125599" cy="8539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25599" h="85391">
                            <a:moveTo>
                              <a:pt x="0" y="34298"/>
                            </a:moveTo>
                            <a:cubicBezTo>
                              <a:pt x="0" y="34298"/>
                              <a:pt x="0" y="52338"/>
                              <a:pt x="18288" y="63666"/>
                            </a:cubicBezTo>
                            <a:cubicBezTo>
                              <a:pt x="36589" y="74994"/>
                              <a:pt x="39917" y="72896"/>
                              <a:pt x="39917" y="72896"/>
                            </a:cubicBezTo>
                            <a:cubicBezTo>
                              <a:pt x="39917" y="72896"/>
                              <a:pt x="51147" y="80867"/>
                              <a:pt x="63625" y="84224"/>
                            </a:cubicBezTo>
                            <a:cubicBezTo>
                              <a:pt x="76103" y="87580"/>
                              <a:pt x="81926" y="82546"/>
                              <a:pt x="81926" y="82546"/>
                            </a:cubicBezTo>
                            <a:cubicBezTo>
                              <a:pt x="81926" y="82546"/>
                              <a:pt x="126846" y="20453"/>
                              <a:pt x="125599" y="12062"/>
                            </a:cubicBezTo>
                            <a:cubicBezTo>
                              <a:pt x="124351" y="3671"/>
                              <a:pt x="118112" y="-944"/>
                              <a:pt x="113745" y="105"/>
                            </a:cubicBezTo>
                            <a:cubicBezTo>
                              <a:pt x="109378" y="1154"/>
                              <a:pt x="2898" y="33039"/>
                              <a:pt x="0" y="34298"/>
                            </a:cubicBezTo>
                            <a:close/>
                          </a:path>
                        </a:pathLst>
                      </a:custGeom>
                      <a:solidFill>
                        <a:srgbClr val="FA9704"/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3890" name="Freeform 3889"/>
                      <p:cNvSpPr/>
                      <p:nvPr/>
                    </p:nvSpPr>
                    <p:spPr>
                      <a:xfrm>
                        <a:off x="7228191" y="1253008"/>
                        <a:ext cx="128095" cy="5746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28095" h="57464">
                            <a:moveTo>
                              <a:pt x="9774" y="0"/>
                            </a:moveTo>
                            <a:cubicBezTo>
                              <a:pt x="9774" y="0"/>
                              <a:pt x="118750" y="12993"/>
                              <a:pt x="122077" y="14671"/>
                            </a:cubicBezTo>
                            <a:cubicBezTo>
                              <a:pt x="125404" y="16349"/>
                              <a:pt x="129772" y="22013"/>
                              <a:pt x="127485" y="24320"/>
                            </a:cubicBezTo>
                            <a:cubicBezTo>
                              <a:pt x="125197" y="26628"/>
                              <a:pt x="18925" y="57464"/>
                              <a:pt x="18925" y="57464"/>
                            </a:cubicBezTo>
                            <a:cubicBezTo>
                              <a:pt x="18925" y="57464"/>
                              <a:pt x="8520" y="53675"/>
                              <a:pt x="6025" y="42348"/>
                            </a:cubicBezTo>
                            <a:cubicBezTo>
                              <a:pt x="3529" y="31020"/>
                              <a:pt x="3535" y="25579"/>
                              <a:pt x="3535" y="25579"/>
                            </a:cubicBezTo>
                            <a:cubicBezTo>
                              <a:pt x="3535" y="25579"/>
                              <a:pt x="-7695" y="10056"/>
                              <a:pt x="9774" y="0"/>
                            </a:cubicBezTo>
                            <a:close/>
                          </a:path>
                        </a:pathLst>
                      </a:custGeom>
                      <a:solidFill>
                        <a:srgbClr val="FB8800"/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3891" name="Freeform 3890"/>
                      <p:cNvSpPr/>
                      <p:nvPr/>
                    </p:nvSpPr>
                    <p:spPr>
                      <a:xfrm>
                        <a:off x="7237978" y="1213557"/>
                        <a:ext cx="112224" cy="529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12224" h="52902">
                            <a:moveTo>
                              <a:pt x="0" y="38179"/>
                            </a:moveTo>
                            <a:cubicBezTo>
                              <a:pt x="0" y="38179"/>
                              <a:pt x="3730" y="21397"/>
                              <a:pt x="17040" y="13845"/>
                            </a:cubicBezTo>
                            <a:cubicBezTo>
                              <a:pt x="30350" y="6293"/>
                              <a:pt x="32430" y="-2937"/>
                              <a:pt x="43244" y="839"/>
                            </a:cubicBezTo>
                            <a:cubicBezTo>
                              <a:pt x="54058" y="4615"/>
                              <a:pt x="110209" y="39857"/>
                              <a:pt x="111874" y="45730"/>
                            </a:cubicBezTo>
                            <a:cubicBezTo>
                              <a:pt x="113537" y="51604"/>
                              <a:pt x="108545" y="53282"/>
                              <a:pt x="107714" y="52902"/>
                            </a:cubicBezTo>
                            <a:cubicBezTo>
                              <a:pt x="106882" y="52443"/>
                              <a:pt x="0" y="41115"/>
                              <a:pt x="0" y="38179"/>
                            </a:cubicBezTo>
                            <a:close/>
                          </a:path>
                        </a:pathLst>
                      </a:custGeom>
                      <a:solidFill>
                        <a:srgbClr val="FB9503"/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3892" name="Freeform 3891"/>
                      <p:cNvSpPr/>
                      <p:nvPr/>
                    </p:nvSpPr>
                    <p:spPr>
                      <a:xfrm>
                        <a:off x="7387715" y="1293690"/>
                        <a:ext cx="86955" cy="7396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6955" h="73961">
                            <a:moveTo>
                              <a:pt x="0" y="6293"/>
                            </a:moveTo>
                            <a:lnTo>
                              <a:pt x="17343" y="73718"/>
                            </a:lnTo>
                            <a:cubicBezTo>
                              <a:pt x="17343" y="73718"/>
                              <a:pt x="34961" y="75636"/>
                              <a:pt x="55722" y="67966"/>
                            </a:cubicBezTo>
                            <a:cubicBezTo>
                              <a:pt x="76483" y="60296"/>
                              <a:pt x="79015" y="61253"/>
                              <a:pt x="86501" y="50765"/>
                            </a:cubicBezTo>
                            <a:cubicBezTo>
                              <a:pt x="93988" y="40276"/>
                              <a:pt x="9138" y="0"/>
                              <a:pt x="9138" y="0"/>
                            </a:cubicBezTo>
                            <a:cubicBezTo>
                              <a:pt x="9138" y="0"/>
                              <a:pt x="0" y="419"/>
                              <a:pt x="0" y="6293"/>
                            </a:cubicBezTo>
                            <a:close/>
                          </a:path>
                        </a:pathLst>
                      </a:custGeom>
                      <a:solidFill>
                        <a:srgbClr val="FB9005"/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3893" name="Freeform 3892"/>
                      <p:cNvSpPr/>
                      <p:nvPr/>
                    </p:nvSpPr>
                    <p:spPr>
                      <a:xfrm>
                        <a:off x="7394382" y="1277354"/>
                        <a:ext cx="113984" cy="6184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13984" h="61844">
                            <a:moveTo>
                              <a:pt x="16611" y="0"/>
                            </a:moveTo>
                            <a:cubicBezTo>
                              <a:pt x="16611" y="0"/>
                              <a:pt x="51966" y="9623"/>
                              <a:pt x="62780" y="8784"/>
                            </a:cubicBezTo>
                            <a:cubicBezTo>
                              <a:pt x="73594" y="7945"/>
                              <a:pt x="89400" y="15916"/>
                              <a:pt x="101046" y="19273"/>
                            </a:cubicBezTo>
                            <a:cubicBezTo>
                              <a:pt x="112692" y="22629"/>
                              <a:pt x="115188" y="19273"/>
                              <a:pt x="113524" y="24307"/>
                            </a:cubicBezTo>
                            <a:cubicBezTo>
                              <a:pt x="111860" y="29342"/>
                              <a:pt x="108811" y="43263"/>
                              <a:pt x="98646" y="53516"/>
                            </a:cubicBezTo>
                            <a:cubicBezTo>
                              <a:pt x="88481" y="63769"/>
                              <a:pt x="79001" y="61658"/>
                              <a:pt x="79001" y="61658"/>
                            </a:cubicBezTo>
                            <a:cubicBezTo>
                              <a:pt x="79001" y="61658"/>
                              <a:pt x="-2132" y="18434"/>
                              <a:pt x="0" y="10462"/>
                            </a:cubicBezTo>
                            <a:cubicBezTo>
                              <a:pt x="2027" y="2491"/>
                              <a:pt x="-858" y="1232"/>
                              <a:pt x="16611" y="0"/>
                            </a:cubicBezTo>
                            <a:close/>
                          </a:path>
                        </a:pathLst>
                      </a:custGeom>
                      <a:solidFill>
                        <a:srgbClr val="FB9704"/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3894" name="Freeform 3893"/>
                      <p:cNvSpPr/>
                      <p:nvPr/>
                    </p:nvSpPr>
                    <p:spPr>
                      <a:xfrm>
                        <a:off x="7402656" y="1243764"/>
                        <a:ext cx="115601" cy="5499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15601" h="54993">
                            <a:moveTo>
                              <a:pt x="1266" y="31046"/>
                            </a:moveTo>
                            <a:cubicBezTo>
                              <a:pt x="1266" y="31046"/>
                              <a:pt x="-6636" y="23075"/>
                              <a:pt x="15824" y="18040"/>
                            </a:cubicBezTo>
                            <a:cubicBezTo>
                              <a:pt x="38285" y="13006"/>
                              <a:pt x="99843" y="0"/>
                              <a:pt x="99843" y="0"/>
                            </a:cubicBezTo>
                            <a:cubicBezTo>
                              <a:pt x="99843" y="0"/>
                              <a:pt x="106084" y="1266"/>
                              <a:pt x="113568" y="21816"/>
                            </a:cubicBezTo>
                            <a:cubicBezTo>
                              <a:pt x="121051" y="42366"/>
                              <a:pt x="105666" y="54993"/>
                              <a:pt x="105666" y="54993"/>
                            </a:cubicBezTo>
                            <a:cubicBezTo>
                              <a:pt x="105666" y="54993"/>
                              <a:pt x="28718" y="46150"/>
                              <a:pt x="1266" y="31046"/>
                            </a:cubicBezTo>
                            <a:close/>
                          </a:path>
                        </a:pathLst>
                      </a:custGeom>
                      <a:solidFill>
                        <a:srgbClr val="F58B06"/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3895" name="Freeform 3894"/>
                      <p:cNvSpPr/>
                      <p:nvPr/>
                    </p:nvSpPr>
                    <p:spPr>
                      <a:xfrm>
                        <a:off x="7404755" y="1204393"/>
                        <a:ext cx="97953" cy="6017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7953" h="60178">
                            <a:moveTo>
                              <a:pt x="0" y="54895"/>
                            </a:moveTo>
                            <a:cubicBezTo>
                              <a:pt x="0" y="54895"/>
                              <a:pt x="24540" y="3291"/>
                              <a:pt x="39098" y="354"/>
                            </a:cubicBezTo>
                            <a:cubicBezTo>
                              <a:pt x="53656" y="-2583"/>
                              <a:pt x="72373" y="12521"/>
                              <a:pt x="73204" y="12521"/>
                            </a:cubicBezTo>
                            <a:cubicBezTo>
                              <a:pt x="74036" y="12521"/>
                              <a:pt x="102736" y="30089"/>
                              <a:pt x="97329" y="38113"/>
                            </a:cubicBezTo>
                            <a:cubicBezTo>
                              <a:pt x="91921" y="46084"/>
                              <a:pt x="10606" y="62237"/>
                              <a:pt x="6655" y="59929"/>
                            </a:cubicBezTo>
                            <a:cubicBezTo>
                              <a:pt x="2704" y="57622"/>
                              <a:pt x="0" y="54895"/>
                              <a:pt x="0" y="54895"/>
                            </a:cubicBezTo>
                            <a:close/>
                          </a:path>
                        </a:pathLst>
                      </a:custGeom>
                      <a:solidFill>
                        <a:srgbClr val="FD9207"/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3896" name="Freeform 3895"/>
                      <p:cNvSpPr/>
                      <p:nvPr/>
                    </p:nvSpPr>
                    <p:spPr>
                      <a:xfrm>
                        <a:off x="7383988" y="1198426"/>
                        <a:ext cx="60064" cy="5751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0064" h="57510">
                            <a:moveTo>
                              <a:pt x="0" y="48230"/>
                            </a:moveTo>
                            <a:cubicBezTo>
                              <a:pt x="0" y="48230"/>
                              <a:pt x="-845" y="58299"/>
                              <a:pt x="9969" y="57510"/>
                            </a:cubicBezTo>
                            <a:cubicBezTo>
                              <a:pt x="20784" y="56621"/>
                              <a:pt x="11630" y="57694"/>
                              <a:pt x="25775" y="55362"/>
                            </a:cubicBezTo>
                            <a:cubicBezTo>
                              <a:pt x="39920" y="53031"/>
                              <a:pt x="68751" y="11273"/>
                              <a:pt x="57662" y="3816"/>
                            </a:cubicBezTo>
                            <a:cubicBezTo>
                              <a:pt x="46573" y="-3640"/>
                              <a:pt x="38253" y="-5471"/>
                              <a:pt x="0" y="48230"/>
                            </a:cubicBezTo>
                            <a:close/>
                          </a:path>
                        </a:pathLst>
                      </a:custGeom>
                      <a:solidFill>
                        <a:srgbClr val="FD9A08"/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3897" name="Freeform 3896"/>
                      <p:cNvSpPr/>
                      <p:nvPr/>
                    </p:nvSpPr>
                    <p:spPr>
                      <a:xfrm>
                        <a:off x="7345602" y="1185631"/>
                        <a:ext cx="83408" cy="6824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3408" h="68242">
                            <a:moveTo>
                              <a:pt x="20706" y="63587"/>
                            </a:moveTo>
                            <a:cubicBezTo>
                              <a:pt x="20706" y="63587"/>
                              <a:pt x="-1157" y="9046"/>
                              <a:pt x="0" y="4851"/>
                            </a:cubicBezTo>
                            <a:cubicBezTo>
                              <a:pt x="1339" y="655"/>
                              <a:pt x="32118" y="-603"/>
                              <a:pt x="34198" y="236"/>
                            </a:cubicBezTo>
                            <a:cubicBezTo>
                              <a:pt x="36277" y="1075"/>
                              <a:pt x="59154" y="236"/>
                              <a:pt x="68720" y="4851"/>
                            </a:cubicBezTo>
                            <a:cubicBezTo>
                              <a:pt x="78287" y="9466"/>
                              <a:pt x="84526" y="10725"/>
                              <a:pt x="83278" y="15340"/>
                            </a:cubicBezTo>
                            <a:cubicBezTo>
                              <a:pt x="82030" y="19955"/>
                              <a:pt x="39423" y="66314"/>
                              <a:pt x="33379" y="67783"/>
                            </a:cubicBezTo>
                            <a:cubicBezTo>
                              <a:pt x="27335" y="69251"/>
                              <a:pt x="21953" y="66944"/>
                              <a:pt x="20706" y="63587"/>
                            </a:cubicBezTo>
                            <a:close/>
                          </a:path>
                        </a:pathLst>
                      </a:custGeom>
                      <a:solidFill>
                        <a:srgbClr val="FB9800"/>
                      </a:soli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3898" name="Freeform 3897"/>
                      <p:cNvSpPr/>
                      <p:nvPr/>
                    </p:nvSpPr>
                    <p:spPr>
                      <a:xfrm>
                        <a:off x="7234660" y="1189380"/>
                        <a:ext cx="269828" cy="17802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9828" h="178029">
                            <a:moveTo>
                              <a:pt x="48421" y="24794"/>
                            </a:moveTo>
                            <a:cubicBezTo>
                              <a:pt x="48421" y="24794"/>
                              <a:pt x="112366" y="67297"/>
                              <a:pt x="118281" y="67297"/>
                            </a:cubicBezTo>
                            <a:cubicBezTo>
                              <a:pt x="124194" y="67297"/>
                              <a:pt x="130848" y="63941"/>
                              <a:pt x="130848" y="60959"/>
                            </a:cubicBezTo>
                            <a:cubicBezTo>
                              <a:pt x="130848" y="57976"/>
                              <a:pt x="109964" y="1864"/>
                              <a:pt x="109964" y="1864"/>
                            </a:cubicBezTo>
                            <a:cubicBezTo>
                              <a:pt x="109964" y="1864"/>
                              <a:pt x="108670" y="-559"/>
                              <a:pt x="111627" y="0"/>
                            </a:cubicBezTo>
                            <a:cubicBezTo>
                              <a:pt x="114585" y="932"/>
                              <a:pt x="130599" y="61098"/>
                              <a:pt x="131648" y="61098"/>
                            </a:cubicBezTo>
                            <a:cubicBezTo>
                              <a:pt x="132696" y="61098"/>
                              <a:pt x="136022" y="66785"/>
                              <a:pt x="140828" y="63941"/>
                            </a:cubicBezTo>
                            <a:cubicBezTo>
                              <a:pt x="145633" y="61098"/>
                              <a:pt x="144155" y="62450"/>
                              <a:pt x="150068" y="59467"/>
                            </a:cubicBezTo>
                            <a:cubicBezTo>
                              <a:pt x="155983" y="56485"/>
                              <a:pt x="187771" y="19201"/>
                              <a:pt x="187771" y="19201"/>
                            </a:cubicBezTo>
                            <a:cubicBezTo>
                              <a:pt x="187771" y="19201"/>
                              <a:pt x="152192" y="60118"/>
                              <a:pt x="151685" y="61098"/>
                            </a:cubicBezTo>
                            <a:cubicBezTo>
                              <a:pt x="151178" y="62077"/>
                              <a:pt x="155983" y="67577"/>
                              <a:pt x="160787" y="65806"/>
                            </a:cubicBezTo>
                            <a:cubicBezTo>
                              <a:pt x="165593" y="64034"/>
                              <a:pt x="177791" y="63941"/>
                              <a:pt x="177052" y="63941"/>
                            </a:cubicBezTo>
                            <a:cubicBezTo>
                              <a:pt x="176312" y="63941"/>
                              <a:pt x="172213" y="68451"/>
                              <a:pt x="171876" y="69908"/>
                            </a:cubicBezTo>
                            <a:cubicBezTo>
                              <a:pt x="171540" y="71365"/>
                              <a:pt x="177605" y="75686"/>
                              <a:pt x="177605" y="75686"/>
                            </a:cubicBezTo>
                            <a:lnTo>
                              <a:pt x="235083" y="63941"/>
                            </a:lnTo>
                            <a:lnTo>
                              <a:pt x="172995" y="76608"/>
                            </a:lnTo>
                            <a:cubicBezTo>
                              <a:pt x="172995" y="76608"/>
                              <a:pt x="168949" y="78749"/>
                              <a:pt x="170095" y="81092"/>
                            </a:cubicBezTo>
                            <a:cubicBezTo>
                              <a:pt x="171243" y="83435"/>
                              <a:pt x="173158" y="86784"/>
                              <a:pt x="175104" y="86734"/>
                            </a:cubicBezTo>
                            <a:cubicBezTo>
                              <a:pt x="177052" y="86684"/>
                              <a:pt x="269828" y="108682"/>
                              <a:pt x="269828" y="108682"/>
                            </a:cubicBezTo>
                            <a:lnTo>
                              <a:pt x="171876" y="89015"/>
                            </a:lnTo>
                            <a:cubicBezTo>
                              <a:pt x="171876" y="89015"/>
                              <a:pt x="161632" y="89506"/>
                              <a:pt x="161632" y="93129"/>
                            </a:cubicBezTo>
                            <a:cubicBezTo>
                              <a:pt x="161632" y="96751"/>
                              <a:pt x="160628" y="97558"/>
                              <a:pt x="161632" y="100324"/>
                            </a:cubicBezTo>
                            <a:cubicBezTo>
                              <a:pt x="162636" y="103089"/>
                              <a:pt x="231756" y="147084"/>
                              <a:pt x="231756" y="147084"/>
                            </a:cubicBezTo>
                            <a:lnTo>
                              <a:pt x="163376" y="104580"/>
                            </a:lnTo>
                            <a:cubicBezTo>
                              <a:pt x="163376" y="104580"/>
                              <a:pt x="157920" y="104784"/>
                              <a:pt x="156352" y="107247"/>
                            </a:cubicBezTo>
                            <a:cubicBezTo>
                              <a:pt x="154786" y="109710"/>
                              <a:pt x="170398" y="178029"/>
                              <a:pt x="170398" y="178029"/>
                            </a:cubicBezTo>
                            <a:lnTo>
                              <a:pt x="151685" y="110357"/>
                            </a:lnTo>
                            <a:cubicBezTo>
                              <a:pt x="151685" y="110357"/>
                              <a:pt x="151138" y="106483"/>
                              <a:pt x="144320" y="105531"/>
                            </a:cubicBezTo>
                            <a:cubicBezTo>
                              <a:pt x="137503" y="104580"/>
                              <a:pt x="131648" y="112037"/>
                              <a:pt x="131648" y="112037"/>
                            </a:cubicBezTo>
                            <a:lnTo>
                              <a:pt x="106083" y="151185"/>
                            </a:lnTo>
                            <a:lnTo>
                              <a:pt x="134174" y="103462"/>
                            </a:lnTo>
                            <a:cubicBezTo>
                              <a:pt x="134174" y="103462"/>
                              <a:pt x="137866" y="94837"/>
                              <a:pt x="133066" y="90786"/>
                            </a:cubicBezTo>
                            <a:cubicBezTo>
                              <a:pt x="128265" y="86734"/>
                              <a:pt x="121015" y="87949"/>
                              <a:pt x="121015" y="87949"/>
                            </a:cubicBezTo>
                            <a:lnTo>
                              <a:pt x="71338" y="104580"/>
                            </a:lnTo>
                            <a:lnTo>
                              <a:pt x="121015" y="85431"/>
                            </a:lnTo>
                            <a:cubicBezTo>
                              <a:pt x="121015" y="85431"/>
                              <a:pt x="121832" y="82121"/>
                              <a:pt x="116433" y="79600"/>
                            </a:cubicBezTo>
                            <a:cubicBezTo>
                              <a:pt x="111033" y="77080"/>
                              <a:pt x="83905" y="75686"/>
                              <a:pt x="83905" y="75686"/>
                            </a:cubicBezTo>
                            <a:lnTo>
                              <a:pt x="0" y="64034"/>
                            </a:lnTo>
                            <a:lnTo>
                              <a:pt x="3319" y="62356"/>
                            </a:lnTo>
                            <a:lnTo>
                              <a:pt x="111627" y="75686"/>
                            </a:lnTo>
                            <a:cubicBezTo>
                              <a:pt x="111627" y="75686"/>
                              <a:pt x="114862" y="74939"/>
                              <a:pt x="114862" y="72424"/>
                            </a:cubicBezTo>
                            <a:cubicBezTo>
                              <a:pt x="114862" y="69908"/>
                              <a:pt x="109740" y="64409"/>
                              <a:pt x="109740" y="64409"/>
                            </a:cubicBezTo>
                            <a:lnTo>
                              <a:pt x="48421" y="24794"/>
                            </a:lnTo>
                            <a:close/>
                          </a:path>
                        </a:pathLst>
                      </a:custGeom>
                      <a:solidFill>
                        <a:srgbClr val="F6F3D0"/>
                      </a:solidFill>
                      <a:ln w="8800" cap="flat">
                        <a:solidFill>
                          <a:srgbClr val="FCD147"/>
                        </a:solidFill>
                        <a:bevel/>
                      </a:ln>
                    </p:spPr>
                  </p:sp>
                  <p:grpSp>
                    <p:nvGrpSpPr>
                      <p:cNvPr id="3899" name="Group 3898"/>
                      <p:cNvGrpSpPr/>
                      <p:nvPr/>
                    </p:nvGrpSpPr>
                    <p:grpSpPr>
                      <a:xfrm>
                        <a:off x="7236137" y="1188354"/>
                        <a:ext cx="277959" cy="182690"/>
                        <a:chOff x="7236137" y="1188354"/>
                        <a:chExt cx="277959" cy="182690"/>
                      </a:xfrm>
                    </p:grpSpPr>
                    <p:sp>
                      <p:nvSpPr>
                        <p:cNvPr id="3900" name="Freeform 3899"/>
                        <p:cNvSpPr/>
                        <p:nvPr/>
                      </p:nvSpPr>
                      <p:spPr>
                        <a:xfrm rot="3600000">
                          <a:off x="7265688" y="1310681"/>
                          <a:ext cx="5953" cy="1139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953" h="11391">
                              <a:moveTo>
                                <a:pt x="0" y="8859"/>
                              </a:moveTo>
                              <a:cubicBezTo>
                                <a:pt x="0" y="8859"/>
                                <a:pt x="2813" y="7378"/>
                                <a:pt x="3376" y="3920"/>
                              </a:cubicBezTo>
                              <a:cubicBezTo>
                                <a:pt x="3938" y="463"/>
                                <a:pt x="5953" y="-31"/>
                                <a:pt x="5953" y="-31"/>
                              </a:cubicBezTo>
                              <a:cubicBezTo>
                                <a:pt x="5953" y="-31"/>
                                <a:pt x="1768" y="17750"/>
                                <a:pt x="0" y="885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01" name="Freeform 3900"/>
                        <p:cNvSpPr/>
                        <p:nvPr/>
                      </p:nvSpPr>
                      <p:spPr>
                        <a:xfrm>
                          <a:off x="7320921" y="1295591"/>
                          <a:ext cx="15062" cy="1803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5062" h="18036">
                              <a:moveTo>
                                <a:pt x="-15" y="18005"/>
                              </a:moveTo>
                              <a:cubicBezTo>
                                <a:pt x="-15" y="18005"/>
                                <a:pt x="7870" y="2097"/>
                                <a:pt x="13784" y="109"/>
                              </a:cubicBezTo>
                              <a:cubicBezTo>
                                <a:pt x="19698" y="-1880"/>
                                <a:pt x="3927" y="18005"/>
                                <a:pt x="-15" y="1800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02" name="Freeform 3901"/>
                        <p:cNvSpPr/>
                        <p:nvPr/>
                      </p:nvSpPr>
                      <p:spPr>
                        <a:xfrm>
                          <a:off x="7308122" y="1328540"/>
                          <a:ext cx="25828" cy="14587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25828" h="14587">
                              <a:moveTo>
                                <a:pt x="-31" y="12894"/>
                              </a:moveTo>
                              <a:cubicBezTo>
                                <a:pt x="-31" y="12894"/>
                                <a:pt x="22640" y="963"/>
                                <a:pt x="25597" y="-31"/>
                              </a:cubicBezTo>
                              <a:cubicBezTo>
                                <a:pt x="28554" y="-1025"/>
                                <a:pt x="4898" y="20848"/>
                                <a:pt x="-31" y="1289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03" name="Freeform 3902"/>
                        <p:cNvSpPr/>
                        <p:nvPr/>
                      </p:nvSpPr>
                      <p:spPr>
                        <a:xfrm>
                          <a:off x="7280492" y="1323553"/>
                          <a:ext cx="5591" cy="7969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91" h="7969">
                              <a:moveTo>
                                <a:pt x="0" y="7938"/>
                              </a:moveTo>
                              <a:cubicBezTo>
                                <a:pt x="0" y="7938"/>
                                <a:pt x="0" y="-16"/>
                                <a:pt x="3943" y="-16"/>
                              </a:cubicBezTo>
                              <a:cubicBezTo>
                                <a:pt x="7886" y="-16"/>
                                <a:pt x="3943" y="7938"/>
                                <a:pt x="0" y="7938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04" name="Freeform 3903"/>
                        <p:cNvSpPr/>
                        <p:nvPr/>
                      </p:nvSpPr>
                      <p:spPr>
                        <a:xfrm>
                          <a:off x="7306828" y="1302534"/>
                          <a:ext cx="3973" cy="1505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3973" h="15053">
                              <a:moveTo>
                                <a:pt x="2249" y="124"/>
                              </a:moveTo>
                              <a:cubicBezTo>
                                <a:pt x="2249" y="-1864"/>
                                <a:pt x="6191" y="15038"/>
                                <a:pt x="2249" y="15038"/>
                              </a:cubicBezTo>
                              <a:cubicBezTo>
                                <a:pt x="-1694" y="15038"/>
                                <a:pt x="277" y="124"/>
                                <a:pt x="2249" y="12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05" name="Freeform 3904"/>
                        <p:cNvSpPr/>
                        <p:nvPr/>
                      </p:nvSpPr>
                      <p:spPr>
                        <a:xfrm>
                          <a:off x="7364906" y="1328540"/>
                          <a:ext cx="6607" cy="16638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6607" h="16638">
                              <a:moveTo>
                                <a:pt x="6268" y="-31"/>
                              </a:moveTo>
                              <a:cubicBezTo>
                                <a:pt x="6268" y="-31"/>
                                <a:pt x="-3588" y="20848"/>
                                <a:pt x="1340" y="15877"/>
                              </a:cubicBezTo>
                              <a:cubicBezTo>
                                <a:pt x="6268" y="10905"/>
                                <a:pt x="7254" y="4940"/>
                                <a:pt x="6268" y="-3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06" name="Freeform 3905"/>
                        <p:cNvSpPr/>
                        <p:nvPr/>
                      </p:nvSpPr>
                      <p:spPr>
                        <a:xfrm>
                          <a:off x="7381031" y="1303653"/>
                          <a:ext cx="2772" cy="15939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2772" h="15939">
                              <a:moveTo>
                                <a:pt x="0" y="0"/>
                              </a:moveTo>
                              <a:cubicBezTo>
                                <a:pt x="0" y="0"/>
                                <a:pt x="0" y="15908"/>
                                <a:pt x="1971" y="15908"/>
                              </a:cubicBezTo>
                              <a:cubicBezTo>
                                <a:pt x="3943" y="15908"/>
                                <a:pt x="1971" y="4971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07" name="Freeform 3906"/>
                        <p:cNvSpPr/>
                        <p:nvPr/>
                      </p:nvSpPr>
                      <p:spPr>
                        <a:xfrm>
                          <a:off x="7382972" y="1341450"/>
                          <a:ext cx="6746" cy="19154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6746" h="19154">
                              <a:moveTo>
                                <a:pt x="31" y="0"/>
                              </a:moveTo>
                              <a:cubicBezTo>
                                <a:pt x="31" y="0"/>
                                <a:pt x="-955" y="21858"/>
                                <a:pt x="4959" y="18875"/>
                              </a:cubicBezTo>
                              <a:cubicBezTo>
                                <a:pt x="10873" y="15892"/>
                                <a:pt x="31" y="0"/>
                                <a:pt x="3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08" name="Freeform 3907"/>
                        <p:cNvSpPr/>
                        <p:nvPr/>
                      </p:nvSpPr>
                      <p:spPr>
                        <a:xfrm>
                          <a:off x="7339632" y="1349419"/>
                          <a:ext cx="17742" cy="13142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7742" h="13142">
                              <a:moveTo>
                                <a:pt x="17742" y="-31"/>
                              </a:moveTo>
                              <a:cubicBezTo>
                                <a:pt x="15771" y="-31"/>
                                <a:pt x="0" y="5934"/>
                                <a:pt x="0" y="11900"/>
                              </a:cubicBezTo>
                              <a:cubicBezTo>
                                <a:pt x="0" y="17865"/>
                                <a:pt x="17742" y="-31"/>
                                <a:pt x="17742" y="-3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09" name="Freeform 3908"/>
                        <p:cNvSpPr/>
                        <p:nvPr/>
                      </p:nvSpPr>
                      <p:spPr>
                        <a:xfrm>
                          <a:off x="7402747" y="1311623"/>
                          <a:ext cx="12937" cy="24328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2937" h="24328">
                              <a:moveTo>
                                <a:pt x="-31" y="0"/>
                              </a:moveTo>
                              <a:cubicBezTo>
                                <a:pt x="-31" y="0"/>
                                <a:pt x="2926" y="19869"/>
                                <a:pt x="10812" y="23846"/>
                              </a:cubicBezTo>
                              <a:cubicBezTo>
                                <a:pt x="18697" y="27823"/>
                                <a:pt x="1941" y="6944"/>
                                <a:pt x="-3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10" name="Freeform 3909"/>
                        <p:cNvSpPr/>
                        <p:nvPr/>
                      </p:nvSpPr>
                      <p:spPr>
                        <a:xfrm>
                          <a:off x="7418502" y="1317588"/>
                          <a:ext cx="37471" cy="19760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37471" h="19760">
                              <a:moveTo>
                                <a:pt x="0" y="0"/>
                              </a:moveTo>
                              <a:cubicBezTo>
                                <a:pt x="0" y="0"/>
                                <a:pt x="37471" y="12909"/>
                                <a:pt x="37471" y="18875"/>
                              </a:cubicBezTo>
                              <a:cubicBezTo>
                                <a:pt x="37471" y="24840"/>
                                <a:pt x="1956" y="0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11" name="Freeform 3910"/>
                        <p:cNvSpPr/>
                        <p:nvPr/>
                      </p:nvSpPr>
                      <p:spPr>
                        <a:xfrm>
                          <a:off x="7423446" y="1336043"/>
                          <a:ext cx="5822" cy="10020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822" h="10020">
                              <a:moveTo>
                                <a:pt x="2926" y="7379"/>
                              </a:moveTo>
                              <a:cubicBezTo>
                                <a:pt x="5883" y="13344"/>
                                <a:pt x="-31" y="8373"/>
                                <a:pt x="-31" y="2408"/>
                              </a:cubicBezTo>
                              <a:cubicBezTo>
                                <a:pt x="-31" y="-3558"/>
                                <a:pt x="10812" y="2408"/>
                                <a:pt x="2926" y="737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12" name="Freeform 3911"/>
                        <p:cNvSpPr/>
                        <p:nvPr/>
                      </p:nvSpPr>
                      <p:spPr>
                        <a:xfrm>
                          <a:off x="7440171" y="1349419"/>
                          <a:ext cx="7208" cy="643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7208" h="6431">
                              <a:moveTo>
                                <a:pt x="0" y="-31"/>
                              </a:moveTo>
                              <a:cubicBezTo>
                                <a:pt x="1971" y="-31"/>
                                <a:pt x="9857" y="6431"/>
                                <a:pt x="6407" y="6431"/>
                              </a:cubicBezTo>
                              <a:cubicBezTo>
                                <a:pt x="2957" y="6431"/>
                                <a:pt x="0" y="-31"/>
                                <a:pt x="0" y="-3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13" name="Freeform 3912"/>
                        <p:cNvSpPr/>
                        <p:nvPr/>
                      </p:nvSpPr>
                      <p:spPr>
                        <a:xfrm>
                          <a:off x="7421459" y="1290744"/>
                          <a:ext cx="15663" cy="1659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5663" h="16591">
                              <a:moveTo>
                                <a:pt x="0" y="0"/>
                              </a:moveTo>
                              <a:cubicBezTo>
                                <a:pt x="0" y="0"/>
                                <a:pt x="11813" y="21857"/>
                                <a:pt x="15263" y="15395"/>
                              </a:cubicBezTo>
                              <a:cubicBezTo>
                                <a:pt x="18712" y="8933"/>
                                <a:pt x="0" y="0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14" name="Freeform 3913"/>
                        <p:cNvSpPr/>
                        <p:nvPr/>
                      </p:nvSpPr>
                      <p:spPr>
                        <a:xfrm>
                          <a:off x="7467801" y="1310643"/>
                          <a:ext cx="14646" cy="526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4646" h="5266">
                              <a:moveTo>
                                <a:pt x="-31" y="-31"/>
                              </a:moveTo>
                              <a:cubicBezTo>
                                <a:pt x="16726" y="-31"/>
                                <a:pt x="16726" y="-31"/>
                                <a:pt x="11797" y="-31"/>
                              </a:cubicBezTo>
                              <a:cubicBezTo>
                                <a:pt x="11797" y="-31"/>
                                <a:pt x="14754" y="11900"/>
                                <a:pt x="-31" y="-3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15" name="Freeform 3914"/>
                        <p:cNvSpPr/>
                        <p:nvPr/>
                      </p:nvSpPr>
                      <p:spPr>
                        <a:xfrm>
                          <a:off x="7477042" y="1320570"/>
                          <a:ext cx="6838" cy="1034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6838" h="10346">
                              <a:moveTo>
                                <a:pt x="585" y="-16"/>
                              </a:moveTo>
                              <a:cubicBezTo>
                                <a:pt x="585" y="-16"/>
                                <a:pt x="-2372" y="12910"/>
                                <a:pt x="4528" y="9927"/>
                              </a:cubicBezTo>
                              <a:cubicBezTo>
                                <a:pt x="11428" y="6944"/>
                                <a:pt x="585" y="-16"/>
                                <a:pt x="585" y="-1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16" name="Freeform 3915"/>
                        <p:cNvSpPr/>
                        <p:nvPr/>
                      </p:nvSpPr>
                      <p:spPr>
                        <a:xfrm>
                          <a:off x="7453016" y="1317588"/>
                          <a:ext cx="9102" cy="7969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9102" h="7969">
                              <a:moveTo>
                                <a:pt x="-31" y="-16"/>
                              </a:moveTo>
                              <a:cubicBezTo>
                                <a:pt x="-31" y="-16"/>
                                <a:pt x="5883" y="8932"/>
                                <a:pt x="7855" y="7938"/>
                              </a:cubicBezTo>
                              <a:cubicBezTo>
                                <a:pt x="9826" y="6944"/>
                                <a:pt x="10812" y="-16"/>
                                <a:pt x="-31" y="-1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17" name="Freeform 3916"/>
                        <p:cNvSpPr/>
                        <p:nvPr/>
                      </p:nvSpPr>
                      <p:spPr>
                        <a:xfrm>
                          <a:off x="7402931" y="1285197"/>
                          <a:ext cx="8501" cy="8948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8501" h="8948">
                              <a:moveTo>
                                <a:pt x="-18" y="-37"/>
                              </a:moveTo>
                              <a:cubicBezTo>
                                <a:pt x="-18" y="-37"/>
                                <a:pt x="2347" y="8911"/>
                                <a:pt x="7078" y="8911"/>
                              </a:cubicBezTo>
                              <a:cubicBezTo>
                                <a:pt x="11810" y="8911"/>
                                <a:pt x="3530" y="1752"/>
                                <a:pt x="1756" y="1752"/>
                              </a:cubicBezTo>
                              <a:cubicBezTo>
                                <a:pt x="-18" y="1752"/>
                                <a:pt x="1756" y="1752"/>
                                <a:pt x="-18" y="-3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18" name="Freeform 3917"/>
                        <p:cNvSpPr/>
                        <p:nvPr/>
                      </p:nvSpPr>
                      <p:spPr>
                        <a:xfrm>
                          <a:off x="7445531" y="1294146"/>
                          <a:ext cx="25643" cy="5220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25643" h="5220">
                              <a:moveTo>
                                <a:pt x="-37" y="-37"/>
                              </a:moveTo>
                              <a:cubicBezTo>
                                <a:pt x="-37" y="-37"/>
                                <a:pt x="22141" y="858"/>
                                <a:pt x="25393" y="4139"/>
                              </a:cubicBezTo>
                              <a:cubicBezTo>
                                <a:pt x="28646" y="7419"/>
                                <a:pt x="-37" y="2349"/>
                                <a:pt x="-37" y="-3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19" name="Freeform 3918"/>
                        <p:cNvSpPr/>
                        <p:nvPr/>
                      </p:nvSpPr>
                      <p:spPr>
                        <a:xfrm>
                          <a:off x="7493952" y="1304865"/>
                          <a:ext cx="5360" cy="5779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360" h="5779">
                              <a:moveTo>
                                <a:pt x="5360" y="-19"/>
                              </a:moveTo>
                              <a:cubicBezTo>
                                <a:pt x="5360" y="-19"/>
                                <a:pt x="2402" y="8333"/>
                                <a:pt x="333" y="5052"/>
                              </a:cubicBezTo>
                              <a:cubicBezTo>
                                <a:pt x="-1737" y="1771"/>
                                <a:pt x="5360" y="-19"/>
                                <a:pt x="5360" y="-1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20" name="Freeform 3919"/>
                        <p:cNvSpPr/>
                        <p:nvPr/>
                      </p:nvSpPr>
                      <p:spPr>
                        <a:xfrm>
                          <a:off x="7490441" y="1319778"/>
                          <a:ext cx="5267" cy="6338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267" h="6338">
                              <a:moveTo>
                                <a:pt x="0" y="-19"/>
                              </a:moveTo>
                              <a:cubicBezTo>
                                <a:pt x="0" y="-19"/>
                                <a:pt x="0" y="9526"/>
                                <a:pt x="4140" y="5350"/>
                              </a:cubicBezTo>
                              <a:cubicBezTo>
                                <a:pt x="8280" y="1174"/>
                                <a:pt x="0" y="-19"/>
                                <a:pt x="0" y="-1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21" name="Freeform 3920"/>
                        <p:cNvSpPr/>
                        <p:nvPr/>
                      </p:nvSpPr>
                      <p:spPr>
                        <a:xfrm>
                          <a:off x="7481015" y="1299318"/>
                          <a:ext cx="17003" cy="307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7003" h="3076">
                              <a:moveTo>
                                <a:pt x="-37" y="755"/>
                              </a:moveTo>
                              <a:cubicBezTo>
                                <a:pt x="-37" y="755"/>
                                <a:pt x="12974" y="-1035"/>
                                <a:pt x="16522" y="755"/>
                              </a:cubicBezTo>
                              <a:cubicBezTo>
                                <a:pt x="20071" y="2545"/>
                                <a:pt x="4103" y="4931"/>
                                <a:pt x="-37" y="75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22" name="Freeform 3921"/>
                        <p:cNvSpPr/>
                        <p:nvPr/>
                      </p:nvSpPr>
                      <p:spPr>
                        <a:xfrm>
                          <a:off x="7446686" y="1304865"/>
                          <a:ext cx="12429" cy="3542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2429" h="3542">
                              <a:moveTo>
                                <a:pt x="0" y="-19"/>
                              </a:moveTo>
                              <a:cubicBezTo>
                                <a:pt x="0" y="-19"/>
                                <a:pt x="12410" y="578"/>
                                <a:pt x="12410" y="2964"/>
                              </a:cubicBezTo>
                              <a:cubicBezTo>
                                <a:pt x="12410" y="5350"/>
                                <a:pt x="0" y="-19"/>
                                <a:pt x="0" y="-1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23" name="Freeform 3922"/>
                        <p:cNvSpPr/>
                        <p:nvPr/>
                      </p:nvSpPr>
                      <p:spPr>
                        <a:xfrm>
                          <a:off x="7420073" y="1268280"/>
                          <a:ext cx="20376" cy="377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20376" h="3775">
                              <a:moveTo>
                                <a:pt x="0" y="3756"/>
                              </a:moveTo>
                              <a:cubicBezTo>
                                <a:pt x="0" y="3756"/>
                                <a:pt x="17141" y="-2209"/>
                                <a:pt x="20098" y="774"/>
                              </a:cubicBezTo>
                              <a:cubicBezTo>
                                <a:pt x="23055" y="3756"/>
                                <a:pt x="1174" y="3756"/>
                                <a:pt x="0" y="375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24" name="Freeform 3923"/>
                        <p:cNvSpPr/>
                        <p:nvPr/>
                      </p:nvSpPr>
                      <p:spPr>
                        <a:xfrm>
                          <a:off x="7452600" y="1266696"/>
                          <a:ext cx="36085" cy="657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36085" h="6571">
                              <a:moveTo>
                                <a:pt x="14184" y="-28"/>
                              </a:moveTo>
                              <a:cubicBezTo>
                                <a:pt x="14184" y="-28"/>
                                <a:pt x="36085" y="1762"/>
                                <a:pt x="36085" y="4744"/>
                              </a:cubicBezTo>
                              <a:cubicBezTo>
                                <a:pt x="36085" y="7727"/>
                                <a:pt x="17141" y="2358"/>
                                <a:pt x="14184" y="3551"/>
                              </a:cubicBezTo>
                              <a:cubicBezTo>
                                <a:pt x="11227" y="4744"/>
                                <a:pt x="0" y="6534"/>
                                <a:pt x="0" y="6534"/>
                              </a:cubicBezTo>
                              <a:cubicBezTo>
                                <a:pt x="0" y="6534"/>
                                <a:pt x="10636" y="-28"/>
                                <a:pt x="14184" y="-28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25" name="Freeform 3924"/>
                        <p:cNvSpPr/>
                        <p:nvPr/>
                      </p:nvSpPr>
                      <p:spPr>
                        <a:xfrm>
                          <a:off x="7486329" y="1282774"/>
                          <a:ext cx="16356" cy="568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6356" h="5686">
                              <a:moveTo>
                                <a:pt x="-28" y="0"/>
                              </a:moveTo>
                              <a:cubicBezTo>
                                <a:pt x="-28" y="0"/>
                                <a:pt x="12392" y="7158"/>
                                <a:pt x="15940" y="5369"/>
                              </a:cubicBezTo>
                              <a:cubicBezTo>
                                <a:pt x="19489" y="3579"/>
                                <a:pt x="-28" y="0"/>
                                <a:pt x="-28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26" name="Freeform 3925"/>
                        <p:cNvSpPr/>
                        <p:nvPr/>
                      </p:nvSpPr>
                      <p:spPr>
                        <a:xfrm>
                          <a:off x="7466230" y="1281656"/>
                          <a:ext cx="7670" cy="3542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7670" h="3542">
                              <a:moveTo>
                                <a:pt x="-37" y="1119"/>
                              </a:moveTo>
                              <a:cubicBezTo>
                                <a:pt x="-37" y="1119"/>
                                <a:pt x="2920" y="3505"/>
                                <a:pt x="5877" y="3505"/>
                              </a:cubicBezTo>
                              <a:cubicBezTo>
                                <a:pt x="8834" y="3505"/>
                                <a:pt x="8834" y="-2461"/>
                                <a:pt x="-37" y="111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27" name="Freeform 3926"/>
                        <p:cNvSpPr/>
                        <p:nvPr/>
                      </p:nvSpPr>
                      <p:spPr>
                        <a:xfrm>
                          <a:off x="7446085" y="1279232"/>
                          <a:ext cx="7993" cy="4008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7993" h="4008">
                              <a:moveTo>
                                <a:pt x="0" y="-37"/>
                              </a:moveTo>
                              <a:cubicBezTo>
                                <a:pt x="0" y="-37"/>
                                <a:pt x="5618" y="5630"/>
                                <a:pt x="7688" y="3542"/>
                              </a:cubicBezTo>
                              <a:cubicBezTo>
                                <a:pt x="9758" y="1454"/>
                                <a:pt x="0" y="-37"/>
                                <a:pt x="0" y="-3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28" name="Freeform 3927"/>
                        <p:cNvSpPr/>
                        <p:nvPr/>
                      </p:nvSpPr>
                      <p:spPr>
                        <a:xfrm>
                          <a:off x="7499312" y="1270424"/>
                          <a:ext cx="8732" cy="8808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8732" h="8808">
                              <a:moveTo>
                                <a:pt x="0" y="419"/>
                              </a:moveTo>
                              <a:cubicBezTo>
                                <a:pt x="0" y="419"/>
                                <a:pt x="5914" y="8771"/>
                                <a:pt x="8280" y="8771"/>
                              </a:cubicBezTo>
                              <a:cubicBezTo>
                                <a:pt x="10645" y="8771"/>
                                <a:pt x="2661" y="-2265"/>
                                <a:pt x="0" y="41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29" name="Freeform 3928"/>
                        <p:cNvSpPr/>
                        <p:nvPr/>
                      </p:nvSpPr>
                      <p:spPr>
                        <a:xfrm>
                          <a:off x="7491180" y="1252342"/>
                          <a:ext cx="10534" cy="3589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0534" h="3589">
                              <a:moveTo>
                                <a:pt x="1035" y="3589"/>
                              </a:moveTo>
                              <a:cubicBezTo>
                                <a:pt x="1035" y="3589"/>
                                <a:pt x="-3696" y="2992"/>
                                <a:pt x="6949" y="606"/>
                              </a:cubicBezTo>
                              <a:cubicBezTo>
                                <a:pt x="17594" y="-1780"/>
                                <a:pt x="1035" y="3589"/>
                                <a:pt x="1035" y="358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30" name="Freeform 3929"/>
                        <p:cNvSpPr/>
                        <p:nvPr/>
                      </p:nvSpPr>
                      <p:spPr>
                        <a:xfrm>
                          <a:off x="7469742" y="1254765"/>
                          <a:ext cx="13630" cy="3589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3630" h="3589">
                              <a:moveTo>
                                <a:pt x="0" y="3551"/>
                              </a:moveTo>
                              <a:cubicBezTo>
                                <a:pt x="0" y="3551"/>
                                <a:pt x="10054" y="-28"/>
                                <a:pt x="13011" y="-28"/>
                              </a:cubicBezTo>
                              <a:cubicBezTo>
                                <a:pt x="15968" y="-28"/>
                                <a:pt x="7688" y="3551"/>
                                <a:pt x="0" y="355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31" name="Freeform 3930"/>
                        <p:cNvSpPr/>
                        <p:nvPr/>
                      </p:nvSpPr>
                      <p:spPr>
                        <a:xfrm>
                          <a:off x="7507628" y="1264319"/>
                          <a:ext cx="6468" cy="9228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6468" h="9228">
                              <a:moveTo>
                                <a:pt x="-37" y="-37"/>
                              </a:moveTo>
                              <a:cubicBezTo>
                                <a:pt x="-37" y="-37"/>
                                <a:pt x="6468" y="4139"/>
                                <a:pt x="6468" y="8314"/>
                              </a:cubicBezTo>
                              <a:cubicBezTo>
                                <a:pt x="6468" y="12490"/>
                                <a:pt x="1146" y="1156"/>
                                <a:pt x="-37" y="-3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32" name="Freeform 3931"/>
                        <p:cNvSpPr/>
                        <p:nvPr/>
                      </p:nvSpPr>
                      <p:spPr>
                        <a:xfrm>
                          <a:off x="7366940" y="1305470"/>
                          <a:ext cx="5729" cy="15519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729" h="15519">
                              <a:moveTo>
                                <a:pt x="2855" y="-28"/>
                              </a:moveTo>
                              <a:cubicBezTo>
                                <a:pt x="2855" y="-28"/>
                                <a:pt x="-3650" y="15482"/>
                                <a:pt x="2855" y="15482"/>
                              </a:cubicBezTo>
                              <a:cubicBezTo>
                                <a:pt x="9361" y="15482"/>
                                <a:pt x="2855" y="-28"/>
                                <a:pt x="2855" y="-28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33" name="Freeform 3932"/>
                        <p:cNvSpPr/>
                        <p:nvPr/>
                      </p:nvSpPr>
                      <p:spPr>
                        <a:xfrm>
                          <a:off x="7348504" y="1326349"/>
                          <a:ext cx="5637" cy="773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637" h="7736">
                              <a:moveTo>
                                <a:pt x="0" y="7727"/>
                              </a:moveTo>
                              <a:cubicBezTo>
                                <a:pt x="0" y="7727"/>
                                <a:pt x="3548" y="-624"/>
                                <a:pt x="5323" y="-28"/>
                              </a:cubicBezTo>
                              <a:cubicBezTo>
                                <a:pt x="7097" y="569"/>
                                <a:pt x="0" y="7727"/>
                                <a:pt x="0" y="772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34" name="Freeform 3933"/>
                        <p:cNvSpPr/>
                        <p:nvPr/>
                      </p:nvSpPr>
                      <p:spPr>
                        <a:xfrm>
                          <a:off x="7364813" y="1361163"/>
                          <a:ext cx="5360" cy="363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360" h="3635">
                              <a:moveTo>
                                <a:pt x="250" y="354"/>
                              </a:moveTo>
                              <a:cubicBezTo>
                                <a:pt x="250" y="354"/>
                                <a:pt x="-1525" y="3635"/>
                                <a:pt x="3502" y="3635"/>
                              </a:cubicBezTo>
                              <a:cubicBezTo>
                                <a:pt x="8529" y="3635"/>
                                <a:pt x="2024" y="-1435"/>
                                <a:pt x="250" y="35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35" name="Freeform 3934"/>
                        <p:cNvSpPr/>
                        <p:nvPr/>
                      </p:nvSpPr>
                      <p:spPr>
                        <a:xfrm>
                          <a:off x="7391104" y="1366615"/>
                          <a:ext cx="8963" cy="4427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8963" h="4427">
                              <a:moveTo>
                                <a:pt x="-18" y="867"/>
                              </a:moveTo>
                              <a:cubicBezTo>
                                <a:pt x="-18" y="867"/>
                                <a:pt x="5304" y="7429"/>
                                <a:pt x="8261" y="2656"/>
                              </a:cubicBezTo>
                              <a:cubicBezTo>
                                <a:pt x="11218" y="-2116"/>
                                <a:pt x="5304" y="867"/>
                                <a:pt x="-18" y="86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36" name="Freeform 3935"/>
                        <p:cNvSpPr/>
                        <p:nvPr/>
                      </p:nvSpPr>
                      <p:spPr>
                        <a:xfrm>
                          <a:off x="7388146" y="1331103"/>
                          <a:ext cx="5221" cy="9368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221" h="9368">
                              <a:moveTo>
                                <a:pt x="-18" y="0"/>
                              </a:moveTo>
                              <a:cubicBezTo>
                                <a:pt x="-18" y="0"/>
                                <a:pt x="1460" y="6851"/>
                                <a:pt x="3530" y="8939"/>
                              </a:cubicBezTo>
                              <a:cubicBezTo>
                                <a:pt x="5600" y="11027"/>
                                <a:pt x="7078" y="4763"/>
                                <a:pt x="-18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37" name="Freeform 3936"/>
                        <p:cNvSpPr/>
                        <p:nvPr/>
                      </p:nvSpPr>
                      <p:spPr>
                        <a:xfrm>
                          <a:off x="7334319" y="1344199"/>
                          <a:ext cx="11828" cy="1295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1828" h="12956">
                              <a:moveTo>
                                <a:pt x="11828" y="615"/>
                              </a:moveTo>
                              <a:cubicBezTo>
                                <a:pt x="11828" y="615"/>
                                <a:pt x="0" y="15529"/>
                                <a:pt x="0" y="12546"/>
                              </a:cubicBezTo>
                              <a:cubicBezTo>
                                <a:pt x="0" y="9563"/>
                                <a:pt x="10636" y="-2964"/>
                                <a:pt x="11828" y="61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38" name="Freeform 3937"/>
                        <p:cNvSpPr/>
                        <p:nvPr/>
                      </p:nvSpPr>
                      <p:spPr>
                        <a:xfrm>
                          <a:off x="7355573" y="1284592"/>
                          <a:ext cx="3650" cy="9554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3650" h="9554">
                              <a:moveTo>
                                <a:pt x="1802" y="-28"/>
                              </a:moveTo>
                              <a:cubicBezTo>
                                <a:pt x="1802" y="-28"/>
                                <a:pt x="-2338" y="8323"/>
                                <a:pt x="1802" y="9517"/>
                              </a:cubicBezTo>
                              <a:cubicBezTo>
                                <a:pt x="5942" y="10710"/>
                                <a:pt x="1802" y="2358"/>
                                <a:pt x="1802" y="-28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39" name="Freeform 3938"/>
                        <p:cNvSpPr/>
                        <p:nvPr/>
                      </p:nvSpPr>
                      <p:spPr>
                        <a:xfrm>
                          <a:off x="7338478" y="1309059"/>
                          <a:ext cx="10026" cy="19527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0026" h="19527">
                              <a:moveTo>
                                <a:pt x="10026" y="-37"/>
                              </a:moveTo>
                              <a:cubicBezTo>
                                <a:pt x="10026" y="-37"/>
                                <a:pt x="-28" y="16069"/>
                                <a:pt x="-28" y="19052"/>
                              </a:cubicBezTo>
                              <a:cubicBezTo>
                                <a:pt x="-28" y="22035"/>
                                <a:pt x="10026" y="10700"/>
                                <a:pt x="10026" y="-3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40" name="Freeform 3939"/>
                        <p:cNvSpPr/>
                        <p:nvPr/>
                      </p:nvSpPr>
                      <p:spPr>
                        <a:xfrm>
                          <a:off x="7289964" y="1329798"/>
                          <a:ext cx="9703" cy="13842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9703" h="13842">
                              <a:moveTo>
                                <a:pt x="0" y="13823"/>
                              </a:moveTo>
                              <a:cubicBezTo>
                                <a:pt x="0" y="13823"/>
                                <a:pt x="4722" y="1892"/>
                                <a:pt x="8862" y="102"/>
                              </a:cubicBezTo>
                              <a:cubicBezTo>
                                <a:pt x="13002" y="-1687"/>
                                <a:pt x="0" y="13823"/>
                                <a:pt x="0" y="13823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41" name="Freeform 3940"/>
                        <p:cNvSpPr/>
                        <p:nvPr/>
                      </p:nvSpPr>
                      <p:spPr>
                        <a:xfrm>
                          <a:off x="7303594" y="1348999"/>
                          <a:ext cx="15755" cy="1118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5755" h="11185">
                              <a:moveTo>
                                <a:pt x="-37" y="0"/>
                              </a:moveTo>
                              <a:cubicBezTo>
                                <a:pt x="-37" y="0"/>
                                <a:pt x="9721" y="15202"/>
                                <a:pt x="14748" y="10132"/>
                              </a:cubicBezTo>
                              <a:cubicBezTo>
                                <a:pt x="19775" y="5061"/>
                                <a:pt x="4694" y="8342"/>
                                <a:pt x="-3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42" name="Freeform 3941"/>
                        <p:cNvSpPr/>
                        <p:nvPr/>
                      </p:nvSpPr>
                      <p:spPr>
                        <a:xfrm>
                          <a:off x="7254480" y="1318007"/>
                          <a:ext cx="11227" cy="1491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1227" h="14913">
                              <a:moveTo>
                                <a:pt x="0" y="-37"/>
                              </a:moveTo>
                              <a:cubicBezTo>
                                <a:pt x="0" y="-37"/>
                                <a:pt x="2356" y="14876"/>
                                <a:pt x="9453" y="14876"/>
                              </a:cubicBezTo>
                              <a:cubicBezTo>
                                <a:pt x="16550" y="14876"/>
                                <a:pt x="0" y="5331"/>
                                <a:pt x="0" y="-3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43" name="Freeform 3942"/>
                        <p:cNvSpPr/>
                        <p:nvPr/>
                      </p:nvSpPr>
                      <p:spPr>
                        <a:xfrm>
                          <a:off x="7256836" y="1303653"/>
                          <a:ext cx="24488" cy="7410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24488" h="7410">
                              <a:moveTo>
                                <a:pt x="0" y="6562"/>
                              </a:moveTo>
                              <a:cubicBezTo>
                                <a:pt x="0" y="6562"/>
                                <a:pt x="15377" y="0"/>
                                <a:pt x="23065" y="0"/>
                              </a:cubicBezTo>
                              <a:cubicBezTo>
                                <a:pt x="30753" y="0"/>
                                <a:pt x="3844" y="10439"/>
                                <a:pt x="0" y="656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44" name="Freeform 3943"/>
                        <p:cNvSpPr/>
                        <p:nvPr/>
                      </p:nvSpPr>
                      <p:spPr>
                        <a:xfrm>
                          <a:off x="7284466" y="1297688"/>
                          <a:ext cx="19128" cy="14587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9128" h="14587">
                              <a:moveTo>
                                <a:pt x="19091" y="0"/>
                              </a:moveTo>
                              <a:cubicBezTo>
                                <a:pt x="19091" y="0"/>
                                <a:pt x="-2199" y="11931"/>
                                <a:pt x="166" y="14317"/>
                              </a:cubicBezTo>
                              <a:cubicBezTo>
                                <a:pt x="2532" y="16703"/>
                                <a:pt x="17021" y="2088"/>
                                <a:pt x="1909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45" name="Freeform 3944"/>
                        <p:cNvSpPr/>
                        <p:nvPr/>
                      </p:nvSpPr>
                      <p:spPr>
                        <a:xfrm>
                          <a:off x="7303410" y="1323972"/>
                          <a:ext cx="3881" cy="3262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3881" h="3262">
                              <a:moveTo>
                                <a:pt x="1922" y="-37"/>
                              </a:moveTo>
                              <a:cubicBezTo>
                                <a:pt x="1922" y="-37"/>
                                <a:pt x="-2514" y="1454"/>
                                <a:pt x="1922" y="2945"/>
                              </a:cubicBezTo>
                              <a:cubicBezTo>
                                <a:pt x="6358" y="4437"/>
                                <a:pt x="1922" y="-37"/>
                                <a:pt x="1922" y="-3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46" name="Freeform 3945"/>
                        <p:cNvSpPr/>
                        <p:nvPr/>
                      </p:nvSpPr>
                      <p:spPr>
                        <a:xfrm>
                          <a:off x="7315191" y="1320384"/>
                          <a:ext cx="3742" cy="596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3742" h="5965">
                              <a:moveTo>
                                <a:pt x="3742" y="-28"/>
                              </a:moveTo>
                              <a:cubicBezTo>
                                <a:pt x="3742" y="-28"/>
                                <a:pt x="-2172" y="5937"/>
                                <a:pt x="785" y="5937"/>
                              </a:cubicBezTo>
                              <a:cubicBezTo>
                                <a:pt x="3742" y="5937"/>
                                <a:pt x="3742" y="-28"/>
                                <a:pt x="3742" y="-28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47" name="Freeform 3946"/>
                        <p:cNvSpPr/>
                        <p:nvPr/>
                      </p:nvSpPr>
                      <p:spPr>
                        <a:xfrm>
                          <a:off x="7341435" y="1283287"/>
                          <a:ext cx="9056" cy="787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9056" h="7876">
                              <a:moveTo>
                                <a:pt x="-28" y="7839"/>
                              </a:moveTo>
                              <a:cubicBezTo>
                                <a:pt x="-28" y="7839"/>
                                <a:pt x="7069" y="-2899"/>
                                <a:pt x="8843" y="680"/>
                              </a:cubicBezTo>
                              <a:cubicBezTo>
                                <a:pt x="10618" y="4260"/>
                                <a:pt x="-28" y="7839"/>
                                <a:pt x="-28" y="783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48" name="Freeform 3947"/>
                        <p:cNvSpPr/>
                        <p:nvPr/>
                      </p:nvSpPr>
                      <p:spPr>
                        <a:xfrm>
                          <a:off x="7325679" y="1302488"/>
                          <a:ext cx="15755" cy="18222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5755" h="18222">
                              <a:moveTo>
                                <a:pt x="15728" y="-28"/>
                              </a:moveTo>
                              <a:cubicBezTo>
                                <a:pt x="15728" y="-28"/>
                                <a:pt x="-2902" y="21149"/>
                                <a:pt x="351" y="17868"/>
                              </a:cubicBezTo>
                              <a:cubicBezTo>
                                <a:pt x="3604" y="14587"/>
                                <a:pt x="13953" y="11306"/>
                                <a:pt x="15728" y="-28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49" name="Freeform 3948"/>
                        <p:cNvSpPr/>
                        <p:nvPr/>
                      </p:nvSpPr>
                      <p:spPr>
                        <a:xfrm>
                          <a:off x="7351092" y="1297129"/>
                          <a:ext cx="3142" cy="9507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3142" h="9507">
                              <a:moveTo>
                                <a:pt x="1552" y="-37"/>
                              </a:moveTo>
                              <a:cubicBezTo>
                                <a:pt x="1552" y="-37"/>
                                <a:pt x="-1996" y="9507"/>
                                <a:pt x="1552" y="9507"/>
                              </a:cubicBezTo>
                              <a:cubicBezTo>
                                <a:pt x="5101" y="9507"/>
                                <a:pt x="1552" y="-37"/>
                                <a:pt x="1552" y="-3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50" name="Freeform 3949"/>
                        <p:cNvSpPr/>
                        <p:nvPr/>
                      </p:nvSpPr>
                      <p:spPr>
                        <a:xfrm>
                          <a:off x="7312465" y="1286968"/>
                          <a:ext cx="20699" cy="9880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20699" h="9880">
                              <a:moveTo>
                                <a:pt x="-37" y="8731"/>
                              </a:moveTo>
                              <a:cubicBezTo>
                                <a:pt x="-37" y="10122"/>
                                <a:pt x="15340" y="-19"/>
                                <a:pt x="20071" y="-19"/>
                              </a:cubicBezTo>
                              <a:cubicBezTo>
                                <a:pt x="24802" y="-19"/>
                                <a:pt x="2329" y="13901"/>
                                <a:pt x="-37" y="873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51" name="Freeform 3950"/>
                        <p:cNvSpPr/>
                        <p:nvPr/>
                      </p:nvSpPr>
                      <p:spPr>
                        <a:xfrm>
                          <a:off x="7271852" y="1336696"/>
                          <a:ext cx="12151" cy="8668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2151" h="8668">
                              <a:moveTo>
                                <a:pt x="-34" y="-34"/>
                              </a:moveTo>
                              <a:cubicBezTo>
                                <a:pt x="-34" y="-34"/>
                                <a:pt x="3909" y="11101"/>
                                <a:pt x="10414" y="8118"/>
                              </a:cubicBezTo>
                              <a:cubicBezTo>
                                <a:pt x="16920" y="5136"/>
                                <a:pt x="3120" y="5534"/>
                                <a:pt x="-34" y="-3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52" name="Freeform 3951"/>
                        <p:cNvSpPr/>
                        <p:nvPr/>
                      </p:nvSpPr>
                      <p:spPr>
                        <a:xfrm>
                          <a:off x="7289364" y="1347229"/>
                          <a:ext cx="9102" cy="5639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9102" h="5639">
                              <a:moveTo>
                                <a:pt x="0" y="-28"/>
                              </a:moveTo>
                              <a:cubicBezTo>
                                <a:pt x="0" y="-28"/>
                                <a:pt x="0" y="7130"/>
                                <a:pt x="7097" y="5341"/>
                              </a:cubicBezTo>
                              <a:cubicBezTo>
                                <a:pt x="14194" y="3551"/>
                                <a:pt x="0" y="-28"/>
                                <a:pt x="0" y="-28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53" name="Freeform 3952"/>
                        <p:cNvSpPr/>
                        <p:nvPr/>
                      </p:nvSpPr>
                      <p:spPr>
                        <a:xfrm>
                          <a:off x="7293430" y="1317401"/>
                          <a:ext cx="2587" cy="5360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2587" h="5360">
                              <a:moveTo>
                                <a:pt x="1257" y="-28"/>
                              </a:moveTo>
                              <a:cubicBezTo>
                                <a:pt x="1257" y="-28"/>
                                <a:pt x="-1700" y="5341"/>
                                <a:pt x="1257" y="5341"/>
                              </a:cubicBezTo>
                              <a:cubicBezTo>
                                <a:pt x="4214" y="5341"/>
                                <a:pt x="1257" y="-28"/>
                                <a:pt x="1257" y="-28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54" name="Freeform 3953"/>
                        <p:cNvSpPr/>
                        <p:nvPr/>
                      </p:nvSpPr>
                      <p:spPr>
                        <a:xfrm>
                          <a:off x="7321891" y="1339772"/>
                          <a:ext cx="8594" cy="7457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8594" h="7457">
                              <a:moveTo>
                                <a:pt x="0" y="7429"/>
                              </a:moveTo>
                              <a:cubicBezTo>
                                <a:pt x="0" y="7429"/>
                                <a:pt x="6210" y="-1818"/>
                                <a:pt x="8280" y="270"/>
                              </a:cubicBezTo>
                              <a:cubicBezTo>
                                <a:pt x="10350" y="2358"/>
                                <a:pt x="1183" y="7429"/>
                                <a:pt x="0" y="742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55" name="Freeform 3954"/>
                        <p:cNvSpPr/>
                        <p:nvPr/>
                      </p:nvSpPr>
                      <p:spPr>
                        <a:xfrm>
                          <a:off x="7351461" y="1358087"/>
                          <a:ext cx="5960" cy="9414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960" h="9414">
                              <a:moveTo>
                                <a:pt x="0" y="9395"/>
                              </a:moveTo>
                              <a:cubicBezTo>
                                <a:pt x="0" y="9395"/>
                                <a:pt x="2366" y="-2535"/>
                                <a:pt x="5323" y="447"/>
                              </a:cubicBezTo>
                              <a:cubicBezTo>
                                <a:pt x="8280" y="3430"/>
                                <a:pt x="0" y="9395"/>
                                <a:pt x="0" y="939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56" name="Freeform 3955"/>
                        <p:cNvSpPr/>
                        <p:nvPr/>
                      </p:nvSpPr>
                      <p:spPr>
                        <a:xfrm>
                          <a:off x="7409354" y="1347415"/>
                          <a:ext cx="4574" cy="1491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4574" h="14913">
                              <a:moveTo>
                                <a:pt x="1247" y="-16"/>
                              </a:moveTo>
                              <a:cubicBezTo>
                                <a:pt x="-724" y="-16"/>
                                <a:pt x="-724" y="14898"/>
                                <a:pt x="3219" y="14898"/>
                              </a:cubicBezTo>
                              <a:cubicBezTo>
                                <a:pt x="7162" y="14898"/>
                                <a:pt x="1247" y="-16"/>
                                <a:pt x="1247" y="-1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57" name="Freeform 3956"/>
                        <p:cNvSpPr/>
                        <p:nvPr/>
                      </p:nvSpPr>
                      <p:spPr>
                        <a:xfrm>
                          <a:off x="7422429" y="1353054"/>
                          <a:ext cx="9934" cy="6292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9934" h="6292">
                              <a:moveTo>
                                <a:pt x="0" y="2299"/>
                              </a:moveTo>
                              <a:cubicBezTo>
                                <a:pt x="0" y="2299"/>
                                <a:pt x="986" y="6276"/>
                                <a:pt x="6900" y="6276"/>
                              </a:cubicBezTo>
                              <a:cubicBezTo>
                                <a:pt x="12814" y="6276"/>
                                <a:pt x="9857" y="-4660"/>
                                <a:pt x="0" y="229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58" name="Freeform 3957"/>
                        <p:cNvSpPr/>
                        <p:nvPr/>
                      </p:nvSpPr>
                      <p:spPr>
                        <a:xfrm>
                          <a:off x="7455973" y="1342754"/>
                          <a:ext cx="11135" cy="526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1135" h="5266">
                              <a:moveTo>
                                <a:pt x="0" y="2656"/>
                              </a:moveTo>
                              <a:cubicBezTo>
                                <a:pt x="0" y="2656"/>
                                <a:pt x="3912" y="8622"/>
                                <a:pt x="9826" y="2656"/>
                              </a:cubicBezTo>
                              <a:cubicBezTo>
                                <a:pt x="15740" y="-3309"/>
                                <a:pt x="0" y="2656"/>
                                <a:pt x="0" y="265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59" name="Freeform 3958"/>
                        <p:cNvSpPr/>
                        <p:nvPr/>
                      </p:nvSpPr>
                      <p:spPr>
                        <a:xfrm>
                          <a:off x="7398126" y="1298200"/>
                          <a:ext cx="10534" cy="1244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0534" h="12443">
                              <a:moveTo>
                                <a:pt x="1140" y="-15"/>
                              </a:moveTo>
                              <a:lnTo>
                                <a:pt x="10504" y="12412"/>
                              </a:lnTo>
                              <a:cubicBezTo>
                                <a:pt x="10504" y="12412"/>
                                <a:pt x="-4281" y="11219"/>
                                <a:pt x="1140" y="-1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60" name="Freeform 3959"/>
                        <p:cNvSpPr/>
                        <p:nvPr/>
                      </p:nvSpPr>
                      <p:spPr>
                        <a:xfrm>
                          <a:off x="7404688" y="1338466"/>
                          <a:ext cx="8594" cy="4987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8594" h="4987">
                              <a:moveTo>
                                <a:pt x="0" y="-16"/>
                              </a:moveTo>
                              <a:cubicBezTo>
                                <a:pt x="0" y="-16"/>
                                <a:pt x="4928" y="4956"/>
                                <a:pt x="4928" y="4956"/>
                              </a:cubicBezTo>
                              <a:cubicBezTo>
                                <a:pt x="4928" y="4956"/>
                                <a:pt x="15771" y="-16"/>
                                <a:pt x="0" y="-1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61" name="Freeform 3960"/>
                        <p:cNvSpPr/>
                        <p:nvPr/>
                      </p:nvSpPr>
                      <p:spPr>
                        <a:xfrm>
                          <a:off x="7256836" y="1236077"/>
                          <a:ext cx="9102" cy="7457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9102" h="7457">
                              <a:moveTo>
                                <a:pt x="0" y="-31"/>
                              </a:moveTo>
                              <a:cubicBezTo>
                                <a:pt x="0" y="-31"/>
                                <a:pt x="1971" y="7426"/>
                                <a:pt x="7393" y="7426"/>
                              </a:cubicBezTo>
                              <a:cubicBezTo>
                                <a:pt x="12814" y="7426"/>
                                <a:pt x="3943" y="-31"/>
                                <a:pt x="0" y="-3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62" name="Freeform 3961"/>
                        <p:cNvSpPr/>
                        <p:nvPr/>
                      </p:nvSpPr>
                      <p:spPr>
                        <a:xfrm>
                          <a:off x="7276566" y="1236076"/>
                          <a:ext cx="11828" cy="11418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1828" h="11418">
                              <a:moveTo>
                                <a:pt x="-15" y="-31"/>
                              </a:moveTo>
                              <a:cubicBezTo>
                                <a:pt x="-15" y="-31"/>
                                <a:pt x="7870" y="11403"/>
                                <a:pt x="11320" y="11403"/>
                              </a:cubicBezTo>
                              <a:cubicBezTo>
                                <a:pt x="14770" y="11403"/>
                                <a:pt x="-15" y="-31"/>
                                <a:pt x="-15" y="-3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63" name="Freeform 3962"/>
                        <p:cNvSpPr/>
                        <p:nvPr/>
                      </p:nvSpPr>
                      <p:spPr>
                        <a:xfrm>
                          <a:off x="7307106" y="1249918"/>
                          <a:ext cx="15617" cy="503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5617" h="5033">
                              <a:moveTo>
                                <a:pt x="0" y="1041"/>
                              </a:moveTo>
                              <a:cubicBezTo>
                                <a:pt x="0" y="1041"/>
                                <a:pt x="10842" y="5018"/>
                                <a:pt x="14785" y="5018"/>
                              </a:cubicBezTo>
                              <a:cubicBezTo>
                                <a:pt x="18728" y="5018"/>
                                <a:pt x="7885" y="-2936"/>
                                <a:pt x="0" y="104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64" name="Freeform 3963"/>
                        <p:cNvSpPr/>
                        <p:nvPr/>
                      </p:nvSpPr>
                      <p:spPr>
                        <a:xfrm>
                          <a:off x="7332749" y="1255883"/>
                          <a:ext cx="8871" cy="503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8871" h="5033">
                              <a:moveTo>
                                <a:pt x="-15" y="1041"/>
                              </a:moveTo>
                              <a:cubicBezTo>
                                <a:pt x="-15" y="1041"/>
                                <a:pt x="3927" y="5018"/>
                                <a:pt x="7870" y="5018"/>
                              </a:cubicBezTo>
                              <a:cubicBezTo>
                                <a:pt x="11813" y="5018"/>
                                <a:pt x="3927" y="-2936"/>
                                <a:pt x="-15" y="104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65" name="Freeform 3964"/>
                        <p:cNvSpPr/>
                        <p:nvPr/>
                      </p:nvSpPr>
                      <p:spPr>
                        <a:xfrm>
                          <a:off x="7279522" y="1220138"/>
                          <a:ext cx="10904" cy="946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0904" h="9461">
                              <a:moveTo>
                                <a:pt x="-15" y="0"/>
                              </a:moveTo>
                              <a:cubicBezTo>
                                <a:pt x="-15" y="0"/>
                                <a:pt x="2942" y="9445"/>
                                <a:pt x="9349" y="9445"/>
                              </a:cubicBezTo>
                              <a:cubicBezTo>
                                <a:pt x="15755" y="9445"/>
                                <a:pt x="-15" y="0"/>
                                <a:pt x="-15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66" name="Freeform 3965"/>
                        <p:cNvSpPr/>
                        <p:nvPr/>
                      </p:nvSpPr>
                      <p:spPr>
                        <a:xfrm>
                          <a:off x="7298235" y="1237708"/>
                          <a:ext cx="9148" cy="6292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9148" h="6292">
                              <a:moveTo>
                                <a:pt x="0" y="1320"/>
                              </a:moveTo>
                              <a:cubicBezTo>
                                <a:pt x="0" y="1320"/>
                                <a:pt x="5914" y="6292"/>
                                <a:pt x="7885" y="6292"/>
                              </a:cubicBezTo>
                              <a:cubicBezTo>
                                <a:pt x="9857" y="6292"/>
                                <a:pt x="10842" y="-3651"/>
                                <a:pt x="0" y="132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67" name="Freeform 3966"/>
                        <p:cNvSpPr/>
                        <p:nvPr/>
                      </p:nvSpPr>
                      <p:spPr>
                        <a:xfrm>
                          <a:off x="7296294" y="1251969"/>
                          <a:ext cx="13307" cy="5872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3307" h="5872">
                              <a:moveTo>
                                <a:pt x="-31" y="-16"/>
                              </a:moveTo>
                              <a:cubicBezTo>
                                <a:pt x="-31" y="-16"/>
                                <a:pt x="18697" y="4956"/>
                                <a:pt x="11797" y="4956"/>
                              </a:cubicBezTo>
                              <a:cubicBezTo>
                                <a:pt x="4898" y="4956"/>
                                <a:pt x="-31" y="8933"/>
                                <a:pt x="-31" y="-1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68" name="Freeform 3967"/>
                        <p:cNvSpPr/>
                        <p:nvPr/>
                      </p:nvSpPr>
                      <p:spPr>
                        <a:xfrm>
                          <a:off x="7246025" y="1240457"/>
                          <a:ext cx="4620" cy="7550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4620" h="7550">
                              <a:moveTo>
                                <a:pt x="-31" y="7519"/>
                              </a:moveTo>
                              <a:cubicBezTo>
                                <a:pt x="-31" y="7519"/>
                                <a:pt x="955" y="-2423"/>
                                <a:pt x="3912" y="559"/>
                              </a:cubicBezTo>
                              <a:cubicBezTo>
                                <a:pt x="6869" y="3542"/>
                                <a:pt x="-31" y="7519"/>
                                <a:pt x="-31" y="751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69" name="Freeform 3968"/>
                        <p:cNvSpPr/>
                        <p:nvPr/>
                      </p:nvSpPr>
                      <p:spPr>
                        <a:xfrm>
                          <a:off x="7254896" y="1248007"/>
                          <a:ext cx="34468" cy="8948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34468" h="8948">
                              <a:moveTo>
                                <a:pt x="0" y="-31"/>
                              </a:moveTo>
                              <a:cubicBezTo>
                                <a:pt x="0" y="-31"/>
                                <a:pt x="19683" y="6929"/>
                                <a:pt x="17711" y="5934"/>
                              </a:cubicBezTo>
                              <a:cubicBezTo>
                                <a:pt x="15740" y="4940"/>
                                <a:pt x="34468" y="8917"/>
                                <a:pt x="34468" y="8917"/>
                              </a:cubicBezTo>
                              <a:cubicBezTo>
                                <a:pt x="34468" y="8917"/>
                                <a:pt x="13769" y="-31"/>
                                <a:pt x="0" y="-3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70" name="Freeform 3969"/>
                        <p:cNvSpPr/>
                        <p:nvPr/>
                      </p:nvSpPr>
                      <p:spPr>
                        <a:xfrm>
                          <a:off x="7263767" y="1220138"/>
                          <a:ext cx="11366" cy="699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1366" h="6991">
                              <a:moveTo>
                                <a:pt x="-31" y="6960"/>
                              </a:moveTo>
                              <a:cubicBezTo>
                                <a:pt x="-31" y="6960"/>
                                <a:pt x="3912" y="0"/>
                                <a:pt x="9826" y="0"/>
                              </a:cubicBezTo>
                              <a:cubicBezTo>
                                <a:pt x="15740" y="0"/>
                                <a:pt x="2926" y="6960"/>
                                <a:pt x="-31" y="696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71" name="Freeform 3970"/>
                        <p:cNvSpPr/>
                        <p:nvPr/>
                      </p:nvSpPr>
                      <p:spPr>
                        <a:xfrm>
                          <a:off x="7315977" y="1241017"/>
                          <a:ext cx="17095" cy="10999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7095" h="10999">
                              <a:moveTo>
                                <a:pt x="0" y="0"/>
                              </a:moveTo>
                              <a:cubicBezTo>
                                <a:pt x="0" y="0"/>
                                <a:pt x="13799" y="11931"/>
                                <a:pt x="16756" y="10936"/>
                              </a:cubicBezTo>
                              <a:cubicBezTo>
                                <a:pt x="19713" y="9942"/>
                                <a:pt x="1971" y="0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72" name="Freeform 3971"/>
                        <p:cNvSpPr/>
                        <p:nvPr/>
                      </p:nvSpPr>
                      <p:spPr>
                        <a:xfrm>
                          <a:off x="7299251" y="1206250"/>
                          <a:ext cx="9703" cy="12909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9703" h="12909">
                              <a:moveTo>
                                <a:pt x="-31" y="-31"/>
                              </a:moveTo>
                              <a:cubicBezTo>
                                <a:pt x="-31" y="-31"/>
                                <a:pt x="4898" y="12894"/>
                                <a:pt x="8840" y="12894"/>
                              </a:cubicBezTo>
                              <a:cubicBezTo>
                                <a:pt x="12783" y="12894"/>
                                <a:pt x="2433" y="2455"/>
                                <a:pt x="-31" y="-3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73" name="Freeform 3972"/>
                        <p:cNvSpPr/>
                        <p:nvPr/>
                      </p:nvSpPr>
                      <p:spPr>
                        <a:xfrm>
                          <a:off x="7316993" y="1206250"/>
                          <a:ext cx="4851" cy="17244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4851" h="17244">
                              <a:moveTo>
                                <a:pt x="-31" y="-31"/>
                              </a:moveTo>
                              <a:cubicBezTo>
                                <a:pt x="-31" y="-31"/>
                                <a:pt x="462" y="13391"/>
                                <a:pt x="3912" y="16871"/>
                              </a:cubicBezTo>
                              <a:cubicBezTo>
                                <a:pt x="7362" y="20351"/>
                                <a:pt x="-31" y="-31"/>
                                <a:pt x="-31" y="-3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74" name="Freeform 3973"/>
                        <p:cNvSpPr/>
                        <p:nvPr/>
                      </p:nvSpPr>
                      <p:spPr>
                        <a:xfrm>
                          <a:off x="7331778" y="1223121"/>
                          <a:ext cx="6977" cy="1351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6977" h="13515">
                              <a:moveTo>
                                <a:pt x="-31" y="0"/>
                              </a:moveTo>
                              <a:cubicBezTo>
                                <a:pt x="-31" y="0"/>
                                <a:pt x="1941" y="8948"/>
                                <a:pt x="5883" y="12925"/>
                              </a:cubicBezTo>
                              <a:cubicBezTo>
                                <a:pt x="9826" y="16902"/>
                                <a:pt x="1941" y="0"/>
                                <a:pt x="-3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75" name="Freeform 3974"/>
                        <p:cNvSpPr/>
                        <p:nvPr/>
                      </p:nvSpPr>
                      <p:spPr>
                        <a:xfrm>
                          <a:off x="7337693" y="1197302"/>
                          <a:ext cx="5914" cy="1887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914" h="18875">
                              <a:moveTo>
                                <a:pt x="-31" y="-31"/>
                              </a:moveTo>
                              <a:cubicBezTo>
                                <a:pt x="-31" y="-31"/>
                                <a:pt x="955" y="18875"/>
                                <a:pt x="4898" y="18875"/>
                              </a:cubicBezTo>
                              <a:cubicBezTo>
                                <a:pt x="8840" y="18875"/>
                                <a:pt x="-31" y="2952"/>
                                <a:pt x="-31" y="-3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76" name="Freeform 3975"/>
                        <p:cNvSpPr/>
                        <p:nvPr/>
                      </p:nvSpPr>
                      <p:spPr>
                        <a:xfrm>
                          <a:off x="7345548" y="1236077"/>
                          <a:ext cx="7762" cy="1542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7762" h="15426">
                              <a:moveTo>
                                <a:pt x="0" y="-31"/>
                              </a:moveTo>
                              <a:cubicBezTo>
                                <a:pt x="0" y="-31"/>
                                <a:pt x="2957" y="18859"/>
                                <a:pt x="6900" y="14882"/>
                              </a:cubicBezTo>
                              <a:cubicBezTo>
                                <a:pt x="10842" y="10906"/>
                                <a:pt x="0" y="-31"/>
                                <a:pt x="0" y="-3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77" name="Freeform 3976"/>
                        <p:cNvSpPr/>
                        <p:nvPr/>
                      </p:nvSpPr>
                      <p:spPr>
                        <a:xfrm>
                          <a:off x="7352478" y="1223121"/>
                          <a:ext cx="7855" cy="19294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7855" h="19294">
                              <a:moveTo>
                                <a:pt x="-31" y="0"/>
                              </a:moveTo>
                              <a:cubicBezTo>
                                <a:pt x="-31" y="0"/>
                                <a:pt x="7855" y="15908"/>
                                <a:pt x="7855" y="18890"/>
                              </a:cubicBezTo>
                              <a:cubicBezTo>
                                <a:pt x="7855" y="21873"/>
                                <a:pt x="-31" y="6960"/>
                                <a:pt x="-3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78" name="Freeform 3977"/>
                        <p:cNvSpPr/>
                        <p:nvPr/>
                      </p:nvSpPr>
                      <p:spPr>
                        <a:xfrm>
                          <a:off x="7324847" y="1199259"/>
                          <a:ext cx="5313" cy="946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313" h="9461">
                              <a:moveTo>
                                <a:pt x="0" y="0"/>
                              </a:moveTo>
                              <a:cubicBezTo>
                                <a:pt x="0" y="0"/>
                                <a:pt x="6900" y="1988"/>
                                <a:pt x="4928" y="7954"/>
                              </a:cubicBezTo>
                              <a:cubicBezTo>
                                <a:pt x="2957" y="13919"/>
                                <a:pt x="0" y="0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79" name="Freeform 3978"/>
                        <p:cNvSpPr/>
                        <p:nvPr/>
                      </p:nvSpPr>
                      <p:spPr>
                        <a:xfrm>
                          <a:off x="7307106" y="1223120"/>
                          <a:ext cx="18112" cy="1295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8112" h="12956">
                              <a:moveTo>
                                <a:pt x="0" y="0"/>
                              </a:moveTo>
                              <a:cubicBezTo>
                                <a:pt x="0" y="0"/>
                                <a:pt x="14785" y="12925"/>
                                <a:pt x="17742" y="12925"/>
                              </a:cubicBezTo>
                              <a:cubicBezTo>
                                <a:pt x="20699" y="12925"/>
                                <a:pt x="5914" y="0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80" name="Freeform 3979"/>
                        <p:cNvSpPr/>
                        <p:nvPr/>
                      </p:nvSpPr>
                      <p:spPr>
                        <a:xfrm>
                          <a:off x="7332749" y="1240038"/>
                          <a:ext cx="10534" cy="946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0534" h="9461">
                              <a:moveTo>
                                <a:pt x="-15" y="-16"/>
                              </a:moveTo>
                              <a:cubicBezTo>
                                <a:pt x="-15" y="-16"/>
                                <a:pt x="3927" y="9430"/>
                                <a:pt x="9349" y="9430"/>
                              </a:cubicBezTo>
                              <a:cubicBezTo>
                                <a:pt x="14770" y="9430"/>
                                <a:pt x="-15" y="-16"/>
                                <a:pt x="-15" y="-1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81" name="Freeform 3980"/>
                        <p:cNvSpPr/>
                        <p:nvPr/>
                      </p:nvSpPr>
                      <p:spPr>
                        <a:xfrm>
                          <a:off x="7288393" y="1210211"/>
                          <a:ext cx="11089" cy="946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1089" h="9461">
                              <a:moveTo>
                                <a:pt x="-15" y="-16"/>
                              </a:moveTo>
                              <a:cubicBezTo>
                                <a:pt x="-15" y="-16"/>
                                <a:pt x="2942" y="9430"/>
                                <a:pt x="9349" y="9430"/>
                              </a:cubicBezTo>
                              <a:cubicBezTo>
                                <a:pt x="15755" y="9430"/>
                                <a:pt x="2449" y="2470"/>
                                <a:pt x="-15" y="-1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82" name="Freeform 3981"/>
                        <p:cNvSpPr/>
                        <p:nvPr/>
                      </p:nvSpPr>
                      <p:spPr>
                        <a:xfrm>
                          <a:off x="7307567" y="1201776"/>
                          <a:ext cx="5313" cy="11698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313" h="11698">
                              <a:moveTo>
                                <a:pt x="524" y="466"/>
                              </a:moveTo>
                              <a:cubicBezTo>
                                <a:pt x="524" y="466"/>
                                <a:pt x="-1941" y="13888"/>
                                <a:pt x="3481" y="11403"/>
                              </a:cubicBezTo>
                              <a:cubicBezTo>
                                <a:pt x="8902" y="8917"/>
                                <a:pt x="524" y="-2517"/>
                                <a:pt x="524" y="46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83" name="Freeform 3982"/>
                        <p:cNvSpPr/>
                        <p:nvPr/>
                      </p:nvSpPr>
                      <p:spPr>
                        <a:xfrm>
                          <a:off x="7340326" y="1220138"/>
                          <a:ext cx="8409" cy="1118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8409" h="11185">
                              <a:moveTo>
                                <a:pt x="293" y="0"/>
                              </a:moveTo>
                              <a:cubicBezTo>
                                <a:pt x="293" y="0"/>
                                <a:pt x="10149" y="9942"/>
                                <a:pt x="8178" y="10936"/>
                              </a:cubicBezTo>
                              <a:cubicBezTo>
                                <a:pt x="6207" y="11931"/>
                                <a:pt x="-1679" y="9927"/>
                                <a:pt x="293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84" name="Freeform 3983"/>
                        <p:cNvSpPr/>
                        <p:nvPr/>
                      </p:nvSpPr>
                      <p:spPr>
                        <a:xfrm>
                          <a:off x="7236137" y="1261895"/>
                          <a:ext cx="18666" cy="764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8666" h="7643">
                              <a:moveTo>
                                <a:pt x="0" y="0"/>
                              </a:moveTo>
                              <a:cubicBezTo>
                                <a:pt x="0" y="0"/>
                                <a:pt x="11828" y="11931"/>
                                <a:pt x="17742" y="5965"/>
                              </a:cubicBezTo>
                              <a:cubicBezTo>
                                <a:pt x="23656" y="0"/>
                                <a:pt x="0" y="0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85" name="Freeform 3984"/>
                        <p:cNvSpPr/>
                        <p:nvPr/>
                      </p:nvSpPr>
                      <p:spPr>
                        <a:xfrm>
                          <a:off x="7238124" y="1274898"/>
                          <a:ext cx="19174" cy="5919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9174" h="5919">
                              <a:moveTo>
                                <a:pt x="0" y="5888"/>
                              </a:moveTo>
                              <a:cubicBezTo>
                                <a:pt x="0" y="5888"/>
                                <a:pt x="14770" y="-3060"/>
                                <a:pt x="18712" y="917"/>
                              </a:cubicBezTo>
                              <a:cubicBezTo>
                                <a:pt x="22655" y="4893"/>
                                <a:pt x="0" y="5888"/>
                                <a:pt x="0" y="5888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86" name="Freeform 3985"/>
                        <p:cNvSpPr/>
                        <p:nvPr/>
                      </p:nvSpPr>
                      <p:spPr>
                        <a:xfrm>
                          <a:off x="7239557" y="1287621"/>
                          <a:ext cx="15478" cy="540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5478" h="5406">
                              <a:moveTo>
                                <a:pt x="228" y="5394"/>
                              </a:moveTo>
                              <a:cubicBezTo>
                                <a:pt x="228" y="5394"/>
                                <a:pt x="13337" y="-3157"/>
                                <a:pt x="15309" y="1119"/>
                              </a:cubicBezTo>
                              <a:cubicBezTo>
                                <a:pt x="17280" y="5394"/>
                                <a:pt x="-2433" y="5394"/>
                                <a:pt x="228" y="539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87" name="Freeform 3986"/>
                        <p:cNvSpPr/>
                        <p:nvPr/>
                      </p:nvSpPr>
                      <p:spPr>
                        <a:xfrm>
                          <a:off x="7245008" y="1297688"/>
                          <a:ext cx="11505" cy="918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1505" h="9181">
                              <a:moveTo>
                                <a:pt x="0" y="8948"/>
                              </a:moveTo>
                              <a:cubicBezTo>
                                <a:pt x="0" y="8948"/>
                                <a:pt x="6900" y="0"/>
                                <a:pt x="10842" y="0"/>
                              </a:cubicBezTo>
                              <a:cubicBezTo>
                                <a:pt x="14785" y="0"/>
                                <a:pt x="0" y="10937"/>
                                <a:pt x="0" y="8948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88" name="Freeform 3987"/>
                        <p:cNvSpPr/>
                        <p:nvPr/>
                      </p:nvSpPr>
                      <p:spPr>
                        <a:xfrm>
                          <a:off x="7262704" y="1261896"/>
                          <a:ext cx="22963" cy="5639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22963" h="5639">
                              <a:moveTo>
                                <a:pt x="46" y="0"/>
                              </a:moveTo>
                              <a:cubicBezTo>
                                <a:pt x="46" y="0"/>
                                <a:pt x="19760" y="1988"/>
                                <a:pt x="22717" y="4971"/>
                              </a:cubicBezTo>
                              <a:cubicBezTo>
                                <a:pt x="25674" y="7954"/>
                                <a:pt x="-1925" y="0"/>
                                <a:pt x="46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89" name="Freeform 3988"/>
                        <p:cNvSpPr/>
                        <p:nvPr/>
                      </p:nvSpPr>
                      <p:spPr>
                        <a:xfrm>
                          <a:off x="7264737" y="1271869"/>
                          <a:ext cx="16957" cy="6944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6957" h="6944">
                              <a:moveTo>
                                <a:pt x="0" y="6929"/>
                              </a:moveTo>
                              <a:cubicBezTo>
                                <a:pt x="0" y="6929"/>
                                <a:pt x="9841" y="-31"/>
                                <a:pt x="15755" y="-31"/>
                              </a:cubicBezTo>
                              <a:cubicBezTo>
                                <a:pt x="21669" y="-31"/>
                                <a:pt x="4913" y="6929"/>
                                <a:pt x="0" y="692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90" name="Freeform 3989"/>
                        <p:cNvSpPr/>
                        <p:nvPr/>
                      </p:nvSpPr>
                      <p:spPr>
                        <a:xfrm>
                          <a:off x="7261780" y="1282774"/>
                          <a:ext cx="10904" cy="6292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0904" h="6292">
                              <a:moveTo>
                                <a:pt x="-15" y="4971"/>
                              </a:moveTo>
                              <a:cubicBezTo>
                                <a:pt x="-15" y="4971"/>
                                <a:pt x="4913" y="0"/>
                                <a:pt x="8856" y="0"/>
                              </a:cubicBezTo>
                              <a:cubicBezTo>
                                <a:pt x="12798" y="0"/>
                                <a:pt x="11813" y="9942"/>
                                <a:pt x="-15" y="497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91" name="Freeform 3990"/>
                        <p:cNvSpPr/>
                        <p:nvPr/>
                      </p:nvSpPr>
                      <p:spPr>
                        <a:xfrm>
                          <a:off x="7261780" y="1294659"/>
                          <a:ext cx="15755" cy="503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5755" h="5033">
                              <a:moveTo>
                                <a:pt x="0" y="5018"/>
                              </a:moveTo>
                              <a:cubicBezTo>
                                <a:pt x="0" y="5018"/>
                                <a:pt x="15755" y="5018"/>
                                <a:pt x="15755" y="1041"/>
                              </a:cubicBezTo>
                              <a:cubicBezTo>
                                <a:pt x="15755" y="-2936"/>
                                <a:pt x="0" y="5018"/>
                                <a:pt x="0" y="5018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92" name="Freeform 3991"/>
                        <p:cNvSpPr/>
                        <p:nvPr/>
                      </p:nvSpPr>
                      <p:spPr>
                        <a:xfrm>
                          <a:off x="7290380" y="1276203"/>
                          <a:ext cx="7855" cy="699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7855" h="6991">
                              <a:moveTo>
                                <a:pt x="-31" y="3495"/>
                              </a:moveTo>
                              <a:cubicBezTo>
                                <a:pt x="-31" y="3495"/>
                                <a:pt x="7855" y="-4458"/>
                                <a:pt x="7855" y="3495"/>
                              </a:cubicBezTo>
                              <a:cubicBezTo>
                                <a:pt x="7855" y="11449"/>
                                <a:pt x="-31" y="3495"/>
                                <a:pt x="-31" y="349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93" name="Freeform 3992"/>
                        <p:cNvSpPr/>
                        <p:nvPr/>
                      </p:nvSpPr>
                      <p:spPr>
                        <a:xfrm>
                          <a:off x="7279522" y="1282774"/>
                          <a:ext cx="29616" cy="6292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29616" h="6292">
                              <a:moveTo>
                                <a:pt x="0" y="0"/>
                              </a:moveTo>
                              <a:cubicBezTo>
                                <a:pt x="0" y="0"/>
                                <a:pt x="20684" y="9942"/>
                                <a:pt x="28569" y="4971"/>
                              </a:cubicBezTo>
                              <a:cubicBezTo>
                                <a:pt x="36454" y="0"/>
                                <a:pt x="0" y="2983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94" name="Freeform 3993"/>
                        <p:cNvSpPr/>
                        <p:nvPr/>
                      </p:nvSpPr>
                      <p:spPr>
                        <a:xfrm>
                          <a:off x="7279522" y="1290744"/>
                          <a:ext cx="16679" cy="671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6679" h="6711">
                              <a:moveTo>
                                <a:pt x="0" y="3961"/>
                              </a:moveTo>
                              <a:cubicBezTo>
                                <a:pt x="0" y="3961"/>
                                <a:pt x="11813" y="-16"/>
                                <a:pt x="15755" y="-16"/>
                              </a:cubicBezTo>
                              <a:cubicBezTo>
                                <a:pt x="19698" y="-16"/>
                                <a:pt x="10827" y="11915"/>
                                <a:pt x="0" y="396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95" name="Freeform 3994"/>
                        <p:cNvSpPr/>
                        <p:nvPr/>
                      </p:nvSpPr>
                      <p:spPr>
                        <a:xfrm>
                          <a:off x="7288393" y="1263340"/>
                          <a:ext cx="19082" cy="396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9082" h="3961">
                              <a:moveTo>
                                <a:pt x="0" y="1538"/>
                              </a:moveTo>
                              <a:cubicBezTo>
                                <a:pt x="0" y="1538"/>
                                <a:pt x="15262" y="-1942"/>
                                <a:pt x="18712" y="1538"/>
                              </a:cubicBezTo>
                              <a:cubicBezTo>
                                <a:pt x="22162" y="5018"/>
                                <a:pt x="0" y="4521"/>
                                <a:pt x="0" y="1538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96" name="Freeform 3995"/>
                        <p:cNvSpPr/>
                        <p:nvPr/>
                      </p:nvSpPr>
                      <p:spPr>
                        <a:xfrm>
                          <a:off x="7307106" y="1272335"/>
                          <a:ext cx="19914" cy="2517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9914" h="2517">
                              <a:moveTo>
                                <a:pt x="0" y="2486"/>
                              </a:moveTo>
                              <a:cubicBezTo>
                                <a:pt x="0" y="2486"/>
                                <a:pt x="11828" y="-1491"/>
                                <a:pt x="18728" y="497"/>
                              </a:cubicBezTo>
                              <a:cubicBezTo>
                                <a:pt x="25628" y="2486"/>
                                <a:pt x="0" y="2486"/>
                                <a:pt x="0" y="248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97" name="Freeform 3996"/>
                        <p:cNvSpPr/>
                        <p:nvPr/>
                      </p:nvSpPr>
                      <p:spPr>
                        <a:xfrm>
                          <a:off x="7336676" y="1268979"/>
                          <a:ext cx="12013" cy="2377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2013" h="2377">
                              <a:moveTo>
                                <a:pt x="0" y="870"/>
                              </a:moveTo>
                              <a:cubicBezTo>
                                <a:pt x="0" y="870"/>
                                <a:pt x="9857" y="-1119"/>
                                <a:pt x="11828" y="870"/>
                              </a:cubicBezTo>
                              <a:cubicBezTo>
                                <a:pt x="13800" y="2859"/>
                                <a:pt x="0" y="2858"/>
                                <a:pt x="0" y="87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98" name="Freeform 3997"/>
                        <p:cNvSpPr/>
                        <p:nvPr/>
                      </p:nvSpPr>
                      <p:spPr>
                        <a:xfrm>
                          <a:off x="7319950" y="1275038"/>
                          <a:ext cx="13953" cy="4987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3953" h="4987">
                              <a:moveTo>
                                <a:pt x="-31" y="3759"/>
                              </a:moveTo>
                              <a:cubicBezTo>
                                <a:pt x="-31" y="3759"/>
                                <a:pt x="11797" y="-2206"/>
                                <a:pt x="13769" y="777"/>
                              </a:cubicBezTo>
                              <a:cubicBezTo>
                                <a:pt x="15740" y="3759"/>
                                <a:pt x="-31" y="6742"/>
                                <a:pt x="-31" y="375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999" name="Freeform 3998"/>
                        <p:cNvSpPr/>
                        <p:nvPr/>
                      </p:nvSpPr>
                      <p:spPr>
                        <a:xfrm>
                          <a:off x="7342590" y="1274991"/>
                          <a:ext cx="7901" cy="2330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7901" h="2330">
                              <a:moveTo>
                                <a:pt x="0" y="823"/>
                              </a:moveTo>
                              <a:cubicBezTo>
                                <a:pt x="0" y="823"/>
                                <a:pt x="6900" y="-1165"/>
                                <a:pt x="7885" y="823"/>
                              </a:cubicBezTo>
                              <a:cubicBezTo>
                                <a:pt x="8871" y="2812"/>
                                <a:pt x="0" y="2812"/>
                                <a:pt x="0" y="823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00" name="Freeform 3999"/>
                        <p:cNvSpPr/>
                        <p:nvPr/>
                      </p:nvSpPr>
                      <p:spPr>
                        <a:xfrm rot="9000000" flipH="1">
                          <a:off x="7355816" y="1203406"/>
                          <a:ext cx="3201" cy="8342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3201" h="8342">
                              <a:moveTo>
                                <a:pt x="1580" y="-24"/>
                              </a:moveTo>
                              <a:cubicBezTo>
                                <a:pt x="1580" y="-24"/>
                                <a:pt x="-2050" y="7268"/>
                                <a:pt x="1580" y="8309"/>
                              </a:cubicBezTo>
                              <a:cubicBezTo>
                                <a:pt x="5210" y="9351"/>
                                <a:pt x="1580" y="2059"/>
                                <a:pt x="1580" y="-2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01" name="Freeform 4000"/>
                        <p:cNvSpPr/>
                        <p:nvPr/>
                      </p:nvSpPr>
                      <p:spPr>
                        <a:xfrm rot="9000000" flipH="1">
                          <a:off x="7363040" y="1200714"/>
                          <a:ext cx="7941" cy="6877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7941" h="6877">
                              <a:moveTo>
                                <a:pt x="-24" y="6844"/>
                              </a:moveTo>
                              <a:cubicBezTo>
                                <a:pt x="-24" y="6844"/>
                                <a:pt x="6199" y="-2531"/>
                                <a:pt x="7755" y="594"/>
                              </a:cubicBezTo>
                              <a:cubicBezTo>
                                <a:pt x="9311" y="3719"/>
                                <a:pt x="-24" y="6844"/>
                                <a:pt x="-24" y="684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02" name="Freeform 4001"/>
                        <p:cNvSpPr/>
                        <p:nvPr/>
                      </p:nvSpPr>
                      <p:spPr>
                        <a:xfrm rot="9000000" flipH="1">
                          <a:off x="7373443" y="1186075"/>
                          <a:ext cx="18152" cy="8627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8152" h="8627">
                              <a:moveTo>
                                <a:pt x="-32" y="7623"/>
                              </a:moveTo>
                              <a:cubicBezTo>
                                <a:pt x="-32" y="8838"/>
                                <a:pt x="13452" y="-16"/>
                                <a:pt x="17601" y="-16"/>
                              </a:cubicBezTo>
                              <a:cubicBezTo>
                                <a:pt x="21749" y="-16"/>
                                <a:pt x="2042" y="12137"/>
                                <a:pt x="-32" y="7623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03" name="Freeform 4002"/>
                        <p:cNvSpPr/>
                        <p:nvPr/>
                      </p:nvSpPr>
                      <p:spPr>
                        <a:xfrm rot="9000000" flipH="1">
                          <a:off x="7360481" y="1193458"/>
                          <a:ext cx="6807" cy="555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6807" h="5553">
                              <a:moveTo>
                                <a:pt x="0" y="-23"/>
                              </a:moveTo>
                              <a:cubicBezTo>
                                <a:pt x="0" y="-23"/>
                                <a:pt x="1474" y="5529"/>
                                <a:pt x="5529" y="5529"/>
                              </a:cubicBezTo>
                              <a:cubicBezTo>
                                <a:pt x="9583" y="5529"/>
                                <a:pt x="2949" y="-23"/>
                                <a:pt x="0" y="-23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04" name="Freeform 4003"/>
                        <p:cNvSpPr/>
                        <p:nvPr/>
                      </p:nvSpPr>
                      <p:spPr>
                        <a:xfrm flipH="1">
                          <a:off x="7396325" y="1201928"/>
                          <a:ext cx="10350" cy="999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0350" h="9991">
                              <a:moveTo>
                                <a:pt x="-13" y="-27"/>
                              </a:moveTo>
                              <a:cubicBezTo>
                                <a:pt x="-13" y="-27"/>
                                <a:pt x="6886" y="9978"/>
                                <a:pt x="9905" y="9978"/>
                              </a:cubicBezTo>
                              <a:cubicBezTo>
                                <a:pt x="12924" y="9978"/>
                                <a:pt x="-13" y="-27"/>
                                <a:pt x="-13" y="-2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05" name="Freeform 4004"/>
                        <p:cNvSpPr/>
                        <p:nvPr/>
                      </p:nvSpPr>
                      <p:spPr>
                        <a:xfrm flipH="1">
                          <a:off x="7423045" y="1214038"/>
                          <a:ext cx="13665" cy="4404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3665" h="4404">
                              <a:moveTo>
                                <a:pt x="0" y="911"/>
                              </a:moveTo>
                              <a:cubicBezTo>
                                <a:pt x="0" y="911"/>
                                <a:pt x="9487" y="4391"/>
                                <a:pt x="12937" y="4391"/>
                              </a:cubicBezTo>
                              <a:cubicBezTo>
                                <a:pt x="16387" y="4391"/>
                                <a:pt x="6900" y="-2569"/>
                                <a:pt x="0" y="91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06" name="Freeform 4005"/>
                        <p:cNvSpPr/>
                        <p:nvPr/>
                      </p:nvSpPr>
                      <p:spPr>
                        <a:xfrm flipH="1">
                          <a:off x="7442737" y="1219653"/>
                          <a:ext cx="7762" cy="4404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7762" h="4404">
                              <a:moveTo>
                                <a:pt x="-13" y="911"/>
                              </a:moveTo>
                              <a:cubicBezTo>
                                <a:pt x="-13" y="911"/>
                                <a:pt x="3436" y="4391"/>
                                <a:pt x="6886" y="4391"/>
                              </a:cubicBezTo>
                              <a:cubicBezTo>
                                <a:pt x="10336" y="4391"/>
                                <a:pt x="3436" y="-2569"/>
                                <a:pt x="-13" y="91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07" name="Freeform 4006"/>
                        <p:cNvSpPr/>
                        <p:nvPr/>
                      </p:nvSpPr>
                      <p:spPr>
                        <a:xfrm flipH="1">
                          <a:off x="7425638" y="1239420"/>
                          <a:ext cx="9541" cy="8278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9541" h="8278">
                              <a:moveTo>
                                <a:pt x="-13" y="0"/>
                              </a:moveTo>
                              <a:cubicBezTo>
                                <a:pt x="-13" y="0"/>
                                <a:pt x="2574" y="8265"/>
                                <a:pt x="8180" y="8265"/>
                              </a:cubicBezTo>
                              <a:cubicBezTo>
                                <a:pt x="13786" y="8265"/>
                                <a:pt x="-13" y="0"/>
                                <a:pt x="-13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08" name="Freeform 4007"/>
                        <p:cNvSpPr/>
                        <p:nvPr/>
                      </p:nvSpPr>
                      <p:spPr>
                        <a:xfrm flipH="1">
                          <a:off x="7415286" y="1203354"/>
                          <a:ext cx="8005" cy="550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8005" h="5505">
                              <a:moveTo>
                                <a:pt x="0" y="1155"/>
                              </a:moveTo>
                              <a:cubicBezTo>
                                <a:pt x="0" y="1155"/>
                                <a:pt x="5175" y="5505"/>
                                <a:pt x="6900" y="5505"/>
                              </a:cubicBezTo>
                              <a:cubicBezTo>
                                <a:pt x="8625" y="5505"/>
                                <a:pt x="9487" y="-3195"/>
                                <a:pt x="0" y="115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09" name="Freeform 4008"/>
                        <p:cNvSpPr/>
                        <p:nvPr/>
                      </p:nvSpPr>
                      <p:spPr>
                        <a:xfrm flipH="1">
                          <a:off x="7413590" y="1215837"/>
                          <a:ext cx="11644" cy="5138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1644" h="5138">
                              <a:moveTo>
                                <a:pt x="-27" y="-14"/>
                              </a:moveTo>
                              <a:cubicBezTo>
                                <a:pt x="-27" y="-14"/>
                                <a:pt x="16360" y="4336"/>
                                <a:pt x="10323" y="4336"/>
                              </a:cubicBezTo>
                              <a:cubicBezTo>
                                <a:pt x="4286" y="4336"/>
                                <a:pt x="-27" y="7816"/>
                                <a:pt x="-27" y="-1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10" name="Freeform 4009"/>
                        <p:cNvSpPr/>
                        <p:nvPr/>
                      </p:nvSpPr>
                      <p:spPr>
                        <a:xfrm flipH="1">
                          <a:off x="7368797" y="1198384"/>
                          <a:ext cx="3448" cy="5634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3448" h="5634">
                              <a:moveTo>
                                <a:pt x="-23" y="5611"/>
                              </a:moveTo>
                              <a:cubicBezTo>
                                <a:pt x="-23" y="5611"/>
                                <a:pt x="713" y="-1808"/>
                                <a:pt x="2919" y="417"/>
                              </a:cubicBezTo>
                              <a:cubicBezTo>
                                <a:pt x="5126" y="2643"/>
                                <a:pt x="-23" y="5611"/>
                                <a:pt x="-23" y="561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11" name="Freeform 4010"/>
                        <p:cNvSpPr/>
                        <p:nvPr/>
                      </p:nvSpPr>
                      <p:spPr>
                        <a:xfrm flipH="1">
                          <a:off x="7375418" y="1204022"/>
                          <a:ext cx="25721" cy="6677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25721" h="6677">
                              <a:moveTo>
                                <a:pt x="0" y="-23"/>
                              </a:moveTo>
                              <a:cubicBezTo>
                                <a:pt x="0" y="-23"/>
                                <a:pt x="14688" y="5170"/>
                                <a:pt x="13217" y="4428"/>
                              </a:cubicBezTo>
                              <a:cubicBezTo>
                                <a:pt x="11746" y="3687"/>
                                <a:pt x="25721" y="6654"/>
                                <a:pt x="25721" y="6654"/>
                              </a:cubicBezTo>
                              <a:cubicBezTo>
                                <a:pt x="25721" y="6654"/>
                                <a:pt x="10275" y="-23"/>
                                <a:pt x="0" y="-23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12" name="Freeform 4011"/>
                        <p:cNvSpPr/>
                        <p:nvPr/>
                      </p:nvSpPr>
                      <p:spPr>
                        <a:xfrm rot="9000000" flipH="1">
                          <a:off x="7357453" y="1201951"/>
                          <a:ext cx="8500" cy="520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8500" h="5206">
                              <a:moveTo>
                                <a:pt x="-23" y="5182"/>
                              </a:moveTo>
                              <a:cubicBezTo>
                                <a:pt x="-23" y="5182"/>
                                <a:pt x="2926" y="0"/>
                                <a:pt x="7348" y="0"/>
                              </a:cubicBezTo>
                              <a:cubicBezTo>
                                <a:pt x="11771" y="0"/>
                                <a:pt x="2188" y="5182"/>
                                <a:pt x="-23" y="518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13" name="Freeform 4012"/>
                        <p:cNvSpPr/>
                        <p:nvPr/>
                      </p:nvSpPr>
                      <p:spPr>
                        <a:xfrm flipH="1">
                          <a:off x="7430807" y="1206254"/>
                          <a:ext cx="14959" cy="9624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4959" h="9624">
                              <a:moveTo>
                                <a:pt x="0" y="0"/>
                              </a:moveTo>
                              <a:cubicBezTo>
                                <a:pt x="0" y="0"/>
                                <a:pt x="12075" y="10440"/>
                                <a:pt x="14662" y="9570"/>
                              </a:cubicBezTo>
                              <a:cubicBezTo>
                                <a:pt x="17250" y="8700"/>
                                <a:pt x="1725" y="0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14" name="Freeform 4013"/>
                        <p:cNvSpPr/>
                        <p:nvPr/>
                      </p:nvSpPr>
                      <p:spPr>
                        <a:xfrm flipH="1">
                          <a:off x="7442904" y="1227269"/>
                          <a:ext cx="8490" cy="1129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8490" h="11296">
                              <a:moveTo>
                                <a:pt x="-27" y="-27"/>
                              </a:moveTo>
                              <a:cubicBezTo>
                                <a:pt x="-27" y="-27"/>
                                <a:pt x="4286" y="11282"/>
                                <a:pt x="7735" y="11282"/>
                              </a:cubicBezTo>
                              <a:cubicBezTo>
                                <a:pt x="11185" y="11282"/>
                                <a:pt x="2129" y="2148"/>
                                <a:pt x="-27" y="-2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15" name="Freeform 4014"/>
                        <p:cNvSpPr/>
                        <p:nvPr/>
                      </p:nvSpPr>
                      <p:spPr>
                        <a:xfrm flipH="1">
                          <a:off x="7458430" y="1227271"/>
                          <a:ext cx="4245" cy="15089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4245" h="15089">
                              <a:moveTo>
                                <a:pt x="-27" y="-27"/>
                              </a:moveTo>
                              <a:cubicBezTo>
                                <a:pt x="-27" y="-27"/>
                                <a:pt x="404" y="11717"/>
                                <a:pt x="3423" y="14762"/>
                              </a:cubicBezTo>
                              <a:cubicBezTo>
                                <a:pt x="6442" y="17807"/>
                                <a:pt x="-27" y="-27"/>
                                <a:pt x="-27" y="-2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16" name="Freeform 4015"/>
                        <p:cNvSpPr/>
                        <p:nvPr/>
                      </p:nvSpPr>
                      <p:spPr>
                        <a:xfrm flipH="1">
                          <a:off x="7471363" y="1242031"/>
                          <a:ext cx="6105" cy="1182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6105" h="11826">
                              <a:moveTo>
                                <a:pt x="-27" y="0"/>
                              </a:moveTo>
                              <a:cubicBezTo>
                                <a:pt x="-27" y="0"/>
                                <a:pt x="1698" y="7830"/>
                                <a:pt x="5148" y="11310"/>
                              </a:cubicBezTo>
                              <a:cubicBezTo>
                                <a:pt x="8598" y="14790"/>
                                <a:pt x="1698" y="0"/>
                                <a:pt x="-2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17" name="Freeform 4016"/>
                        <p:cNvSpPr/>
                        <p:nvPr/>
                      </p:nvSpPr>
                      <p:spPr>
                        <a:xfrm flipH="1">
                          <a:off x="7476543" y="1219439"/>
                          <a:ext cx="5175" cy="1651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175" h="16516">
                              <a:moveTo>
                                <a:pt x="-27" y="-27"/>
                              </a:moveTo>
                              <a:cubicBezTo>
                                <a:pt x="-27" y="-27"/>
                                <a:pt x="836" y="16516"/>
                                <a:pt x="4285" y="16516"/>
                              </a:cubicBezTo>
                              <a:cubicBezTo>
                                <a:pt x="7735" y="16516"/>
                                <a:pt x="-27" y="2583"/>
                                <a:pt x="-27" y="-2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18" name="Freeform 4017"/>
                        <p:cNvSpPr/>
                        <p:nvPr/>
                      </p:nvSpPr>
                      <p:spPr>
                        <a:xfrm flipH="1">
                          <a:off x="7465298" y="1221150"/>
                          <a:ext cx="4649" cy="8278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4649" h="8278">
                              <a:moveTo>
                                <a:pt x="0" y="0"/>
                              </a:moveTo>
                              <a:cubicBezTo>
                                <a:pt x="0" y="0"/>
                                <a:pt x="6037" y="1740"/>
                                <a:pt x="4312" y="6960"/>
                              </a:cubicBezTo>
                              <a:cubicBezTo>
                                <a:pt x="2587" y="12180"/>
                                <a:pt x="0" y="0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19" name="Freeform 4018"/>
                        <p:cNvSpPr/>
                        <p:nvPr/>
                      </p:nvSpPr>
                      <p:spPr>
                        <a:xfrm flipH="1">
                          <a:off x="7449775" y="1242034"/>
                          <a:ext cx="15848" cy="11337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5848" h="11337">
                              <a:moveTo>
                                <a:pt x="0" y="0"/>
                              </a:moveTo>
                              <a:cubicBezTo>
                                <a:pt x="0" y="0"/>
                                <a:pt x="12937" y="11310"/>
                                <a:pt x="15525" y="11310"/>
                              </a:cubicBezTo>
                              <a:cubicBezTo>
                                <a:pt x="18112" y="11310"/>
                                <a:pt x="5175" y="0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20" name="Freeform 4019"/>
                        <p:cNvSpPr/>
                        <p:nvPr/>
                      </p:nvSpPr>
                      <p:spPr>
                        <a:xfrm flipH="1">
                          <a:off x="7442734" y="1205788"/>
                          <a:ext cx="9218" cy="8278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9218" h="8278">
                              <a:moveTo>
                                <a:pt x="-13" y="-14"/>
                              </a:moveTo>
                              <a:cubicBezTo>
                                <a:pt x="-13" y="-14"/>
                                <a:pt x="3437" y="8251"/>
                                <a:pt x="8180" y="8251"/>
                              </a:cubicBezTo>
                              <a:cubicBezTo>
                                <a:pt x="12924" y="8251"/>
                                <a:pt x="-13" y="-14"/>
                                <a:pt x="-13" y="-1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21" name="Freeform 4020"/>
                        <p:cNvSpPr/>
                        <p:nvPr/>
                      </p:nvSpPr>
                      <p:spPr>
                        <a:xfrm flipH="1">
                          <a:off x="7433403" y="1230735"/>
                          <a:ext cx="9703" cy="8278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9703" h="8278">
                              <a:moveTo>
                                <a:pt x="-13" y="-14"/>
                              </a:moveTo>
                              <a:cubicBezTo>
                                <a:pt x="-13" y="-14"/>
                                <a:pt x="2574" y="8251"/>
                                <a:pt x="8180" y="8251"/>
                              </a:cubicBezTo>
                              <a:cubicBezTo>
                                <a:pt x="13786" y="8251"/>
                                <a:pt x="2143" y="2161"/>
                                <a:pt x="-13" y="-1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22" name="Freeform 4021"/>
                        <p:cNvSpPr/>
                        <p:nvPr/>
                      </p:nvSpPr>
                      <p:spPr>
                        <a:xfrm flipH="1">
                          <a:off x="7450180" y="1223355"/>
                          <a:ext cx="4649" cy="1023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4649" h="10236">
                              <a:moveTo>
                                <a:pt x="458" y="408"/>
                              </a:moveTo>
                              <a:cubicBezTo>
                                <a:pt x="458" y="408"/>
                                <a:pt x="-1698" y="12152"/>
                                <a:pt x="3046" y="9978"/>
                              </a:cubicBezTo>
                              <a:cubicBezTo>
                                <a:pt x="7789" y="7803"/>
                                <a:pt x="458" y="-2202"/>
                                <a:pt x="458" y="408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23" name="Freeform 4022"/>
                        <p:cNvSpPr/>
                        <p:nvPr/>
                      </p:nvSpPr>
                      <p:spPr>
                        <a:xfrm flipH="1">
                          <a:off x="7478847" y="1239422"/>
                          <a:ext cx="7358" cy="9787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7358" h="9787">
                              <a:moveTo>
                                <a:pt x="256" y="0"/>
                              </a:moveTo>
                              <a:cubicBezTo>
                                <a:pt x="256" y="0"/>
                                <a:pt x="8881" y="8700"/>
                                <a:pt x="7156" y="9570"/>
                              </a:cubicBezTo>
                              <a:cubicBezTo>
                                <a:pt x="5431" y="10440"/>
                                <a:pt x="-1469" y="8686"/>
                                <a:pt x="256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24" name="Freeform 4023"/>
                        <p:cNvSpPr/>
                        <p:nvPr/>
                      </p:nvSpPr>
                      <p:spPr>
                        <a:xfrm flipH="1">
                          <a:off x="7361422" y="1214386"/>
                          <a:ext cx="13930" cy="5704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3930" h="5704">
                              <a:moveTo>
                                <a:pt x="0" y="0"/>
                              </a:moveTo>
                              <a:cubicBezTo>
                                <a:pt x="0" y="0"/>
                                <a:pt x="8827" y="8903"/>
                                <a:pt x="13240" y="4452"/>
                              </a:cubicBezTo>
                              <a:cubicBezTo>
                                <a:pt x="17653" y="0"/>
                                <a:pt x="0" y="0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25" name="Freeform 4024"/>
                        <p:cNvSpPr/>
                        <p:nvPr/>
                      </p:nvSpPr>
                      <p:spPr>
                        <a:xfrm flipH="1">
                          <a:off x="7362903" y="1224088"/>
                          <a:ext cx="14309" cy="4417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4309" h="4417">
                              <a:moveTo>
                                <a:pt x="0" y="4394"/>
                              </a:moveTo>
                              <a:cubicBezTo>
                                <a:pt x="0" y="4394"/>
                                <a:pt x="11022" y="-2284"/>
                                <a:pt x="13964" y="684"/>
                              </a:cubicBezTo>
                              <a:cubicBezTo>
                                <a:pt x="16906" y="3652"/>
                                <a:pt x="0" y="4394"/>
                                <a:pt x="0" y="439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26" name="Freeform 4025"/>
                        <p:cNvSpPr/>
                        <p:nvPr/>
                      </p:nvSpPr>
                      <p:spPr>
                        <a:xfrm flipH="1">
                          <a:off x="7363968" y="1233583"/>
                          <a:ext cx="11550" cy="4034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1550" h="4034">
                              <a:moveTo>
                                <a:pt x="170" y="4025"/>
                              </a:moveTo>
                              <a:cubicBezTo>
                                <a:pt x="170" y="4025"/>
                                <a:pt x="9953" y="-2356"/>
                                <a:pt x="11424" y="835"/>
                              </a:cubicBezTo>
                              <a:cubicBezTo>
                                <a:pt x="12895" y="4025"/>
                                <a:pt x="-1816" y="4025"/>
                                <a:pt x="170" y="402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27" name="Freeform 4026"/>
                        <p:cNvSpPr/>
                        <p:nvPr/>
                      </p:nvSpPr>
                      <p:spPr>
                        <a:xfrm flipH="1">
                          <a:off x="7381244" y="1214382"/>
                          <a:ext cx="17136" cy="4208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7136" h="4208">
                              <a:moveTo>
                                <a:pt x="34" y="0"/>
                              </a:moveTo>
                              <a:cubicBezTo>
                                <a:pt x="34" y="0"/>
                                <a:pt x="14746" y="1484"/>
                                <a:pt x="16952" y="3710"/>
                              </a:cubicBezTo>
                              <a:cubicBezTo>
                                <a:pt x="19159" y="5936"/>
                                <a:pt x="-1437" y="0"/>
                                <a:pt x="34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28" name="Freeform 4027"/>
                        <p:cNvSpPr/>
                        <p:nvPr/>
                      </p:nvSpPr>
                      <p:spPr>
                        <a:xfrm flipH="1">
                          <a:off x="7382762" y="1221825"/>
                          <a:ext cx="12654" cy="5182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2654" h="5182">
                              <a:moveTo>
                                <a:pt x="0" y="5170"/>
                              </a:moveTo>
                              <a:cubicBezTo>
                                <a:pt x="0" y="5170"/>
                                <a:pt x="7344" y="-23"/>
                                <a:pt x="11757" y="-23"/>
                              </a:cubicBezTo>
                              <a:cubicBezTo>
                                <a:pt x="16171" y="-23"/>
                                <a:pt x="3666" y="5170"/>
                                <a:pt x="0" y="517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29" name="Freeform 4028"/>
                        <p:cNvSpPr/>
                        <p:nvPr/>
                      </p:nvSpPr>
                      <p:spPr>
                        <a:xfrm flipH="1">
                          <a:off x="7380553" y="1229964"/>
                          <a:ext cx="8137" cy="469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8137" h="4695">
                              <a:moveTo>
                                <a:pt x="-12" y="3710"/>
                              </a:moveTo>
                              <a:cubicBezTo>
                                <a:pt x="-12" y="3710"/>
                                <a:pt x="3666" y="0"/>
                                <a:pt x="6608" y="0"/>
                              </a:cubicBezTo>
                              <a:cubicBezTo>
                                <a:pt x="9551" y="0"/>
                                <a:pt x="8815" y="7419"/>
                                <a:pt x="-12" y="371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30" name="Freeform 4029"/>
                        <p:cNvSpPr/>
                        <p:nvPr/>
                      </p:nvSpPr>
                      <p:spPr>
                        <a:xfrm flipH="1">
                          <a:off x="7380552" y="1238831"/>
                          <a:ext cx="11757" cy="375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1757" h="3756">
                              <a:moveTo>
                                <a:pt x="0" y="3744"/>
                              </a:moveTo>
                              <a:cubicBezTo>
                                <a:pt x="0" y="3744"/>
                                <a:pt x="11757" y="3745"/>
                                <a:pt x="11757" y="777"/>
                              </a:cubicBezTo>
                              <a:cubicBezTo>
                                <a:pt x="11757" y="-2191"/>
                                <a:pt x="0" y="3744"/>
                                <a:pt x="0" y="374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31" name="Freeform 4030"/>
                        <p:cNvSpPr/>
                        <p:nvPr/>
                      </p:nvSpPr>
                      <p:spPr>
                        <a:xfrm flipH="1">
                          <a:off x="7407947" y="1231119"/>
                          <a:ext cx="6873" cy="6117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6873" h="6117">
                              <a:moveTo>
                                <a:pt x="-27" y="3059"/>
                              </a:moveTo>
                              <a:cubicBezTo>
                                <a:pt x="-27" y="3059"/>
                                <a:pt x="6873" y="-3901"/>
                                <a:pt x="6873" y="3059"/>
                              </a:cubicBezTo>
                              <a:cubicBezTo>
                                <a:pt x="6873" y="10018"/>
                                <a:pt x="-27" y="3059"/>
                                <a:pt x="-27" y="305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32" name="Freeform 4031"/>
                        <p:cNvSpPr/>
                        <p:nvPr/>
                      </p:nvSpPr>
                      <p:spPr>
                        <a:xfrm flipH="1">
                          <a:off x="7414439" y="1253807"/>
                          <a:ext cx="25915" cy="550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25915" h="5505">
                              <a:moveTo>
                                <a:pt x="0" y="0"/>
                              </a:moveTo>
                              <a:cubicBezTo>
                                <a:pt x="0" y="0"/>
                                <a:pt x="18099" y="8700"/>
                                <a:pt x="24999" y="4350"/>
                              </a:cubicBezTo>
                              <a:cubicBezTo>
                                <a:pt x="31899" y="0"/>
                                <a:pt x="0" y="2610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33" name="Freeform 4032"/>
                        <p:cNvSpPr/>
                        <p:nvPr/>
                      </p:nvSpPr>
                      <p:spPr>
                        <a:xfrm flipH="1">
                          <a:off x="7398445" y="1243763"/>
                          <a:ext cx="14595" cy="5872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4595" h="5872">
                              <a:moveTo>
                                <a:pt x="0" y="3466"/>
                              </a:moveTo>
                              <a:cubicBezTo>
                                <a:pt x="0" y="3466"/>
                                <a:pt x="10336" y="-14"/>
                                <a:pt x="13786" y="-14"/>
                              </a:cubicBezTo>
                              <a:cubicBezTo>
                                <a:pt x="17236" y="-14"/>
                                <a:pt x="9474" y="10426"/>
                                <a:pt x="0" y="346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34" name="Freeform 4033"/>
                        <p:cNvSpPr/>
                        <p:nvPr/>
                      </p:nvSpPr>
                      <p:spPr>
                        <a:xfrm flipH="1">
                          <a:off x="7406670" y="1225782"/>
                          <a:ext cx="16697" cy="346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6697" h="3466">
                              <a:moveTo>
                                <a:pt x="0" y="1346"/>
                              </a:moveTo>
                              <a:cubicBezTo>
                                <a:pt x="0" y="1346"/>
                                <a:pt x="13355" y="-1699"/>
                                <a:pt x="16374" y="1346"/>
                              </a:cubicBezTo>
                              <a:cubicBezTo>
                                <a:pt x="19393" y="4391"/>
                                <a:pt x="0" y="3956"/>
                                <a:pt x="0" y="134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35" name="Freeform 4034"/>
                        <p:cNvSpPr/>
                        <p:nvPr/>
                      </p:nvSpPr>
                      <p:spPr>
                        <a:xfrm flipH="1">
                          <a:off x="7423047" y="1233657"/>
                          <a:ext cx="17425" cy="2202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7425" h="2202">
                              <a:moveTo>
                                <a:pt x="0" y="2175"/>
                              </a:moveTo>
                              <a:cubicBezTo>
                                <a:pt x="0" y="2175"/>
                                <a:pt x="10350" y="-1305"/>
                                <a:pt x="16387" y="435"/>
                              </a:cubicBezTo>
                              <a:cubicBezTo>
                                <a:pt x="22425" y="2175"/>
                                <a:pt x="0" y="2175"/>
                                <a:pt x="0" y="217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36" name="Freeform 4035"/>
                        <p:cNvSpPr/>
                        <p:nvPr/>
                      </p:nvSpPr>
                      <p:spPr>
                        <a:xfrm flipH="1">
                          <a:off x="7396877" y="1191125"/>
                          <a:ext cx="10512" cy="2080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0512" h="2080">
                              <a:moveTo>
                                <a:pt x="0" y="761"/>
                              </a:moveTo>
                              <a:cubicBezTo>
                                <a:pt x="0" y="761"/>
                                <a:pt x="8625" y="-979"/>
                                <a:pt x="10350" y="761"/>
                              </a:cubicBezTo>
                              <a:cubicBezTo>
                                <a:pt x="12075" y="2501"/>
                                <a:pt x="0" y="2501"/>
                                <a:pt x="0" y="76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37" name="Freeform 4036"/>
                        <p:cNvSpPr/>
                        <p:nvPr/>
                      </p:nvSpPr>
                      <p:spPr>
                        <a:xfrm flipH="1">
                          <a:off x="7434285" y="1236021"/>
                          <a:ext cx="12210" cy="436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12210" h="4363">
                              <a:moveTo>
                                <a:pt x="-27" y="3290"/>
                              </a:moveTo>
                              <a:cubicBezTo>
                                <a:pt x="-27" y="3290"/>
                                <a:pt x="10323" y="-1930"/>
                                <a:pt x="12048" y="680"/>
                              </a:cubicBezTo>
                              <a:cubicBezTo>
                                <a:pt x="13773" y="3290"/>
                                <a:pt x="-27" y="5900"/>
                                <a:pt x="-27" y="329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38" name="Freeform 4037"/>
                        <p:cNvSpPr/>
                        <p:nvPr/>
                      </p:nvSpPr>
                      <p:spPr>
                        <a:xfrm flipH="1">
                          <a:off x="7402046" y="1196391"/>
                          <a:ext cx="6913" cy="2039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6913" h="2039">
                              <a:moveTo>
                                <a:pt x="0" y="720"/>
                              </a:moveTo>
                              <a:cubicBezTo>
                                <a:pt x="0" y="720"/>
                                <a:pt x="6038" y="-1020"/>
                                <a:pt x="6900" y="720"/>
                              </a:cubicBezTo>
                              <a:cubicBezTo>
                                <a:pt x="7762" y="2460"/>
                                <a:pt x="0" y="2460"/>
                                <a:pt x="0" y="72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DEDDD">
                            <a:alpha val="77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</p:grpSp>
                  <p:grpSp>
                    <p:nvGrpSpPr>
                      <p:cNvPr id="4039" name="Group 4038"/>
                      <p:cNvGrpSpPr/>
                      <p:nvPr/>
                    </p:nvGrpSpPr>
                    <p:grpSpPr>
                      <a:xfrm>
                        <a:off x="7209317" y="1175492"/>
                        <a:ext cx="324764" cy="210000"/>
                        <a:chOff x="7209317" y="1175492"/>
                        <a:chExt cx="324764" cy="210000"/>
                      </a:xfrm>
                    </p:grpSpPr>
                    <p:sp>
                      <p:nvSpPr>
                        <p:cNvPr id="4040" name="Freeform 4039"/>
                        <p:cNvSpPr/>
                        <p:nvPr/>
                      </p:nvSpPr>
                      <p:spPr>
                        <a:xfrm>
                          <a:off x="7396188" y="1373372"/>
                          <a:ext cx="5530" cy="484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0" h="4841">
                              <a:moveTo>
                                <a:pt x="0" y="1316"/>
                              </a:moveTo>
                              <a:cubicBezTo>
                                <a:pt x="0" y="46"/>
                                <a:pt x="1680" y="1195"/>
                                <a:pt x="2639" y="-15"/>
                              </a:cubicBezTo>
                              <a:cubicBezTo>
                                <a:pt x="3965" y="-15"/>
                                <a:pt x="5519" y="651"/>
                                <a:pt x="5519" y="1921"/>
                              </a:cubicBezTo>
                              <a:cubicBezTo>
                                <a:pt x="5519" y="3191"/>
                                <a:pt x="3484" y="4825"/>
                                <a:pt x="2159" y="4825"/>
                              </a:cubicBezTo>
                              <a:cubicBezTo>
                                <a:pt x="834" y="4825"/>
                                <a:pt x="0" y="2586"/>
                                <a:pt x="0" y="131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41" name="Freeform 4040"/>
                        <p:cNvSpPr/>
                        <p:nvPr/>
                      </p:nvSpPr>
                      <p:spPr>
                        <a:xfrm>
                          <a:off x="7406680" y="1373372"/>
                          <a:ext cx="5530" cy="484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0" h="4841">
                              <a:moveTo>
                                <a:pt x="0" y="1316"/>
                              </a:moveTo>
                              <a:cubicBezTo>
                                <a:pt x="0" y="46"/>
                                <a:pt x="1680" y="1195"/>
                                <a:pt x="2639" y="-15"/>
                              </a:cubicBezTo>
                              <a:cubicBezTo>
                                <a:pt x="3965" y="-15"/>
                                <a:pt x="5519" y="651"/>
                                <a:pt x="5519" y="1921"/>
                              </a:cubicBezTo>
                              <a:cubicBezTo>
                                <a:pt x="5519" y="3191"/>
                                <a:pt x="3484" y="4825"/>
                                <a:pt x="2159" y="4825"/>
                              </a:cubicBezTo>
                              <a:cubicBezTo>
                                <a:pt x="834" y="4825"/>
                                <a:pt x="0" y="2586"/>
                                <a:pt x="0" y="131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42" name="Freeform 4041"/>
                        <p:cNvSpPr/>
                        <p:nvPr/>
                      </p:nvSpPr>
                      <p:spPr>
                        <a:xfrm>
                          <a:off x="7381313" y="1375793"/>
                          <a:ext cx="5530" cy="484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0" h="4841">
                              <a:moveTo>
                                <a:pt x="0" y="1316"/>
                              </a:moveTo>
                              <a:cubicBezTo>
                                <a:pt x="0" y="46"/>
                                <a:pt x="1680" y="1195"/>
                                <a:pt x="2639" y="-15"/>
                              </a:cubicBezTo>
                              <a:cubicBezTo>
                                <a:pt x="3965" y="-15"/>
                                <a:pt x="5519" y="651"/>
                                <a:pt x="5519" y="1921"/>
                              </a:cubicBezTo>
                              <a:cubicBezTo>
                                <a:pt x="5519" y="3191"/>
                                <a:pt x="3484" y="4825"/>
                                <a:pt x="2159" y="4825"/>
                              </a:cubicBezTo>
                              <a:cubicBezTo>
                                <a:pt x="834" y="4825"/>
                                <a:pt x="0" y="2586"/>
                                <a:pt x="0" y="131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43" name="Freeform 4042"/>
                        <p:cNvSpPr/>
                        <p:nvPr/>
                      </p:nvSpPr>
                      <p:spPr>
                        <a:xfrm>
                          <a:off x="7366721" y="1378212"/>
                          <a:ext cx="5530" cy="484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0" h="4841">
                              <a:moveTo>
                                <a:pt x="0" y="1316"/>
                              </a:moveTo>
                              <a:cubicBezTo>
                                <a:pt x="0" y="46"/>
                                <a:pt x="1680" y="1195"/>
                                <a:pt x="2639" y="-15"/>
                              </a:cubicBezTo>
                              <a:cubicBezTo>
                                <a:pt x="3965" y="-15"/>
                                <a:pt x="5519" y="651"/>
                                <a:pt x="5519" y="1921"/>
                              </a:cubicBezTo>
                              <a:cubicBezTo>
                                <a:pt x="5519" y="3191"/>
                                <a:pt x="3484" y="4825"/>
                                <a:pt x="2159" y="4825"/>
                              </a:cubicBezTo>
                              <a:cubicBezTo>
                                <a:pt x="834" y="4825"/>
                                <a:pt x="0" y="2586"/>
                                <a:pt x="0" y="131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44" name="Freeform 4043"/>
                        <p:cNvSpPr/>
                        <p:nvPr/>
                      </p:nvSpPr>
                      <p:spPr>
                        <a:xfrm>
                          <a:off x="7375783" y="1380632"/>
                          <a:ext cx="5530" cy="484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0" h="4841">
                              <a:moveTo>
                                <a:pt x="0" y="1316"/>
                              </a:moveTo>
                              <a:cubicBezTo>
                                <a:pt x="0" y="46"/>
                                <a:pt x="1680" y="1195"/>
                                <a:pt x="2639" y="-15"/>
                              </a:cubicBezTo>
                              <a:cubicBezTo>
                                <a:pt x="3965" y="-15"/>
                                <a:pt x="5519" y="651"/>
                                <a:pt x="5519" y="1921"/>
                              </a:cubicBezTo>
                              <a:cubicBezTo>
                                <a:pt x="5519" y="3191"/>
                                <a:pt x="3484" y="4825"/>
                                <a:pt x="2159" y="4825"/>
                              </a:cubicBezTo>
                              <a:cubicBezTo>
                                <a:pt x="834" y="4825"/>
                                <a:pt x="0" y="2586"/>
                                <a:pt x="0" y="131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45" name="Freeform 4044"/>
                        <p:cNvSpPr/>
                        <p:nvPr/>
                      </p:nvSpPr>
                      <p:spPr>
                        <a:xfrm>
                          <a:off x="7358617" y="1380632"/>
                          <a:ext cx="5530" cy="484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0" h="4841">
                              <a:moveTo>
                                <a:pt x="0" y="1316"/>
                              </a:moveTo>
                              <a:cubicBezTo>
                                <a:pt x="0" y="46"/>
                                <a:pt x="1680" y="1195"/>
                                <a:pt x="2639" y="-15"/>
                              </a:cubicBezTo>
                              <a:cubicBezTo>
                                <a:pt x="3965" y="-15"/>
                                <a:pt x="5519" y="651"/>
                                <a:pt x="5519" y="1921"/>
                              </a:cubicBezTo>
                              <a:cubicBezTo>
                                <a:pt x="5519" y="3191"/>
                                <a:pt x="3484" y="4825"/>
                                <a:pt x="2159" y="4825"/>
                              </a:cubicBezTo>
                              <a:cubicBezTo>
                                <a:pt x="834" y="4825"/>
                                <a:pt x="0" y="2586"/>
                                <a:pt x="0" y="131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46" name="Freeform 4045"/>
                        <p:cNvSpPr/>
                        <p:nvPr/>
                      </p:nvSpPr>
                      <p:spPr>
                        <a:xfrm>
                          <a:off x="7386843" y="1380632"/>
                          <a:ext cx="5530" cy="484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0" h="4841">
                              <a:moveTo>
                                <a:pt x="0" y="1316"/>
                              </a:moveTo>
                              <a:cubicBezTo>
                                <a:pt x="0" y="46"/>
                                <a:pt x="1680" y="1195"/>
                                <a:pt x="2639" y="-15"/>
                              </a:cubicBezTo>
                              <a:cubicBezTo>
                                <a:pt x="3965" y="-15"/>
                                <a:pt x="5519" y="651"/>
                                <a:pt x="5519" y="1921"/>
                              </a:cubicBezTo>
                              <a:cubicBezTo>
                                <a:pt x="5519" y="3191"/>
                                <a:pt x="3484" y="4825"/>
                                <a:pt x="2159" y="4825"/>
                              </a:cubicBezTo>
                              <a:cubicBezTo>
                                <a:pt x="834" y="4825"/>
                                <a:pt x="0" y="2586"/>
                                <a:pt x="0" y="131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47" name="Freeform 4046"/>
                        <p:cNvSpPr/>
                        <p:nvPr/>
                      </p:nvSpPr>
                      <p:spPr>
                        <a:xfrm>
                          <a:off x="7342785" y="1378212"/>
                          <a:ext cx="5530" cy="484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0" h="4841">
                              <a:moveTo>
                                <a:pt x="0" y="1316"/>
                              </a:moveTo>
                              <a:cubicBezTo>
                                <a:pt x="0" y="46"/>
                                <a:pt x="1680" y="1195"/>
                                <a:pt x="2639" y="-15"/>
                              </a:cubicBezTo>
                              <a:cubicBezTo>
                                <a:pt x="3965" y="-15"/>
                                <a:pt x="5519" y="651"/>
                                <a:pt x="5519" y="1921"/>
                              </a:cubicBezTo>
                              <a:cubicBezTo>
                                <a:pt x="5519" y="3191"/>
                                <a:pt x="3484" y="4825"/>
                                <a:pt x="2159" y="4825"/>
                              </a:cubicBezTo>
                              <a:cubicBezTo>
                                <a:pt x="834" y="4825"/>
                                <a:pt x="0" y="2586"/>
                                <a:pt x="0" y="131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48" name="Freeform 4047"/>
                        <p:cNvSpPr/>
                        <p:nvPr/>
                      </p:nvSpPr>
                      <p:spPr>
                        <a:xfrm>
                          <a:off x="7325429" y="1375793"/>
                          <a:ext cx="5530" cy="484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0" h="4841">
                              <a:moveTo>
                                <a:pt x="0" y="1316"/>
                              </a:moveTo>
                              <a:cubicBezTo>
                                <a:pt x="0" y="46"/>
                                <a:pt x="1680" y="1195"/>
                                <a:pt x="2639" y="-15"/>
                              </a:cubicBezTo>
                              <a:cubicBezTo>
                                <a:pt x="3965" y="-15"/>
                                <a:pt x="5519" y="651"/>
                                <a:pt x="5519" y="1921"/>
                              </a:cubicBezTo>
                              <a:cubicBezTo>
                                <a:pt x="5519" y="3191"/>
                                <a:pt x="3484" y="4825"/>
                                <a:pt x="2159" y="4825"/>
                              </a:cubicBezTo>
                              <a:cubicBezTo>
                                <a:pt x="834" y="4825"/>
                                <a:pt x="0" y="2586"/>
                                <a:pt x="0" y="131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49" name="Freeform 4048"/>
                        <p:cNvSpPr/>
                        <p:nvPr/>
                      </p:nvSpPr>
                      <p:spPr>
                        <a:xfrm>
                          <a:off x="7306739" y="1367754"/>
                          <a:ext cx="5530" cy="484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0" h="4841">
                              <a:moveTo>
                                <a:pt x="0" y="1316"/>
                              </a:moveTo>
                              <a:cubicBezTo>
                                <a:pt x="0" y="46"/>
                                <a:pt x="1680" y="1195"/>
                                <a:pt x="2639" y="-15"/>
                              </a:cubicBezTo>
                              <a:cubicBezTo>
                                <a:pt x="3965" y="-15"/>
                                <a:pt x="5519" y="651"/>
                                <a:pt x="5519" y="1921"/>
                              </a:cubicBezTo>
                              <a:cubicBezTo>
                                <a:pt x="5519" y="3191"/>
                                <a:pt x="3484" y="4825"/>
                                <a:pt x="2159" y="4825"/>
                              </a:cubicBezTo>
                              <a:cubicBezTo>
                                <a:pt x="834" y="4825"/>
                                <a:pt x="0" y="2586"/>
                                <a:pt x="0" y="131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50" name="Freeform 4049"/>
                        <p:cNvSpPr/>
                        <p:nvPr/>
                      </p:nvSpPr>
                      <p:spPr>
                        <a:xfrm>
                          <a:off x="7315894" y="1370952"/>
                          <a:ext cx="5530" cy="484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0" h="4841">
                              <a:moveTo>
                                <a:pt x="0" y="1316"/>
                              </a:moveTo>
                              <a:cubicBezTo>
                                <a:pt x="0" y="46"/>
                                <a:pt x="1680" y="1195"/>
                                <a:pt x="2639" y="-15"/>
                              </a:cubicBezTo>
                              <a:cubicBezTo>
                                <a:pt x="3965" y="-15"/>
                                <a:pt x="5519" y="651"/>
                                <a:pt x="5519" y="1921"/>
                              </a:cubicBezTo>
                              <a:cubicBezTo>
                                <a:pt x="5519" y="3191"/>
                                <a:pt x="3484" y="4825"/>
                                <a:pt x="2159" y="4825"/>
                              </a:cubicBezTo>
                              <a:cubicBezTo>
                                <a:pt x="834" y="4825"/>
                                <a:pt x="0" y="2586"/>
                                <a:pt x="0" y="131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51" name="Freeform 4050"/>
                        <p:cNvSpPr/>
                        <p:nvPr/>
                      </p:nvSpPr>
                      <p:spPr>
                        <a:xfrm>
                          <a:off x="7330959" y="1375793"/>
                          <a:ext cx="5530" cy="484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0" h="4841">
                              <a:moveTo>
                                <a:pt x="0" y="1316"/>
                              </a:moveTo>
                              <a:cubicBezTo>
                                <a:pt x="0" y="46"/>
                                <a:pt x="1680" y="1195"/>
                                <a:pt x="2639" y="-15"/>
                              </a:cubicBezTo>
                              <a:cubicBezTo>
                                <a:pt x="3965" y="-15"/>
                                <a:pt x="5519" y="651"/>
                                <a:pt x="5519" y="1921"/>
                              </a:cubicBezTo>
                              <a:cubicBezTo>
                                <a:pt x="5519" y="3191"/>
                                <a:pt x="3484" y="4825"/>
                                <a:pt x="2159" y="4825"/>
                              </a:cubicBezTo>
                              <a:cubicBezTo>
                                <a:pt x="834" y="4825"/>
                                <a:pt x="0" y="2586"/>
                                <a:pt x="0" y="131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52" name="Freeform 4051"/>
                        <p:cNvSpPr/>
                        <p:nvPr/>
                      </p:nvSpPr>
                      <p:spPr>
                        <a:xfrm>
                          <a:off x="7340021" y="1375793"/>
                          <a:ext cx="5530" cy="484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0" h="4841">
                              <a:moveTo>
                                <a:pt x="0" y="1316"/>
                              </a:moveTo>
                              <a:cubicBezTo>
                                <a:pt x="0" y="46"/>
                                <a:pt x="1680" y="1195"/>
                                <a:pt x="2639" y="-15"/>
                              </a:cubicBezTo>
                              <a:cubicBezTo>
                                <a:pt x="3965" y="-15"/>
                                <a:pt x="5519" y="651"/>
                                <a:pt x="5519" y="1921"/>
                              </a:cubicBezTo>
                              <a:cubicBezTo>
                                <a:pt x="5519" y="3191"/>
                                <a:pt x="3484" y="4825"/>
                                <a:pt x="2159" y="4825"/>
                              </a:cubicBezTo>
                              <a:cubicBezTo>
                                <a:pt x="834" y="4825"/>
                                <a:pt x="0" y="2586"/>
                                <a:pt x="0" y="131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53" name="Freeform 4052"/>
                        <p:cNvSpPr/>
                        <p:nvPr/>
                      </p:nvSpPr>
                      <p:spPr>
                        <a:xfrm>
                          <a:off x="7353087" y="1378212"/>
                          <a:ext cx="5530" cy="484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0" h="4841">
                              <a:moveTo>
                                <a:pt x="0" y="1316"/>
                              </a:moveTo>
                              <a:cubicBezTo>
                                <a:pt x="0" y="46"/>
                                <a:pt x="1680" y="1195"/>
                                <a:pt x="2639" y="-15"/>
                              </a:cubicBezTo>
                              <a:cubicBezTo>
                                <a:pt x="3965" y="-15"/>
                                <a:pt x="5519" y="651"/>
                                <a:pt x="5519" y="1921"/>
                              </a:cubicBezTo>
                              <a:cubicBezTo>
                                <a:pt x="5519" y="3191"/>
                                <a:pt x="3484" y="4825"/>
                                <a:pt x="2159" y="4825"/>
                              </a:cubicBezTo>
                              <a:cubicBezTo>
                                <a:pt x="834" y="4825"/>
                                <a:pt x="0" y="2586"/>
                                <a:pt x="0" y="131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54" name="Freeform 4053"/>
                        <p:cNvSpPr/>
                        <p:nvPr/>
                      </p:nvSpPr>
                      <p:spPr>
                        <a:xfrm>
                          <a:off x="7297583" y="1365333"/>
                          <a:ext cx="5530" cy="484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0" h="4841">
                              <a:moveTo>
                                <a:pt x="0" y="1316"/>
                              </a:moveTo>
                              <a:cubicBezTo>
                                <a:pt x="0" y="46"/>
                                <a:pt x="1680" y="1195"/>
                                <a:pt x="2639" y="-15"/>
                              </a:cubicBezTo>
                              <a:cubicBezTo>
                                <a:pt x="3965" y="-15"/>
                                <a:pt x="5519" y="651"/>
                                <a:pt x="5519" y="1921"/>
                              </a:cubicBezTo>
                              <a:cubicBezTo>
                                <a:pt x="5519" y="3191"/>
                                <a:pt x="3484" y="4825"/>
                                <a:pt x="2159" y="4825"/>
                              </a:cubicBezTo>
                              <a:cubicBezTo>
                                <a:pt x="834" y="4825"/>
                                <a:pt x="0" y="2586"/>
                                <a:pt x="0" y="131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55" name="Freeform 4054"/>
                        <p:cNvSpPr/>
                        <p:nvPr/>
                      </p:nvSpPr>
                      <p:spPr>
                        <a:xfrm>
                          <a:off x="7309504" y="1373372"/>
                          <a:ext cx="5530" cy="484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0" h="4841">
                              <a:moveTo>
                                <a:pt x="0" y="1316"/>
                              </a:moveTo>
                              <a:cubicBezTo>
                                <a:pt x="0" y="46"/>
                                <a:pt x="1680" y="1195"/>
                                <a:pt x="2639" y="-15"/>
                              </a:cubicBezTo>
                              <a:cubicBezTo>
                                <a:pt x="3965" y="-15"/>
                                <a:pt x="5519" y="651"/>
                                <a:pt x="5519" y="1921"/>
                              </a:cubicBezTo>
                              <a:cubicBezTo>
                                <a:pt x="5519" y="3191"/>
                                <a:pt x="3484" y="4825"/>
                                <a:pt x="2159" y="4825"/>
                              </a:cubicBezTo>
                              <a:cubicBezTo>
                                <a:pt x="834" y="4825"/>
                                <a:pt x="0" y="2586"/>
                                <a:pt x="0" y="131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56" name="Freeform 4055"/>
                        <p:cNvSpPr/>
                        <p:nvPr/>
                      </p:nvSpPr>
                      <p:spPr>
                        <a:xfrm>
                          <a:off x="7288427" y="1363083"/>
                          <a:ext cx="5530" cy="484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0" h="4841">
                              <a:moveTo>
                                <a:pt x="0" y="1316"/>
                              </a:moveTo>
                              <a:cubicBezTo>
                                <a:pt x="0" y="46"/>
                                <a:pt x="1680" y="1195"/>
                                <a:pt x="2639" y="-15"/>
                              </a:cubicBezTo>
                              <a:cubicBezTo>
                                <a:pt x="3965" y="-15"/>
                                <a:pt x="5519" y="651"/>
                                <a:pt x="5519" y="1921"/>
                              </a:cubicBezTo>
                              <a:cubicBezTo>
                                <a:pt x="5519" y="3191"/>
                                <a:pt x="3484" y="4825"/>
                                <a:pt x="2159" y="4825"/>
                              </a:cubicBezTo>
                              <a:cubicBezTo>
                                <a:pt x="834" y="4825"/>
                                <a:pt x="0" y="2586"/>
                                <a:pt x="0" y="131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57" name="Freeform 4056"/>
                        <p:cNvSpPr/>
                        <p:nvPr/>
                      </p:nvSpPr>
                      <p:spPr>
                        <a:xfrm>
                          <a:off x="7276032" y="1356707"/>
                          <a:ext cx="5530" cy="484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0" h="4841">
                              <a:moveTo>
                                <a:pt x="0" y="1316"/>
                              </a:moveTo>
                              <a:cubicBezTo>
                                <a:pt x="0" y="46"/>
                                <a:pt x="1680" y="1195"/>
                                <a:pt x="2639" y="-15"/>
                              </a:cubicBezTo>
                              <a:cubicBezTo>
                                <a:pt x="3965" y="-15"/>
                                <a:pt x="5519" y="651"/>
                                <a:pt x="5519" y="1921"/>
                              </a:cubicBezTo>
                              <a:cubicBezTo>
                                <a:pt x="5519" y="3191"/>
                                <a:pt x="3484" y="4825"/>
                                <a:pt x="2159" y="4825"/>
                              </a:cubicBezTo>
                              <a:cubicBezTo>
                                <a:pt x="834" y="4825"/>
                                <a:pt x="0" y="2586"/>
                                <a:pt x="0" y="131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58" name="Freeform 4057"/>
                        <p:cNvSpPr/>
                        <p:nvPr/>
                      </p:nvSpPr>
                      <p:spPr>
                        <a:xfrm>
                          <a:off x="7264016" y="1349069"/>
                          <a:ext cx="5530" cy="484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0" h="4841">
                              <a:moveTo>
                                <a:pt x="0" y="1316"/>
                              </a:moveTo>
                              <a:cubicBezTo>
                                <a:pt x="0" y="46"/>
                                <a:pt x="1680" y="1195"/>
                                <a:pt x="2639" y="-15"/>
                              </a:cubicBezTo>
                              <a:cubicBezTo>
                                <a:pt x="3965" y="-15"/>
                                <a:pt x="5519" y="651"/>
                                <a:pt x="5519" y="1921"/>
                              </a:cubicBezTo>
                              <a:cubicBezTo>
                                <a:pt x="5519" y="3191"/>
                                <a:pt x="3484" y="4825"/>
                                <a:pt x="2159" y="4825"/>
                              </a:cubicBezTo>
                              <a:cubicBezTo>
                                <a:pt x="834" y="4825"/>
                                <a:pt x="0" y="2586"/>
                                <a:pt x="0" y="131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59" name="Freeform 4058"/>
                        <p:cNvSpPr/>
                        <p:nvPr/>
                      </p:nvSpPr>
                      <p:spPr>
                        <a:xfrm>
                          <a:off x="7253336" y="1341241"/>
                          <a:ext cx="5530" cy="4841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0" h="4841">
                              <a:moveTo>
                                <a:pt x="0" y="1316"/>
                              </a:moveTo>
                              <a:cubicBezTo>
                                <a:pt x="0" y="46"/>
                                <a:pt x="1680" y="1195"/>
                                <a:pt x="2639" y="-15"/>
                              </a:cubicBezTo>
                              <a:cubicBezTo>
                                <a:pt x="3965" y="-15"/>
                                <a:pt x="5519" y="651"/>
                                <a:pt x="5519" y="1921"/>
                              </a:cubicBezTo>
                              <a:cubicBezTo>
                                <a:pt x="5519" y="3191"/>
                                <a:pt x="3484" y="4825"/>
                                <a:pt x="2159" y="4825"/>
                              </a:cubicBezTo>
                              <a:cubicBezTo>
                                <a:pt x="834" y="4825"/>
                                <a:pt x="0" y="2586"/>
                                <a:pt x="0" y="131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60" name="Freeform 4059"/>
                        <p:cNvSpPr/>
                        <p:nvPr/>
                      </p:nvSpPr>
                      <p:spPr>
                        <a:xfrm rot="-1038000">
                          <a:off x="7486935" y="1346287"/>
                          <a:ext cx="5534" cy="4837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4" h="4837">
                              <a:moveTo>
                                <a:pt x="0" y="1315"/>
                              </a:moveTo>
                              <a:cubicBezTo>
                                <a:pt x="0" y="46"/>
                                <a:pt x="1681" y="1194"/>
                                <a:pt x="2641" y="-15"/>
                              </a:cubicBezTo>
                              <a:cubicBezTo>
                                <a:pt x="3968" y="-15"/>
                                <a:pt x="5523" y="651"/>
                                <a:pt x="5523" y="1920"/>
                              </a:cubicBezTo>
                              <a:cubicBezTo>
                                <a:pt x="5523" y="3188"/>
                                <a:pt x="3487" y="4822"/>
                                <a:pt x="2161" y="4822"/>
                              </a:cubicBezTo>
                              <a:cubicBezTo>
                                <a:pt x="835" y="4822"/>
                                <a:pt x="0" y="2584"/>
                                <a:pt x="0" y="131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61" name="Freeform 4060"/>
                        <p:cNvSpPr/>
                        <p:nvPr/>
                      </p:nvSpPr>
                      <p:spPr>
                        <a:xfrm rot="-1038000">
                          <a:off x="7496951" y="1343140"/>
                          <a:ext cx="5534" cy="4837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4" h="4837">
                              <a:moveTo>
                                <a:pt x="0" y="1315"/>
                              </a:moveTo>
                              <a:cubicBezTo>
                                <a:pt x="0" y="46"/>
                                <a:pt x="1681" y="1194"/>
                                <a:pt x="2641" y="-15"/>
                              </a:cubicBezTo>
                              <a:cubicBezTo>
                                <a:pt x="3968" y="-15"/>
                                <a:pt x="5523" y="651"/>
                                <a:pt x="5523" y="1920"/>
                              </a:cubicBezTo>
                              <a:cubicBezTo>
                                <a:pt x="5523" y="3188"/>
                                <a:pt x="3487" y="4822"/>
                                <a:pt x="2161" y="4822"/>
                              </a:cubicBezTo>
                              <a:cubicBezTo>
                                <a:pt x="835" y="4822"/>
                                <a:pt x="0" y="2584"/>
                                <a:pt x="0" y="131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62" name="Freeform 4061"/>
                        <p:cNvSpPr/>
                        <p:nvPr/>
                      </p:nvSpPr>
                      <p:spPr>
                        <a:xfrm rot="-1038000">
                          <a:off x="7473444" y="1353056"/>
                          <a:ext cx="5534" cy="4837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4" h="4837">
                              <a:moveTo>
                                <a:pt x="0" y="1315"/>
                              </a:moveTo>
                              <a:cubicBezTo>
                                <a:pt x="0" y="46"/>
                                <a:pt x="1681" y="1194"/>
                                <a:pt x="2641" y="-15"/>
                              </a:cubicBezTo>
                              <a:cubicBezTo>
                                <a:pt x="3968" y="-15"/>
                                <a:pt x="5523" y="651"/>
                                <a:pt x="5523" y="1920"/>
                              </a:cubicBezTo>
                              <a:cubicBezTo>
                                <a:pt x="5523" y="3188"/>
                                <a:pt x="3487" y="4822"/>
                                <a:pt x="2161" y="4822"/>
                              </a:cubicBezTo>
                              <a:cubicBezTo>
                                <a:pt x="835" y="4822"/>
                                <a:pt x="0" y="2584"/>
                                <a:pt x="0" y="131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63" name="Freeform 4062"/>
                        <p:cNvSpPr/>
                        <p:nvPr/>
                      </p:nvSpPr>
                      <p:spPr>
                        <a:xfrm rot="-1038000">
                          <a:off x="7460229" y="1359747"/>
                          <a:ext cx="5534" cy="4837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4" h="4837">
                              <a:moveTo>
                                <a:pt x="0" y="1315"/>
                              </a:moveTo>
                              <a:cubicBezTo>
                                <a:pt x="0" y="46"/>
                                <a:pt x="1681" y="1194"/>
                                <a:pt x="2641" y="-15"/>
                              </a:cubicBezTo>
                              <a:cubicBezTo>
                                <a:pt x="3968" y="-15"/>
                                <a:pt x="5523" y="651"/>
                                <a:pt x="5523" y="1920"/>
                              </a:cubicBezTo>
                              <a:cubicBezTo>
                                <a:pt x="5523" y="3188"/>
                                <a:pt x="3487" y="4822"/>
                                <a:pt x="2161" y="4822"/>
                              </a:cubicBezTo>
                              <a:cubicBezTo>
                                <a:pt x="835" y="4822"/>
                                <a:pt x="0" y="2584"/>
                                <a:pt x="0" y="131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64" name="Freeform 4063"/>
                        <p:cNvSpPr/>
                        <p:nvPr/>
                      </p:nvSpPr>
                      <p:spPr>
                        <a:xfrm rot="-1038000">
                          <a:off x="7469594" y="1359342"/>
                          <a:ext cx="5534" cy="4837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4" h="4837">
                              <a:moveTo>
                                <a:pt x="0" y="1315"/>
                              </a:moveTo>
                              <a:cubicBezTo>
                                <a:pt x="0" y="46"/>
                                <a:pt x="1681" y="1194"/>
                                <a:pt x="2641" y="-15"/>
                              </a:cubicBezTo>
                              <a:cubicBezTo>
                                <a:pt x="3968" y="-15"/>
                                <a:pt x="5523" y="651"/>
                                <a:pt x="5523" y="1920"/>
                              </a:cubicBezTo>
                              <a:cubicBezTo>
                                <a:pt x="5523" y="3188"/>
                                <a:pt x="3487" y="4822"/>
                                <a:pt x="2161" y="4822"/>
                              </a:cubicBezTo>
                              <a:cubicBezTo>
                                <a:pt x="835" y="4822"/>
                                <a:pt x="0" y="2584"/>
                                <a:pt x="0" y="131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65" name="Freeform 4064"/>
                        <p:cNvSpPr/>
                        <p:nvPr/>
                      </p:nvSpPr>
                      <p:spPr>
                        <a:xfrm rot="-1038000">
                          <a:off x="7453205" y="1364492"/>
                          <a:ext cx="5534" cy="4837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4" h="4837">
                              <a:moveTo>
                                <a:pt x="0" y="1315"/>
                              </a:moveTo>
                              <a:cubicBezTo>
                                <a:pt x="0" y="46"/>
                                <a:pt x="1681" y="1194"/>
                                <a:pt x="2641" y="-15"/>
                              </a:cubicBezTo>
                              <a:cubicBezTo>
                                <a:pt x="3968" y="-15"/>
                                <a:pt x="5523" y="651"/>
                                <a:pt x="5523" y="1920"/>
                              </a:cubicBezTo>
                              <a:cubicBezTo>
                                <a:pt x="5523" y="3188"/>
                                <a:pt x="3487" y="4822"/>
                                <a:pt x="2161" y="4822"/>
                              </a:cubicBezTo>
                              <a:cubicBezTo>
                                <a:pt x="835" y="4822"/>
                                <a:pt x="0" y="2584"/>
                                <a:pt x="0" y="131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66" name="Freeform 4065"/>
                        <p:cNvSpPr/>
                        <p:nvPr/>
                      </p:nvSpPr>
                      <p:spPr>
                        <a:xfrm rot="-1038000">
                          <a:off x="7480153" y="1356024"/>
                          <a:ext cx="5534" cy="4837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4" h="4837">
                              <a:moveTo>
                                <a:pt x="0" y="1315"/>
                              </a:moveTo>
                              <a:cubicBezTo>
                                <a:pt x="0" y="46"/>
                                <a:pt x="1681" y="1194"/>
                                <a:pt x="2641" y="-15"/>
                              </a:cubicBezTo>
                              <a:cubicBezTo>
                                <a:pt x="3968" y="-15"/>
                                <a:pt x="5523" y="651"/>
                                <a:pt x="5523" y="1920"/>
                              </a:cubicBezTo>
                              <a:cubicBezTo>
                                <a:pt x="5523" y="3188"/>
                                <a:pt x="3487" y="4822"/>
                                <a:pt x="2161" y="4822"/>
                              </a:cubicBezTo>
                              <a:cubicBezTo>
                                <a:pt x="835" y="4822"/>
                                <a:pt x="0" y="2584"/>
                                <a:pt x="0" y="131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67" name="Freeform 4066"/>
                        <p:cNvSpPr/>
                        <p:nvPr/>
                      </p:nvSpPr>
                      <p:spPr>
                        <a:xfrm rot="-1038000">
                          <a:off x="7437376" y="1366926"/>
                          <a:ext cx="5534" cy="4837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4" h="4837">
                              <a:moveTo>
                                <a:pt x="0" y="1315"/>
                              </a:moveTo>
                              <a:cubicBezTo>
                                <a:pt x="0" y="46"/>
                                <a:pt x="1681" y="1194"/>
                                <a:pt x="2641" y="-15"/>
                              </a:cubicBezTo>
                              <a:cubicBezTo>
                                <a:pt x="3968" y="-15"/>
                                <a:pt x="5523" y="651"/>
                                <a:pt x="5523" y="1920"/>
                              </a:cubicBezTo>
                              <a:cubicBezTo>
                                <a:pt x="5523" y="3188"/>
                                <a:pt x="3487" y="4822"/>
                                <a:pt x="2161" y="4822"/>
                              </a:cubicBezTo>
                              <a:cubicBezTo>
                                <a:pt x="835" y="4822"/>
                                <a:pt x="0" y="2584"/>
                                <a:pt x="0" y="131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68" name="Freeform 4067"/>
                        <p:cNvSpPr/>
                        <p:nvPr/>
                      </p:nvSpPr>
                      <p:spPr>
                        <a:xfrm rot="-1038000">
                          <a:off x="7420090" y="1369818"/>
                          <a:ext cx="5534" cy="4837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4" h="4837">
                              <a:moveTo>
                                <a:pt x="0" y="1315"/>
                              </a:moveTo>
                              <a:cubicBezTo>
                                <a:pt x="0" y="46"/>
                                <a:pt x="1681" y="1194"/>
                                <a:pt x="2641" y="-15"/>
                              </a:cubicBezTo>
                              <a:cubicBezTo>
                                <a:pt x="3968" y="-15"/>
                                <a:pt x="5523" y="651"/>
                                <a:pt x="5523" y="1920"/>
                              </a:cubicBezTo>
                              <a:cubicBezTo>
                                <a:pt x="5523" y="3188"/>
                                <a:pt x="3487" y="4822"/>
                                <a:pt x="2161" y="4822"/>
                              </a:cubicBezTo>
                              <a:cubicBezTo>
                                <a:pt x="835" y="4822"/>
                                <a:pt x="0" y="2584"/>
                                <a:pt x="0" y="131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69" name="Freeform 4068"/>
                        <p:cNvSpPr/>
                        <p:nvPr/>
                      </p:nvSpPr>
                      <p:spPr>
                        <a:xfrm rot="-1038000">
                          <a:off x="7425371" y="1368159"/>
                          <a:ext cx="5534" cy="4837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4" h="4837">
                              <a:moveTo>
                                <a:pt x="0" y="1315"/>
                              </a:moveTo>
                              <a:cubicBezTo>
                                <a:pt x="0" y="46"/>
                                <a:pt x="1681" y="1194"/>
                                <a:pt x="2641" y="-15"/>
                              </a:cubicBezTo>
                              <a:cubicBezTo>
                                <a:pt x="3968" y="-15"/>
                                <a:pt x="5523" y="651"/>
                                <a:pt x="5523" y="1920"/>
                              </a:cubicBezTo>
                              <a:cubicBezTo>
                                <a:pt x="5523" y="3188"/>
                                <a:pt x="3487" y="4822"/>
                                <a:pt x="2161" y="4822"/>
                              </a:cubicBezTo>
                              <a:cubicBezTo>
                                <a:pt x="835" y="4822"/>
                                <a:pt x="0" y="2584"/>
                                <a:pt x="0" y="131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70" name="Freeform 4069"/>
                        <p:cNvSpPr/>
                        <p:nvPr/>
                      </p:nvSpPr>
                      <p:spPr>
                        <a:xfrm rot="-1038000">
                          <a:off x="7434021" y="1365441"/>
                          <a:ext cx="5534" cy="4837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4" h="4837">
                              <a:moveTo>
                                <a:pt x="0" y="1315"/>
                              </a:moveTo>
                              <a:cubicBezTo>
                                <a:pt x="0" y="46"/>
                                <a:pt x="1681" y="1194"/>
                                <a:pt x="2641" y="-15"/>
                              </a:cubicBezTo>
                              <a:cubicBezTo>
                                <a:pt x="3968" y="-15"/>
                                <a:pt x="5523" y="651"/>
                                <a:pt x="5523" y="1920"/>
                              </a:cubicBezTo>
                              <a:cubicBezTo>
                                <a:pt x="5523" y="3188"/>
                                <a:pt x="3487" y="4822"/>
                                <a:pt x="2161" y="4822"/>
                              </a:cubicBezTo>
                              <a:cubicBezTo>
                                <a:pt x="835" y="4822"/>
                                <a:pt x="0" y="2584"/>
                                <a:pt x="0" y="131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71" name="Freeform 4070"/>
                        <p:cNvSpPr/>
                        <p:nvPr/>
                      </p:nvSpPr>
                      <p:spPr>
                        <a:xfrm rot="-1038000">
                          <a:off x="7447210" y="1363836"/>
                          <a:ext cx="5534" cy="4837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34" h="4837">
                              <a:moveTo>
                                <a:pt x="0" y="1315"/>
                              </a:moveTo>
                              <a:cubicBezTo>
                                <a:pt x="0" y="46"/>
                                <a:pt x="1681" y="1194"/>
                                <a:pt x="2641" y="-15"/>
                              </a:cubicBezTo>
                              <a:cubicBezTo>
                                <a:pt x="3968" y="-15"/>
                                <a:pt x="5523" y="651"/>
                                <a:pt x="5523" y="1920"/>
                              </a:cubicBezTo>
                              <a:cubicBezTo>
                                <a:pt x="5523" y="3188"/>
                                <a:pt x="3487" y="4822"/>
                                <a:pt x="2161" y="4822"/>
                              </a:cubicBezTo>
                              <a:cubicBezTo>
                                <a:pt x="835" y="4822"/>
                                <a:pt x="0" y="2584"/>
                                <a:pt x="0" y="131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72" name="Freeform 4071"/>
                        <p:cNvSpPr/>
                        <p:nvPr/>
                      </p:nvSpPr>
                      <p:spPr>
                        <a:xfrm rot="2400000">
                          <a:off x="7232991" y="1331002"/>
                          <a:ext cx="5550" cy="482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50" h="4823">
                              <a:moveTo>
                                <a:pt x="0" y="1311"/>
                              </a:moveTo>
                              <a:cubicBezTo>
                                <a:pt x="0" y="46"/>
                                <a:pt x="1686" y="1191"/>
                                <a:pt x="2649" y="-15"/>
                              </a:cubicBezTo>
                              <a:cubicBezTo>
                                <a:pt x="3979" y="-15"/>
                                <a:pt x="5538" y="649"/>
                                <a:pt x="5538" y="1914"/>
                              </a:cubicBezTo>
                              <a:cubicBezTo>
                                <a:pt x="5538" y="3180"/>
                                <a:pt x="3497" y="4808"/>
                                <a:pt x="2167" y="4808"/>
                              </a:cubicBezTo>
                              <a:cubicBezTo>
                                <a:pt x="837" y="4808"/>
                                <a:pt x="0" y="2577"/>
                                <a:pt x="0" y="131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73" name="Freeform 4072"/>
                        <p:cNvSpPr/>
                        <p:nvPr/>
                      </p:nvSpPr>
                      <p:spPr>
                        <a:xfrm rot="2400000">
                          <a:off x="7237966" y="1339389"/>
                          <a:ext cx="5550" cy="482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50" h="4823">
                              <a:moveTo>
                                <a:pt x="0" y="1311"/>
                              </a:moveTo>
                              <a:cubicBezTo>
                                <a:pt x="0" y="46"/>
                                <a:pt x="1686" y="1191"/>
                                <a:pt x="2649" y="-15"/>
                              </a:cubicBezTo>
                              <a:cubicBezTo>
                                <a:pt x="3979" y="-15"/>
                                <a:pt x="5538" y="649"/>
                                <a:pt x="5538" y="1914"/>
                              </a:cubicBezTo>
                              <a:cubicBezTo>
                                <a:pt x="5538" y="3180"/>
                                <a:pt x="3497" y="4808"/>
                                <a:pt x="2167" y="4808"/>
                              </a:cubicBezTo>
                              <a:cubicBezTo>
                                <a:pt x="837" y="4808"/>
                                <a:pt x="0" y="2577"/>
                                <a:pt x="0" y="131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74" name="Freeform 4073"/>
                        <p:cNvSpPr/>
                        <p:nvPr/>
                      </p:nvSpPr>
                      <p:spPr>
                        <a:xfrm rot="2400000">
                          <a:off x="7227517" y="1323216"/>
                          <a:ext cx="5550" cy="482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50" h="4823">
                              <a:moveTo>
                                <a:pt x="0" y="1311"/>
                              </a:moveTo>
                              <a:cubicBezTo>
                                <a:pt x="0" y="46"/>
                                <a:pt x="1686" y="1191"/>
                                <a:pt x="2649" y="-15"/>
                              </a:cubicBezTo>
                              <a:cubicBezTo>
                                <a:pt x="3979" y="-15"/>
                                <a:pt x="5538" y="649"/>
                                <a:pt x="5538" y="1914"/>
                              </a:cubicBezTo>
                              <a:cubicBezTo>
                                <a:pt x="5538" y="3180"/>
                                <a:pt x="3497" y="4808"/>
                                <a:pt x="2167" y="4808"/>
                              </a:cubicBezTo>
                              <a:cubicBezTo>
                                <a:pt x="837" y="4808"/>
                                <a:pt x="0" y="2577"/>
                                <a:pt x="0" y="131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75" name="Freeform 4074"/>
                        <p:cNvSpPr/>
                        <p:nvPr/>
                      </p:nvSpPr>
                      <p:spPr>
                        <a:xfrm rot="2400000">
                          <a:off x="7231526" y="1337102"/>
                          <a:ext cx="5550" cy="482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50" h="4823">
                              <a:moveTo>
                                <a:pt x="0" y="1311"/>
                              </a:moveTo>
                              <a:cubicBezTo>
                                <a:pt x="0" y="46"/>
                                <a:pt x="1686" y="1191"/>
                                <a:pt x="2649" y="-15"/>
                              </a:cubicBezTo>
                              <a:cubicBezTo>
                                <a:pt x="3979" y="-15"/>
                                <a:pt x="5538" y="649"/>
                                <a:pt x="5538" y="1914"/>
                              </a:cubicBezTo>
                              <a:cubicBezTo>
                                <a:pt x="5538" y="3180"/>
                                <a:pt x="3497" y="4808"/>
                                <a:pt x="2167" y="4808"/>
                              </a:cubicBezTo>
                              <a:cubicBezTo>
                                <a:pt x="837" y="4808"/>
                                <a:pt x="0" y="2577"/>
                                <a:pt x="0" y="131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76" name="Freeform 4075"/>
                        <p:cNvSpPr/>
                        <p:nvPr/>
                      </p:nvSpPr>
                      <p:spPr>
                        <a:xfrm rot="2400000">
                          <a:off x="7221938" y="1315554"/>
                          <a:ext cx="5550" cy="482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50" h="4823">
                              <a:moveTo>
                                <a:pt x="0" y="1311"/>
                              </a:moveTo>
                              <a:cubicBezTo>
                                <a:pt x="0" y="46"/>
                                <a:pt x="1686" y="1191"/>
                                <a:pt x="2649" y="-15"/>
                              </a:cubicBezTo>
                              <a:cubicBezTo>
                                <a:pt x="3979" y="-15"/>
                                <a:pt x="5538" y="649"/>
                                <a:pt x="5538" y="1914"/>
                              </a:cubicBezTo>
                              <a:cubicBezTo>
                                <a:pt x="5538" y="3180"/>
                                <a:pt x="3497" y="4808"/>
                                <a:pt x="2167" y="4808"/>
                              </a:cubicBezTo>
                              <a:cubicBezTo>
                                <a:pt x="837" y="4808"/>
                                <a:pt x="0" y="2577"/>
                                <a:pt x="0" y="131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77" name="Freeform 4076"/>
                        <p:cNvSpPr/>
                        <p:nvPr/>
                      </p:nvSpPr>
                      <p:spPr>
                        <a:xfrm rot="2400000">
                          <a:off x="7216505" y="1302634"/>
                          <a:ext cx="5550" cy="482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50" h="4823">
                              <a:moveTo>
                                <a:pt x="0" y="1311"/>
                              </a:moveTo>
                              <a:cubicBezTo>
                                <a:pt x="0" y="46"/>
                                <a:pt x="1686" y="1191"/>
                                <a:pt x="2649" y="-15"/>
                              </a:cubicBezTo>
                              <a:cubicBezTo>
                                <a:pt x="3979" y="-15"/>
                                <a:pt x="5538" y="649"/>
                                <a:pt x="5538" y="1914"/>
                              </a:cubicBezTo>
                              <a:cubicBezTo>
                                <a:pt x="5538" y="3180"/>
                                <a:pt x="3497" y="4808"/>
                                <a:pt x="2167" y="4808"/>
                              </a:cubicBezTo>
                              <a:cubicBezTo>
                                <a:pt x="837" y="4808"/>
                                <a:pt x="0" y="2577"/>
                                <a:pt x="0" y="131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78" name="Freeform 4077"/>
                        <p:cNvSpPr/>
                        <p:nvPr/>
                      </p:nvSpPr>
                      <p:spPr>
                        <a:xfrm rot="2400000">
                          <a:off x="7212167" y="1288993"/>
                          <a:ext cx="5550" cy="482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50" h="4823">
                              <a:moveTo>
                                <a:pt x="0" y="1311"/>
                              </a:moveTo>
                              <a:cubicBezTo>
                                <a:pt x="0" y="46"/>
                                <a:pt x="1686" y="1191"/>
                                <a:pt x="2649" y="-15"/>
                              </a:cubicBezTo>
                              <a:cubicBezTo>
                                <a:pt x="3979" y="-15"/>
                                <a:pt x="5538" y="649"/>
                                <a:pt x="5538" y="1914"/>
                              </a:cubicBezTo>
                              <a:cubicBezTo>
                                <a:pt x="5538" y="3180"/>
                                <a:pt x="3497" y="4808"/>
                                <a:pt x="2167" y="4808"/>
                              </a:cubicBezTo>
                              <a:cubicBezTo>
                                <a:pt x="837" y="4808"/>
                                <a:pt x="0" y="2577"/>
                                <a:pt x="0" y="131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79" name="Freeform 4078"/>
                        <p:cNvSpPr/>
                        <p:nvPr/>
                      </p:nvSpPr>
                      <p:spPr>
                        <a:xfrm rot="2400000">
                          <a:off x="7208975" y="1276072"/>
                          <a:ext cx="5550" cy="482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50" h="4823">
                              <a:moveTo>
                                <a:pt x="0" y="1311"/>
                              </a:moveTo>
                              <a:cubicBezTo>
                                <a:pt x="0" y="46"/>
                                <a:pt x="1686" y="1191"/>
                                <a:pt x="2649" y="-15"/>
                              </a:cubicBezTo>
                              <a:cubicBezTo>
                                <a:pt x="3979" y="-15"/>
                                <a:pt x="5538" y="649"/>
                                <a:pt x="5538" y="1914"/>
                              </a:cubicBezTo>
                              <a:cubicBezTo>
                                <a:pt x="5538" y="3180"/>
                                <a:pt x="3497" y="4808"/>
                                <a:pt x="2167" y="4808"/>
                              </a:cubicBezTo>
                              <a:cubicBezTo>
                                <a:pt x="837" y="4808"/>
                                <a:pt x="0" y="2577"/>
                                <a:pt x="0" y="131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80" name="Freeform 4079"/>
                        <p:cNvSpPr/>
                        <p:nvPr/>
                      </p:nvSpPr>
                      <p:spPr>
                        <a:xfrm rot="600000" flipV="1">
                          <a:off x="7434955" y="1190789"/>
                          <a:ext cx="5363" cy="469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363" h="4695">
                              <a:moveTo>
                                <a:pt x="0" y="1276"/>
                              </a:moveTo>
                              <a:cubicBezTo>
                                <a:pt x="0" y="45"/>
                                <a:pt x="1629" y="1159"/>
                                <a:pt x="2560" y="-15"/>
                              </a:cubicBezTo>
                              <a:cubicBezTo>
                                <a:pt x="3845" y="-15"/>
                                <a:pt x="5352" y="632"/>
                                <a:pt x="5352" y="1863"/>
                              </a:cubicBezTo>
                              <a:cubicBezTo>
                                <a:pt x="5352" y="3095"/>
                                <a:pt x="3379" y="4680"/>
                                <a:pt x="2094" y="4680"/>
                              </a:cubicBezTo>
                              <a:cubicBezTo>
                                <a:pt x="809" y="4680"/>
                                <a:pt x="0" y="2508"/>
                                <a:pt x="0" y="127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81" name="Freeform 4080"/>
                        <p:cNvSpPr/>
                        <p:nvPr/>
                      </p:nvSpPr>
                      <p:spPr>
                        <a:xfrm rot="600000" flipV="1">
                          <a:off x="7445287" y="1192627"/>
                          <a:ext cx="5363" cy="469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363" h="4695">
                              <a:moveTo>
                                <a:pt x="0" y="1276"/>
                              </a:moveTo>
                              <a:cubicBezTo>
                                <a:pt x="0" y="45"/>
                                <a:pt x="1629" y="1159"/>
                                <a:pt x="2560" y="-15"/>
                              </a:cubicBezTo>
                              <a:cubicBezTo>
                                <a:pt x="3845" y="-15"/>
                                <a:pt x="5352" y="632"/>
                                <a:pt x="5352" y="1863"/>
                              </a:cubicBezTo>
                              <a:cubicBezTo>
                                <a:pt x="5352" y="3095"/>
                                <a:pt x="3379" y="4680"/>
                                <a:pt x="2094" y="4680"/>
                              </a:cubicBezTo>
                              <a:cubicBezTo>
                                <a:pt x="809" y="4680"/>
                                <a:pt x="0" y="2508"/>
                                <a:pt x="0" y="127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82" name="Freeform 4081"/>
                        <p:cNvSpPr/>
                        <p:nvPr/>
                      </p:nvSpPr>
                      <p:spPr>
                        <a:xfrm rot="600000" flipV="1">
                          <a:off x="7420721" y="1185805"/>
                          <a:ext cx="5363" cy="469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363" h="4695">
                              <a:moveTo>
                                <a:pt x="0" y="1276"/>
                              </a:moveTo>
                              <a:cubicBezTo>
                                <a:pt x="0" y="45"/>
                                <a:pt x="1629" y="1159"/>
                                <a:pt x="2560" y="-15"/>
                              </a:cubicBezTo>
                              <a:cubicBezTo>
                                <a:pt x="3845" y="-15"/>
                                <a:pt x="5352" y="632"/>
                                <a:pt x="5352" y="1863"/>
                              </a:cubicBezTo>
                              <a:cubicBezTo>
                                <a:pt x="5352" y="3095"/>
                                <a:pt x="3379" y="4680"/>
                                <a:pt x="2094" y="4680"/>
                              </a:cubicBezTo>
                              <a:cubicBezTo>
                                <a:pt x="809" y="4680"/>
                                <a:pt x="0" y="2508"/>
                                <a:pt x="0" y="127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83" name="Freeform 4082"/>
                        <p:cNvSpPr/>
                        <p:nvPr/>
                      </p:nvSpPr>
                      <p:spPr>
                        <a:xfrm rot="600000" flipV="1">
                          <a:off x="7406769" y="1180862"/>
                          <a:ext cx="5363" cy="469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363" h="4695">
                              <a:moveTo>
                                <a:pt x="0" y="1276"/>
                              </a:moveTo>
                              <a:cubicBezTo>
                                <a:pt x="0" y="45"/>
                                <a:pt x="1629" y="1159"/>
                                <a:pt x="2560" y="-15"/>
                              </a:cubicBezTo>
                              <a:cubicBezTo>
                                <a:pt x="3845" y="-15"/>
                                <a:pt x="5352" y="632"/>
                                <a:pt x="5352" y="1863"/>
                              </a:cubicBezTo>
                              <a:cubicBezTo>
                                <a:pt x="5352" y="3095"/>
                                <a:pt x="3379" y="4680"/>
                                <a:pt x="2094" y="4680"/>
                              </a:cubicBezTo>
                              <a:cubicBezTo>
                                <a:pt x="809" y="4680"/>
                                <a:pt x="0" y="2508"/>
                                <a:pt x="0" y="127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84" name="Freeform 4083"/>
                        <p:cNvSpPr/>
                        <p:nvPr/>
                      </p:nvSpPr>
                      <p:spPr>
                        <a:xfrm rot="600000" flipV="1">
                          <a:off x="7416110" y="1180063"/>
                          <a:ext cx="5363" cy="469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363" h="4695">
                              <a:moveTo>
                                <a:pt x="0" y="1276"/>
                              </a:moveTo>
                              <a:cubicBezTo>
                                <a:pt x="0" y="45"/>
                                <a:pt x="1629" y="1159"/>
                                <a:pt x="2560" y="-15"/>
                              </a:cubicBezTo>
                              <a:cubicBezTo>
                                <a:pt x="3845" y="-15"/>
                                <a:pt x="5352" y="632"/>
                                <a:pt x="5352" y="1863"/>
                              </a:cubicBezTo>
                              <a:cubicBezTo>
                                <a:pt x="5352" y="3095"/>
                                <a:pt x="3379" y="4680"/>
                                <a:pt x="2094" y="4680"/>
                              </a:cubicBezTo>
                              <a:cubicBezTo>
                                <a:pt x="809" y="4680"/>
                                <a:pt x="0" y="2508"/>
                                <a:pt x="0" y="127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85" name="Freeform 4084"/>
                        <p:cNvSpPr/>
                        <p:nvPr/>
                      </p:nvSpPr>
                      <p:spPr>
                        <a:xfrm rot="600000" flipV="1">
                          <a:off x="7399205" y="1177056"/>
                          <a:ext cx="5363" cy="469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363" h="4695">
                              <a:moveTo>
                                <a:pt x="0" y="1276"/>
                              </a:moveTo>
                              <a:cubicBezTo>
                                <a:pt x="0" y="45"/>
                                <a:pt x="1629" y="1159"/>
                                <a:pt x="2560" y="-15"/>
                              </a:cubicBezTo>
                              <a:cubicBezTo>
                                <a:pt x="3845" y="-15"/>
                                <a:pt x="5352" y="632"/>
                                <a:pt x="5352" y="1863"/>
                              </a:cubicBezTo>
                              <a:cubicBezTo>
                                <a:pt x="5352" y="3095"/>
                                <a:pt x="3379" y="4680"/>
                                <a:pt x="2094" y="4680"/>
                              </a:cubicBezTo>
                              <a:cubicBezTo>
                                <a:pt x="809" y="4680"/>
                                <a:pt x="0" y="2508"/>
                                <a:pt x="0" y="127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86" name="Freeform 4085"/>
                        <p:cNvSpPr/>
                        <p:nvPr/>
                      </p:nvSpPr>
                      <p:spPr>
                        <a:xfrm rot="600000" flipV="1">
                          <a:off x="7427002" y="1182000"/>
                          <a:ext cx="5363" cy="469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363" h="4695">
                              <a:moveTo>
                                <a:pt x="0" y="1276"/>
                              </a:moveTo>
                              <a:cubicBezTo>
                                <a:pt x="0" y="45"/>
                                <a:pt x="1629" y="1159"/>
                                <a:pt x="2560" y="-15"/>
                              </a:cubicBezTo>
                              <a:cubicBezTo>
                                <a:pt x="3845" y="-15"/>
                                <a:pt x="5352" y="632"/>
                                <a:pt x="5352" y="1863"/>
                              </a:cubicBezTo>
                              <a:cubicBezTo>
                                <a:pt x="5352" y="3095"/>
                                <a:pt x="3379" y="4680"/>
                                <a:pt x="2094" y="4680"/>
                              </a:cubicBezTo>
                              <a:cubicBezTo>
                                <a:pt x="809" y="4680"/>
                                <a:pt x="0" y="2508"/>
                                <a:pt x="0" y="127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87" name="Freeform 4086"/>
                        <p:cNvSpPr/>
                        <p:nvPr/>
                      </p:nvSpPr>
                      <p:spPr>
                        <a:xfrm rot="600000" flipV="1">
                          <a:off x="7383197" y="1176670"/>
                          <a:ext cx="5363" cy="469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363" h="4695">
                              <a:moveTo>
                                <a:pt x="0" y="1276"/>
                              </a:moveTo>
                              <a:cubicBezTo>
                                <a:pt x="0" y="45"/>
                                <a:pt x="1629" y="1159"/>
                                <a:pt x="2560" y="-15"/>
                              </a:cubicBezTo>
                              <a:cubicBezTo>
                                <a:pt x="3845" y="-15"/>
                                <a:pt x="5352" y="632"/>
                                <a:pt x="5352" y="1863"/>
                              </a:cubicBezTo>
                              <a:cubicBezTo>
                                <a:pt x="5352" y="3095"/>
                                <a:pt x="3379" y="4680"/>
                                <a:pt x="2094" y="4680"/>
                              </a:cubicBezTo>
                              <a:cubicBezTo>
                                <a:pt x="809" y="4680"/>
                                <a:pt x="0" y="2508"/>
                                <a:pt x="0" y="127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88" name="Freeform 4087"/>
                        <p:cNvSpPr/>
                        <p:nvPr/>
                      </p:nvSpPr>
                      <p:spPr>
                        <a:xfrm rot="600000" flipV="1">
                          <a:off x="7365687" y="1176016"/>
                          <a:ext cx="5363" cy="469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363" h="4695">
                              <a:moveTo>
                                <a:pt x="0" y="1276"/>
                              </a:moveTo>
                              <a:cubicBezTo>
                                <a:pt x="0" y="45"/>
                                <a:pt x="1629" y="1159"/>
                                <a:pt x="2560" y="-15"/>
                              </a:cubicBezTo>
                              <a:cubicBezTo>
                                <a:pt x="3845" y="-15"/>
                                <a:pt x="5352" y="632"/>
                                <a:pt x="5352" y="1863"/>
                              </a:cubicBezTo>
                              <a:cubicBezTo>
                                <a:pt x="5352" y="3095"/>
                                <a:pt x="3379" y="4680"/>
                                <a:pt x="2094" y="4680"/>
                              </a:cubicBezTo>
                              <a:cubicBezTo>
                                <a:pt x="809" y="4680"/>
                                <a:pt x="0" y="2508"/>
                                <a:pt x="0" y="127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89" name="Freeform 4088"/>
                        <p:cNvSpPr/>
                        <p:nvPr/>
                      </p:nvSpPr>
                      <p:spPr>
                        <a:xfrm rot="600000" flipV="1">
                          <a:off x="7345896" y="1180659"/>
                          <a:ext cx="5363" cy="469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363" h="4695">
                              <a:moveTo>
                                <a:pt x="0" y="1276"/>
                              </a:moveTo>
                              <a:cubicBezTo>
                                <a:pt x="0" y="45"/>
                                <a:pt x="1629" y="1159"/>
                                <a:pt x="2560" y="-15"/>
                              </a:cubicBezTo>
                              <a:cubicBezTo>
                                <a:pt x="3845" y="-15"/>
                                <a:pt x="5352" y="632"/>
                                <a:pt x="5352" y="1863"/>
                              </a:cubicBezTo>
                              <a:cubicBezTo>
                                <a:pt x="5352" y="3095"/>
                                <a:pt x="3379" y="4680"/>
                                <a:pt x="2094" y="4680"/>
                              </a:cubicBezTo>
                              <a:cubicBezTo>
                                <a:pt x="809" y="4680"/>
                                <a:pt x="0" y="2508"/>
                                <a:pt x="0" y="127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90" name="Freeform 4089"/>
                        <p:cNvSpPr/>
                        <p:nvPr/>
                      </p:nvSpPr>
                      <p:spPr>
                        <a:xfrm rot="600000" flipV="1">
                          <a:off x="7355463" y="1179112"/>
                          <a:ext cx="5363" cy="469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363" h="4695">
                              <a:moveTo>
                                <a:pt x="0" y="1276"/>
                              </a:moveTo>
                              <a:cubicBezTo>
                                <a:pt x="0" y="45"/>
                                <a:pt x="1629" y="1159"/>
                                <a:pt x="2560" y="-15"/>
                              </a:cubicBezTo>
                              <a:cubicBezTo>
                                <a:pt x="3845" y="-15"/>
                                <a:pt x="5352" y="632"/>
                                <a:pt x="5352" y="1863"/>
                              </a:cubicBezTo>
                              <a:cubicBezTo>
                                <a:pt x="5352" y="3095"/>
                                <a:pt x="3379" y="4680"/>
                                <a:pt x="2094" y="4680"/>
                              </a:cubicBezTo>
                              <a:cubicBezTo>
                                <a:pt x="809" y="4680"/>
                                <a:pt x="0" y="2508"/>
                                <a:pt x="0" y="127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91" name="Freeform 4090"/>
                        <p:cNvSpPr/>
                        <p:nvPr/>
                      </p:nvSpPr>
                      <p:spPr>
                        <a:xfrm rot="600000" flipV="1">
                          <a:off x="7371133" y="1176985"/>
                          <a:ext cx="5363" cy="469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363" h="4695">
                              <a:moveTo>
                                <a:pt x="0" y="1276"/>
                              </a:moveTo>
                              <a:cubicBezTo>
                                <a:pt x="0" y="45"/>
                                <a:pt x="1629" y="1159"/>
                                <a:pt x="2560" y="-15"/>
                              </a:cubicBezTo>
                              <a:cubicBezTo>
                                <a:pt x="3845" y="-15"/>
                                <a:pt x="5352" y="632"/>
                                <a:pt x="5352" y="1863"/>
                              </a:cubicBezTo>
                              <a:cubicBezTo>
                                <a:pt x="5352" y="3095"/>
                                <a:pt x="3379" y="4680"/>
                                <a:pt x="2094" y="4680"/>
                              </a:cubicBezTo>
                              <a:cubicBezTo>
                                <a:pt x="809" y="4680"/>
                                <a:pt x="0" y="2508"/>
                                <a:pt x="0" y="127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92" name="Freeform 4091"/>
                        <p:cNvSpPr/>
                        <p:nvPr/>
                      </p:nvSpPr>
                      <p:spPr>
                        <a:xfrm rot="600000" flipV="1">
                          <a:off x="7380057" y="1178572"/>
                          <a:ext cx="5363" cy="469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363" h="4695">
                              <a:moveTo>
                                <a:pt x="0" y="1276"/>
                              </a:moveTo>
                              <a:cubicBezTo>
                                <a:pt x="0" y="45"/>
                                <a:pt x="1629" y="1159"/>
                                <a:pt x="2560" y="-15"/>
                              </a:cubicBezTo>
                              <a:cubicBezTo>
                                <a:pt x="3845" y="-15"/>
                                <a:pt x="5352" y="632"/>
                                <a:pt x="5352" y="1863"/>
                              </a:cubicBezTo>
                              <a:cubicBezTo>
                                <a:pt x="5352" y="3095"/>
                                <a:pt x="3379" y="4680"/>
                                <a:pt x="2094" y="4680"/>
                              </a:cubicBezTo>
                              <a:cubicBezTo>
                                <a:pt x="809" y="4680"/>
                                <a:pt x="0" y="2508"/>
                                <a:pt x="0" y="127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93" name="Freeform 4092"/>
                        <p:cNvSpPr/>
                        <p:nvPr/>
                      </p:nvSpPr>
                      <p:spPr>
                        <a:xfrm rot="600000" flipV="1">
                          <a:off x="7393254" y="1178458"/>
                          <a:ext cx="5363" cy="469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363" h="4695">
                              <a:moveTo>
                                <a:pt x="0" y="1276"/>
                              </a:moveTo>
                              <a:cubicBezTo>
                                <a:pt x="0" y="45"/>
                                <a:pt x="1629" y="1159"/>
                                <a:pt x="2560" y="-15"/>
                              </a:cubicBezTo>
                              <a:cubicBezTo>
                                <a:pt x="3845" y="-15"/>
                                <a:pt x="5352" y="632"/>
                                <a:pt x="5352" y="1863"/>
                              </a:cubicBezTo>
                              <a:cubicBezTo>
                                <a:pt x="5352" y="3095"/>
                                <a:pt x="3379" y="4680"/>
                                <a:pt x="2094" y="4680"/>
                              </a:cubicBezTo>
                              <a:cubicBezTo>
                                <a:pt x="809" y="4680"/>
                                <a:pt x="0" y="2508"/>
                                <a:pt x="0" y="127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94" name="Freeform 4093"/>
                        <p:cNvSpPr/>
                        <p:nvPr/>
                      </p:nvSpPr>
                      <p:spPr>
                        <a:xfrm rot="600000" flipV="1">
                          <a:off x="7336464" y="1181435"/>
                          <a:ext cx="5363" cy="469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363" h="4695">
                              <a:moveTo>
                                <a:pt x="0" y="1276"/>
                              </a:moveTo>
                              <a:cubicBezTo>
                                <a:pt x="0" y="45"/>
                                <a:pt x="1629" y="1159"/>
                                <a:pt x="2560" y="-15"/>
                              </a:cubicBezTo>
                              <a:cubicBezTo>
                                <a:pt x="3845" y="-15"/>
                                <a:pt x="5352" y="632"/>
                                <a:pt x="5352" y="1863"/>
                              </a:cubicBezTo>
                              <a:cubicBezTo>
                                <a:pt x="5352" y="3095"/>
                                <a:pt x="3379" y="4680"/>
                                <a:pt x="2094" y="4680"/>
                              </a:cubicBezTo>
                              <a:cubicBezTo>
                                <a:pt x="809" y="4680"/>
                                <a:pt x="0" y="2508"/>
                                <a:pt x="0" y="127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95" name="Freeform 4094"/>
                        <p:cNvSpPr/>
                        <p:nvPr/>
                      </p:nvSpPr>
                      <p:spPr>
                        <a:xfrm rot="600000" flipV="1">
                          <a:off x="7349588" y="1175606"/>
                          <a:ext cx="5363" cy="469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363" h="4695">
                              <a:moveTo>
                                <a:pt x="0" y="1276"/>
                              </a:moveTo>
                              <a:cubicBezTo>
                                <a:pt x="0" y="45"/>
                                <a:pt x="1629" y="1159"/>
                                <a:pt x="2560" y="-15"/>
                              </a:cubicBezTo>
                              <a:cubicBezTo>
                                <a:pt x="3845" y="-15"/>
                                <a:pt x="5352" y="632"/>
                                <a:pt x="5352" y="1863"/>
                              </a:cubicBezTo>
                              <a:cubicBezTo>
                                <a:pt x="5352" y="3095"/>
                                <a:pt x="3379" y="4680"/>
                                <a:pt x="2094" y="4680"/>
                              </a:cubicBezTo>
                              <a:cubicBezTo>
                                <a:pt x="809" y="4680"/>
                                <a:pt x="0" y="2508"/>
                                <a:pt x="0" y="127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96" name="Freeform 4095"/>
                        <p:cNvSpPr/>
                        <p:nvPr/>
                      </p:nvSpPr>
                      <p:spPr>
                        <a:xfrm rot="600000" flipV="1">
                          <a:off x="7327059" y="1182048"/>
                          <a:ext cx="5363" cy="469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363" h="4695">
                              <a:moveTo>
                                <a:pt x="0" y="1276"/>
                              </a:moveTo>
                              <a:cubicBezTo>
                                <a:pt x="0" y="45"/>
                                <a:pt x="1629" y="1159"/>
                                <a:pt x="2560" y="-15"/>
                              </a:cubicBezTo>
                              <a:cubicBezTo>
                                <a:pt x="3845" y="-15"/>
                                <a:pt x="5352" y="632"/>
                                <a:pt x="5352" y="1863"/>
                              </a:cubicBezTo>
                              <a:cubicBezTo>
                                <a:pt x="5352" y="3095"/>
                                <a:pt x="3379" y="4680"/>
                                <a:pt x="2094" y="4680"/>
                              </a:cubicBezTo>
                              <a:cubicBezTo>
                                <a:pt x="809" y="4680"/>
                                <a:pt x="0" y="2508"/>
                                <a:pt x="0" y="127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97" name="Freeform 4096"/>
                        <p:cNvSpPr/>
                        <p:nvPr/>
                      </p:nvSpPr>
                      <p:spPr>
                        <a:xfrm rot="600000" flipV="1">
                          <a:off x="7313755" y="1186156"/>
                          <a:ext cx="5363" cy="469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363" h="4695">
                              <a:moveTo>
                                <a:pt x="0" y="1276"/>
                              </a:moveTo>
                              <a:cubicBezTo>
                                <a:pt x="0" y="45"/>
                                <a:pt x="1629" y="1159"/>
                                <a:pt x="2560" y="-15"/>
                              </a:cubicBezTo>
                              <a:cubicBezTo>
                                <a:pt x="3845" y="-15"/>
                                <a:pt x="5352" y="632"/>
                                <a:pt x="5352" y="1863"/>
                              </a:cubicBezTo>
                              <a:cubicBezTo>
                                <a:pt x="5352" y="3095"/>
                                <a:pt x="3379" y="4680"/>
                                <a:pt x="2094" y="4680"/>
                              </a:cubicBezTo>
                              <a:cubicBezTo>
                                <a:pt x="809" y="4680"/>
                                <a:pt x="0" y="2508"/>
                                <a:pt x="0" y="127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98" name="Freeform 4097"/>
                        <p:cNvSpPr/>
                        <p:nvPr/>
                      </p:nvSpPr>
                      <p:spPr>
                        <a:xfrm rot="600000" flipV="1">
                          <a:off x="7300608" y="1191571"/>
                          <a:ext cx="5363" cy="469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363" h="4695">
                              <a:moveTo>
                                <a:pt x="0" y="1276"/>
                              </a:moveTo>
                              <a:cubicBezTo>
                                <a:pt x="0" y="45"/>
                                <a:pt x="1629" y="1159"/>
                                <a:pt x="2560" y="-15"/>
                              </a:cubicBezTo>
                              <a:cubicBezTo>
                                <a:pt x="3845" y="-15"/>
                                <a:pt x="5352" y="632"/>
                                <a:pt x="5352" y="1863"/>
                              </a:cubicBezTo>
                              <a:cubicBezTo>
                                <a:pt x="5352" y="3095"/>
                                <a:pt x="3379" y="4680"/>
                                <a:pt x="2094" y="4680"/>
                              </a:cubicBezTo>
                              <a:cubicBezTo>
                                <a:pt x="809" y="4680"/>
                                <a:pt x="0" y="2508"/>
                                <a:pt x="0" y="127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099" name="Freeform 4098"/>
                        <p:cNvSpPr/>
                        <p:nvPr/>
                      </p:nvSpPr>
                      <p:spPr>
                        <a:xfrm rot="600000" flipV="1">
                          <a:off x="7288741" y="1197411"/>
                          <a:ext cx="5363" cy="469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363" h="4695">
                              <a:moveTo>
                                <a:pt x="0" y="1276"/>
                              </a:moveTo>
                              <a:cubicBezTo>
                                <a:pt x="0" y="45"/>
                                <a:pt x="1629" y="1159"/>
                                <a:pt x="2560" y="-15"/>
                              </a:cubicBezTo>
                              <a:cubicBezTo>
                                <a:pt x="3845" y="-15"/>
                                <a:pt x="5352" y="632"/>
                                <a:pt x="5352" y="1863"/>
                              </a:cubicBezTo>
                              <a:cubicBezTo>
                                <a:pt x="5352" y="3095"/>
                                <a:pt x="3379" y="4680"/>
                                <a:pt x="2094" y="4680"/>
                              </a:cubicBezTo>
                              <a:cubicBezTo>
                                <a:pt x="809" y="4680"/>
                                <a:pt x="0" y="2508"/>
                                <a:pt x="0" y="127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00" name="Freeform 4099"/>
                        <p:cNvSpPr/>
                        <p:nvPr/>
                      </p:nvSpPr>
                      <p:spPr>
                        <a:xfrm rot="-438000" flipV="1">
                          <a:off x="7519622" y="1233329"/>
                          <a:ext cx="5441" cy="4762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441" h="4762">
                              <a:moveTo>
                                <a:pt x="0" y="1295"/>
                              </a:moveTo>
                              <a:cubicBezTo>
                                <a:pt x="0" y="45"/>
                                <a:pt x="1653" y="1176"/>
                                <a:pt x="2597" y="-15"/>
                              </a:cubicBezTo>
                              <a:cubicBezTo>
                                <a:pt x="3901" y="-15"/>
                                <a:pt x="5430" y="641"/>
                                <a:pt x="5430" y="1890"/>
                              </a:cubicBezTo>
                              <a:cubicBezTo>
                                <a:pt x="5430" y="3139"/>
                                <a:pt x="3428" y="4747"/>
                                <a:pt x="2125" y="4747"/>
                              </a:cubicBezTo>
                              <a:cubicBezTo>
                                <a:pt x="821" y="4747"/>
                                <a:pt x="0" y="2544"/>
                                <a:pt x="0" y="129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01" name="Freeform 4100"/>
                        <p:cNvSpPr/>
                        <p:nvPr/>
                      </p:nvSpPr>
                      <p:spPr>
                        <a:xfrm rot="-438000" flipV="1">
                          <a:off x="7528945" y="1238183"/>
                          <a:ext cx="5441" cy="4762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441" h="4762">
                              <a:moveTo>
                                <a:pt x="0" y="1295"/>
                              </a:moveTo>
                              <a:cubicBezTo>
                                <a:pt x="0" y="45"/>
                                <a:pt x="1653" y="1176"/>
                                <a:pt x="2597" y="-15"/>
                              </a:cubicBezTo>
                              <a:cubicBezTo>
                                <a:pt x="3901" y="-15"/>
                                <a:pt x="5430" y="641"/>
                                <a:pt x="5430" y="1890"/>
                              </a:cubicBezTo>
                              <a:cubicBezTo>
                                <a:pt x="5430" y="3139"/>
                                <a:pt x="3428" y="4747"/>
                                <a:pt x="2125" y="4747"/>
                              </a:cubicBezTo>
                              <a:cubicBezTo>
                                <a:pt x="821" y="4747"/>
                                <a:pt x="0" y="2544"/>
                                <a:pt x="0" y="129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02" name="Freeform 4101"/>
                        <p:cNvSpPr/>
                        <p:nvPr/>
                      </p:nvSpPr>
                      <p:spPr>
                        <a:xfrm rot="-438000" flipV="1">
                          <a:off x="7507501" y="1224299"/>
                          <a:ext cx="5441" cy="4762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441" h="4762">
                              <a:moveTo>
                                <a:pt x="0" y="1295"/>
                              </a:moveTo>
                              <a:cubicBezTo>
                                <a:pt x="0" y="45"/>
                                <a:pt x="1653" y="1176"/>
                                <a:pt x="2597" y="-15"/>
                              </a:cubicBezTo>
                              <a:cubicBezTo>
                                <a:pt x="3901" y="-15"/>
                                <a:pt x="5430" y="641"/>
                                <a:pt x="5430" y="1890"/>
                              </a:cubicBezTo>
                              <a:cubicBezTo>
                                <a:pt x="5430" y="3139"/>
                                <a:pt x="3428" y="4747"/>
                                <a:pt x="2125" y="4747"/>
                              </a:cubicBezTo>
                              <a:cubicBezTo>
                                <a:pt x="821" y="4747"/>
                                <a:pt x="0" y="2544"/>
                                <a:pt x="0" y="129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03" name="Freeform 4102"/>
                        <p:cNvSpPr/>
                        <p:nvPr/>
                      </p:nvSpPr>
                      <p:spPr>
                        <a:xfrm rot="-438000" flipV="1">
                          <a:off x="7495635" y="1215396"/>
                          <a:ext cx="5441" cy="4762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441" h="4762">
                              <a:moveTo>
                                <a:pt x="0" y="1295"/>
                              </a:moveTo>
                              <a:cubicBezTo>
                                <a:pt x="0" y="45"/>
                                <a:pt x="1653" y="1176"/>
                                <a:pt x="2597" y="-15"/>
                              </a:cubicBezTo>
                              <a:cubicBezTo>
                                <a:pt x="3901" y="-15"/>
                                <a:pt x="5430" y="641"/>
                                <a:pt x="5430" y="1890"/>
                              </a:cubicBezTo>
                              <a:cubicBezTo>
                                <a:pt x="5430" y="3139"/>
                                <a:pt x="3428" y="4747"/>
                                <a:pt x="2125" y="4747"/>
                              </a:cubicBezTo>
                              <a:cubicBezTo>
                                <a:pt x="821" y="4747"/>
                                <a:pt x="0" y="2544"/>
                                <a:pt x="0" y="129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04" name="Freeform 4103"/>
                        <p:cNvSpPr/>
                        <p:nvPr/>
                      </p:nvSpPr>
                      <p:spPr>
                        <a:xfrm rot="-438000" flipV="1">
                          <a:off x="7504791" y="1217433"/>
                          <a:ext cx="5441" cy="4762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441" h="4762">
                              <a:moveTo>
                                <a:pt x="0" y="1295"/>
                              </a:moveTo>
                              <a:cubicBezTo>
                                <a:pt x="0" y="45"/>
                                <a:pt x="1653" y="1176"/>
                                <a:pt x="2597" y="-15"/>
                              </a:cubicBezTo>
                              <a:cubicBezTo>
                                <a:pt x="3901" y="-15"/>
                                <a:pt x="5430" y="641"/>
                                <a:pt x="5430" y="1890"/>
                              </a:cubicBezTo>
                              <a:cubicBezTo>
                                <a:pt x="5430" y="3139"/>
                                <a:pt x="3428" y="4747"/>
                                <a:pt x="2125" y="4747"/>
                              </a:cubicBezTo>
                              <a:cubicBezTo>
                                <a:pt x="821" y="4747"/>
                                <a:pt x="0" y="2544"/>
                                <a:pt x="0" y="129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05" name="Freeform 4104"/>
                        <p:cNvSpPr/>
                        <p:nvPr/>
                      </p:nvSpPr>
                      <p:spPr>
                        <a:xfrm rot="-438000" flipV="1">
                          <a:off x="7489540" y="1209489"/>
                          <a:ext cx="5441" cy="4762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441" h="4762">
                              <a:moveTo>
                                <a:pt x="0" y="1295"/>
                              </a:moveTo>
                              <a:cubicBezTo>
                                <a:pt x="0" y="45"/>
                                <a:pt x="1653" y="1176"/>
                                <a:pt x="2597" y="-15"/>
                              </a:cubicBezTo>
                              <a:cubicBezTo>
                                <a:pt x="3901" y="-15"/>
                                <a:pt x="5430" y="641"/>
                                <a:pt x="5430" y="1890"/>
                              </a:cubicBezTo>
                              <a:cubicBezTo>
                                <a:pt x="5430" y="3139"/>
                                <a:pt x="3428" y="4747"/>
                                <a:pt x="2125" y="4747"/>
                              </a:cubicBezTo>
                              <a:cubicBezTo>
                                <a:pt x="821" y="4747"/>
                                <a:pt x="0" y="2544"/>
                                <a:pt x="0" y="129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06" name="Freeform 4105"/>
                        <p:cNvSpPr/>
                        <p:nvPr/>
                      </p:nvSpPr>
                      <p:spPr>
                        <a:xfrm rot="-438000" flipV="1">
                          <a:off x="7514623" y="1222552"/>
                          <a:ext cx="5441" cy="4762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441" h="4762">
                              <a:moveTo>
                                <a:pt x="0" y="1295"/>
                              </a:moveTo>
                              <a:cubicBezTo>
                                <a:pt x="0" y="45"/>
                                <a:pt x="1653" y="1176"/>
                                <a:pt x="2597" y="-15"/>
                              </a:cubicBezTo>
                              <a:cubicBezTo>
                                <a:pt x="3901" y="-15"/>
                                <a:pt x="5430" y="641"/>
                                <a:pt x="5430" y="1890"/>
                              </a:cubicBezTo>
                              <a:cubicBezTo>
                                <a:pt x="5430" y="3139"/>
                                <a:pt x="3428" y="4747"/>
                                <a:pt x="2125" y="4747"/>
                              </a:cubicBezTo>
                              <a:cubicBezTo>
                                <a:pt x="821" y="4747"/>
                                <a:pt x="0" y="2544"/>
                                <a:pt x="0" y="129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07" name="Freeform 4106"/>
                        <p:cNvSpPr/>
                        <p:nvPr/>
                      </p:nvSpPr>
                      <p:spPr>
                        <a:xfrm rot="-438000" flipV="1">
                          <a:off x="7474369" y="1204322"/>
                          <a:ext cx="5441" cy="4762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441" h="4762">
                              <a:moveTo>
                                <a:pt x="0" y="1295"/>
                              </a:moveTo>
                              <a:cubicBezTo>
                                <a:pt x="0" y="45"/>
                                <a:pt x="1653" y="1176"/>
                                <a:pt x="2597" y="-15"/>
                              </a:cubicBezTo>
                              <a:cubicBezTo>
                                <a:pt x="3901" y="-15"/>
                                <a:pt x="5430" y="641"/>
                                <a:pt x="5430" y="1890"/>
                              </a:cubicBezTo>
                              <a:cubicBezTo>
                                <a:pt x="5430" y="3139"/>
                                <a:pt x="3428" y="4747"/>
                                <a:pt x="2125" y="4747"/>
                              </a:cubicBezTo>
                              <a:cubicBezTo>
                                <a:pt x="821" y="4747"/>
                                <a:pt x="0" y="2544"/>
                                <a:pt x="0" y="129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08" name="Freeform 4107"/>
                        <p:cNvSpPr/>
                        <p:nvPr/>
                      </p:nvSpPr>
                      <p:spPr>
                        <a:xfrm rot="-438000" flipV="1">
                          <a:off x="7457844" y="1198445"/>
                          <a:ext cx="5441" cy="4762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441" h="4762">
                              <a:moveTo>
                                <a:pt x="0" y="1295"/>
                              </a:moveTo>
                              <a:cubicBezTo>
                                <a:pt x="0" y="45"/>
                                <a:pt x="1653" y="1176"/>
                                <a:pt x="2597" y="-15"/>
                              </a:cubicBezTo>
                              <a:cubicBezTo>
                                <a:pt x="3901" y="-15"/>
                                <a:pt x="5430" y="641"/>
                                <a:pt x="5430" y="1890"/>
                              </a:cubicBezTo>
                              <a:cubicBezTo>
                                <a:pt x="5430" y="3139"/>
                                <a:pt x="3428" y="4747"/>
                                <a:pt x="2125" y="4747"/>
                              </a:cubicBezTo>
                              <a:cubicBezTo>
                                <a:pt x="821" y="4747"/>
                                <a:pt x="0" y="2544"/>
                                <a:pt x="0" y="129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09" name="Freeform 4108"/>
                        <p:cNvSpPr/>
                        <p:nvPr/>
                      </p:nvSpPr>
                      <p:spPr>
                        <a:xfrm rot="-438000" flipV="1">
                          <a:off x="7462758" y="1201008"/>
                          <a:ext cx="5441" cy="4762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441" h="4762">
                              <a:moveTo>
                                <a:pt x="0" y="1295"/>
                              </a:moveTo>
                              <a:cubicBezTo>
                                <a:pt x="0" y="45"/>
                                <a:pt x="1653" y="1176"/>
                                <a:pt x="2597" y="-15"/>
                              </a:cubicBezTo>
                              <a:cubicBezTo>
                                <a:pt x="3901" y="-15"/>
                                <a:pt x="5430" y="641"/>
                                <a:pt x="5430" y="1890"/>
                              </a:cubicBezTo>
                              <a:cubicBezTo>
                                <a:pt x="5430" y="3139"/>
                                <a:pt x="3428" y="4747"/>
                                <a:pt x="2125" y="4747"/>
                              </a:cubicBezTo>
                              <a:cubicBezTo>
                                <a:pt x="821" y="4747"/>
                                <a:pt x="0" y="2544"/>
                                <a:pt x="0" y="129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10" name="Freeform 4109"/>
                        <p:cNvSpPr/>
                        <p:nvPr/>
                      </p:nvSpPr>
                      <p:spPr>
                        <a:xfrm rot="-438000" flipV="1">
                          <a:off x="7470811" y="1205196"/>
                          <a:ext cx="5441" cy="4762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441" h="4762">
                              <a:moveTo>
                                <a:pt x="0" y="1295"/>
                              </a:moveTo>
                              <a:cubicBezTo>
                                <a:pt x="0" y="45"/>
                                <a:pt x="1653" y="1176"/>
                                <a:pt x="2597" y="-15"/>
                              </a:cubicBezTo>
                              <a:cubicBezTo>
                                <a:pt x="3901" y="-15"/>
                                <a:pt x="5430" y="641"/>
                                <a:pt x="5430" y="1890"/>
                              </a:cubicBezTo>
                              <a:cubicBezTo>
                                <a:pt x="5430" y="3139"/>
                                <a:pt x="3428" y="4747"/>
                                <a:pt x="2125" y="4747"/>
                              </a:cubicBezTo>
                              <a:cubicBezTo>
                                <a:pt x="821" y="4747"/>
                                <a:pt x="0" y="2544"/>
                                <a:pt x="0" y="129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11" name="Freeform 4110"/>
                        <p:cNvSpPr/>
                        <p:nvPr/>
                      </p:nvSpPr>
                      <p:spPr>
                        <a:xfrm rot="-438000" flipV="1">
                          <a:off x="7483523" y="1209085"/>
                          <a:ext cx="5441" cy="4762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441" h="4762">
                              <a:moveTo>
                                <a:pt x="0" y="1295"/>
                              </a:moveTo>
                              <a:cubicBezTo>
                                <a:pt x="0" y="45"/>
                                <a:pt x="1653" y="1176"/>
                                <a:pt x="2597" y="-15"/>
                              </a:cubicBezTo>
                              <a:cubicBezTo>
                                <a:pt x="3901" y="-15"/>
                                <a:pt x="5430" y="641"/>
                                <a:pt x="5430" y="1890"/>
                              </a:cubicBezTo>
                              <a:cubicBezTo>
                                <a:pt x="5430" y="3139"/>
                                <a:pt x="3428" y="4747"/>
                                <a:pt x="2125" y="4747"/>
                              </a:cubicBezTo>
                              <a:cubicBezTo>
                                <a:pt x="821" y="4747"/>
                                <a:pt x="0" y="2544"/>
                                <a:pt x="0" y="129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12" name="Freeform 4111"/>
                        <p:cNvSpPr/>
                        <p:nvPr/>
                      </p:nvSpPr>
                      <p:spPr>
                        <a:xfrm rot="3000000" flipV="1">
                          <a:off x="7266854" y="1203878"/>
                          <a:ext cx="5558" cy="481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58" h="4816">
                              <a:moveTo>
                                <a:pt x="0" y="1309"/>
                              </a:moveTo>
                              <a:cubicBezTo>
                                <a:pt x="0" y="46"/>
                                <a:pt x="1688" y="1189"/>
                                <a:pt x="2653" y="-15"/>
                              </a:cubicBezTo>
                              <a:cubicBezTo>
                                <a:pt x="3985" y="-15"/>
                                <a:pt x="5547" y="648"/>
                                <a:pt x="5547" y="1911"/>
                              </a:cubicBezTo>
                              <a:cubicBezTo>
                                <a:pt x="5547" y="3175"/>
                                <a:pt x="3502" y="4801"/>
                                <a:pt x="2170" y="4801"/>
                              </a:cubicBezTo>
                              <a:cubicBezTo>
                                <a:pt x="839" y="4801"/>
                                <a:pt x="0" y="2573"/>
                                <a:pt x="0" y="130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13" name="Freeform 4112"/>
                        <p:cNvSpPr/>
                        <p:nvPr/>
                      </p:nvSpPr>
                      <p:spPr>
                        <a:xfrm rot="3000000" flipV="1">
                          <a:off x="7273196" y="1196496"/>
                          <a:ext cx="5558" cy="481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58" h="4816">
                              <a:moveTo>
                                <a:pt x="0" y="1309"/>
                              </a:moveTo>
                              <a:cubicBezTo>
                                <a:pt x="0" y="46"/>
                                <a:pt x="1688" y="1189"/>
                                <a:pt x="2653" y="-15"/>
                              </a:cubicBezTo>
                              <a:cubicBezTo>
                                <a:pt x="3985" y="-15"/>
                                <a:pt x="5547" y="648"/>
                                <a:pt x="5547" y="1911"/>
                              </a:cubicBezTo>
                              <a:cubicBezTo>
                                <a:pt x="5547" y="3175"/>
                                <a:pt x="3502" y="4801"/>
                                <a:pt x="2170" y="4801"/>
                              </a:cubicBezTo>
                              <a:cubicBezTo>
                                <a:pt x="839" y="4801"/>
                                <a:pt x="0" y="2573"/>
                                <a:pt x="0" y="130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14" name="Freeform 4113"/>
                        <p:cNvSpPr/>
                        <p:nvPr/>
                      </p:nvSpPr>
                      <p:spPr>
                        <a:xfrm rot="3000000" flipV="1">
                          <a:off x="7260121" y="1210593"/>
                          <a:ext cx="5558" cy="481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58" h="4816">
                              <a:moveTo>
                                <a:pt x="0" y="1309"/>
                              </a:moveTo>
                              <a:cubicBezTo>
                                <a:pt x="0" y="46"/>
                                <a:pt x="1688" y="1189"/>
                                <a:pt x="2653" y="-15"/>
                              </a:cubicBezTo>
                              <a:cubicBezTo>
                                <a:pt x="3985" y="-15"/>
                                <a:pt x="5547" y="648"/>
                                <a:pt x="5547" y="1911"/>
                              </a:cubicBezTo>
                              <a:cubicBezTo>
                                <a:pt x="5547" y="3175"/>
                                <a:pt x="3502" y="4801"/>
                                <a:pt x="2170" y="4801"/>
                              </a:cubicBezTo>
                              <a:cubicBezTo>
                                <a:pt x="839" y="4801"/>
                                <a:pt x="0" y="2573"/>
                                <a:pt x="0" y="130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15" name="Freeform 4114"/>
                        <p:cNvSpPr/>
                        <p:nvPr/>
                      </p:nvSpPr>
                      <p:spPr>
                        <a:xfrm rot="3000000" flipV="1">
                          <a:off x="7266462" y="1197615"/>
                          <a:ext cx="5558" cy="481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58" h="4816">
                              <a:moveTo>
                                <a:pt x="0" y="1309"/>
                              </a:moveTo>
                              <a:cubicBezTo>
                                <a:pt x="0" y="46"/>
                                <a:pt x="1688" y="1189"/>
                                <a:pt x="2653" y="-15"/>
                              </a:cubicBezTo>
                              <a:cubicBezTo>
                                <a:pt x="3985" y="-15"/>
                                <a:pt x="5547" y="648"/>
                                <a:pt x="5547" y="1911"/>
                              </a:cubicBezTo>
                              <a:cubicBezTo>
                                <a:pt x="5547" y="3175"/>
                                <a:pt x="3502" y="4801"/>
                                <a:pt x="2170" y="4801"/>
                              </a:cubicBezTo>
                              <a:cubicBezTo>
                                <a:pt x="839" y="4801"/>
                                <a:pt x="0" y="2573"/>
                                <a:pt x="0" y="130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16" name="Freeform 4115"/>
                        <p:cNvSpPr/>
                        <p:nvPr/>
                      </p:nvSpPr>
                      <p:spPr>
                        <a:xfrm rot="3000000" flipV="1">
                          <a:off x="7253309" y="1217158"/>
                          <a:ext cx="5558" cy="481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58" h="4816">
                              <a:moveTo>
                                <a:pt x="0" y="1309"/>
                              </a:moveTo>
                              <a:cubicBezTo>
                                <a:pt x="0" y="46"/>
                                <a:pt x="1688" y="1189"/>
                                <a:pt x="2653" y="-15"/>
                              </a:cubicBezTo>
                              <a:cubicBezTo>
                                <a:pt x="3985" y="-15"/>
                                <a:pt x="5547" y="648"/>
                                <a:pt x="5547" y="1911"/>
                              </a:cubicBezTo>
                              <a:cubicBezTo>
                                <a:pt x="5547" y="3175"/>
                                <a:pt x="3502" y="4801"/>
                                <a:pt x="2170" y="4801"/>
                              </a:cubicBezTo>
                              <a:cubicBezTo>
                                <a:pt x="839" y="4801"/>
                                <a:pt x="0" y="2573"/>
                                <a:pt x="0" y="130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17" name="Freeform 4116"/>
                        <p:cNvSpPr/>
                        <p:nvPr/>
                      </p:nvSpPr>
                      <p:spPr>
                        <a:xfrm rot="3000000" flipV="1">
                          <a:off x="7245735" y="1228933"/>
                          <a:ext cx="5558" cy="481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58" h="4816">
                              <a:moveTo>
                                <a:pt x="0" y="1309"/>
                              </a:moveTo>
                              <a:cubicBezTo>
                                <a:pt x="0" y="46"/>
                                <a:pt x="1688" y="1189"/>
                                <a:pt x="2653" y="-15"/>
                              </a:cubicBezTo>
                              <a:cubicBezTo>
                                <a:pt x="3985" y="-15"/>
                                <a:pt x="5547" y="648"/>
                                <a:pt x="5547" y="1911"/>
                              </a:cubicBezTo>
                              <a:cubicBezTo>
                                <a:pt x="5547" y="3175"/>
                                <a:pt x="3502" y="4801"/>
                                <a:pt x="2170" y="4801"/>
                              </a:cubicBezTo>
                              <a:cubicBezTo>
                                <a:pt x="839" y="4801"/>
                                <a:pt x="0" y="2573"/>
                                <a:pt x="0" y="130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18" name="Freeform 4117"/>
                        <p:cNvSpPr/>
                        <p:nvPr/>
                      </p:nvSpPr>
                      <p:spPr>
                        <a:xfrm rot="3000000" flipV="1">
                          <a:off x="7239114" y="1241604"/>
                          <a:ext cx="5558" cy="481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58" h="4816">
                              <a:moveTo>
                                <a:pt x="0" y="1309"/>
                              </a:moveTo>
                              <a:cubicBezTo>
                                <a:pt x="0" y="46"/>
                                <a:pt x="1688" y="1189"/>
                                <a:pt x="2653" y="-15"/>
                              </a:cubicBezTo>
                              <a:cubicBezTo>
                                <a:pt x="3985" y="-15"/>
                                <a:pt x="5547" y="648"/>
                                <a:pt x="5547" y="1911"/>
                              </a:cubicBezTo>
                              <a:cubicBezTo>
                                <a:pt x="5547" y="3175"/>
                                <a:pt x="3502" y="4801"/>
                                <a:pt x="2170" y="4801"/>
                              </a:cubicBezTo>
                              <a:cubicBezTo>
                                <a:pt x="839" y="4801"/>
                                <a:pt x="0" y="2573"/>
                                <a:pt x="0" y="130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19" name="Freeform 4118"/>
                        <p:cNvSpPr/>
                        <p:nvPr/>
                      </p:nvSpPr>
                      <p:spPr>
                        <a:xfrm rot="3000000" flipV="1">
                          <a:off x="7233746" y="1253771"/>
                          <a:ext cx="5558" cy="481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58" h="4816">
                              <a:moveTo>
                                <a:pt x="0" y="1309"/>
                              </a:moveTo>
                              <a:cubicBezTo>
                                <a:pt x="0" y="46"/>
                                <a:pt x="1688" y="1189"/>
                                <a:pt x="2653" y="-15"/>
                              </a:cubicBezTo>
                              <a:cubicBezTo>
                                <a:pt x="3985" y="-15"/>
                                <a:pt x="5547" y="648"/>
                                <a:pt x="5547" y="1911"/>
                              </a:cubicBezTo>
                              <a:cubicBezTo>
                                <a:pt x="5547" y="3175"/>
                                <a:pt x="3502" y="4801"/>
                                <a:pt x="2170" y="4801"/>
                              </a:cubicBezTo>
                              <a:cubicBezTo>
                                <a:pt x="839" y="4801"/>
                                <a:pt x="0" y="2573"/>
                                <a:pt x="0" y="130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20" name="Freeform 4119"/>
                        <p:cNvSpPr/>
                        <p:nvPr/>
                      </p:nvSpPr>
                      <p:spPr>
                        <a:xfrm rot="6900000" flipV="1">
                          <a:off x="7494645" y="1336696"/>
                          <a:ext cx="5569" cy="480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69" h="4806">
                              <a:moveTo>
                                <a:pt x="0" y="1307"/>
                              </a:moveTo>
                              <a:cubicBezTo>
                                <a:pt x="0" y="46"/>
                                <a:pt x="1692" y="1187"/>
                                <a:pt x="2658" y="-15"/>
                              </a:cubicBezTo>
                              <a:cubicBezTo>
                                <a:pt x="3993" y="-15"/>
                                <a:pt x="5558" y="647"/>
                                <a:pt x="5558" y="1907"/>
                              </a:cubicBezTo>
                              <a:cubicBezTo>
                                <a:pt x="5558" y="3168"/>
                                <a:pt x="3509" y="4791"/>
                                <a:pt x="2175" y="4791"/>
                              </a:cubicBezTo>
                              <a:cubicBezTo>
                                <a:pt x="840" y="4791"/>
                                <a:pt x="0" y="2568"/>
                                <a:pt x="0" y="130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21" name="Freeform 4120"/>
                        <p:cNvSpPr/>
                        <p:nvPr/>
                      </p:nvSpPr>
                      <p:spPr>
                        <a:xfrm rot="6900000" flipV="1">
                          <a:off x="7490212" y="1346286"/>
                          <a:ext cx="5569" cy="480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69" h="4806">
                              <a:moveTo>
                                <a:pt x="0" y="1307"/>
                              </a:moveTo>
                              <a:cubicBezTo>
                                <a:pt x="0" y="46"/>
                                <a:pt x="1692" y="1187"/>
                                <a:pt x="2658" y="-15"/>
                              </a:cubicBezTo>
                              <a:cubicBezTo>
                                <a:pt x="3993" y="-15"/>
                                <a:pt x="5558" y="647"/>
                                <a:pt x="5558" y="1907"/>
                              </a:cubicBezTo>
                              <a:cubicBezTo>
                                <a:pt x="5558" y="3168"/>
                                <a:pt x="3509" y="4791"/>
                                <a:pt x="2175" y="4791"/>
                              </a:cubicBezTo>
                              <a:cubicBezTo>
                                <a:pt x="840" y="4791"/>
                                <a:pt x="0" y="2568"/>
                                <a:pt x="0" y="130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22" name="Freeform 4121"/>
                        <p:cNvSpPr/>
                        <p:nvPr/>
                      </p:nvSpPr>
                      <p:spPr>
                        <a:xfrm rot="6900000" flipV="1">
                          <a:off x="7503103" y="1324118"/>
                          <a:ext cx="5569" cy="480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69" h="4806">
                              <a:moveTo>
                                <a:pt x="0" y="1307"/>
                              </a:moveTo>
                              <a:cubicBezTo>
                                <a:pt x="0" y="46"/>
                                <a:pt x="1692" y="1187"/>
                                <a:pt x="2658" y="-15"/>
                              </a:cubicBezTo>
                              <a:cubicBezTo>
                                <a:pt x="3993" y="-15"/>
                                <a:pt x="5558" y="647"/>
                                <a:pt x="5558" y="1907"/>
                              </a:cubicBezTo>
                              <a:cubicBezTo>
                                <a:pt x="5558" y="3168"/>
                                <a:pt x="3509" y="4791"/>
                                <a:pt x="2175" y="4791"/>
                              </a:cubicBezTo>
                              <a:cubicBezTo>
                                <a:pt x="840" y="4791"/>
                                <a:pt x="0" y="2568"/>
                                <a:pt x="0" y="130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23" name="Freeform 4122"/>
                        <p:cNvSpPr/>
                        <p:nvPr/>
                      </p:nvSpPr>
                      <p:spPr>
                        <a:xfrm rot="6900000" flipV="1">
                          <a:off x="7511447" y="1311804"/>
                          <a:ext cx="5569" cy="480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69" h="4806">
                              <a:moveTo>
                                <a:pt x="0" y="1307"/>
                              </a:moveTo>
                              <a:cubicBezTo>
                                <a:pt x="0" y="46"/>
                                <a:pt x="1692" y="1187"/>
                                <a:pt x="2658" y="-15"/>
                              </a:cubicBezTo>
                              <a:cubicBezTo>
                                <a:pt x="3993" y="-15"/>
                                <a:pt x="5558" y="647"/>
                                <a:pt x="5558" y="1907"/>
                              </a:cubicBezTo>
                              <a:cubicBezTo>
                                <a:pt x="5558" y="3168"/>
                                <a:pt x="3509" y="4791"/>
                                <a:pt x="2175" y="4791"/>
                              </a:cubicBezTo>
                              <a:cubicBezTo>
                                <a:pt x="840" y="4791"/>
                                <a:pt x="0" y="2568"/>
                                <a:pt x="0" y="130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24" name="Freeform 4123"/>
                        <p:cNvSpPr/>
                        <p:nvPr/>
                      </p:nvSpPr>
                      <p:spPr>
                        <a:xfrm rot="6900000" flipV="1">
                          <a:off x="7509795" y="1321111"/>
                          <a:ext cx="5569" cy="480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69" h="4806">
                              <a:moveTo>
                                <a:pt x="0" y="1307"/>
                              </a:moveTo>
                              <a:cubicBezTo>
                                <a:pt x="0" y="46"/>
                                <a:pt x="1692" y="1187"/>
                                <a:pt x="2658" y="-15"/>
                              </a:cubicBezTo>
                              <a:cubicBezTo>
                                <a:pt x="3993" y="-15"/>
                                <a:pt x="5558" y="647"/>
                                <a:pt x="5558" y="1907"/>
                              </a:cubicBezTo>
                              <a:cubicBezTo>
                                <a:pt x="5558" y="3168"/>
                                <a:pt x="3509" y="4791"/>
                                <a:pt x="2175" y="4791"/>
                              </a:cubicBezTo>
                              <a:cubicBezTo>
                                <a:pt x="840" y="4791"/>
                                <a:pt x="0" y="2568"/>
                                <a:pt x="0" y="130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25" name="Freeform 4124"/>
                        <p:cNvSpPr/>
                        <p:nvPr/>
                      </p:nvSpPr>
                      <p:spPr>
                        <a:xfrm rot="6900000" flipV="1">
                          <a:off x="7517050" y="1305418"/>
                          <a:ext cx="5569" cy="480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69" h="4806">
                              <a:moveTo>
                                <a:pt x="0" y="1307"/>
                              </a:moveTo>
                              <a:cubicBezTo>
                                <a:pt x="0" y="46"/>
                                <a:pt x="1692" y="1187"/>
                                <a:pt x="2658" y="-15"/>
                              </a:cubicBezTo>
                              <a:cubicBezTo>
                                <a:pt x="3993" y="-15"/>
                                <a:pt x="5558" y="647"/>
                                <a:pt x="5558" y="1907"/>
                              </a:cubicBezTo>
                              <a:cubicBezTo>
                                <a:pt x="5558" y="3168"/>
                                <a:pt x="3509" y="4791"/>
                                <a:pt x="2175" y="4791"/>
                              </a:cubicBezTo>
                              <a:cubicBezTo>
                                <a:pt x="840" y="4791"/>
                                <a:pt x="0" y="2568"/>
                                <a:pt x="0" y="130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26" name="Freeform 4125"/>
                        <p:cNvSpPr/>
                        <p:nvPr/>
                      </p:nvSpPr>
                      <p:spPr>
                        <a:xfrm rot="6900000" flipV="1">
                          <a:off x="7505121" y="1331222"/>
                          <a:ext cx="5569" cy="480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69" h="4806">
                              <a:moveTo>
                                <a:pt x="0" y="1307"/>
                              </a:moveTo>
                              <a:cubicBezTo>
                                <a:pt x="0" y="46"/>
                                <a:pt x="1692" y="1187"/>
                                <a:pt x="2658" y="-15"/>
                              </a:cubicBezTo>
                              <a:cubicBezTo>
                                <a:pt x="3993" y="-15"/>
                                <a:pt x="5558" y="647"/>
                                <a:pt x="5558" y="1907"/>
                              </a:cubicBezTo>
                              <a:cubicBezTo>
                                <a:pt x="5558" y="3168"/>
                                <a:pt x="3509" y="4791"/>
                                <a:pt x="2175" y="4791"/>
                              </a:cubicBezTo>
                              <a:cubicBezTo>
                                <a:pt x="840" y="4791"/>
                                <a:pt x="0" y="2568"/>
                                <a:pt x="0" y="130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27" name="Freeform 4126"/>
                        <p:cNvSpPr/>
                        <p:nvPr/>
                      </p:nvSpPr>
                      <p:spPr>
                        <a:xfrm rot="6000000" flipV="1">
                          <a:off x="7525431" y="1289379"/>
                          <a:ext cx="5410" cy="4654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410" h="4654">
                              <a:moveTo>
                                <a:pt x="0" y="1265"/>
                              </a:moveTo>
                              <a:cubicBezTo>
                                <a:pt x="0" y="44"/>
                                <a:pt x="1643" y="1149"/>
                                <a:pt x="2582" y="-15"/>
                              </a:cubicBezTo>
                              <a:cubicBezTo>
                                <a:pt x="3878" y="-15"/>
                                <a:pt x="5399" y="626"/>
                                <a:pt x="5399" y="1847"/>
                              </a:cubicBezTo>
                              <a:cubicBezTo>
                                <a:pt x="5399" y="3068"/>
                                <a:pt x="3409" y="4640"/>
                                <a:pt x="2113" y="4640"/>
                              </a:cubicBezTo>
                              <a:cubicBezTo>
                                <a:pt x="816" y="4640"/>
                                <a:pt x="0" y="2486"/>
                                <a:pt x="0" y="126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28" name="Freeform 4127"/>
                        <p:cNvSpPr/>
                        <p:nvPr/>
                      </p:nvSpPr>
                      <p:spPr>
                        <a:xfrm rot="6000000" flipV="1">
                          <a:off x="7526079" y="1271717"/>
                          <a:ext cx="5410" cy="4654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410" h="4654">
                              <a:moveTo>
                                <a:pt x="0" y="1265"/>
                              </a:moveTo>
                              <a:cubicBezTo>
                                <a:pt x="0" y="44"/>
                                <a:pt x="1643" y="1149"/>
                                <a:pt x="2582" y="-15"/>
                              </a:cubicBezTo>
                              <a:cubicBezTo>
                                <a:pt x="3878" y="-15"/>
                                <a:pt x="5399" y="626"/>
                                <a:pt x="5399" y="1847"/>
                              </a:cubicBezTo>
                              <a:cubicBezTo>
                                <a:pt x="5399" y="3068"/>
                                <a:pt x="3409" y="4640"/>
                                <a:pt x="2113" y="4640"/>
                              </a:cubicBezTo>
                              <a:cubicBezTo>
                                <a:pt x="816" y="4640"/>
                                <a:pt x="0" y="2486"/>
                                <a:pt x="0" y="126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29" name="Freeform 4128"/>
                        <p:cNvSpPr/>
                        <p:nvPr/>
                      </p:nvSpPr>
                      <p:spPr>
                        <a:xfrm rot="6000000" flipV="1">
                          <a:off x="7521477" y="1251755"/>
                          <a:ext cx="5410" cy="4654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410" h="4654">
                              <a:moveTo>
                                <a:pt x="0" y="1265"/>
                              </a:moveTo>
                              <a:cubicBezTo>
                                <a:pt x="0" y="44"/>
                                <a:pt x="1643" y="1149"/>
                                <a:pt x="2582" y="-15"/>
                              </a:cubicBezTo>
                              <a:cubicBezTo>
                                <a:pt x="3878" y="-15"/>
                                <a:pt x="5399" y="626"/>
                                <a:pt x="5399" y="1847"/>
                              </a:cubicBezTo>
                              <a:cubicBezTo>
                                <a:pt x="5399" y="3068"/>
                                <a:pt x="3409" y="4640"/>
                                <a:pt x="2113" y="4640"/>
                              </a:cubicBezTo>
                              <a:cubicBezTo>
                                <a:pt x="816" y="4640"/>
                                <a:pt x="0" y="2486"/>
                                <a:pt x="0" y="126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30" name="Freeform 4129"/>
                        <p:cNvSpPr/>
                        <p:nvPr/>
                      </p:nvSpPr>
                      <p:spPr>
                        <a:xfrm rot="6000000" flipV="1">
                          <a:off x="7523011" y="1261406"/>
                          <a:ext cx="5410" cy="4654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410" h="4654">
                              <a:moveTo>
                                <a:pt x="0" y="1265"/>
                              </a:moveTo>
                              <a:cubicBezTo>
                                <a:pt x="0" y="44"/>
                                <a:pt x="1643" y="1149"/>
                                <a:pt x="2582" y="-15"/>
                              </a:cubicBezTo>
                              <a:cubicBezTo>
                                <a:pt x="3878" y="-15"/>
                                <a:pt x="5399" y="626"/>
                                <a:pt x="5399" y="1847"/>
                              </a:cubicBezTo>
                              <a:cubicBezTo>
                                <a:pt x="5399" y="3068"/>
                                <a:pt x="3409" y="4640"/>
                                <a:pt x="2113" y="4640"/>
                              </a:cubicBezTo>
                              <a:cubicBezTo>
                                <a:pt x="816" y="4640"/>
                                <a:pt x="0" y="2486"/>
                                <a:pt x="0" y="126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31" name="Freeform 4130"/>
                        <p:cNvSpPr/>
                        <p:nvPr/>
                      </p:nvSpPr>
                      <p:spPr>
                        <a:xfrm rot="6000000" flipV="1">
                          <a:off x="7525119" y="1277211"/>
                          <a:ext cx="5410" cy="4654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410" h="4654">
                              <a:moveTo>
                                <a:pt x="0" y="1265"/>
                              </a:moveTo>
                              <a:cubicBezTo>
                                <a:pt x="0" y="44"/>
                                <a:pt x="1643" y="1149"/>
                                <a:pt x="2582" y="-15"/>
                              </a:cubicBezTo>
                              <a:cubicBezTo>
                                <a:pt x="3878" y="-15"/>
                                <a:pt x="5399" y="626"/>
                                <a:pt x="5399" y="1847"/>
                              </a:cubicBezTo>
                              <a:cubicBezTo>
                                <a:pt x="5399" y="3068"/>
                                <a:pt x="3409" y="4640"/>
                                <a:pt x="2113" y="4640"/>
                              </a:cubicBezTo>
                              <a:cubicBezTo>
                                <a:pt x="816" y="4640"/>
                                <a:pt x="0" y="2486"/>
                                <a:pt x="0" y="126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32" name="Freeform 4131"/>
                        <p:cNvSpPr/>
                        <p:nvPr/>
                      </p:nvSpPr>
                      <p:spPr>
                        <a:xfrm rot="6000000" flipV="1">
                          <a:off x="7523546" y="1286213"/>
                          <a:ext cx="5410" cy="4654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410" h="4654">
                              <a:moveTo>
                                <a:pt x="0" y="1265"/>
                              </a:moveTo>
                              <a:cubicBezTo>
                                <a:pt x="0" y="44"/>
                                <a:pt x="1643" y="1149"/>
                                <a:pt x="2582" y="-15"/>
                              </a:cubicBezTo>
                              <a:cubicBezTo>
                                <a:pt x="3878" y="-15"/>
                                <a:pt x="5399" y="626"/>
                                <a:pt x="5399" y="1847"/>
                              </a:cubicBezTo>
                              <a:cubicBezTo>
                                <a:pt x="5399" y="3068"/>
                                <a:pt x="3409" y="4640"/>
                                <a:pt x="2113" y="4640"/>
                              </a:cubicBezTo>
                              <a:cubicBezTo>
                                <a:pt x="816" y="4640"/>
                                <a:pt x="0" y="2486"/>
                                <a:pt x="0" y="126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33" name="Freeform 4132"/>
                        <p:cNvSpPr/>
                        <p:nvPr/>
                      </p:nvSpPr>
                      <p:spPr>
                        <a:xfrm rot="6900000" flipV="1">
                          <a:off x="7517247" y="1299258"/>
                          <a:ext cx="5569" cy="480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69" h="4806">
                              <a:moveTo>
                                <a:pt x="0" y="1307"/>
                              </a:moveTo>
                              <a:cubicBezTo>
                                <a:pt x="0" y="46"/>
                                <a:pt x="1692" y="1187"/>
                                <a:pt x="2658" y="-15"/>
                              </a:cubicBezTo>
                              <a:cubicBezTo>
                                <a:pt x="3993" y="-15"/>
                                <a:pt x="5558" y="647"/>
                                <a:pt x="5558" y="1907"/>
                              </a:cubicBezTo>
                              <a:cubicBezTo>
                                <a:pt x="5558" y="3168"/>
                                <a:pt x="3509" y="4791"/>
                                <a:pt x="2175" y="4791"/>
                              </a:cubicBezTo>
                              <a:cubicBezTo>
                                <a:pt x="840" y="4791"/>
                                <a:pt x="0" y="2568"/>
                                <a:pt x="0" y="130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34" name="Freeform 4133"/>
                        <p:cNvSpPr/>
                        <p:nvPr/>
                      </p:nvSpPr>
                      <p:spPr>
                        <a:xfrm rot="6000000" flipV="1">
                          <a:off x="7520708" y="1242241"/>
                          <a:ext cx="5410" cy="4654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410" h="4654">
                              <a:moveTo>
                                <a:pt x="0" y="1265"/>
                              </a:moveTo>
                              <a:cubicBezTo>
                                <a:pt x="0" y="44"/>
                                <a:pt x="1643" y="1149"/>
                                <a:pt x="2582" y="-15"/>
                              </a:cubicBezTo>
                              <a:cubicBezTo>
                                <a:pt x="3878" y="-15"/>
                                <a:pt x="5399" y="626"/>
                                <a:pt x="5399" y="1847"/>
                              </a:cubicBezTo>
                              <a:cubicBezTo>
                                <a:pt x="5399" y="3068"/>
                                <a:pt x="3409" y="4640"/>
                                <a:pt x="2113" y="4640"/>
                              </a:cubicBezTo>
                              <a:cubicBezTo>
                                <a:pt x="816" y="4640"/>
                                <a:pt x="0" y="2486"/>
                                <a:pt x="0" y="126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35" name="Freeform 4134"/>
                        <p:cNvSpPr/>
                        <p:nvPr/>
                      </p:nvSpPr>
                      <p:spPr>
                        <a:xfrm rot="6000000" flipV="1">
                          <a:off x="7526486" y="1255478"/>
                          <a:ext cx="5410" cy="4654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410" h="4654">
                              <a:moveTo>
                                <a:pt x="0" y="1265"/>
                              </a:moveTo>
                              <a:cubicBezTo>
                                <a:pt x="0" y="44"/>
                                <a:pt x="1643" y="1149"/>
                                <a:pt x="2582" y="-15"/>
                              </a:cubicBezTo>
                              <a:cubicBezTo>
                                <a:pt x="3878" y="-15"/>
                                <a:pt x="5399" y="626"/>
                                <a:pt x="5399" y="1847"/>
                              </a:cubicBezTo>
                              <a:cubicBezTo>
                                <a:pt x="5399" y="3068"/>
                                <a:pt x="3409" y="4640"/>
                                <a:pt x="2113" y="4640"/>
                              </a:cubicBezTo>
                              <a:cubicBezTo>
                                <a:pt x="816" y="4640"/>
                                <a:pt x="0" y="2486"/>
                                <a:pt x="0" y="126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36" name="Freeform 4135"/>
                        <p:cNvSpPr/>
                        <p:nvPr/>
                      </p:nvSpPr>
                      <p:spPr>
                        <a:xfrm rot="6000000" flipV="1">
                          <a:off x="7520100" y="1232755"/>
                          <a:ext cx="5410" cy="4654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410" h="4654">
                              <a:moveTo>
                                <a:pt x="0" y="1265"/>
                              </a:moveTo>
                              <a:cubicBezTo>
                                <a:pt x="0" y="44"/>
                                <a:pt x="1643" y="1149"/>
                                <a:pt x="2582" y="-15"/>
                              </a:cubicBezTo>
                              <a:cubicBezTo>
                                <a:pt x="3878" y="-15"/>
                                <a:pt x="5399" y="626"/>
                                <a:pt x="5399" y="1847"/>
                              </a:cubicBezTo>
                              <a:cubicBezTo>
                                <a:pt x="5399" y="3068"/>
                                <a:pt x="3409" y="4640"/>
                                <a:pt x="2113" y="4640"/>
                              </a:cubicBezTo>
                              <a:cubicBezTo>
                                <a:pt x="816" y="4640"/>
                                <a:pt x="0" y="2486"/>
                                <a:pt x="0" y="126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37" name="Freeform 4136"/>
                        <p:cNvSpPr/>
                        <p:nvPr/>
                      </p:nvSpPr>
                      <p:spPr>
                        <a:xfrm rot="-3000000" flipV="1">
                          <a:off x="7227555" y="1231463"/>
                          <a:ext cx="5558" cy="481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58" h="4816">
                              <a:moveTo>
                                <a:pt x="0" y="1309"/>
                              </a:moveTo>
                              <a:cubicBezTo>
                                <a:pt x="0" y="46"/>
                                <a:pt x="1688" y="1189"/>
                                <a:pt x="2653" y="-15"/>
                              </a:cubicBezTo>
                              <a:cubicBezTo>
                                <a:pt x="3985" y="-15"/>
                                <a:pt x="5547" y="648"/>
                                <a:pt x="5547" y="1911"/>
                              </a:cubicBezTo>
                              <a:cubicBezTo>
                                <a:pt x="5547" y="3175"/>
                                <a:pt x="3502" y="4801"/>
                                <a:pt x="2170" y="4801"/>
                              </a:cubicBezTo>
                              <a:cubicBezTo>
                                <a:pt x="839" y="4801"/>
                                <a:pt x="0" y="2573"/>
                                <a:pt x="0" y="130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38" name="Freeform 4137"/>
                        <p:cNvSpPr/>
                        <p:nvPr/>
                      </p:nvSpPr>
                      <p:spPr>
                        <a:xfrm rot="-3000000" flipV="1">
                          <a:off x="7225631" y="1245654"/>
                          <a:ext cx="5558" cy="481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58" h="4816">
                              <a:moveTo>
                                <a:pt x="0" y="1309"/>
                              </a:moveTo>
                              <a:cubicBezTo>
                                <a:pt x="0" y="46"/>
                                <a:pt x="1688" y="1189"/>
                                <a:pt x="2653" y="-15"/>
                              </a:cubicBezTo>
                              <a:cubicBezTo>
                                <a:pt x="3985" y="-15"/>
                                <a:pt x="5547" y="648"/>
                                <a:pt x="5547" y="1911"/>
                              </a:cubicBezTo>
                              <a:cubicBezTo>
                                <a:pt x="5547" y="3175"/>
                                <a:pt x="3502" y="4801"/>
                                <a:pt x="2170" y="4801"/>
                              </a:cubicBezTo>
                              <a:cubicBezTo>
                                <a:pt x="839" y="4801"/>
                                <a:pt x="0" y="2573"/>
                                <a:pt x="0" y="130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39" name="Freeform 4138"/>
                        <p:cNvSpPr/>
                        <p:nvPr/>
                      </p:nvSpPr>
                      <p:spPr>
                        <a:xfrm rot="-3000000" flipV="1">
                          <a:off x="7224711" y="1258940"/>
                          <a:ext cx="5558" cy="4816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558" h="4816">
                              <a:moveTo>
                                <a:pt x="0" y="1309"/>
                              </a:moveTo>
                              <a:cubicBezTo>
                                <a:pt x="0" y="46"/>
                                <a:pt x="1688" y="1189"/>
                                <a:pt x="2653" y="-15"/>
                              </a:cubicBezTo>
                              <a:cubicBezTo>
                                <a:pt x="3985" y="-15"/>
                                <a:pt x="5547" y="648"/>
                                <a:pt x="5547" y="1911"/>
                              </a:cubicBezTo>
                              <a:cubicBezTo>
                                <a:pt x="5547" y="3175"/>
                                <a:pt x="3502" y="4801"/>
                                <a:pt x="2170" y="4801"/>
                              </a:cubicBezTo>
                              <a:cubicBezTo>
                                <a:pt x="839" y="4801"/>
                                <a:pt x="0" y="2573"/>
                                <a:pt x="0" y="130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40" name="Freeform 4139"/>
                        <p:cNvSpPr/>
                        <p:nvPr/>
                      </p:nvSpPr>
                      <p:spPr>
                        <a:xfrm rot="-600000" flipV="1">
                          <a:off x="7219519" y="1281299"/>
                          <a:ext cx="5363" cy="469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363" h="4695">
                              <a:moveTo>
                                <a:pt x="0" y="1276"/>
                              </a:moveTo>
                              <a:cubicBezTo>
                                <a:pt x="0" y="45"/>
                                <a:pt x="1629" y="1159"/>
                                <a:pt x="2560" y="-15"/>
                              </a:cubicBezTo>
                              <a:cubicBezTo>
                                <a:pt x="3845" y="-15"/>
                                <a:pt x="5352" y="632"/>
                                <a:pt x="5352" y="1863"/>
                              </a:cubicBezTo>
                              <a:cubicBezTo>
                                <a:pt x="5352" y="3095"/>
                                <a:pt x="3379" y="4680"/>
                                <a:pt x="2094" y="4680"/>
                              </a:cubicBezTo>
                              <a:cubicBezTo>
                                <a:pt x="809" y="4680"/>
                                <a:pt x="0" y="2508"/>
                                <a:pt x="0" y="127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41" name="Freeform 4140"/>
                        <p:cNvSpPr/>
                        <p:nvPr/>
                      </p:nvSpPr>
                      <p:spPr>
                        <a:xfrm rot="-600000" flipV="1">
                          <a:off x="7216352" y="1272068"/>
                          <a:ext cx="5363" cy="469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363" h="4695">
                              <a:moveTo>
                                <a:pt x="0" y="1276"/>
                              </a:moveTo>
                              <a:cubicBezTo>
                                <a:pt x="0" y="45"/>
                                <a:pt x="1629" y="1159"/>
                                <a:pt x="2560" y="-15"/>
                              </a:cubicBezTo>
                              <a:cubicBezTo>
                                <a:pt x="3845" y="-15"/>
                                <a:pt x="5352" y="632"/>
                                <a:pt x="5352" y="1863"/>
                              </a:cubicBezTo>
                              <a:cubicBezTo>
                                <a:pt x="5352" y="3095"/>
                                <a:pt x="3379" y="4680"/>
                                <a:pt x="2094" y="4680"/>
                              </a:cubicBezTo>
                              <a:cubicBezTo>
                                <a:pt x="809" y="4680"/>
                                <a:pt x="0" y="2508"/>
                                <a:pt x="0" y="127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4142" name="Freeform 4141"/>
                        <p:cNvSpPr/>
                        <p:nvPr/>
                      </p:nvSpPr>
                      <p:spPr>
                        <a:xfrm rot="-600000" flipV="1">
                          <a:off x="7213946" y="1278510"/>
                          <a:ext cx="5363" cy="4695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363" h="4695">
                              <a:moveTo>
                                <a:pt x="0" y="1276"/>
                              </a:moveTo>
                              <a:cubicBezTo>
                                <a:pt x="0" y="45"/>
                                <a:pt x="1629" y="1159"/>
                                <a:pt x="2560" y="-15"/>
                              </a:cubicBezTo>
                              <a:cubicBezTo>
                                <a:pt x="3845" y="-15"/>
                                <a:pt x="5352" y="632"/>
                                <a:pt x="5352" y="1863"/>
                              </a:cubicBezTo>
                              <a:cubicBezTo>
                                <a:pt x="5352" y="3095"/>
                                <a:pt x="3379" y="4680"/>
                                <a:pt x="2094" y="4680"/>
                              </a:cubicBezTo>
                              <a:cubicBezTo>
                                <a:pt x="809" y="4680"/>
                                <a:pt x="0" y="2508"/>
                                <a:pt x="0" y="127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C773">
                            <a:alpha val="61000"/>
                          </a:srgbClr>
                        </a:solidFill>
                        <a:ln w="8800" cap="flat">
                          <a:noFill/>
                          <a:bevel/>
                        </a:ln>
                      </p:spPr>
                    </p:sp>
                  </p:grpSp>
                </p:grpSp>
                <p:grpSp>
                  <p:nvGrpSpPr>
                    <p:cNvPr id="4143" name="Group 4142"/>
                    <p:cNvGrpSpPr/>
                    <p:nvPr/>
                  </p:nvGrpSpPr>
                  <p:grpSpPr>
                    <a:xfrm>
                      <a:off x="7409161" y="1373327"/>
                      <a:ext cx="24066" cy="40406"/>
                      <a:chOff x="7409161" y="1373327"/>
                      <a:chExt cx="24066" cy="40406"/>
                    </a:xfrm>
                  </p:grpSpPr>
                  <p:sp>
                    <p:nvSpPr>
                      <p:cNvPr id="4144" name="Freeform 4143"/>
                      <p:cNvSpPr/>
                      <p:nvPr/>
                    </p:nvSpPr>
                    <p:spPr>
                      <a:xfrm>
                        <a:off x="7409161" y="1373327"/>
                        <a:ext cx="24066" cy="4040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4066" h="40406">
                            <a:moveTo>
                              <a:pt x="15141" y="0"/>
                            </a:moveTo>
                            <a:cubicBezTo>
                              <a:pt x="15141" y="0"/>
                              <a:pt x="8551" y="-1685"/>
                              <a:pt x="3913" y="13830"/>
                            </a:cubicBezTo>
                            <a:cubicBezTo>
                              <a:pt x="-725" y="29346"/>
                              <a:pt x="-1945" y="32794"/>
                              <a:pt x="3913" y="37966"/>
                            </a:cubicBezTo>
                            <a:cubicBezTo>
                              <a:pt x="9771" y="43138"/>
                              <a:pt x="18070" y="38459"/>
                              <a:pt x="18070" y="38459"/>
                            </a:cubicBezTo>
                            <a:cubicBezTo>
                              <a:pt x="18070" y="38459"/>
                              <a:pt x="26369" y="35750"/>
                              <a:pt x="23440" y="20973"/>
                            </a:cubicBezTo>
                            <a:cubicBezTo>
                              <a:pt x="20511" y="6196"/>
                              <a:pt x="19779" y="1270"/>
                              <a:pt x="15141" y="0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74000">
                            <a:srgbClr val="FBB327"/>
                          </a:gs>
                          <a:gs pos="23000">
                            <a:srgbClr val="FEECC9"/>
                          </a:gs>
                          <a:gs pos="0">
                            <a:srgbClr val="FEE7BA"/>
                          </a:gs>
                        </a:gsLst>
                        <a:path path="circle">
                          <a:fillToRect l="100000" b="100000"/>
                        </a:path>
                        <a:tileRect t="-100000" r="-100000"/>
                      </a:gra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145" name="Freeform 4144"/>
                      <p:cNvSpPr/>
                      <p:nvPr/>
                    </p:nvSpPr>
                    <p:spPr>
                      <a:xfrm>
                        <a:off x="7416835" y="1375741"/>
                        <a:ext cx="15737" cy="3294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737" h="32949">
                            <a:moveTo>
                              <a:pt x="4540" y="4502"/>
                            </a:moveTo>
                            <a:cubicBezTo>
                              <a:pt x="4540" y="4502"/>
                              <a:pt x="-1557" y="18503"/>
                              <a:pt x="335" y="24656"/>
                            </a:cubicBezTo>
                            <a:cubicBezTo>
                              <a:pt x="2228" y="30808"/>
                              <a:pt x="4120" y="32717"/>
                              <a:pt x="7694" y="32949"/>
                            </a:cubicBezTo>
                            <a:cubicBezTo>
                              <a:pt x="11269" y="33142"/>
                              <a:pt x="16526" y="30384"/>
                              <a:pt x="15685" y="20837"/>
                            </a:cubicBezTo>
                            <a:cubicBezTo>
                              <a:pt x="14844" y="11290"/>
                              <a:pt x="11900" y="4502"/>
                              <a:pt x="12110" y="4502"/>
                            </a:cubicBezTo>
                            <a:cubicBezTo>
                              <a:pt x="12110" y="4502"/>
                              <a:pt x="8746" y="-5682"/>
                              <a:pt x="4540" y="4502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43000">
                            <a:srgbClr val="FEE9C1">
                              <a:alpha val="85000"/>
                            </a:srgbClr>
                          </a:gs>
                          <a:gs pos="0">
                            <a:srgbClr val="FED587">
                              <a:alpha val="0"/>
                            </a:srgbClr>
                          </a:gs>
                          <a:gs pos="10000">
                            <a:srgbClr val="FECD6F">
                              <a:alpha val="0"/>
                            </a:srgbClr>
                          </a:gs>
                        </a:gsLst>
                        <a:path path="circle">
                          <a:fillToRect r="100000" b="100000"/>
                        </a:path>
                        <a:tileRect l="-100000" t="-100000"/>
                      </a:gradFill>
                      <a:ln w="8800" cap="flat">
                        <a:noFill/>
                        <a:bevel/>
                      </a:ln>
                    </p:spPr>
                  </p:sp>
                  <p:sp>
                    <p:nvSpPr>
                      <p:cNvPr id="4146" name="Freeform 4145"/>
                      <p:cNvSpPr/>
                      <p:nvPr/>
                    </p:nvSpPr>
                    <p:spPr>
                      <a:xfrm>
                        <a:off x="7423341" y="1375788"/>
                        <a:ext cx="5682" cy="2073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682" h="20739">
                            <a:moveTo>
                              <a:pt x="813" y="196"/>
                            </a:moveTo>
                            <a:cubicBezTo>
                              <a:pt x="813" y="196"/>
                              <a:pt x="-1109" y="11679"/>
                              <a:pt x="813" y="13618"/>
                            </a:cubicBezTo>
                            <a:cubicBezTo>
                              <a:pt x="2735" y="15557"/>
                              <a:pt x="813" y="18092"/>
                              <a:pt x="813" y="18092"/>
                            </a:cubicBezTo>
                            <a:cubicBezTo>
                              <a:pt x="813" y="18092"/>
                              <a:pt x="1404" y="22268"/>
                              <a:pt x="4360" y="20180"/>
                            </a:cubicBezTo>
                            <a:cubicBezTo>
                              <a:pt x="7317" y="18092"/>
                              <a:pt x="4360" y="4968"/>
                              <a:pt x="4360" y="1985"/>
                            </a:cubicBezTo>
                            <a:cubicBezTo>
                              <a:pt x="4360" y="-997"/>
                              <a:pt x="813" y="196"/>
                              <a:pt x="813" y="196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68000"/>
                        </a:srgbClr>
                      </a:solidFill>
                      <a:ln w="8800" cap="flat">
                        <a:noFill/>
                        <a:bevel/>
                      </a:ln>
                    </p:spPr>
                  </p:sp>
                </p:grpSp>
              </p:grpSp>
              <p:grpSp>
                <p:nvGrpSpPr>
                  <p:cNvPr id="4147" name="Group 4146"/>
                  <p:cNvGrpSpPr/>
                  <p:nvPr/>
                </p:nvGrpSpPr>
                <p:grpSpPr>
                  <a:xfrm>
                    <a:off x="7244265" y="1406729"/>
                    <a:ext cx="33182" cy="20094"/>
                    <a:chOff x="7244265" y="1406729"/>
                    <a:chExt cx="33182" cy="20094"/>
                  </a:xfrm>
                </p:grpSpPr>
                <p:sp>
                  <p:nvSpPr>
                    <p:cNvPr id="4148" name="Freeform 4147"/>
                    <p:cNvSpPr/>
                    <p:nvPr/>
                  </p:nvSpPr>
                  <p:spPr>
                    <a:xfrm>
                      <a:off x="7258325" y="1413383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49" name="Freeform 4148"/>
                    <p:cNvSpPr/>
                    <p:nvPr/>
                  </p:nvSpPr>
                  <p:spPr>
                    <a:xfrm>
                      <a:off x="7261341" y="1420717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50" name="Freeform 4149"/>
                    <p:cNvSpPr/>
                    <p:nvPr/>
                  </p:nvSpPr>
                  <p:spPr>
                    <a:xfrm>
                      <a:off x="7273986" y="1414080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51" name="Freeform 4150"/>
                    <p:cNvSpPr/>
                    <p:nvPr/>
                  </p:nvSpPr>
                  <p:spPr>
                    <a:xfrm>
                      <a:off x="7266724" y="1406699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52" name="Freeform 4151"/>
                    <p:cNvSpPr/>
                    <p:nvPr/>
                  </p:nvSpPr>
                  <p:spPr>
                    <a:xfrm>
                      <a:off x="7244246" y="1411915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153" name="Group 4152"/>
                  <p:cNvGrpSpPr/>
                  <p:nvPr/>
                </p:nvGrpSpPr>
                <p:grpSpPr>
                  <a:xfrm rot="-5400000" flipH="1" flipV="1">
                    <a:off x="7266901" y="1387599"/>
                    <a:ext cx="28442" cy="23442"/>
                    <a:chOff x="7266901" y="1387599"/>
                    <a:chExt cx="28442" cy="23442"/>
                  </a:xfrm>
                </p:grpSpPr>
                <p:sp>
                  <p:nvSpPr>
                    <p:cNvPr id="4154" name="Freeform 4153"/>
                    <p:cNvSpPr/>
                    <p:nvPr/>
                  </p:nvSpPr>
                  <p:spPr>
                    <a:xfrm>
                      <a:off x="7278954" y="1395362"/>
                      <a:ext cx="4338" cy="505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338" h="5051">
                          <a:moveTo>
                            <a:pt x="0" y="2526"/>
                          </a:moveTo>
                          <a:cubicBezTo>
                            <a:pt x="0" y="1125"/>
                            <a:pt x="970" y="-6"/>
                            <a:pt x="2169" y="-6"/>
                          </a:cubicBezTo>
                          <a:cubicBezTo>
                            <a:pt x="3363" y="-6"/>
                            <a:pt x="4333" y="1125"/>
                            <a:pt x="4333" y="2526"/>
                          </a:cubicBezTo>
                          <a:cubicBezTo>
                            <a:pt x="4333" y="3917"/>
                            <a:pt x="3363" y="5051"/>
                            <a:pt x="2169" y="5051"/>
                          </a:cubicBezTo>
                          <a:cubicBezTo>
                            <a:pt x="970" y="5051"/>
                            <a:pt x="0" y="3917"/>
                            <a:pt x="0" y="2526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55" name="Freeform 4154"/>
                    <p:cNvSpPr/>
                    <p:nvPr/>
                  </p:nvSpPr>
                  <p:spPr>
                    <a:xfrm>
                      <a:off x="7281538" y="1403918"/>
                      <a:ext cx="6085" cy="7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6085" h="7085">
                          <a:moveTo>
                            <a:pt x="0" y="3543"/>
                          </a:moveTo>
                          <a:cubicBezTo>
                            <a:pt x="0" y="1578"/>
                            <a:pt x="1360" y="-9"/>
                            <a:pt x="3042" y="-9"/>
                          </a:cubicBezTo>
                          <a:cubicBezTo>
                            <a:pt x="4717" y="-9"/>
                            <a:pt x="6077" y="1578"/>
                            <a:pt x="6077" y="3543"/>
                          </a:cubicBezTo>
                          <a:cubicBezTo>
                            <a:pt x="6077" y="5494"/>
                            <a:pt x="4717" y="7085"/>
                            <a:pt x="3042" y="7085"/>
                          </a:cubicBezTo>
                          <a:cubicBezTo>
                            <a:pt x="1360" y="7085"/>
                            <a:pt x="0" y="5494"/>
                            <a:pt x="0" y="3543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56" name="Freeform 4155"/>
                    <p:cNvSpPr/>
                    <p:nvPr/>
                  </p:nvSpPr>
                  <p:spPr>
                    <a:xfrm>
                      <a:off x="7292377" y="1396175"/>
                      <a:ext cx="2942" cy="342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42" h="3426">
                          <a:moveTo>
                            <a:pt x="0" y="1713"/>
                          </a:moveTo>
                          <a:cubicBezTo>
                            <a:pt x="0" y="763"/>
                            <a:pt x="658" y="-4"/>
                            <a:pt x="1471" y="-4"/>
                          </a:cubicBezTo>
                          <a:cubicBezTo>
                            <a:pt x="2280" y="-4"/>
                            <a:pt x="2938" y="763"/>
                            <a:pt x="2938" y="1713"/>
                          </a:cubicBezTo>
                          <a:cubicBezTo>
                            <a:pt x="2938" y="2656"/>
                            <a:pt x="2280" y="3426"/>
                            <a:pt x="1471" y="3426"/>
                          </a:cubicBezTo>
                          <a:cubicBezTo>
                            <a:pt x="658" y="3426"/>
                            <a:pt x="0" y="2656"/>
                            <a:pt x="0" y="1713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57" name="Freeform 4156"/>
                    <p:cNvSpPr/>
                    <p:nvPr/>
                  </p:nvSpPr>
                  <p:spPr>
                    <a:xfrm>
                      <a:off x="7286152" y="1387564"/>
                      <a:ext cx="2942" cy="342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42" h="3426">
                          <a:moveTo>
                            <a:pt x="0" y="1713"/>
                          </a:moveTo>
                          <a:cubicBezTo>
                            <a:pt x="0" y="763"/>
                            <a:pt x="658" y="-4"/>
                            <a:pt x="1471" y="-4"/>
                          </a:cubicBezTo>
                          <a:cubicBezTo>
                            <a:pt x="2280" y="-4"/>
                            <a:pt x="2938" y="763"/>
                            <a:pt x="2938" y="1713"/>
                          </a:cubicBezTo>
                          <a:cubicBezTo>
                            <a:pt x="2938" y="2656"/>
                            <a:pt x="2280" y="3426"/>
                            <a:pt x="1471" y="3426"/>
                          </a:cubicBezTo>
                          <a:cubicBezTo>
                            <a:pt x="658" y="3426"/>
                            <a:pt x="0" y="2656"/>
                            <a:pt x="0" y="1713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58" name="Freeform 4157"/>
                    <p:cNvSpPr/>
                    <p:nvPr/>
                  </p:nvSpPr>
                  <p:spPr>
                    <a:xfrm>
                      <a:off x="7266885" y="1393650"/>
                      <a:ext cx="2942" cy="342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42" h="3426">
                          <a:moveTo>
                            <a:pt x="0" y="1713"/>
                          </a:moveTo>
                          <a:cubicBezTo>
                            <a:pt x="0" y="763"/>
                            <a:pt x="658" y="-4"/>
                            <a:pt x="1471" y="-4"/>
                          </a:cubicBezTo>
                          <a:cubicBezTo>
                            <a:pt x="2280" y="-4"/>
                            <a:pt x="2938" y="763"/>
                            <a:pt x="2938" y="1713"/>
                          </a:cubicBezTo>
                          <a:cubicBezTo>
                            <a:pt x="2938" y="2656"/>
                            <a:pt x="2280" y="3426"/>
                            <a:pt x="1471" y="3426"/>
                          </a:cubicBezTo>
                          <a:cubicBezTo>
                            <a:pt x="658" y="3426"/>
                            <a:pt x="0" y="2656"/>
                            <a:pt x="0" y="1713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159" name="Group 4158"/>
                  <p:cNvGrpSpPr/>
                  <p:nvPr/>
                </p:nvGrpSpPr>
                <p:grpSpPr>
                  <a:xfrm flipH="1" flipV="1">
                    <a:off x="7437888" y="1390380"/>
                    <a:ext cx="33182" cy="20094"/>
                    <a:chOff x="7437888" y="1390380"/>
                    <a:chExt cx="33182" cy="20094"/>
                  </a:xfrm>
                </p:grpSpPr>
                <p:sp>
                  <p:nvSpPr>
                    <p:cNvPr id="4160" name="Freeform 4159"/>
                    <p:cNvSpPr/>
                    <p:nvPr/>
                  </p:nvSpPr>
                  <p:spPr>
                    <a:xfrm>
                      <a:off x="7451948" y="1397034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61" name="Freeform 4160"/>
                    <p:cNvSpPr/>
                    <p:nvPr/>
                  </p:nvSpPr>
                  <p:spPr>
                    <a:xfrm>
                      <a:off x="7454964" y="1404367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62" name="Freeform 4161"/>
                    <p:cNvSpPr/>
                    <p:nvPr/>
                  </p:nvSpPr>
                  <p:spPr>
                    <a:xfrm>
                      <a:off x="7467609" y="1397731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63" name="Freeform 4162"/>
                    <p:cNvSpPr/>
                    <p:nvPr/>
                  </p:nvSpPr>
                  <p:spPr>
                    <a:xfrm>
                      <a:off x="7460347" y="1390349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64" name="Freeform 4163"/>
                    <p:cNvSpPr/>
                    <p:nvPr/>
                  </p:nvSpPr>
                  <p:spPr>
                    <a:xfrm>
                      <a:off x="7437869" y="1395566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165" name="Group 4164"/>
                  <p:cNvGrpSpPr/>
                  <p:nvPr/>
                </p:nvGrpSpPr>
                <p:grpSpPr>
                  <a:xfrm>
                    <a:off x="7349689" y="1438899"/>
                    <a:ext cx="33182" cy="20094"/>
                    <a:chOff x="7349689" y="1438899"/>
                    <a:chExt cx="33182" cy="20094"/>
                  </a:xfrm>
                </p:grpSpPr>
                <p:sp>
                  <p:nvSpPr>
                    <p:cNvPr id="4166" name="Freeform 4165"/>
                    <p:cNvSpPr/>
                    <p:nvPr/>
                  </p:nvSpPr>
                  <p:spPr>
                    <a:xfrm>
                      <a:off x="7363749" y="1445554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67" name="Freeform 4166"/>
                    <p:cNvSpPr/>
                    <p:nvPr/>
                  </p:nvSpPr>
                  <p:spPr>
                    <a:xfrm>
                      <a:off x="7366764" y="1452887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68" name="Freeform 4167"/>
                    <p:cNvSpPr/>
                    <p:nvPr/>
                  </p:nvSpPr>
                  <p:spPr>
                    <a:xfrm>
                      <a:off x="7379410" y="1446250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69" name="Freeform 4168"/>
                    <p:cNvSpPr/>
                    <p:nvPr/>
                  </p:nvSpPr>
                  <p:spPr>
                    <a:xfrm>
                      <a:off x="7372147" y="1438869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70" name="Freeform 4169"/>
                    <p:cNvSpPr/>
                    <p:nvPr/>
                  </p:nvSpPr>
                  <p:spPr>
                    <a:xfrm>
                      <a:off x="7349669" y="1444086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171" name="Group 4170"/>
                  <p:cNvGrpSpPr/>
                  <p:nvPr/>
                </p:nvGrpSpPr>
                <p:grpSpPr>
                  <a:xfrm>
                    <a:off x="7338207" y="1399890"/>
                    <a:ext cx="33182" cy="20094"/>
                    <a:chOff x="7338207" y="1399890"/>
                    <a:chExt cx="33182" cy="20094"/>
                  </a:xfrm>
                </p:grpSpPr>
                <p:sp>
                  <p:nvSpPr>
                    <p:cNvPr id="4172" name="Freeform 4171"/>
                    <p:cNvSpPr/>
                    <p:nvPr/>
                  </p:nvSpPr>
                  <p:spPr>
                    <a:xfrm>
                      <a:off x="7352268" y="1406544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73" name="Freeform 4172"/>
                    <p:cNvSpPr/>
                    <p:nvPr/>
                  </p:nvSpPr>
                  <p:spPr>
                    <a:xfrm>
                      <a:off x="7355283" y="1413878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74" name="Freeform 4173"/>
                    <p:cNvSpPr/>
                    <p:nvPr/>
                  </p:nvSpPr>
                  <p:spPr>
                    <a:xfrm>
                      <a:off x="7367929" y="1407241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75" name="Freeform 4174"/>
                    <p:cNvSpPr/>
                    <p:nvPr/>
                  </p:nvSpPr>
                  <p:spPr>
                    <a:xfrm>
                      <a:off x="7360666" y="1399859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76" name="Freeform 4175"/>
                    <p:cNvSpPr/>
                    <p:nvPr/>
                  </p:nvSpPr>
                  <p:spPr>
                    <a:xfrm>
                      <a:off x="7338188" y="1405076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177" name="Group 4176"/>
                  <p:cNvGrpSpPr/>
                  <p:nvPr/>
                </p:nvGrpSpPr>
                <p:grpSpPr>
                  <a:xfrm>
                    <a:off x="7335350" y="1409952"/>
                    <a:ext cx="33182" cy="20094"/>
                    <a:chOff x="7335350" y="1409952"/>
                    <a:chExt cx="33182" cy="20094"/>
                  </a:xfrm>
                </p:grpSpPr>
                <p:sp>
                  <p:nvSpPr>
                    <p:cNvPr id="4178" name="Freeform 4177"/>
                    <p:cNvSpPr/>
                    <p:nvPr/>
                  </p:nvSpPr>
                  <p:spPr>
                    <a:xfrm>
                      <a:off x="7349410" y="1416606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79" name="Freeform 4178"/>
                    <p:cNvSpPr/>
                    <p:nvPr/>
                  </p:nvSpPr>
                  <p:spPr>
                    <a:xfrm>
                      <a:off x="7352426" y="1423939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80" name="Freeform 4179"/>
                    <p:cNvSpPr/>
                    <p:nvPr/>
                  </p:nvSpPr>
                  <p:spPr>
                    <a:xfrm>
                      <a:off x="7365071" y="1417303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81" name="Freeform 4180"/>
                    <p:cNvSpPr/>
                    <p:nvPr/>
                  </p:nvSpPr>
                  <p:spPr>
                    <a:xfrm>
                      <a:off x="7357809" y="1409921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82" name="Freeform 4181"/>
                    <p:cNvSpPr/>
                    <p:nvPr/>
                  </p:nvSpPr>
                  <p:spPr>
                    <a:xfrm>
                      <a:off x="7335331" y="1415138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183" name="Group 4182"/>
                  <p:cNvGrpSpPr/>
                  <p:nvPr/>
                </p:nvGrpSpPr>
                <p:grpSpPr>
                  <a:xfrm>
                    <a:off x="7352474" y="1429880"/>
                    <a:ext cx="33182" cy="20094"/>
                    <a:chOff x="7352474" y="1429880"/>
                    <a:chExt cx="33182" cy="20094"/>
                  </a:xfrm>
                </p:grpSpPr>
                <p:sp>
                  <p:nvSpPr>
                    <p:cNvPr id="4184" name="Freeform 4183"/>
                    <p:cNvSpPr/>
                    <p:nvPr/>
                  </p:nvSpPr>
                  <p:spPr>
                    <a:xfrm>
                      <a:off x="7366535" y="1436534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85" name="Freeform 4184"/>
                    <p:cNvSpPr/>
                    <p:nvPr/>
                  </p:nvSpPr>
                  <p:spPr>
                    <a:xfrm>
                      <a:off x="7369550" y="1443868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86" name="Freeform 4185"/>
                    <p:cNvSpPr/>
                    <p:nvPr/>
                  </p:nvSpPr>
                  <p:spPr>
                    <a:xfrm>
                      <a:off x="7382196" y="1437231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87" name="Freeform 4186"/>
                    <p:cNvSpPr/>
                    <p:nvPr/>
                  </p:nvSpPr>
                  <p:spPr>
                    <a:xfrm>
                      <a:off x="7374933" y="1429850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88" name="Freeform 4187"/>
                    <p:cNvSpPr/>
                    <p:nvPr/>
                  </p:nvSpPr>
                  <p:spPr>
                    <a:xfrm>
                      <a:off x="7352455" y="1435066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189" name="Group 4188"/>
                  <p:cNvGrpSpPr/>
                  <p:nvPr/>
                </p:nvGrpSpPr>
                <p:grpSpPr>
                  <a:xfrm>
                    <a:off x="7453929" y="1409402"/>
                    <a:ext cx="33182" cy="20094"/>
                    <a:chOff x="7453929" y="1409402"/>
                    <a:chExt cx="33182" cy="20094"/>
                  </a:xfrm>
                </p:grpSpPr>
                <p:sp>
                  <p:nvSpPr>
                    <p:cNvPr id="4190" name="Freeform 4189"/>
                    <p:cNvSpPr/>
                    <p:nvPr/>
                  </p:nvSpPr>
                  <p:spPr>
                    <a:xfrm>
                      <a:off x="7467990" y="1416056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91" name="Freeform 4190"/>
                    <p:cNvSpPr/>
                    <p:nvPr/>
                  </p:nvSpPr>
                  <p:spPr>
                    <a:xfrm>
                      <a:off x="7471005" y="1423389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92" name="Freeform 4191"/>
                    <p:cNvSpPr/>
                    <p:nvPr/>
                  </p:nvSpPr>
                  <p:spPr>
                    <a:xfrm>
                      <a:off x="7483651" y="1416753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93" name="Freeform 4192"/>
                    <p:cNvSpPr/>
                    <p:nvPr/>
                  </p:nvSpPr>
                  <p:spPr>
                    <a:xfrm>
                      <a:off x="7476388" y="1409371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94" name="Freeform 4193"/>
                    <p:cNvSpPr/>
                    <p:nvPr/>
                  </p:nvSpPr>
                  <p:spPr>
                    <a:xfrm>
                      <a:off x="7453910" y="1414588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195" name="Group 4194"/>
                  <p:cNvGrpSpPr/>
                  <p:nvPr/>
                </p:nvGrpSpPr>
                <p:grpSpPr>
                  <a:xfrm>
                    <a:off x="7300130" y="1413242"/>
                    <a:ext cx="33182" cy="20094"/>
                    <a:chOff x="7300130" y="1413242"/>
                    <a:chExt cx="33182" cy="20094"/>
                  </a:xfrm>
                </p:grpSpPr>
                <p:sp>
                  <p:nvSpPr>
                    <p:cNvPr id="4196" name="Freeform 4195"/>
                    <p:cNvSpPr/>
                    <p:nvPr/>
                  </p:nvSpPr>
                  <p:spPr>
                    <a:xfrm>
                      <a:off x="7314191" y="1419896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6590A">
                        <a:alpha val="63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97" name="Freeform 4196"/>
                    <p:cNvSpPr/>
                    <p:nvPr/>
                  </p:nvSpPr>
                  <p:spPr>
                    <a:xfrm>
                      <a:off x="7317206" y="1427230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6590A">
                        <a:alpha val="63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98" name="Freeform 4197"/>
                    <p:cNvSpPr/>
                    <p:nvPr/>
                  </p:nvSpPr>
                  <p:spPr>
                    <a:xfrm>
                      <a:off x="7329852" y="1420593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6590A">
                        <a:alpha val="63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199" name="Freeform 4198"/>
                    <p:cNvSpPr/>
                    <p:nvPr/>
                  </p:nvSpPr>
                  <p:spPr>
                    <a:xfrm>
                      <a:off x="7322589" y="1413211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6590A">
                        <a:alpha val="63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00" name="Freeform 4199"/>
                    <p:cNvSpPr/>
                    <p:nvPr/>
                  </p:nvSpPr>
                  <p:spPr>
                    <a:xfrm>
                      <a:off x="7300111" y="1418428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6590A">
                        <a:alpha val="63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201" name="Group 4200"/>
                  <p:cNvGrpSpPr/>
                  <p:nvPr/>
                </p:nvGrpSpPr>
                <p:grpSpPr>
                  <a:xfrm flipH="1" flipV="1">
                    <a:off x="7245007" y="1389274"/>
                    <a:ext cx="33182" cy="20094"/>
                    <a:chOff x="7245007" y="1389274"/>
                    <a:chExt cx="33182" cy="20094"/>
                  </a:xfrm>
                </p:grpSpPr>
                <p:sp>
                  <p:nvSpPr>
                    <p:cNvPr id="4202" name="Freeform 4201"/>
                    <p:cNvSpPr/>
                    <p:nvPr/>
                  </p:nvSpPr>
                  <p:spPr>
                    <a:xfrm>
                      <a:off x="7259067" y="1395928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03" name="Freeform 4202"/>
                    <p:cNvSpPr/>
                    <p:nvPr/>
                  </p:nvSpPr>
                  <p:spPr>
                    <a:xfrm>
                      <a:off x="7262082" y="1403261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04" name="Freeform 4203"/>
                    <p:cNvSpPr/>
                    <p:nvPr/>
                  </p:nvSpPr>
                  <p:spPr>
                    <a:xfrm>
                      <a:off x="7274728" y="1396624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05" name="Freeform 4204"/>
                    <p:cNvSpPr/>
                    <p:nvPr/>
                  </p:nvSpPr>
                  <p:spPr>
                    <a:xfrm>
                      <a:off x="7267465" y="1389243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06" name="Freeform 4205"/>
                    <p:cNvSpPr/>
                    <p:nvPr/>
                  </p:nvSpPr>
                  <p:spPr>
                    <a:xfrm>
                      <a:off x="7244987" y="1394460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207" name="Group 4206"/>
                  <p:cNvGrpSpPr/>
                  <p:nvPr/>
                </p:nvGrpSpPr>
                <p:grpSpPr>
                  <a:xfrm flipH="1" flipV="1">
                    <a:off x="7328457" y="1443879"/>
                    <a:ext cx="33182" cy="20094"/>
                    <a:chOff x="7328457" y="1443879"/>
                    <a:chExt cx="33182" cy="20094"/>
                  </a:xfrm>
                </p:grpSpPr>
                <p:sp>
                  <p:nvSpPr>
                    <p:cNvPr id="4208" name="Freeform 4207"/>
                    <p:cNvSpPr/>
                    <p:nvPr/>
                  </p:nvSpPr>
                  <p:spPr>
                    <a:xfrm>
                      <a:off x="7342518" y="1450534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09" name="Freeform 4208"/>
                    <p:cNvSpPr/>
                    <p:nvPr/>
                  </p:nvSpPr>
                  <p:spPr>
                    <a:xfrm>
                      <a:off x="7345533" y="1457867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10" name="Freeform 4209"/>
                    <p:cNvSpPr/>
                    <p:nvPr/>
                  </p:nvSpPr>
                  <p:spPr>
                    <a:xfrm>
                      <a:off x="7358179" y="1451230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11" name="Freeform 4210"/>
                    <p:cNvSpPr/>
                    <p:nvPr/>
                  </p:nvSpPr>
                  <p:spPr>
                    <a:xfrm>
                      <a:off x="7350916" y="1443849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12" name="Freeform 4211"/>
                    <p:cNvSpPr/>
                    <p:nvPr/>
                  </p:nvSpPr>
                  <p:spPr>
                    <a:xfrm>
                      <a:off x="7328438" y="1449066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213" name="Group 4212"/>
                  <p:cNvGrpSpPr/>
                  <p:nvPr/>
                </p:nvGrpSpPr>
                <p:grpSpPr>
                  <a:xfrm flipH="1" flipV="1">
                    <a:off x="7345342" y="1448951"/>
                    <a:ext cx="33182" cy="20094"/>
                    <a:chOff x="7345342" y="1448951"/>
                    <a:chExt cx="33182" cy="20094"/>
                  </a:xfrm>
                </p:grpSpPr>
                <p:sp>
                  <p:nvSpPr>
                    <p:cNvPr id="4214" name="Freeform 4213"/>
                    <p:cNvSpPr/>
                    <p:nvPr/>
                  </p:nvSpPr>
                  <p:spPr>
                    <a:xfrm>
                      <a:off x="7359402" y="1455605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15" name="Freeform 4214"/>
                    <p:cNvSpPr/>
                    <p:nvPr/>
                  </p:nvSpPr>
                  <p:spPr>
                    <a:xfrm>
                      <a:off x="7362418" y="1462938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16" name="Freeform 4215"/>
                    <p:cNvSpPr/>
                    <p:nvPr/>
                  </p:nvSpPr>
                  <p:spPr>
                    <a:xfrm>
                      <a:off x="7375063" y="1456302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17" name="Freeform 4216"/>
                    <p:cNvSpPr/>
                    <p:nvPr/>
                  </p:nvSpPr>
                  <p:spPr>
                    <a:xfrm>
                      <a:off x="7367801" y="1448920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18" name="Freeform 4217"/>
                    <p:cNvSpPr/>
                    <p:nvPr/>
                  </p:nvSpPr>
                  <p:spPr>
                    <a:xfrm>
                      <a:off x="7345323" y="1454137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219" name="Group 4218"/>
                  <p:cNvGrpSpPr/>
                  <p:nvPr/>
                </p:nvGrpSpPr>
                <p:grpSpPr>
                  <a:xfrm flipH="1" flipV="1">
                    <a:off x="7333096" y="1419996"/>
                    <a:ext cx="33182" cy="20094"/>
                    <a:chOff x="7333096" y="1419996"/>
                    <a:chExt cx="33182" cy="20094"/>
                  </a:xfrm>
                </p:grpSpPr>
                <p:sp>
                  <p:nvSpPr>
                    <p:cNvPr id="4220" name="Freeform 4219"/>
                    <p:cNvSpPr/>
                    <p:nvPr/>
                  </p:nvSpPr>
                  <p:spPr>
                    <a:xfrm>
                      <a:off x="7347157" y="1426650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21" name="Freeform 4220"/>
                    <p:cNvSpPr/>
                    <p:nvPr/>
                  </p:nvSpPr>
                  <p:spPr>
                    <a:xfrm>
                      <a:off x="7350172" y="1433984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22" name="Freeform 4221"/>
                    <p:cNvSpPr/>
                    <p:nvPr/>
                  </p:nvSpPr>
                  <p:spPr>
                    <a:xfrm>
                      <a:off x="7362818" y="1427347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23" name="Freeform 4222"/>
                    <p:cNvSpPr/>
                    <p:nvPr/>
                  </p:nvSpPr>
                  <p:spPr>
                    <a:xfrm>
                      <a:off x="7355555" y="1419965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24" name="Freeform 4223"/>
                    <p:cNvSpPr/>
                    <p:nvPr/>
                  </p:nvSpPr>
                  <p:spPr>
                    <a:xfrm>
                      <a:off x="7333077" y="1425182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225" name="Group 4224"/>
                  <p:cNvGrpSpPr/>
                  <p:nvPr/>
                </p:nvGrpSpPr>
                <p:grpSpPr>
                  <a:xfrm flipH="1" flipV="1">
                    <a:off x="7244265" y="1388376"/>
                    <a:ext cx="33182" cy="20094"/>
                    <a:chOff x="7244265" y="1388376"/>
                    <a:chExt cx="33182" cy="20094"/>
                  </a:xfrm>
                </p:grpSpPr>
                <p:sp>
                  <p:nvSpPr>
                    <p:cNvPr id="4226" name="Freeform 4225"/>
                    <p:cNvSpPr/>
                    <p:nvPr/>
                  </p:nvSpPr>
                  <p:spPr>
                    <a:xfrm>
                      <a:off x="7258326" y="1395030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27" name="Freeform 4226"/>
                    <p:cNvSpPr/>
                    <p:nvPr/>
                  </p:nvSpPr>
                  <p:spPr>
                    <a:xfrm>
                      <a:off x="7261341" y="1402364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28" name="Freeform 4227"/>
                    <p:cNvSpPr/>
                    <p:nvPr/>
                  </p:nvSpPr>
                  <p:spPr>
                    <a:xfrm>
                      <a:off x="7273987" y="1395727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29" name="Freeform 4228"/>
                    <p:cNvSpPr/>
                    <p:nvPr/>
                  </p:nvSpPr>
                  <p:spPr>
                    <a:xfrm>
                      <a:off x="7266724" y="1388345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30" name="Freeform 4229"/>
                    <p:cNvSpPr/>
                    <p:nvPr/>
                  </p:nvSpPr>
                  <p:spPr>
                    <a:xfrm>
                      <a:off x="7244246" y="1393562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231" name="Group 4230"/>
                  <p:cNvGrpSpPr/>
                  <p:nvPr/>
                </p:nvGrpSpPr>
                <p:grpSpPr>
                  <a:xfrm flipH="1" flipV="1">
                    <a:off x="7388637" y="1429879"/>
                    <a:ext cx="33182" cy="20094"/>
                    <a:chOff x="7388637" y="1429879"/>
                    <a:chExt cx="33182" cy="20094"/>
                  </a:xfrm>
                </p:grpSpPr>
                <p:sp>
                  <p:nvSpPr>
                    <p:cNvPr id="4232" name="Freeform 4231"/>
                    <p:cNvSpPr/>
                    <p:nvPr/>
                  </p:nvSpPr>
                  <p:spPr>
                    <a:xfrm>
                      <a:off x="7402697" y="1436534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33" name="Freeform 4232"/>
                    <p:cNvSpPr/>
                    <p:nvPr/>
                  </p:nvSpPr>
                  <p:spPr>
                    <a:xfrm>
                      <a:off x="7405712" y="1443867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34" name="Freeform 4233"/>
                    <p:cNvSpPr/>
                    <p:nvPr/>
                  </p:nvSpPr>
                  <p:spPr>
                    <a:xfrm>
                      <a:off x="7418358" y="1437230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35" name="Freeform 4234"/>
                    <p:cNvSpPr/>
                    <p:nvPr/>
                  </p:nvSpPr>
                  <p:spPr>
                    <a:xfrm>
                      <a:off x="7411095" y="1429849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36" name="Freeform 4235"/>
                    <p:cNvSpPr/>
                    <p:nvPr/>
                  </p:nvSpPr>
                  <p:spPr>
                    <a:xfrm>
                      <a:off x="7388617" y="1435066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237" name="Group 4236"/>
                  <p:cNvGrpSpPr/>
                  <p:nvPr/>
                </p:nvGrpSpPr>
                <p:grpSpPr>
                  <a:xfrm flipH="1" flipV="1">
                    <a:off x="7346033" y="1405399"/>
                    <a:ext cx="33182" cy="20094"/>
                    <a:chOff x="7346033" y="1405399"/>
                    <a:chExt cx="33182" cy="20094"/>
                  </a:xfrm>
                </p:grpSpPr>
                <p:sp>
                  <p:nvSpPr>
                    <p:cNvPr id="4238" name="Freeform 4237"/>
                    <p:cNvSpPr/>
                    <p:nvPr/>
                  </p:nvSpPr>
                  <p:spPr>
                    <a:xfrm>
                      <a:off x="7360093" y="1412053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39" name="Freeform 4238"/>
                    <p:cNvSpPr/>
                    <p:nvPr/>
                  </p:nvSpPr>
                  <p:spPr>
                    <a:xfrm>
                      <a:off x="7363108" y="1419386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40" name="Freeform 4239"/>
                    <p:cNvSpPr/>
                    <p:nvPr/>
                  </p:nvSpPr>
                  <p:spPr>
                    <a:xfrm>
                      <a:off x="7375754" y="1412750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41" name="Freeform 4240"/>
                    <p:cNvSpPr/>
                    <p:nvPr/>
                  </p:nvSpPr>
                  <p:spPr>
                    <a:xfrm>
                      <a:off x="7368491" y="1405368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42" name="Freeform 4241"/>
                    <p:cNvSpPr/>
                    <p:nvPr/>
                  </p:nvSpPr>
                  <p:spPr>
                    <a:xfrm>
                      <a:off x="7346013" y="1410585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243" name="Group 4242"/>
                  <p:cNvGrpSpPr/>
                  <p:nvPr/>
                </p:nvGrpSpPr>
                <p:grpSpPr>
                  <a:xfrm flipH="1" flipV="1">
                    <a:off x="7220588" y="1366886"/>
                    <a:ext cx="33182" cy="20094"/>
                    <a:chOff x="7220588" y="1366886"/>
                    <a:chExt cx="33182" cy="20094"/>
                  </a:xfrm>
                </p:grpSpPr>
                <p:sp>
                  <p:nvSpPr>
                    <p:cNvPr id="4244" name="Freeform 4243"/>
                    <p:cNvSpPr/>
                    <p:nvPr/>
                  </p:nvSpPr>
                  <p:spPr>
                    <a:xfrm>
                      <a:off x="7234648" y="1373541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45" name="Freeform 4244"/>
                    <p:cNvSpPr/>
                    <p:nvPr/>
                  </p:nvSpPr>
                  <p:spPr>
                    <a:xfrm>
                      <a:off x="7237664" y="1380874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46" name="Freeform 4245"/>
                    <p:cNvSpPr/>
                    <p:nvPr/>
                  </p:nvSpPr>
                  <p:spPr>
                    <a:xfrm>
                      <a:off x="7250309" y="1374237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47" name="Freeform 4246"/>
                    <p:cNvSpPr/>
                    <p:nvPr/>
                  </p:nvSpPr>
                  <p:spPr>
                    <a:xfrm>
                      <a:off x="7243047" y="1366856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48" name="Freeform 4247"/>
                    <p:cNvSpPr/>
                    <p:nvPr/>
                  </p:nvSpPr>
                  <p:spPr>
                    <a:xfrm>
                      <a:off x="7220569" y="1372072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249" name="Group 4248"/>
                  <p:cNvGrpSpPr/>
                  <p:nvPr/>
                </p:nvGrpSpPr>
                <p:grpSpPr>
                  <a:xfrm flipH="1" flipV="1">
                    <a:off x="7340730" y="1434465"/>
                    <a:ext cx="33182" cy="20094"/>
                    <a:chOff x="7340730" y="1434465"/>
                    <a:chExt cx="33182" cy="20094"/>
                  </a:xfrm>
                </p:grpSpPr>
                <p:sp>
                  <p:nvSpPr>
                    <p:cNvPr id="4250" name="Freeform 4249"/>
                    <p:cNvSpPr/>
                    <p:nvPr/>
                  </p:nvSpPr>
                  <p:spPr>
                    <a:xfrm>
                      <a:off x="7354791" y="1441119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51" name="Freeform 4250"/>
                    <p:cNvSpPr/>
                    <p:nvPr/>
                  </p:nvSpPr>
                  <p:spPr>
                    <a:xfrm>
                      <a:off x="7357806" y="1448453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52" name="Freeform 4251"/>
                    <p:cNvSpPr/>
                    <p:nvPr/>
                  </p:nvSpPr>
                  <p:spPr>
                    <a:xfrm>
                      <a:off x="7370452" y="1441816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53" name="Freeform 4252"/>
                    <p:cNvSpPr/>
                    <p:nvPr/>
                  </p:nvSpPr>
                  <p:spPr>
                    <a:xfrm>
                      <a:off x="7363189" y="1434434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54" name="Freeform 4253"/>
                    <p:cNvSpPr/>
                    <p:nvPr/>
                  </p:nvSpPr>
                  <p:spPr>
                    <a:xfrm>
                      <a:off x="7340711" y="1439651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255" name="Group 4254"/>
                  <p:cNvGrpSpPr/>
                  <p:nvPr/>
                </p:nvGrpSpPr>
                <p:grpSpPr>
                  <a:xfrm flipH="1" flipV="1">
                    <a:off x="7316713" y="1423293"/>
                    <a:ext cx="33182" cy="20094"/>
                    <a:chOff x="7316713" y="1423293"/>
                    <a:chExt cx="33182" cy="20094"/>
                  </a:xfrm>
                </p:grpSpPr>
                <p:sp>
                  <p:nvSpPr>
                    <p:cNvPr id="4256" name="Freeform 4255"/>
                    <p:cNvSpPr/>
                    <p:nvPr/>
                  </p:nvSpPr>
                  <p:spPr>
                    <a:xfrm>
                      <a:off x="7330774" y="1429947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57" name="Freeform 4256"/>
                    <p:cNvSpPr/>
                    <p:nvPr/>
                  </p:nvSpPr>
                  <p:spPr>
                    <a:xfrm>
                      <a:off x="7333789" y="1437280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58" name="Freeform 4257"/>
                    <p:cNvSpPr/>
                    <p:nvPr/>
                  </p:nvSpPr>
                  <p:spPr>
                    <a:xfrm>
                      <a:off x="7346435" y="1430643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59" name="Freeform 4258"/>
                    <p:cNvSpPr/>
                    <p:nvPr/>
                  </p:nvSpPr>
                  <p:spPr>
                    <a:xfrm>
                      <a:off x="7339172" y="1423262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60" name="Freeform 4259"/>
                    <p:cNvSpPr/>
                    <p:nvPr/>
                  </p:nvSpPr>
                  <p:spPr>
                    <a:xfrm>
                      <a:off x="7316694" y="1428479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261" name="Group 4260"/>
                  <p:cNvGrpSpPr/>
                  <p:nvPr/>
                </p:nvGrpSpPr>
                <p:grpSpPr>
                  <a:xfrm flipH="1" flipV="1">
                    <a:off x="7266221" y="1416958"/>
                    <a:ext cx="33182" cy="20094"/>
                    <a:chOff x="7266221" y="1416958"/>
                    <a:chExt cx="33182" cy="20094"/>
                  </a:xfrm>
                </p:grpSpPr>
                <p:sp>
                  <p:nvSpPr>
                    <p:cNvPr id="4262" name="Freeform 4261"/>
                    <p:cNvSpPr/>
                    <p:nvPr/>
                  </p:nvSpPr>
                  <p:spPr>
                    <a:xfrm>
                      <a:off x="7280281" y="1423613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63" name="Freeform 4262"/>
                    <p:cNvSpPr/>
                    <p:nvPr/>
                  </p:nvSpPr>
                  <p:spPr>
                    <a:xfrm>
                      <a:off x="7283297" y="1430946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64" name="Freeform 4263"/>
                    <p:cNvSpPr/>
                    <p:nvPr/>
                  </p:nvSpPr>
                  <p:spPr>
                    <a:xfrm>
                      <a:off x="7295942" y="1424309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65" name="Freeform 4264"/>
                    <p:cNvSpPr/>
                    <p:nvPr/>
                  </p:nvSpPr>
                  <p:spPr>
                    <a:xfrm>
                      <a:off x="7288679" y="1416928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66" name="Freeform 4265"/>
                    <p:cNvSpPr/>
                    <p:nvPr/>
                  </p:nvSpPr>
                  <p:spPr>
                    <a:xfrm>
                      <a:off x="7266201" y="1422145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267" name="Group 4266"/>
                  <p:cNvGrpSpPr/>
                  <p:nvPr/>
                </p:nvGrpSpPr>
                <p:grpSpPr>
                  <a:xfrm flipH="1" flipV="1">
                    <a:off x="7288404" y="1386623"/>
                    <a:ext cx="33182" cy="20094"/>
                    <a:chOff x="7288404" y="1386623"/>
                    <a:chExt cx="33182" cy="20094"/>
                  </a:xfrm>
                </p:grpSpPr>
                <p:sp>
                  <p:nvSpPr>
                    <p:cNvPr id="4268" name="Freeform 4267"/>
                    <p:cNvSpPr/>
                    <p:nvPr/>
                  </p:nvSpPr>
                  <p:spPr>
                    <a:xfrm>
                      <a:off x="7302464" y="1393277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69" name="Freeform 4268"/>
                    <p:cNvSpPr/>
                    <p:nvPr/>
                  </p:nvSpPr>
                  <p:spPr>
                    <a:xfrm>
                      <a:off x="7305480" y="1400611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70" name="Freeform 4269"/>
                    <p:cNvSpPr/>
                    <p:nvPr/>
                  </p:nvSpPr>
                  <p:spPr>
                    <a:xfrm>
                      <a:off x="7318125" y="1393974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71" name="Freeform 4270"/>
                    <p:cNvSpPr/>
                    <p:nvPr/>
                  </p:nvSpPr>
                  <p:spPr>
                    <a:xfrm>
                      <a:off x="7310863" y="1386592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72" name="Freeform 4271"/>
                    <p:cNvSpPr/>
                    <p:nvPr/>
                  </p:nvSpPr>
                  <p:spPr>
                    <a:xfrm>
                      <a:off x="7288385" y="1391809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273" name="Group 4272"/>
                  <p:cNvGrpSpPr/>
                  <p:nvPr/>
                </p:nvGrpSpPr>
                <p:grpSpPr>
                  <a:xfrm flipH="1" flipV="1">
                    <a:off x="7288404" y="1406729"/>
                    <a:ext cx="33182" cy="20094"/>
                    <a:chOff x="7288404" y="1406729"/>
                    <a:chExt cx="33182" cy="20094"/>
                  </a:xfrm>
                </p:grpSpPr>
                <p:sp>
                  <p:nvSpPr>
                    <p:cNvPr id="4274" name="Freeform 4273"/>
                    <p:cNvSpPr/>
                    <p:nvPr/>
                  </p:nvSpPr>
                  <p:spPr>
                    <a:xfrm>
                      <a:off x="7302464" y="1413383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75" name="Freeform 4274"/>
                    <p:cNvSpPr/>
                    <p:nvPr/>
                  </p:nvSpPr>
                  <p:spPr>
                    <a:xfrm>
                      <a:off x="7305480" y="1420717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76" name="Freeform 4275"/>
                    <p:cNvSpPr/>
                    <p:nvPr/>
                  </p:nvSpPr>
                  <p:spPr>
                    <a:xfrm>
                      <a:off x="7318125" y="1414080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77" name="Freeform 4276"/>
                    <p:cNvSpPr/>
                    <p:nvPr/>
                  </p:nvSpPr>
                  <p:spPr>
                    <a:xfrm>
                      <a:off x="7310863" y="1406699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78" name="Freeform 4277"/>
                    <p:cNvSpPr/>
                    <p:nvPr/>
                  </p:nvSpPr>
                  <p:spPr>
                    <a:xfrm>
                      <a:off x="7288385" y="1411915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26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279" name="Group 4278"/>
                  <p:cNvGrpSpPr/>
                  <p:nvPr/>
                </p:nvGrpSpPr>
                <p:grpSpPr>
                  <a:xfrm flipH="1" flipV="1">
                    <a:off x="7416947" y="1429879"/>
                    <a:ext cx="33182" cy="20094"/>
                    <a:chOff x="7416947" y="1429879"/>
                    <a:chExt cx="33182" cy="20094"/>
                  </a:xfrm>
                </p:grpSpPr>
                <p:sp>
                  <p:nvSpPr>
                    <p:cNvPr id="4280" name="Freeform 4279"/>
                    <p:cNvSpPr/>
                    <p:nvPr/>
                  </p:nvSpPr>
                  <p:spPr>
                    <a:xfrm>
                      <a:off x="7431008" y="1436534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81" name="Freeform 4280"/>
                    <p:cNvSpPr/>
                    <p:nvPr/>
                  </p:nvSpPr>
                  <p:spPr>
                    <a:xfrm>
                      <a:off x="7434023" y="1443867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82" name="Freeform 4281"/>
                    <p:cNvSpPr/>
                    <p:nvPr/>
                  </p:nvSpPr>
                  <p:spPr>
                    <a:xfrm>
                      <a:off x="7446669" y="1437230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83" name="Freeform 4282"/>
                    <p:cNvSpPr/>
                    <p:nvPr/>
                  </p:nvSpPr>
                  <p:spPr>
                    <a:xfrm>
                      <a:off x="7439406" y="1429849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84" name="Freeform 4283"/>
                    <p:cNvSpPr/>
                    <p:nvPr/>
                  </p:nvSpPr>
                  <p:spPr>
                    <a:xfrm>
                      <a:off x="7416928" y="1435066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285" name="Group 4284"/>
                  <p:cNvGrpSpPr/>
                  <p:nvPr/>
                </p:nvGrpSpPr>
                <p:grpSpPr>
                  <a:xfrm flipH="1" flipV="1">
                    <a:off x="7357372" y="1441392"/>
                    <a:ext cx="33182" cy="20094"/>
                    <a:chOff x="7357372" y="1441392"/>
                    <a:chExt cx="33182" cy="20094"/>
                  </a:xfrm>
                </p:grpSpPr>
                <p:sp>
                  <p:nvSpPr>
                    <p:cNvPr id="4286" name="Freeform 4285"/>
                    <p:cNvSpPr/>
                    <p:nvPr/>
                  </p:nvSpPr>
                  <p:spPr>
                    <a:xfrm>
                      <a:off x="7371432" y="1448046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87" name="Freeform 4286"/>
                    <p:cNvSpPr/>
                    <p:nvPr/>
                  </p:nvSpPr>
                  <p:spPr>
                    <a:xfrm>
                      <a:off x="7374448" y="1455379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88" name="Freeform 4287"/>
                    <p:cNvSpPr/>
                    <p:nvPr/>
                  </p:nvSpPr>
                  <p:spPr>
                    <a:xfrm>
                      <a:off x="7387094" y="1448742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89" name="Freeform 4288"/>
                    <p:cNvSpPr/>
                    <p:nvPr/>
                  </p:nvSpPr>
                  <p:spPr>
                    <a:xfrm>
                      <a:off x="7379831" y="1441361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90" name="Freeform 4289"/>
                    <p:cNvSpPr/>
                    <p:nvPr/>
                  </p:nvSpPr>
                  <p:spPr>
                    <a:xfrm>
                      <a:off x="7357353" y="1446578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291" name="Group 4290"/>
                  <p:cNvGrpSpPr/>
                  <p:nvPr/>
                </p:nvGrpSpPr>
                <p:grpSpPr>
                  <a:xfrm flipH="1" flipV="1">
                    <a:off x="7324139" y="1403197"/>
                    <a:ext cx="33182" cy="20094"/>
                    <a:chOff x="7324139" y="1403197"/>
                    <a:chExt cx="33182" cy="20094"/>
                  </a:xfrm>
                </p:grpSpPr>
                <p:sp>
                  <p:nvSpPr>
                    <p:cNvPr id="4292" name="Freeform 4291"/>
                    <p:cNvSpPr/>
                    <p:nvPr/>
                  </p:nvSpPr>
                  <p:spPr>
                    <a:xfrm>
                      <a:off x="7338199" y="1409851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93" name="Freeform 4292"/>
                    <p:cNvSpPr/>
                    <p:nvPr/>
                  </p:nvSpPr>
                  <p:spPr>
                    <a:xfrm>
                      <a:off x="7341215" y="1417185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94" name="Freeform 4293"/>
                    <p:cNvSpPr/>
                    <p:nvPr/>
                  </p:nvSpPr>
                  <p:spPr>
                    <a:xfrm>
                      <a:off x="7353860" y="1410548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95" name="Freeform 4294"/>
                    <p:cNvSpPr/>
                    <p:nvPr/>
                  </p:nvSpPr>
                  <p:spPr>
                    <a:xfrm>
                      <a:off x="7346598" y="1403166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96" name="Freeform 4295"/>
                    <p:cNvSpPr/>
                    <p:nvPr/>
                  </p:nvSpPr>
                  <p:spPr>
                    <a:xfrm>
                      <a:off x="7324120" y="1408383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297" name="Group 4296"/>
                  <p:cNvGrpSpPr/>
                  <p:nvPr/>
                </p:nvGrpSpPr>
                <p:grpSpPr>
                  <a:xfrm flipH="1" flipV="1">
                    <a:off x="7300130" y="1403197"/>
                    <a:ext cx="33182" cy="20094"/>
                    <a:chOff x="7300130" y="1403197"/>
                    <a:chExt cx="33182" cy="20094"/>
                  </a:xfrm>
                </p:grpSpPr>
                <p:sp>
                  <p:nvSpPr>
                    <p:cNvPr id="4298" name="Freeform 4297"/>
                    <p:cNvSpPr/>
                    <p:nvPr/>
                  </p:nvSpPr>
                  <p:spPr>
                    <a:xfrm>
                      <a:off x="7314191" y="1409851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6590A">
                        <a:alpha val="63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299" name="Freeform 4298"/>
                    <p:cNvSpPr/>
                    <p:nvPr/>
                  </p:nvSpPr>
                  <p:spPr>
                    <a:xfrm>
                      <a:off x="7317206" y="1417185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6590A">
                        <a:alpha val="63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00" name="Freeform 4299"/>
                    <p:cNvSpPr/>
                    <p:nvPr/>
                  </p:nvSpPr>
                  <p:spPr>
                    <a:xfrm>
                      <a:off x="7329852" y="1410548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6590A">
                        <a:alpha val="63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01" name="Freeform 4300"/>
                    <p:cNvSpPr/>
                    <p:nvPr/>
                  </p:nvSpPr>
                  <p:spPr>
                    <a:xfrm>
                      <a:off x="7322589" y="1403166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6590A">
                        <a:alpha val="63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02" name="Freeform 4301"/>
                    <p:cNvSpPr/>
                    <p:nvPr/>
                  </p:nvSpPr>
                  <p:spPr>
                    <a:xfrm>
                      <a:off x="7300111" y="1408383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6590A">
                        <a:alpha val="63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303" name="Group 4302"/>
                  <p:cNvGrpSpPr/>
                  <p:nvPr/>
                </p:nvGrpSpPr>
                <p:grpSpPr>
                  <a:xfrm flipH="1" flipV="1">
                    <a:off x="7373915" y="1442662"/>
                    <a:ext cx="33182" cy="20094"/>
                    <a:chOff x="7373915" y="1442662"/>
                    <a:chExt cx="33182" cy="20094"/>
                  </a:xfrm>
                </p:grpSpPr>
                <p:sp>
                  <p:nvSpPr>
                    <p:cNvPr id="4304" name="Freeform 4303"/>
                    <p:cNvSpPr/>
                    <p:nvPr/>
                  </p:nvSpPr>
                  <p:spPr>
                    <a:xfrm>
                      <a:off x="7387975" y="1449316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05" name="Freeform 4304"/>
                    <p:cNvSpPr/>
                    <p:nvPr/>
                  </p:nvSpPr>
                  <p:spPr>
                    <a:xfrm>
                      <a:off x="7390991" y="1456650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06" name="Freeform 4305"/>
                    <p:cNvSpPr/>
                    <p:nvPr/>
                  </p:nvSpPr>
                  <p:spPr>
                    <a:xfrm>
                      <a:off x="7403636" y="1450013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07" name="Freeform 4306"/>
                    <p:cNvSpPr/>
                    <p:nvPr/>
                  </p:nvSpPr>
                  <p:spPr>
                    <a:xfrm>
                      <a:off x="7396374" y="1442632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08" name="Freeform 4307"/>
                    <p:cNvSpPr/>
                    <p:nvPr/>
                  </p:nvSpPr>
                  <p:spPr>
                    <a:xfrm>
                      <a:off x="7373896" y="1447848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309" name="Group 4308"/>
                  <p:cNvGrpSpPr/>
                  <p:nvPr/>
                </p:nvGrpSpPr>
                <p:grpSpPr>
                  <a:xfrm flipH="1" flipV="1">
                    <a:off x="7414065" y="1422541"/>
                    <a:ext cx="33182" cy="20094"/>
                    <a:chOff x="7414065" y="1422541"/>
                    <a:chExt cx="33182" cy="20094"/>
                  </a:xfrm>
                </p:grpSpPr>
                <p:sp>
                  <p:nvSpPr>
                    <p:cNvPr id="4310" name="Freeform 4309"/>
                    <p:cNvSpPr/>
                    <p:nvPr/>
                  </p:nvSpPr>
                  <p:spPr>
                    <a:xfrm>
                      <a:off x="7428125" y="1429195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11" name="Freeform 4310"/>
                    <p:cNvSpPr/>
                    <p:nvPr/>
                  </p:nvSpPr>
                  <p:spPr>
                    <a:xfrm>
                      <a:off x="7431141" y="1436529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12" name="Freeform 4311"/>
                    <p:cNvSpPr/>
                    <p:nvPr/>
                  </p:nvSpPr>
                  <p:spPr>
                    <a:xfrm>
                      <a:off x="7443786" y="1429892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13" name="Freeform 4312"/>
                    <p:cNvSpPr/>
                    <p:nvPr/>
                  </p:nvSpPr>
                  <p:spPr>
                    <a:xfrm>
                      <a:off x="7436524" y="1422510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14" name="Freeform 4313"/>
                    <p:cNvSpPr/>
                    <p:nvPr/>
                  </p:nvSpPr>
                  <p:spPr>
                    <a:xfrm>
                      <a:off x="7414046" y="1427727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315" name="Group 4314"/>
                  <p:cNvGrpSpPr/>
                  <p:nvPr/>
                </p:nvGrpSpPr>
                <p:grpSpPr>
                  <a:xfrm flipH="1" flipV="1">
                    <a:off x="7373915" y="1395354"/>
                    <a:ext cx="33182" cy="20094"/>
                    <a:chOff x="7373915" y="1395354"/>
                    <a:chExt cx="33182" cy="20094"/>
                  </a:xfrm>
                </p:grpSpPr>
                <p:sp>
                  <p:nvSpPr>
                    <p:cNvPr id="4316" name="Freeform 4315"/>
                    <p:cNvSpPr/>
                    <p:nvPr/>
                  </p:nvSpPr>
                  <p:spPr>
                    <a:xfrm>
                      <a:off x="7387975" y="1402009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17" name="Freeform 4316"/>
                    <p:cNvSpPr/>
                    <p:nvPr/>
                  </p:nvSpPr>
                  <p:spPr>
                    <a:xfrm>
                      <a:off x="7390991" y="1409342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18" name="Freeform 4317"/>
                    <p:cNvSpPr/>
                    <p:nvPr/>
                  </p:nvSpPr>
                  <p:spPr>
                    <a:xfrm>
                      <a:off x="7403636" y="1402705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19" name="Freeform 4318"/>
                    <p:cNvSpPr/>
                    <p:nvPr/>
                  </p:nvSpPr>
                  <p:spPr>
                    <a:xfrm>
                      <a:off x="7396374" y="1395324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20" name="Freeform 4319"/>
                    <p:cNvSpPr/>
                    <p:nvPr/>
                  </p:nvSpPr>
                  <p:spPr>
                    <a:xfrm>
                      <a:off x="7373896" y="1400540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321" name="Group 4320"/>
                  <p:cNvGrpSpPr/>
                  <p:nvPr/>
                </p:nvGrpSpPr>
                <p:grpSpPr>
                  <a:xfrm flipH="1" flipV="1">
                    <a:off x="7414065" y="1435684"/>
                    <a:ext cx="33182" cy="20094"/>
                    <a:chOff x="7414065" y="1435684"/>
                    <a:chExt cx="33182" cy="20094"/>
                  </a:xfrm>
                </p:grpSpPr>
                <p:sp>
                  <p:nvSpPr>
                    <p:cNvPr id="4322" name="Freeform 4321"/>
                    <p:cNvSpPr/>
                    <p:nvPr/>
                  </p:nvSpPr>
                  <p:spPr>
                    <a:xfrm>
                      <a:off x="7428125" y="1442338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23" name="Freeform 4322"/>
                    <p:cNvSpPr/>
                    <p:nvPr/>
                  </p:nvSpPr>
                  <p:spPr>
                    <a:xfrm>
                      <a:off x="7431141" y="1449671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24" name="Freeform 4323"/>
                    <p:cNvSpPr/>
                    <p:nvPr/>
                  </p:nvSpPr>
                  <p:spPr>
                    <a:xfrm>
                      <a:off x="7443786" y="1443035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25" name="Freeform 4324"/>
                    <p:cNvSpPr/>
                    <p:nvPr/>
                  </p:nvSpPr>
                  <p:spPr>
                    <a:xfrm>
                      <a:off x="7436524" y="1435653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26" name="Freeform 4325"/>
                    <p:cNvSpPr/>
                    <p:nvPr/>
                  </p:nvSpPr>
                  <p:spPr>
                    <a:xfrm>
                      <a:off x="7414046" y="1440870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327" name="Group 4326"/>
                  <p:cNvGrpSpPr/>
                  <p:nvPr/>
                </p:nvGrpSpPr>
                <p:grpSpPr>
                  <a:xfrm flipH="1" flipV="1">
                    <a:off x="7379216" y="1435116"/>
                    <a:ext cx="33182" cy="20094"/>
                    <a:chOff x="7379216" y="1435116"/>
                    <a:chExt cx="33182" cy="20094"/>
                  </a:xfrm>
                </p:grpSpPr>
                <p:sp>
                  <p:nvSpPr>
                    <p:cNvPr id="4328" name="Freeform 4327"/>
                    <p:cNvSpPr/>
                    <p:nvPr/>
                  </p:nvSpPr>
                  <p:spPr>
                    <a:xfrm>
                      <a:off x="7393277" y="1441770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29" name="Freeform 4328"/>
                    <p:cNvSpPr/>
                    <p:nvPr/>
                  </p:nvSpPr>
                  <p:spPr>
                    <a:xfrm>
                      <a:off x="7396292" y="1449104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30" name="Freeform 4329"/>
                    <p:cNvSpPr/>
                    <p:nvPr/>
                  </p:nvSpPr>
                  <p:spPr>
                    <a:xfrm>
                      <a:off x="7408938" y="1442467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31" name="Freeform 4330"/>
                    <p:cNvSpPr/>
                    <p:nvPr/>
                  </p:nvSpPr>
                  <p:spPr>
                    <a:xfrm>
                      <a:off x="7401675" y="1435086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32" name="Freeform 4331"/>
                    <p:cNvSpPr/>
                    <p:nvPr/>
                  </p:nvSpPr>
                  <p:spPr>
                    <a:xfrm>
                      <a:off x="7379197" y="1440302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333" name="Group 4332"/>
                  <p:cNvGrpSpPr/>
                  <p:nvPr/>
                </p:nvGrpSpPr>
                <p:grpSpPr>
                  <a:xfrm flipH="1" flipV="1">
                    <a:off x="7340730" y="1425072"/>
                    <a:ext cx="33182" cy="20094"/>
                    <a:chOff x="7340730" y="1425072"/>
                    <a:chExt cx="33182" cy="20094"/>
                  </a:xfrm>
                </p:grpSpPr>
                <p:sp>
                  <p:nvSpPr>
                    <p:cNvPr id="4334" name="Freeform 4333"/>
                    <p:cNvSpPr/>
                    <p:nvPr/>
                  </p:nvSpPr>
                  <p:spPr>
                    <a:xfrm>
                      <a:off x="7354791" y="1431726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35" name="Freeform 4334"/>
                    <p:cNvSpPr/>
                    <p:nvPr/>
                  </p:nvSpPr>
                  <p:spPr>
                    <a:xfrm>
                      <a:off x="7357806" y="1439060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36" name="Freeform 4335"/>
                    <p:cNvSpPr/>
                    <p:nvPr/>
                  </p:nvSpPr>
                  <p:spPr>
                    <a:xfrm>
                      <a:off x="7370452" y="1432423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37" name="Freeform 4336"/>
                    <p:cNvSpPr/>
                    <p:nvPr/>
                  </p:nvSpPr>
                  <p:spPr>
                    <a:xfrm>
                      <a:off x="7363189" y="1425041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38" name="Freeform 4337"/>
                    <p:cNvSpPr/>
                    <p:nvPr/>
                  </p:nvSpPr>
                  <p:spPr>
                    <a:xfrm>
                      <a:off x="7340711" y="1430258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339" name="Group 4338"/>
                  <p:cNvGrpSpPr/>
                  <p:nvPr/>
                </p:nvGrpSpPr>
                <p:grpSpPr>
                  <a:xfrm flipH="1" flipV="1">
                    <a:off x="7316713" y="1396685"/>
                    <a:ext cx="33182" cy="20094"/>
                    <a:chOff x="7316713" y="1396685"/>
                    <a:chExt cx="33182" cy="20094"/>
                  </a:xfrm>
                </p:grpSpPr>
                <p:sp>
                  <p:nvSpPr>
                    <p:cNvPr id="4340" name="Freeform 4339"/>
                    <p:cNvSpPr/>
                    <p:nvPr/>
                  </p:nvSpPr>
                  <p:spPr>
                    <a:xfrm>
                      <a:off x="7330774" y="1403339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41" name="Freeform 4340"/>
                    <p:cNvSpPr/>
                    <p:nvPr/>
                  </p:nvSpPr>
                  <p:spPr>
                    <a:xfrm>
                      <a:off x="7333789" y="1410673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42" name="Freeform 4341"/>
                    <p:cNvSpPr/>
                    <p:nvPr/>
                  </p:nvSpPr>
                  <p:spPr>
                    <a:xfrm>
                      <a:off x="7346435" y="1404036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43" name="Freeform 4342"/>
                    <p:cNvSpPr/>
                    <p:nvPr/>
                  </p:nvSpPr>
                  <p:spPr>
                    <a:xfrm>
                      <a:off x="7339172" y="1396654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44" name="Freeform 4343"/>
                    <p:cNvSpPr/>
                    <p:nvPr/>
                  </p:nvSpPr>
                  <p:spPr>
                    <a:xfrm>
                      <a:off x="7316694" y="1401871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345" name="Group 4344"/>
                  <p:cNvGrpSpPr/>
                  <p:nvPr/>
                </p:nvGrpSpPr>
                <p:grpSpPr>
                  <a:xfrm flipH="1" flipV="1">
                    <a:off x="7362624" y="1396667"/>
                    <a:ext cx="33182" cy="20094"/>
                    <a:chOff x="7362624" y="1396667"/>
                    <a:chExt cx="33182" cy="20094"/>
                  </a:xfrm>
                </p:grpSpPr>
                <p:sp>
                  <p:nvSpPr>
                    <p:cNvPr id="4346" name="Freeform 4345"/>
                    <p:cNvSpPr/>
                    <p:nvPr/>
                  </p:nvSpPr>
                  <p:spPr>
                    <a:xfrm>
                      <a:off x="7376684" y="1403322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47" name="Freeform 4346"/>
                    <p:cNvSpPr/>
                    <p:nvPr/>
                  </p:nvSpPr>
                  <p:spPr>
                    <a:xfrm>
                      <a:off x="7379700" y="1410655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48" name="Freeform 4347"/>
                    <p:cNvSpPr/>
                    <p:nvPr/>
                  </p:nvSpPr>
                  <p:spPr>
                    <a:xfrm>
                      <a:off x="7392345" y="1404018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49" name="Freeform 4348"/>
                    <p:cNvSpPr/>
                    <p:nvPr/>
                  </p:nvSpPr>
                  <p:spPr>
                    <a:xfrm>
                      <a:off x="7385083" y="1396637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50" name="Freeform 4349"/>
                    <p:cNvSpPr/>
                    <p:nvPr/>
                  </p:nvSpPr>
                  <p:spPr>
                    <a:xfrm>
                      <a:off x="7362605" y="1401853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351" name="Group 4350"/>
                  <p:cNvGrpSpPr/>
                  <p:nvPr/>
                </p:nvGrpSpPr>
                <p:grpSpPr>
                  <a:xfrm flipH="1" flipV="1">
                    <a:off x="7447248" y="1389776"/>
                    <a:ext cx="33182" cy="20094"/>
                    <a:chOff x="7447248" y="1389776"/>
                    <a:chExt cx="33182" cy="20094"/>
                  </a:xfrm>
                </p:grpSpPr>
                <p:sp>
                  <p:nvSpPr>
                    <p:cNvPr id="4352" name="Freeform 4351"/>
                    <p:cNvSpPr/>
                    <p:nvPr/>
                  </p:nvSpPr>
                  <p:spPr>
                    <a:xfrm>
                      <a:off x="7461309" y="1396430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53" name="Freeform 4352"/>
                    <p:cNvSpPr/>
                    <p:nvPr/>
                  </p:nvSpPr>
                  <p:spPr>
                    <a:xfrm>
                      <a:off x="7464324" y="1403764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54" name="Freeform 4353"/>
                    <p:cNvSpPr/>
                    <p:nvPr/>
                  </p:nvSpPr>
                  <p:spPr>
                    <a:xfrm>
                      <a:off x="7476970" y="1397127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55" name="Freeform 4354"/>
                    <p:cNvSpPr/>
                    <p:nvPr/>
                  </p:nvSpPr>
                  <p:spPr>
                    <a:xfrm>
                      <a:off x="7469707" y="1389745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56" name="Freeform 4355"/>
                    <p:cNvSpPr/>
                    <p:nvPr/>
                  </p:nvSpPr>
                  <p:spPr>
                    <a:xfrm>
                      <a:off x="7447229" y="1394962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357" name="Group 4356"/>
                  <p:cNvGrpSpPr/>
                  <p:nvPr/>
                </p:nvGrpSpPr>
                <p:grpSpPr>
                  <a:xfrm flipH="1" flipV="1">
                    <a:off x="7397474" y="1441534"/>
                    <a:ext cx="33182" cy="20094"/>
                    <a:chOff x="7397474" y="1441534"/>
                    <a:chExt cx="33182" cy="20094"/>
                  </a:xfrm>
                </p:grpSpPr>
                <p:sp>
                  <p:nvSpPr>
                    <p:cNvPr id="4358" name="Freeform 4357"/>
                    <p:cNvSpPr/>
                    <p:nvPr/>
                  </p:nvSpPr>
                  <p:spPr>
                    <a:xfrm>
                      <a:off x="7411534" y="1448188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59" name="Freeform 4358"/>
                    <p:cNvSpPr/>
                    <p:nvPr/>
                  </p:nvSpPr>
                  <p:spPr>
                    <a:xfrm>
                      <a:off x="7414549" y="1455522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60" name="Freeform 4359"/>
                    <p:cNvSpPr/>
                    <p:nvPr/>
                  </p:nvSpPr>
                  <p:spPr>
                    <a:xfrm>
                      <a:off x="7427195" y="1448885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61" name="Freeform 4360"/>
                    <p:cNvSpPr/>
                    <p:nvPr/>
                  </p:nvSpPr>
                  <p:spPr>
                    <a:xfrm>
                      <a:off x="7419932" y="1441504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62" name="Freeform 4361"/>
                    <p:cNvSpPr/>
                    <p:nvPr/>
                  </p:nvSpPr>
                  <p:spPr>
                    <a:xfrm>
                      <a:off x="7397454" y="1446720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363" name="Group 4362"/>
                  <p:cNvGrpSpPr/>
                  <p:nvPr/>
                </p:nvGrpSpPr>
                <p:grpSpPr>
                  <a:xfrm flipH="1" flipV="1">
                    <a:off x="7390507" y="1425393"/>
                    <a:ext cx="33182" cy="20094"/>
                    <a:chOff x="7390507" y="1425393"/>
                    <a:chExt cx="33182" cy="20094"/>
                  </a:xfrm>
                </p:grpSpPr>
                <p:sp>
                  <p:nvSpPr>
                    <p:cNvPr id="4364" name="Freeform 4363"/>
                    <p:cNvSpPr/>
                    <p:nvPr/>
                  </p:nvSpPr>
                  <p:spPr>
                    <a:xfrm>
                      <a:off x="7404567" y="1432047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65" name="Freeform 4364"/>
                    <p:cNvSpPr/>
                    <p:nvPr/>
                  </p:nvSpPr>
                  <p:spPr>
                    <a:xfrm>
                      <a:off x="7407583" y="1439381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66" name="Freeform 4365"/>
                    <p:cNvSpPr/>
                    <p:nvPr/>
                  </p:nvSpPr>
                  <p:spPr>
                    <a:xfrm>
                      <a:off x="7420228" y="1432744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67" name="Freeform 4366"/>
                    <p:cNvSpPr/>
                    <p:nvPr/>
                  </p:nvSpPr>
                  <p:spPr>
                    <a:xfrm>
                      <a:off x="7412966" y="1425362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68" name="Freeform 4367"/>
                    <p:cNvSpPr/>
                    <p:nvPr/>
                  </p:nvSpPr>
                  <p:spPr>
                    <a:xfrm>
                      <a:off x="7390488" y="1430579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369" name="Group 4368"/>
                  <p:cNvGrpSpPr/>
                  <p:nvPr/>
                </p:nvGrpSpPr>
                <p:grpSpPr>
                  <a:xfrm flipH="1" flipV="1">
                    <a:off x="7430657" y="1425393"/>
                    <a:ext cx="33182" cy="20094"/>
                    <a:chOff x="7430657" y="1425393"/>
                    <a:chExt cx="33182" cy="20094"/>
                  </a:xfrm>
                </p:grpSpPr>
                <p:sp>
                  <p:nvSpPr>
                    <p:cNvPr id="4370" name="Freeform 4369"/>
                    <p:cNvSpPr/>
                    <p:nvPr/>
                  </p:nvSpPr>
                  <p:spPr>
                    <a:xfrm>
                      <a:off x="7444718" y="1432047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71" name="Freeform 4370"/>
                    <p:cNvSpPr/>
                    <p:nvPr/>
                  </p:nvSpPr>
                  <p:spPr>
                    <a:xfrm>
                      <a:off x="7447733" y="1439381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72" name="Freeform 4371"/>
                    <p:cNvSpPr/>
                    <p:nvPr/>
                  </p:nvSpPr>
                  <p:spPr>
                    <a:xfrm>
                      <a:off x="7460379" y="1432744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73" name="Freeform 4372"/>
                    <p:cNvSpPr/>
                    <p:nvPr/>
                  </p:nvSpPr>
                  <p:spPr>
                    <a:xfrm>
                      <a:off x="7453116" y="1425362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74" name="Freeform 4373"/>
                    <p:cNvSpPr/>
                    <p:nvPr/>
                  </p:nvSpPr>
                  <p:spPr>
                    <a:xfrm>
                      <a:off x="7430638" y="1430579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375" name="Group 4374"/>
                  <p:cNvGrpSpPr/>
                  <p:nvPr/>
                </p:nvGrpSpPr>
                <p:grpSpPr>
                  <a:xfrm flipH="1" flipV="1">
                    <a:off x="7390507" y="1406729"/>
                    <a:ext cx="33182" cy="20094"/>
                    <a:chOff x="7390507" y="1406729"/>
                    <a:chExt cx="33182" cy="20094"/>
                  </a:xfrm>
                </p:grpSpPr>
                <p:sp>
                  <p:nvSpPr>
                    <p:cNvPr id="4376" name="Freeform 4375"/>
                    <p:cNvSpPr/>
                    <p:nvPr/>
                  </p:nvSpPr>
                  <p:spPr>
                    <a:xfrm>
                      <a:off x="7404567" y="1413383"/>
                      <a:ext cx="5061" cy="43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61" h="4330">
                          <a:moveTo>
                            <a:pt x="0" y="2165"/>
                          </a:moveTo>
                          <a:cubicBezTo>
                            <a:pt x="0" y="964"/>
                            <a:pt x="1132" y="-5"/>
                            <a:pt x="2530" y="-5"/>
                          </a:cubicBezTo>
                          <a:cubicBezTo>
                            <a:pt x="3923" y="-5"/>
                            <a:pt x="5055" y="964"/>
                            <a:pt x="5055" y="2165"/>
                          </a:cubicBezTo>
                          <a:cubicBezTo>
                            <a:pt x="5055" y="3357"/>
                            <a:pt x="3923" y="4330"/>
                            <a:pt x="2530" y="4330"/>
                          </a:cubicBezTo>
                          <a:cubicBezTo>
                            <a:pt x="1132" y="4330"/>
                            <a:pt x="0" y="3357"/>
                            <a:pt x="0" y="2165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77" name="Freeform 4376"/>
                    <p:cNvSpPr/>
                    <p:nvPr/>
                  </p:nvSpPr>
                  <p:spPr>
                    <a:xfrm>
                      <a:off x="7407583" y="1420717"/>
                      <a:ext cx="7099" cy="60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99" h="6073">
                          <a:moveTo>
                            <a:pt x="0" y="3037"/>
                          </a:moveTo>
                          <a:cubicBezTo>
                            <a:pt x="0" y="1353"/>
                            <a:pt x="1587" y="-8"/>
                            <a:pt x="3549" y="-8"/>
                          </a:cubicBezTo>
                          <a:cubicBezTo>
                            <a:pt x="5503" y="-8"/>
                            <a:pt x="7090" y="1353"/>
                            <a:pt x="7090" y="3037"/>
                          </a:cubicBezTo>
                          <a:cubicBezTo>
                            <a:pt x="7090" y="4709"/>
                            <a:pt x="5503" y="6073"/>
                            <a:pt x="3549" y="6073"/>
                          </a:cubicBezTo>
                          <a:cubicBezTo>
                            <a:pt x="1587" y="6073"/>
                            <a:pt x="0" y="4709"/>
                            <a:pt x="0" y="3037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78" name="Freeform 4377"/>
                    <p:cNvSpPr/>
                    <p:nvPr/>
                  </p:nvSpPr>
                  <p:spPr>
                    <a:xfrm>
                      <a:off x="7420228" y="1414080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79" name="Freeform 4378"/>
                    <p:cNvSpPr/>
                    <p:nvPr/>
                  </p:nvSpPr>
                  <p:spPr>
                    <a:xfrm>
                      <a:off x="7412966" y="1406699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80" name="Freeform 4379"/>
                    <p:cNvSpPr/>
                    <p:nvPr/>
                  </p:nvSpPr>
                  <p:spPr>
                    <a:xfrm>
                      <a:off x="7390488" y="1411915"/>
                      <a:ext cx="3432" cy="29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32" h="2936">
                          <a:moveTo>
                            <a:pt x="0" y="1468"/>
                          </a:moveTo>
                          <a:cubicBezTo>
                            <a:pt x="0" y="654"/>
                            <a:pt x="767" y="-4"/>
                            <a:pt x="1716" y="-4"/>
                          </a:cubicBezTo>
                          <a:cubicBezTo>
                            <a:pt x="2660" y="-4"/>
                            <a:pt x="3428" y="654"/>
                            <a:pt x="3428" y="1468"/>
                          </a:cubicBezTo>
                          <a:cubicBezTo>
                            <a:pt x="3428" y="2277"/>
                            <a:pt x="2660" y="2936"/>
                            <a:pt x="1716" y="2936"/>
                          </a:cubicBezTo>
                          <a:cubicBezTo>
                            <a:pt x="767" y="2936"/>
                            <a:pt x="0" y="2277"/>
                            <a:pt x="0" y="1468"/>
                          </a:cubicBezTo>
                          <a:close/>
                        </a:path>
                      </a:pathLst>
                    </a:custGeom>
                    <a:solidFill>
                      <a:srgbClr val="EB660D">
                        <a:alpha val="47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  <p:grpSp>
                <p:nvGrpSpPr>
                  <p:cNvPr id="4381" name="Group 4380"/>
                  <p:cNvGrpSpPr/>
                  <p:nvPr/>
                </p:nvGrpSpPr>
                <p:grpSpPr>
                  <a:xfrm flipH="1" flipV="1">
                    <a:off x="7480379" y="1362548"/>
                    <a:ext cx="35688" cy="25445"/>
                    <a:chOff x="7480379" y="1362548"/>
                    <a:chExt cx="35688" cy="25445"/>
                  </a:xfrm>
                </p:grpSpPr>
                <p:sp>
                  <p:nvSpPr>
                    <p:cNvPr id="4382" name="Freeform 4381"/>
                    <p:cNvSpPr/>
                    <p:nvPr/>
                  </p:nvSpPr>
                  <p:spPr>
                    <a:xfrm>
                      <a:off x="7495501" y="1370974"/>
                      <a:ext cx="5443" cy="548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443" h="5483">
                          <a:moveTo>
                            <a:pt x="0" y="2741"/>
                          </a:moveTo>
                          <a:cubicBezTo>
                            <a:pt x="0" y="1221"/>
                            <a:pt x="1217" y="-7"/>
                            <a:pt x="2722" y="-7"/>
                          </a:cubicBezTo>
                          <a:cubicBezTo>
                            <a:pt x="4219" y="-7"/>
                            <a:pt x="5436" y="1221"/>
                            <a:pt x="5436" y="2741"/>
                          </a:cubicBezTo>
                          <a:cubicBezTo>
                            <a:pt x="5436" y="4251"/>
                            <a:pt x="4219" y="5483"/>
                            <a:pt x="2722" y="5483"/>
                          </a:cubicBezTo>
                          <a:cubicBezTo>
                            <a:pt x="1217" y="5483"/>
                            <a:pt x="0" y="4251"/>
                            <a:pt x="0" y="2741"/>
                          </a:cubicBezTo>
                          <a:close/>
                        </a:path>
                      </a:pathLst>
                    </a:custGeom>
                    <a:solidFill>
                      <a:srgbClr val="E6590A">
                        <a:alpha val="13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83" name="Freeform 4382"/>
                    <p:cNvSpPr/>
                    <p:nvPr/>
                  </p:nvSpPr>
                  <p:spPr>
                    <a:xfrm>
                      <a:off x="7498744" y="1380260"/>
                      <a:ext cx="7635" cy="769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635" h="7691">
                          <a:moveTo>
                            <a:pt x="0" y="3845"/>
                          </a:moveTo>
                          <a:cubicBezTo>
                            <a:pt x="0" y="1713"/>
                            <a:pt x="1707" y="-10"/>
                            <a:pt x="3817" y="-10"/>
                          </a:cubicBezTo>
                          <a:cubicBezTo>
                            <a:pt x="5918" y="-10"/>
                            <a:pt x="7625" y="1713"/>
                            <a:pt x="7625" y="3845"/>
                          </a:cubicBezTo>
                          <a:cubicBezTo>
                            <a:pt x="7625" y="5963"/>
                            <a:pt x="5918" y="7691"/>
                            <a:pt x="3817" y="7691"/>
                          </a:cubicBezTo>
                          <a:cubicBezTo>
                            <a:pt x="1707" y="7691"/>
                            <a:pt x="0" y="5963"/>
                            <a:pt x="0" y="3845"/>
                          </a:cubicBezTo>
                          <a:close/>
                        </a:path>
                      </a:pathLst>
                    </a:custGeom>
                    <a:solidFill>
                      <a:srgbClr val="E6590A">
                        <a:alpha val="13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84" name="Freeform 4383"/>
                    <p:cNvSpPr/>
                    <p:nvPr/>
                  </p:nvSpPr>
                  <p:spPr>
                    <a:xfrm>
                      <a:off x="7512344" y="1371856"/>
                      <a:ext cx="3691" cy="37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91" h="3718">
                          <a:moveTo>
                            <a:pt x="0" y="1859"/>
                          </a:moveTo>
                          <a:cubicBezTo>
                            <a:pt x="0" y="828"/>
                            <a:pt x="825" y="-5"/>
                            <a:pt x="1846" y="-5"/>
                          </a:cubicBezTo>
                          <a:cubicBezTo>
                            <a:pt x="2861" y="-5"/>
                            <a:pt x="3687" y="828"/>
                            <a:pt x="3687" y="1859"/>
                          </a:cubicBezTo>
                          <a:cubicBezTo>
                            <a:pt x="3687" y="2883"/>
                            <a:pt x="2861" y="3718"/>
                            <a:pt x="1846" y="3718"/>
                          </a:cubicBezTo>
                          <a:cubicBezTo>
                            <a:pt x="825" y="3718"/>
                            <a:pt x="0" y="2883"/>
                            <a:pt x="0" y="1859"/>
                          </a:cubicBezTo>
                          <a:close/>
                        </a:path>
                      </a:pathLst>
                    </a:custGeom>
                    <a:solidFill>
                      <a:srgbClr val="E6590A">
                        <a:alpha val="13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85" name="Freeform 4384"/>
                    <p:cNvSpPr/>
                    <p:nvPr/>
                  </p:nvSpPr>
                  <p:spPr>
                    <a:xfrm>
                      <a:off x="7504534" y="1362509"/>
                      <a:ext cx="3691" cy="37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91" h="3718">
                          <a:moveTo>
                            <a:pt x="0" y="1859"/>
                          </a:moveTo>
                          <a:cubicBezTo>
                            <a:pt x="0" y="828"/>
                            <a:pt x="825" y="-5"/>
                            <a:pt x="1846" y="-5"/>
                          </a:cubicBezTo>
                          <a:cubicBezTo>
                            <a:pt x="2861" y="-5"/>
                            <a:pt x="3687" y="828"/>
                            <a:pt x="3687" y="1859"/>
                          </a:cubicBezTo>
                          <a:cubicBezTo>
                            <a:pt x="3687" y="2883"/>
                            <a:pt x="2861" y="3718"/>
                            <a:pt x="1846" y="3718"/>
                          </a:cubicBezTo>
                          <a:cubicBezTo>
                            <a:pt x="825" y="3718"/>
                            <a:pt x="0" y="2883"/>
                            <a:pt x="0" y="1859"/>
                          </a:cubicBezTo>
                          <a:close/>
                        </a:path>
                      </a:pathLst>
                    </a:custGeom>
                    <a:solidFill>
                      <a:srgbClr val="E6590A">
                        <a:alpha val="13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  <p:sp>
                  <p:nvSpPr>
                    <p:cNvPr id="4386" name="Freeform 4385"/>
                    <p:cNvSpPr/>
                    <p:nvPr/>
                  </p:nvSpPr>
                  <p:spPr>
                    <a:xfrm>
                      <a:off x="7480358" y="1369115"/>
                      <a:ext cx="3691" cy="37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91" h="3718">
                          <a:moveTo>
                            <a:pt x="0" y="1859"/>
                          </a:moveTo>
                          <a:cubicBezTo>
                            <a:pt x="0" y="828"/>
                            <a:pt x="825" y="-5"/>
                            <a:pt x="1846" y="-5"/>
                          </a:cubicBezTo>
                          <a:cubicBezTo>
                            <a:pt x="2861" y="-5"/>
                            <a:pt x="3687" y="828"/>
                            <a:pt x="3687" y="1859"/>
                          </a:cubicBezTo>
                          <a:cubicBezTo>
                            <a:pt x="3687" y="2883"/>
                            <a:pt x="2861" y="3718"/>
                            <a:pt x="1846" y="3718"/>
                          </a:cubicBezTo>
                          <a:cubicBezTo>
                            <a:pt x="825" y="3718"/>
                            <a:pt x="0" y="2883"/>
                            <a:pt x="0" y="1859"/>
                          </a:cubicBezTo>
                          <a:close/>
                        </a:path>
                      </a:pathLst>
                    </a:custGeom>
                    <a:solidFill>
                      <a:srgbClr val="E6590A">
                        <a:alpha val="13000"/>
                      </a:srgbClr>
                    </a:solidFill>
                    <a:ln w="8800" cap="flat">
                      <a:noFill/>
                      <a:bevel/>
                    </a:ln>
                  </p:spPr>
                </p:sp>
              </p:grpSp>
            </p:grpSp>
          </p:grpSp>
          <p:sp>
            <p:nvSpPr>
              <p:cNvPr id="4651" name="Text 4651"/>
              <p:cNvSpPr txBox="1"/>
              <p:nvPr/>
            </p:nvSpPr>
            <p:spPr>
              <a:xfrm>
                <a:off x="5009092" y="1085057"/>
                <a:ext cx="1856800" cy="387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A34D25"/>
                    </a:solidFill>
                    <a:latin typeface="Arial"/>
                  </a:rPr>
                  <a:t>Orange and other citrus </a:t>
                </a:r>
              </a:p>
              <a:p>
                <a:pPr algn="ctr"/>
                <a:r>
                  <a:rPr sz="1246">
                    <a:solidFill>
                      <a:srgbClr val="A34D25"/>
                    </a:solidFill>
                    <a:latin typeface="Arial"/>
                  </a:rPr>
                  <a:t>fruits or juices</a:t>
                </a:r>
              </a:p>
            </p:txBody>
          </p:sp>
          <p:sp>
            <p:nvSpPr>
              <p:cNvPr id="4652" name="Text 4652"/>
              <p:cNvSpPr txBox="1"/>
              <p:nvPr/>
            </p:nvSpPr>
            <p:spPr>
              <a:xfrm>
                <a:off x="4683492" y="1278657"/>
                <a:ext cx="3256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A34D25"/>
                    </a:solidFill>
                    <a:latin typeface="Arial"/>
                  </a:rPr>
                  <a:t>2.4.</a:t>
                </a:r>
              </a:p>
            </p:txBody>
          </p:sp>
        </p:grpSp>
        <p:grpSp>
          <p:nvGrpSpPr>
            <p:cNvPr id="4387" name="Sub Topic"/>
            <p:cNvGrpSpPr/>
            <p:nvPr/>
          </p:nvGrpSpPr>
          <p:grpSpPr>
            <a:xfrm>
              <a:off x="5097092" y="2466658"/>
              <a:ext cx="2750220" cy="422400"/>
              <a:chOff x="5097092" y="2466658"/>
              <a:chExt cx="2750220" cy="422400"/>
            </a:xfrm>
          </p:grpSpPr>
          <p:sp>
            <p:nvSpPr>
              <p:cNvPr id="4388" name="Rectangle balloon"/>
              <p:cNvSpPr/>
              <p:nvPr/>
            </p:nvSpPr>
            <p:spPr>
              <a:xfrm>
                <a:off x="5097092" y="2466658"/>
                <a:ext cx="2750220" cy="422400"/>
              </a:xfrm>
              <a:custGeom>
                <a:avLst/>
                <a:gdLst/>
                <a:ahLst/>
                <a:cxnLst/>
                <a:rect l="0" t="0" r="0" b="0"/>
                <a:pathLst>
                  <a:path w="2750220" h="422400" fill="none">
                    <a:moveTo>
                      <a:pt x="0" y="422400"/>
                    </a:moveTo>
                    <a:lnTo>
                      <a:pt x="2750220" y="422400"/>
                    </a:lnTo>
                  </a:path>
                </a:pathLst>
              </a:custGeom>
              <a:noFill/>
              <a:ln w="8800" cap="flat">
                <a:solidFill>
                  <a:srgbClr val="582D3C"/>
                </a:solidFill>
                <a:bevel/>
              </a:ln>
            </p:spPr>
          </p:sp>
          <p:grpSp>
            <p:nvGrpSpPr>
              <p:cNvPr id="4390" name="LCD Monitor"/>
              <p:cNvGrpSpPr/>
              <p:nvPr/>
            </p:nvGrpSpPr>
            <p:grpSpPr>
              <a:xfrm>
                <a:off x="7525895" y="2553754"/>
                <a:ext cx="286222" cy="326505"/>
                <a:chOff x="7525895" y="2553754"/>
                <a:chExt cx="286222" cy="326505"/>
              </a:xfrm>
            </p:grpSpPr>
            <p:sp>
              <p:nvSpPr>
                <p:cNvPr id="4391" name="Freeform 4390"/>
                <p:cNvSpPr/>
                <p:nvPr/>
              </p:nvSpPr>
              <p:spPr>
                <a:xfrm>
                  <a:off x="7535225" y="2554303"/>
                  <a:ext cx="275150" cy="2345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5150" h="234507">
                      <a:moveTo>
                        <a:pt x="0" y="3475"/>
                      </a:moveTo>
                      <a:lnTo>
                        <a:pt x="2925" y="0"/>
                      </a:lnTo>
                      <a:lnTo>
                        <a:pt x="239797" y="17089"/>
                      </a:lnTo>
                      <a:lnTo>
                        <a:pt x="275150" y="228130"/>
                      </a:lnTo>
                      <a:lnTo>
                        <a:pt x="272020" y="231248"/>
                      </a:lnTo>
                      <a:lnTo>
                        <a:pt x="32770" y="234507"/>
                      </a:lnTo>
                      <a:lnTo>
                        <a:pt x="0" y="347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383B3B"/>
                    </a:gs>
                  </a:gsLst>
                  <a:lin ang="0" scaled="0"/>
                </a:gradFill>
                <a:ln w="8800" cap="flat">
                  <a:noFill/>
                  <a:miter lim="800000"/>
                </a:ln>
              </p:spPr>
            </p:sp>
            <p:sp>
              <p:nvSpPr>
                <p:cNvPr id="4392" name="Freeform 4391"/>
                <p:cNvSpPr/>
                <p:nvPr/>
              </p:nvSpPr>
              <p:spPr>
                <a:xfrm>
                  <a:off x="7542356" y="2845513"/>
                  <a:ext cx="197131" cy="318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7131" h="31861">
                      <a:moveTo>
                        <a:pt x="333" y="24237"/>
                      </a:moveTo>
                      <a:cubicBezTo>
                        <a:pt x="-3618" y="12297"/>
                        <a:pt x="27843" y="5986"/>
                        <a:pt x="49979" y="2828"/>
                      </a:cubicBezTo>
                      <a:cubicBezTo>
                        <a:pt x="72115" y="-330"/>
                        <a:pt x="139215" y="-330"/>
                        <a:pt x="147356" y="360"/>
                      </a:cubicBezTo>
                      <a:cubicBezTo>
                        <a:pt x="153493" y="360"/>
                        <a:pt x="160555" y="3202"/>
                        <a:pt x="164540" y="6121"/>
                      </a:cubicBezTo>
                      <a:cubicBezTo>
                        <a:pt x="170375" y="8143"/>
                        <a:pt x="196560" y="6496"/>
                        <a:pt x="197131" y="21355"/>
                      </a:cubicBezTo>
                      <a:cubicBezTo>
                        <a:pt x="197131" y="28100"/>
                        <a:pt x="150707" y="31723"/>
                        <a:pt x="101408" y="31900"/>
                      </a:cubicBezTo>
                      <a:cubicBezTo>
                        <a:pt x="54684" y="32068"/>
                        <a:pt x="5139" y="29099"/>
                        <a:pt x="333" y="242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8D8D8"/>
                    </a:gs>
                    <a:gs pos="50000">
                      <a:srgbClr val="595959"/>
                    </a:gs>
                    <a:gs pos="100000">
                      <a:srgbClr val="D8D8D8"/>
                    </a:gs>
                  </a:gsLst>
                  <a:lin ang="5400000" scaled="0"/>
                </a:gradFill>
                <a:ln w="8800" cap="flat">
                  <a:noFill/>
                  <a:miter lim="800000"/>
                </a:ln>
              </p:spPr>
            </p:sp>
            <p:sp>
              <p:nvSpPr>
                <p:cNvPr id="4393" name="Freeform 4392"/>
                <p:cNvSpPr/>
                <p:nvPr/>
              </p:nvSpPr>
              <p:spPr>
                <a:xfrm>
                  <a:off x="7557306" y="2846629"/>
                  <a:ext cx="175115" cy="194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5115" h="19442">
                      <a:moveTo>
                        <a:pt x="0" y="12803"/>
                      </a:moveTo>
                      <a:cubicBezTo>
                        <a:pt x="-1076" y="6299"/>
                        <a:pt x="64626" y="1241"/>
                        <a:pt x="75923" y="880"/>
                      </a:cubicBezTo>
                      <a:cubicBezTo>
                        <a:pt x="87221" y="518"/>
                        <a:pt x="143004" y="-2733"/>
                        <a:pt x="153595" y="6661"/>
                      </a:cubicBezTo>
                      <a:cubicBezTo>
                        <a:pt x="158891" y="7383"/>
                        <a:pt x="173013" y="7022"/>
                        <a:pt x="175115" y="12441"/>
                      </a:cubicBezTo>
                      <a:cubicBezTo>
                        <a:pt x="168424" y="17138"/>
                        <a:pt x="135942" y="18583"/>
                        <a:pt x="100284" y="19306"/>
                      </a:cubicBezTo>
                      <a:cubicBezTo>
                        <a:pt x="64626" y="20029"/>
                        <a:pt x="1076" y="19306"/>
                        <a:pt x="0" y="1280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62626"/>
                    </a:gs>
                    <a:gs pos="100000">
                      <a:srgbClr val="D8D8D8"/>
                    </a:gs>
                  </a:gsLst>
                  <a:lin ang="0" scaled="0"/>
                </a:gradFill>
                <a:ln w="8800" cap="flat">
                  <a:noFill/>
                  <a:miter lim="800000"/>
                </a:ln>
              </p:spPr>
            </p:sp>
            <p:sp>
              <p:nvSpPr>
                <p:cNvPr id="4394" name="Freeform 4393"/>
                <p:cNvSpPr/>
                <p:nvPr/>
              </p:nvSpPr>
              <p:spPr>
                <a:xfrm>
                  <a:off x="7559935" y="2846625"/>
                  <a:ext cx="175115" cy="194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5115" h="19442">
                      <a:moveTo>
                        <a:pt x="0" y="12803"/>
                      </a:moveTo>
                      <a:cubicBezTo>
                        <a:pt x="-1076" y="6299"/>
                        <a:pt x="64626" y="1241"/>
                        <a:pt x="75923" y="880"/>
                      </a:cubicBezTo>
                      <a:cubicBezTo>
                        <a:pt x="87221" y="518"/>
                        <a:pt x="143004" y="-2733"/>
                        <a:pt x="153595" y="6661"/>
                      </a:cubicBezTo>
                      <a:cubicBezTo>
                        <a:pt x="158891" y="7383"/>
                        <a:pt x="173013" y="7022"/>
                        <a:pt x="175115" y="12441"/>
                      </a:cubicBezTo>
                      <a:cubicBezTo>
                        <a:pt x="168424" y="17138"/>
                        <a:pt x="135942" y="18583"/>
                        <a:pt x="100284" y="19306"/>
                      </a:cubicBezTo>
                      <a:cubicBezTo>
                        <a:pt x="64626" y="20029"/>
                        <a:pt x="1076" y="19306"/>
                        <a:pt x="0" y="1280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50000">
                      <a:srgbClr val="D8D8D8"/>
                    </a:gs>
                    <a:gs pos="100000">
                      <a:srgbClr val="7F7F7F"/>
                    </a:gs>
                  </a:gsLst>
                  <a:lin ang="0" scaled="0"/>
                </a:gradFill>
                <a:ln w="8800" cap="flat">
                  <a:noFill/>
                  <a:miter lim="800000"/>
                </a:ln>
              </p:spPr>
            </p:sp>
            <p:sp>
              <p:nvSpPr>
                <p:cNvPr id="4395" name="Freeform 4394"/>
                <p:cNvSpPr/>
                <p:nvPr/>
              </p:nvSpPr>
              <p:spPr>
                <a:xfrm>
                  <a:off x="7702838" y="2854441"/>
                  <a:ext cx="27004" cy="90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004" h="9059">
                      <a:moveTo>
                        <a:pt x="0" y="6760"/>
                      </a:moveTo>
                      <a:cubicBezTo>
                        <a:pt x="-306" y="5083"/>
                        <a:pt x="5488" y="1100"/>
                        <a:pt x="7765" y="52"/>
                      </a:cubicBezTo>
                      <a:cubicBezTo>
                        <a:pt x="9420" y="367"/>
                        <a:pt x="27112" y="52"/>
                        <a:pt x="27004" y="4454"/>
                      </a:cubicBezTo>
                      <a:cubicBezTo>
                        <a:pt x="26905" y="7074"/>
                        <a:pt x="18421" y="8541"/>
                        <a:pt x="12382" y="9059"/>
                      </a:cubicBezTo>
                      <a:cubicBezTo>
                        <a:pt x="5695" y="9275"/>
                        <a:pt x="0" y="8437"/>
                        <a:pt x="0" y="676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FBFBF"/>
                    </a:gs>
                    <a:gs pos="100000">
                      <a:srgbClr val="7F7F7F"/>
                    </a:gs>
                  </a:gsLst>
                  <a:lin ang="10800000" scaled="0"/>
                </a:gradFill>
                <a:ln w="8800" cap="flat">
                  <a:noFill/>
                  <a:miter lim="800000"/>
                </a:ln>
              </p:spPr>
            </p:sp>
            <p:sp>
              <p:nvSpPr>
                <p:cNvPr id="4396" name="Freeform 4395"/>
                <p:cNvSpPr/>
                <p:nvPr/>
              </p:nvSpPr>
              <p:spPr>
                <a:xfrm>
                  <a:off x="7542359" y="2866685"/>
                  <a:ext cx="197131" cy="137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7131" h="13795">
                      <a:moveTo>
                        <a:pt x="326" y="607"/>
                      </a:moveTo>
                      <a:cubicBezTo>
                        <a:pt x="326" y="607"/>
                        <a:pt x="-1043" y="2521"/>
                        <a:pt x="5645" y="4064"/>
                      </a:cubicBezTo>
                      <a:cubicBezTo>
                        <a:pt x="18328" y="6990"/>
                        <a:pt x="40645" y="8828"/>
                        <a:pt x="100535" y="9082"/>
                      </a:cubicBezTo>
                      <a:cubicBezTo>
                        <a:pt x="152424" y="9304"/>
                        <a:pt x="180140" y="6034"/>
                        <a:pt x="191805" y="2460"/>
                      </a:cubicBezTo>
                      <a:cubicBezTo>
                        <a:pt x="196510" y="1019"/>
                        <a:pt x="196865" y="0"/>
                        <a:pt x="196865" y="0"/>
                      </a:cubicBezTo>
                      <a:cubicBezTo>
                        <a:pt x="196865" y="0"/>
                        <a:pt x="198351" y="2460"/>
                        <a:pt x="194461" y="4931"/>
                      </a:cubicBezTo>
                      <a:cubicBezTo>
                        <a:pt x="181577" y="11519"/>
                        <a:pt x="126738" y="13924"/>
                        <a:pt x="100535" y="13820"/>
                      </a:cubicBezTo>
                      <a:cubicBezTo>
                        <a:pt x="78016" y="13710"/>
                        <a:pt x="16860" y="11141"/>
                        <a:pt x="4622" y="6445"/>
                      </a:cubicBezTo>
                      <a:cubicBezTo>
                        <a:pt x="897" y="5016"/>
                        <a:pt x="2576" y="5755"/>
                        <a:pt x="939" y="4725"/>
                      </a:cubicBezTo>
                      <a:cubicBezTo>
                        <a:pt x="-697" y="3696"/>
                        <a:pt x="326" y="607"/>
                        <a:pt x="326" y="60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5A5A5"/>
                    </a:gs>
                    <a:gs pos="50000">
                      <a:srgbClr val="FFFFFF"/>
                    </a:gs>
                    <a:gs pos="100000">
                      <a:srgbClr val="A5A5A5"/>
                    </a:gs>
                  </a:gsLst>
                  <a:lin ang="0" scaled="0"/>
                </a:gradFill>
                <a:ln w="8800" cap="flat">
                  <a:noFill/>
                  <a:miter lim="800000"/>
                </a:ln>
              </p:spPr>
            </p:sp>
            <p:sp>
              <p:nvSpPr>
                <p:cNvPr id="4397" name="Freeform 4396"/>
                <p:cNvSpPr/>
                <p:nvPr/>
              </p:nvSpPr>
              <p:spPr>
                <a:xfrm>
                  <a:off x="7584490" y="2868253"/>
                  <a:ext cx="122743" cy="90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743" h="9059">
                      <a:moveTo>
                        <a:pt x="0" y="8207"/>
                      </a:moveTo>
                      <a:cubicBezTo>
                        <a:pt x="0" y="8207"/>
                        <a:pt x="30345" y="1084"/>
                        <a:pt x="61243" y="155"/>
                      </a:cubicBezTo>
                      <a:cubicBezTo>
                        <a:pt x="92142" y="-774"/>
                        <a:pt x="122743" y="6349"/>
                        <a:pt x="122743" y="6349"/>
                      </a:cubicBezTo>
                      <a:cubicBezTo>
                        <a:pt x="122743" y="6349"/>
                        <a:pt x="68614" y="9137"/>
                        <a:pt x="61243" y="9137"/>
                      </a:cubicBezTo>
                      <a:cubicBezTo>
                        <a:pt x="53873" y="9137"/>
                        <a:pt x="0" y="8207"/>
                        <a:pt x="0" y="820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100000">
                      <a:srgbClr val="7F7F7F"/>
                    </a:gs>
                  </a:gsLst>
                  <a:lin ang="16200000" scaled="0"/>
                </a:gradFill>
                <a:ln w="8800" cap="flat">
                  <a:noFill/>
                  <a:miter lim="800000"/>
                </a:ln>
              </p:spPr>
            </p:sp>
            <p:sp>
              <p:nvSpPr>
                <p:cNvPr id="4398" name="Freeform 4397"/>
                <p:cNvSpPr/>
                <p:nvPr/>
              </p:nvSpPr>
              <p:spPr>
                <a:xfrm>
                  <a:off x="7604865" y="2876493"/>
                  <a:ext cx="80193" cy="3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193" h="3500">
                      <a:moveTo>
                        <a:pt x="0" y="1913"/>
                      </a:moveTo>
                      <a:cubicBezTo>
                        <a:pt x="0" y="1913"/>
                        <a:pt x="19639" y="0"/>
                        <a:pt x="39892" y="0"/>
                      </a:cubicBezTo>
                      <a:cubicBezTo>
                        <a:pt x="60145" y="0"/>
                        <a:pt x="80193" y="1853"/>
                        <a:pt x="80193" y="1853"/>
                      </a:cubicBezTo>
                      <a:cubicBezTo>
                        <a:pt x="80193" y="1853"/>
                        <a:pt x="56258" y="3500"/>
                        <a:pt x="39892" y="3500"/>
                      </a:cubicBezTo>
                      <a:cubicBezTo>
                        <a:pt x="23526" y="3500"/>
                        <a:pt x="0" y="1913"/>
                        <a:pt x="0" y="1913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 w="2500" cap="flat">
                  <a:noFill/>
                  <a:miter lim="800000"/>
                </a:ln>
              </p:spPr>
            </p:sp>
            <p:sp>
              <p:nvSpPr>
                <p:cNvPr id="4399" name="Freeform 4398"/>
                <p:cNvSpPr/>
                <p:nvPr/>
              </p:nvSpPr>
              <p:spPr>
                <a:xfrm>
                  <a:off x="7604583" y="2786652"/>
                  <a:ext cx="9820" cy="601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20" h="60119">
                      <a:moveTo>
                        <a:pt x="886" y="0"/>
                      </a:moveTo>
                      <a:lnTo>
                        <a:pt x="9820" y="0"/>
                      </a:lnTo>
                      <a:lnTo>
                        <a:pt x="9387" y="60119"/>
                      </a:lnTo>
                      <a:lnTo>
                        <a:pt x="0" y="60119"/>
                      </a:lnTo>
                      <a:lnTo>
                        <a:pt x="886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3F3F3F"/>
                    </a:gs>
                  </a:gsLst>
                  <a:lin ang="10800000" scaled="0"/>
                </a:gradFill>
                <a:ln w="8800" cap="flat">
                  <a:noFill/>
                  <a:miter lim="800000"/>
                </a:ln>
              </p:spPr>
            </p:sp>
            <p:sp>
              <p:nvSpPr>
                <p:cNvPr id="4400" name="Freeform 4399"/>
                <p:cNvSpPr/>
                <p:nvPr/>
              </p:nvSpPr>
              <p:spPr>
                <a:xfrm>
                  <a:off x="7613079" y="2792279"/>
                  <a:ext cx="54826" cy="74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826" h="74120">
                      <a:moveTo>
                        <a:pt x="0" y="0"/>
                      </a:moveTo>
                      <a:lnTo>
                        <a:pt x="0" y="74120"/>
                      </a:lnTo>
                      <a:lnTo>
                        <a:pt x="54826" y="74120"/>
                      </a:lnTo>
                      <a:lnTo>
                        <a:pt x="5482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4401" name="Freeform 4400"/>
                <p:cNvSpPr/>
                <p:nvPr/>
              </p:nvSpPr>
              <p:spPr>
                <a:xfrm>
                  <a:off x="7542344" y="2703530"/>
                  <a:ext cx="7323" cy="368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23" h="36838">
                      <a:moveTo>
                        <a:pt x="2200" y="0"/>
                      </a:moveTo>
                      <a:cubicBezTo>
                        <a:pt x="2200" y="0"/>
                        <a:pt x="798" y="1443"/>
                        <a:pt x="382" y="2670"/>
                      </a:cubicBezTo>
                      <a:cubicBezTo>
                        <a:pt x="-35" y="3897"/>
                        <a:pt x="-35" y="5219"/>
                        <a:pt x="-35" y="5219"/>
                      </a:cubicBezTo>
                      <a:lnTo>
                        <a:pt x="3508" y="33745"/>
                      </a:lnTo>
                      <a:cubicBezTo>
                        <a:pt x="3508" y="33745"/>
                        <a:pt x="3924" y="35213"/>
                        <a:pt x="4758" y="36052"/>
                      </a:cubicBezTo>
                      <a:cubicBezTo>
                        <a:pt x="5592" y="36838"/>
                        <a:pt x="7268" y="36838"/>
                        <a:pt x="7268" y="36838"/>
                      </a:cubicBezTo>
                      <a:lnTo>
                        <a:pt x="220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4402" name="Freeform 4401"/>
                <p:cNvSpPr/>
                <p:nvPr/>
              </p:nvSpPr>
              <p:spPr>
                <a:xfrm>
                  <a:off x="7546482" y="2567786"/>
                  <a:ext cx="252443" cy="2083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2443" h="208360">
                      <a:moveTo>
                        <a:pt x="0" y="0"/>
                      </a:moveTo>
                      <a:lnTo>
                        <a:pt x="218932" y="14206"/>
                      </a:lnTo>
                      <a:lnTo>
                        <a:pt x="252443" y="205272"/>
                      </a:lnTo>
                      <a:lnTo>
                        <a:pt x="26936" y="2083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D2FF"/>
                    </a:gs>
                    <a:gs pos="100000">
                      <a:srgbClr val="204078"/>
                    </a:gs>
                  </a:gsLst>
                  <a:lin ang="5400000" scaled="0"/>
                </a:gradFill>
                <a:ln w="8800" cap="flat">
                  <a:noFill/>
                  <a:miter lim="800000"/>
                </a:ln>
              </p:spPr>
            </p:sp>
            <p:sp>
              <p:nvSpPr>
                <p:cNvPr id="4403" name="Freeform 4402"/>
                <p:cNvSpPr/>
                <p:nvPr/>
              </p:nvSpPr>
              <p:spPr>
                <a:xfrm>
                  <a:off x="7542415" y="2708381"/>
                  <a:ext cx="2899" cy="43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99" h="4377">
                      <a:moveTo>
                        <a:pt x="1447" y="0"/>
                      </a:moveTo>
                      <a:cubicBezTo>
                        <a:pt x="633" y="0"/>
                        <a:pt x="7" y="976"/>
                        <a:pt x="4" y="2193"/>
                      </a:cubicBezTo>
                      <a:cubicBezTo>
                        <a:pt x="0" y="3409"/>
                        <a:pt x="646" y="4377"/>
                        <a:pt x="1447" y="4377"/>
                      </a:cubicBezTo>
                      <a:cubicBezTo>
                        <a:pt x="2247" y="4377"/>
                        <a:pt x="2899" y="3409"/>
                        <a:pt x="2899" y="2191"/>
                      </a:cubicBezTo>
                      <a:cubicBezTo>
                        <a:pt x="2899" y="972"/>
                        <a:pt x="2260" y="0"/>
                        <a:pt x="1447" y="0"/>
                      </a:cubicBezTo>
                      <a:close/>
                    </a:path>
                  </a:pathLst>
                </a:custGeom>
                <a:solidFill>
                  <a:srgbClr val="D8D8D8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4404" name="Freeform 4403"/>
                <p:cNvSpPr/>
                <p:nvPr/>
              </p:nvSpPr>
              <p:spPr>
                <a:xfrm>
                  <a:off x="7543029" y="2713321"/>
                  <a:ext cx="2899" cy="43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99" h="4377">
                      <a:moveTo>
                        <a:pt x="1447" y="0"/>
                      </a:moveTo>
                      <a:cubicBezTo>
                        <a:pt x="633" y="0"/>
                        <a:pt x="7" y="976"/>
                        <a:pt x="4" y="2193"/>
                      </a:cubicBezTo>
                      <a:cubicBezTo>
                        <a:pt x="0" y="3409"/>
                        <a:pt x="646" y="4377"/>
                        <a:pt x="1447" y="4377"/>
                      </a:cubicBezTo>
                      <a:cubicBezTo>
                        <a:pt x="2247" y="4377"/>
                        <a:pt x="2899" y="3409"/>
                        <a:pt x="2899" y="2191"/>
                      </a:cubicBezTo>
                      <a:cubicBezTo>
                        <a:pt x="2899" y="972"/>
                        <a:pt x="2260" y="0"/>
                        <a:pt x="1447" y="0"/>
                      </a:cubicBezTo>
                      <a:close/>
                    </a:path>
                  </a:pathLst>
                </a:custGeom>
                <a:solidFill>
                  <a:srgbClr val="D8D8D8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4405" name="Freeform 4404"/>
                <p:cNvSpPr/>
                <p:nvPr/>
              </p:nvSpPr>
              <p:spPr>
                <a:xfrm>
                  <a:off x="7544461" y="2725058"/>
                  <a:ext cx="2899" cy="43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99" h="4377">
                      <a:moveTo>
                        <a:pt x="1447" y="0"/>
                      </a:moveTo>
                      <a:cubicBezTo>
                        <a:pt x="633" y="0"/>
                        <a:pt x="7" y="976"/>
                        <a:pt x="4" y="2193"/>
                      </a:cubicBezTo>
                      <a:cubicBezTo>
                        <a:pt x="0" y="3409"/>
                        <a:pt x="646" y="4377"/>
                        <a:pt x="1447" y="4377"/>
                      </a:cubicBezTo>
                      <a:cubicBezTo>
                        <a:pt x="2247" y="4377"/>
                        <a:pt x="2899" y="3409"/>
                        <a:pt x="2899" y="2191"/>
                      </a:cubicBezTo>
                      <a:cubicBezTo>
                        <a:pt x="2899" y="972"/>
                        <a:pt x="2260" y="0"/>
                        <a:pt x="1447" y="0"/>
                      </a:cubicBezTo>
                      <a:close/>
                    </a:path>
                  </a:pathLst>
                </a:custGeom>
                <a:solidFill>
                  <a:srgbClr val="D8D8D8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4406" name="Freeform 4405"/>
                <p:cNvSpPr/>
                <p:nvPr/>
              </p:nvSpPr>
              <p:spPr>
                <a:xfrm>
                  <a:off x="7545075" y="2729586"/>
                  <a:ext cx="2899" cy="43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99" h="4377">
                      <a:moveTo>
                        <a:pt x="1447" y="0"/>
                      </a:moveTo>
                      <a:cubicBezTo>
                        <a:pt x="633" y="0"/>
                        <a:pt x="7" y="976"/>
                        <a:pt x="4" y="2193"/>
                      </a:cubicBezTo>
                      <a:cubicBezTo>
                        <a:pt x="0" y="3409"/>
                        <a:pt x="646" y="4377"/>
                        <a:pt x="1447" y="4377"/>
                      </a:cubicBezTo>
                      <a:cubicBezTo>
                        <a:pt x="2247" y="4377"/>
                        <a:pt x="2899" y="3409"/>
                        <a:pt x="2899" y="2191"/>
                      </a:cubicBezTo>
                      <a:cubicBezTo>
                        <a:pt x="2899" y="972"/>
                        <a:pt x="2260" y="0"/>
                        <a:pt x="1447" y="0"/>
                      </a:cubicBezTo>
                      <a:close/>
                    </a:path>
                  </a:pathLst>
                </a:custGeom>
                <a:solidFill>
                  <a:srgbClr val="D8D8D8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4407" name="Freeform 4406"/>
                <p:cNvSpPr/>
                <p:nvPr/>
              </p:nvSpPr>
              <p:spPr>
                <a:xfrm>
                  <a:off x="7526023" y="2556476"/>
                  <a:ext cx="281083" cy="2378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1083" h="237802">
                      <a:moveTo>
                        <a:pt x="0" y="4995"/>
                      </a:moveTo>
                      <a:lnTo>
                        <a:pt x="6661" y="0"/>
                      </a:lnTo>
                      <a:lnTo>
                        <a:pt x="36005" y="229566"/>
                      </a:lnTo>
                      <a:lnTo>
                        <a:pt x="38214" y="232514"/>
                      </a:lnTo>
                      <a:lnTo>
                        <a:pt x="281083" y="229566"/>
                      </a:lnTo>
                      <a:lnTo>
                        <a:pt x="275110" y="232925"/>
                      </a:lnTo>
                      <a:lnTo>
                        <a:pt x="32486" y="237802"/>
                      </a:lnTo>
                      <a:lnTo>
                        <a:pt x="29868" y="235743"/>
                      </a:lnTo>
                      <a:lnTo>
                        <a:pt x="0" y="499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C0C"/>
                    </a:gs>
                    <a:gs pos="100000">
                      <a:srgbClr val="595959"/>
                    </a:gs>
                  </a:gsLst>
                  <a:lin ang="0" scaled="0"/>
                </a:gradFill>
                <a:ln w="8800" cap="flat">
                  <a:noFill/>
                  <a:miter lim="800000"/>
                </a:ln>
              </p:spPr>
            </p:sp>
            <p:sp>
              <p:nvSpPr>
                <p:cNvPr id="4408" name="Freeform 4407"/>
                <p:cNvSpPr/>
                <p:nvPr/>
              </p:nvSpPr>
              <p:spPr>
                <a:xfrm>
                  <a:off x="7565153" y="2772939"/>
                  <a:ext cx="246921" cy="160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6921" h="16059">
                      <a:moveTo>
                        <a:pt x="0" y="3088"/>
                      </a:moveTo>
                      <a:lnTo>
                        <a:pt x="244262" y="0"/>
                      </a:lnTo>
                      <a:cubicBezTo>
                        <a:pt x="244262" y="0"/>
                        <a:pt x="246921" y="1441"/>
                        <a:pt x="246921" y="6177"/>
                      </a:cubicBezTo>
                      <a:cubicBezTo>
                        <a:pt x="246921" y="10912"/>
                        <a:pt x="243238" y="12971"/>
                        <a:pt x="243238" y="12971"/>
                      </a:cubicBezTo>
                      <a:lnTo>
                        <a:pt x="614" y="16059"/>
                      </a:lnTo>
                      <a:cubicBezTo>
                        <a:pt x="614" y="16059"/>
                        <a:pt x="614" y="13177"/>
                        <a:pt x="614" y="10088"/>
                      </a:cubicBezTo>
                      <a:cubicBezTo>
                        <a:pt x="614" y="7000"/>
                        <a:pt x="0" y="3088"/>
                        <a:pt x="0" y="308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C0C0C"/>
                    </a:gs>
                    <a:gs pos="50000">
                      <a:srgbClr val="595959"/>
                    </a:gs>
                    <a:gs pos="100000">
                      <a:srgbClr val="0C0C0C"/>
                    </a:gs>
                  </a:gsLst>
                  <a:lin ang="5400000" scaled="0"/>
                </a:gradFill>
                <a:ln w="8800" cap="flat">
                  <a:noFill/>
                  <a:miter lim="800000"/>
                </a:ln>
              </p:spPr>
            </p:sp>
            <p:sp>
              <p:nvSpPr>
                <p:cNvPr id="4409" name="Freeform 4408"/>
                <p:cNvSpPr/>
                <p:nvPr/>
              </p:nvSpPr>
              <p:spPr>
                <a:xfrm>
                  <a:off x="7527400" y="2554043"/>
                  <a:ext cx="280878" cy="2394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0878" h="239449">
                      <a:moveTo>
                        <a:pt x="0" y="6605"/>
                      </a:moveTo>
                      <a:lnTo>
                        <a:pt x="8173" y="0"/>
                      </a:lnTo>
                      <a:lnTo>
                        <a:pt x="35800" y="231214"/>
                      </a:lnTo>
                      <a:lnTo>
                        <a:pt x="38009" y="234161"/>
                      </a:lnTo>
                      <a:lnTo>
                        <a:pt x="280878" y="231214"/>
                      </a:lnTo>
                      <a:lnTo>
                        <a:pt x="274905" y="234572"/>
                      </a:lnTo>
                      <a:lnTo>
                        <a:pt x="32282" y="239449"/>
                      </a:lnTo>
                      <a:lnTo>
                        <a:pt x="29663" y="237391"/>
                      </a:lnTo>
                      <a:lnTo>
                        <a:pt x="0" y="660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BFBFBF"/>
                    </a:gs>
                  </a:gsLst>
                  <a:lin ang="5400000" scaled="0"/>
                </a:gradFill>
                <a:ln w="8800" cap="flat">
                  <a:noFill/>
                  <a:miter lim="800000"/>
                </a:ln>
              </p:spPr>
            </p:sp>
            <p:sp>
              <p:nvSpPr>
                <p:cNvPr id="4410" name="Freeform 4409"/>
                <p:cNvSpPr/>
                <p:nvPr/>
              </p:nvSpPr>
              <p:spPr>
                <a:xfrm>
                  <a:off x="7532683" y="2554002"/>
                  <a:ext cx="242419" cy="2347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2419" h="234713">
                      <a:moveTo>
                        <a:pt x="32322" y="221536"/>
                      </a:moveTo>
                      <a:cubicBezTo>
                        <a:pt x="32322" y="221536"/>
                        <a:pt x="34982" y="226890"/>
                        <a:pt x="34982" y="229360"/>
                      </a:cubicBezTo>
                      <a:cubicBezTo>
                        <a:pt x="34982" y="231830"/>
                        <a:pt x="32527" y="234713"/>
                        <a:pt x="32527" y="234713"/>
                      </a:cubicBezTo>
                      <a:lnTo>
                        <a:pt x="30686" y="233065"/>
                      </a:lnTo>
                      <a:lnTo>
                        <a:pt x="0" y="2528"/>
                      </a:lnTo>
                      <a:lnTo>
                        <a:pt x="2889" y="0"/>
                      </a:lnTo>
                      <a:lnTo>
                        <a:pt x="242419" y="17389"/>
                      </a:lnTo>
                      <a:lnTo>
                        <a:pt x="4705" y="1441"/>
                      </a:lnTo>
                      <a:lnTo>
                        <a:pt x="2864" y="3500"/>
                      </a:lnTo>
                      <a:lnTo>
                        <a:pt x="32322" y="2215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4411" name="Freeform 4410"/>
                <p:cNvSpPr/>
                <p:nvPr/>
              </p:nvSpPr>
              <p:spPr>
                <a:xfrm>
                  <a:off x="7546555" y="2563412"/>
                  <a:ext cx="253876" cy="2098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3876" h="209801">
                      <a:moveTo>
                        <a:pt x="0" y="4324"/>
                      </a:moveTo>
                      <a:lnTo>
                        <a:pt x="0" y="1441"/>
                      </a:lnTo>
                      <a:lnTo>
                        <a:pt x="2457" y="0"/>
                      </a:lnTo>
                      <a:lnTo>
                        <a:pt x="223806" y="15442"/>
                      </a:lnTo>
                      <a:lnTo>
                        <a:pt x="220942" y="17295"/>
                      </a:lnTo>
                      <a:lnTo>
                        <a:pt x="253876" y="209801"/>
                      </a:lnTo>
                      <a:lnTo>
                        <a:pt x="252651" y="209801"/>
                      </a:lnTo>
                      <a:lnTo>
                        <a:pt x="219919" y="17706"/>
                      </a:lnTo>
                      <a:lnTo>
                        <a:pt x="0" y="43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4412" name="Freeform 4411"/>
                <p:cNvSpPr/>
                <p:nvPr/>
              </p:nvSpPr>
              <p:spPr>
                <a:xfrm>
                  <a:off x="7535612" y="2557785"/>
                  <a:ext cx="37846" cy="2205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846" h="220507">
                      <a:moveTo>
                        <a:pt x="-65" y="0"/>
                      </a:moveTo>
                      <a:lnTo>
                        <a:pt x="9575" y="8011"/>
                      </a:lnTo>
                      <a:lnTo>
                        <a:pt x="37846" y="220507"/>
                      </a:lnTo>
                      <a:lnTo>
                        <a:pt x="29254" y="220507"/>
                      </a:lnTo>
                      <a:lnTo>
                        <a:pt x="-65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BFBFBF"/>
                    </a:gs>
                    <a:gs pos="100000">
                      <a:srgbClr val="262626"/>
                    </a:gs>
                  </a:gsLst>
                  <a:lin ang="5400000" scaled="0"/>
                </a:gradFill>
                <a:ln w="8800" cap="flat">
                  <a:noFill/>
                  <a:miter lim="800000"/>
                </a:ln>
              </p:spPr>
            </p:sp>
            <p:sp>
              <p:nvSpPr>
                <p:cNvPr id="4413" name="Freeform 4412"/>
                <p:cNvSpPr/>
                <p:nvPr/>
              </p:nvSpPr>
              <p:spPr>
                <a:xfrm>
                  <a:off x="7767738" y="2777646"/>
                  <a:ext cx="4349" cy="40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49" h="4085">
                      <a:moveTo>
                        <a:pt x="2170" y="0"/>
                      </a:moveTo>
                      <a:cubicBezTo>
                        <a:pt x="949" y="0"/>
                        <a:pt x="11" y="911"/>
                        <a:pt x="5" y="2047"/>
                      </a:cubicBezTo>
                      <a:cubicBezTo>
                        <a:pt x="0" y="3182"/>
                        <a:pt x="970" y="4085"/>
                        <a:pt x="2170" y="4085"/>
                      </a:cubicBezTo>
                      <a:cubicBezTo>
                        <a:pt x="3370" y="4085"/>
                        <a:pt x="4349" y="3182"/>
                        <a:pt x="4349" y="2045"/>
                      </a:cubicBezTo>
                      <a:cubicBezTo>
                        <a:pt x="4349" y="907"/>
                        <a:pt x="3390" y="0"/>
                        <a:pt x="217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100000">
                      <a:srgbClr val="A5A5A5"/>
                    </a:gs>
                  </a:gsLst>
                  <a:lin ang="18900000" scaled="0"/>
                </a:gradFill>
                <a:ln w="8800" cap="flat">
                  <a:noFill/>
                  <a:miter lim="800000"/>
                </a:ln>
              </p:spPr>
            </p:sp>
            <p:sp>
              <p:nvSpPr>
                <p:cNvPr id="4414" name="Freeform 4413"/>
                <p:cNvSpPr/>
                <p:nvPr/>
              </p:nvSpPr>
              <p:spPr>
                <a:xfrm>
                  <a:off x="7797677" y="2776203"/>
                  <a:ext cx="5799" cy="58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99" h="5836">
                      <a:moveTo>
                        <a:pt x="2893" y="0"/>
                      </a:moveTo>
                      <a:cubicBezTo>
                        <a:pt x="1266" y="0"/>
                        <a:pt x="15" y="1302"/>
                        <a:pt x="7" y="2924"/>
                      </a:cubicBezTo>
                      <a:cubicBezTo>
                        <a:pt x="0" y="4546"/>
                        <a:pt x="1293" y="5836"/>
                        <a:pt x="2893" y="5836"/>
                      </a:cubicBezTo>
                      <a:cubicBezTo>
                        <a:pt x="4494" y="5836"/>
                        <a:pt x="5799" y="4546"/>
                        <a:pt x="5799" y="2921"/>
                      </a:cubicBezTo>
                      <a:cubicBezTo>
                        <a:pt x="5799" y="1296"/>
                        <a:pt x="4521" y="0"/>
                        <a:pt x="2893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100000">
                      <a:srgbClr val="A5A5A5"/>
                    </a:gs>
                  </a:gsLst>
                  <a:lin ang="18900000" scaled="0"/>
                </a:gradFill>
                <a:ln w="8800" cap="flat">
                  <a:noFill/>
                  <a:miter lim="800000"/>
                </a:ln>
              </p:spPr>
            </p:sp>
            <p:sp>
              <p:nvSpPr>
                <p:cNvPr id="4415" name="Freeform 4414"/>
                <p:cNvSpPr/>
                <p:nvPr/>
              </p:nvSpPr>
              <p:spPr>
                <a:xfrm>
                  <a:off x="7776350" y="2777368"/>
                  <a:ext cx="4349" cy="40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49" h="4085">
                      <a:moveTo>
                        <a:pt x="2170" y="0"/>
                      </a:moveTo>
                      <a:cubicBezTo>
                        <a:pt x="949" y="0"/>
                        <a:pt x="11" y="911"/>
                        <a:pt x="5" y="2047"/>
                      </a:cubicBezTo>
                      <a:cubicBezTo>
                        <a:pt x="0" y="3182"/>
                        <a:pt x="970" y="4085"/>
                        <a:pt x="2170" y="4085"/>
                      </a:cubicBezTo>
                      <a:cubicBezTo>
                        <a:pt x="3370" y="4085"/>
                        <a:pt x="4349" y="3182"/>
                        <a:pt x="4349" y="2045"/>
                      </a:cubicBezTo>
                      <a:cubicBezTo>
                        <a:pt x="4349" y="907"/>
                        <a:pt x="3390" y="0"/>
                        <a:pt x="217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100000">
                      <a:srgbClr val="A5A5A5"/>
                    </a:gs>
                  </a:gsLst>
                  <a:lin ang="18900000" scaled="0"/>
                </a:gradFill>
                <a:ln w="8800" cap="flat">
                  <a:noFill/>
                  <a:miter lim="800000"/>
                </a:ln>
              </p:spPr>
            </p:sp>
            <p:sp>
              <p:nvSpPr>
                <p:cNvPr id="4416" name="Freeform 4415"/>
                <p:cNvSpPr/>
                <p:nvPr/>
              </p:nvSpPr>
              <p:spPr>
                <a:xfrm>
                  <a:off x="7784592" y="2777388"/>
                  <a:ext cx="4349" cy="40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49" h="4085">
                      <a:moveTo>
                        <a:pt x="2170" y="0"/>
                      </a:moveTo>
                      <a:cubicBezTo>
                        <a:pt x="949" y="0"/>
                        <a:pt x="11" y="911"/>
                        <a:pt x="5" y="2047"/>
                      </a:cubicBezTo>
                      <a:cubicBezTo>
                        <a:pt x="0" y="3182"/>
                        <a:pt x="970" y="4085"/>
                        <a:pt x="2170" y="4085"/>
                      </a:cubicBezTo>
                      <a:cubicBezTo>
                        <a:pt x="3370" y="4085"/>
                        <a:pt x="4349" y="3182"/>
                        <a:pt x="4349" y="2045"/>
                      </a:cubicBezTo>
                      <a:cubicBezTo>
                        <a:pt x="4349" y="907"/>
                        <a:pt x="3390" y="0"/>
                        <a:pt x="217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100000">
                      <a:srgbClr val="A5A5A5"/>
                    </a:gs>
                  </a:gsLst>
                  <a:lin ang="18900000" scaled="0"/>
                </a:gradFill>
                <a:ln w="8800" cap="flat">
                  <a:noFill/>
                  <a:miter lim="800000"/>
                </a:ln>
              </p:spPr>
            </p:sp>
            <p:grpSp>
              <p:nvGrpSpPr>
                <p:cNvPr id="4417" name="Group 4416"/>
                <p:cNvGrpSpPr/>
                <p:nvPr/>
              </p:nvGrpSpPr>
              <p:grpSpPr>
                <a:xfrm>
                  <a:off x="7683074" y="2777793"/>
                  <a:ext cx="18985" cy="7830"/>
                  <a:chOff x="7683074" y="2777793"/>
                  <a:chExt cx="18985" cy="7830"/>
                </a:xfrm>
              </p:grpSpPr>
              <p:sp>
                <p:nvSpPr>
                  <p:cNvPr id="4418" name="Freeform 4417"/>
                  <p:cNvSpPr/>
                  <p:nvPr/>
                </p:nvSpPr>
                <p:spPr>
                  <a:xfrm>
                    <a:off x="7684873" y="2777766"/>
                    <a:ext cx="13131" cy="78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131" h="7830">
                        <a:moveTo>
                          <a:pt x="0" y="673"/>
                        </a:moveTo>
                        <a:lnTo>
                          <a:pt x="1641" y="673"/>
                        </a:lnTo>
                        <a:cubicBezTo>
                          <a:pt x="1641" y="673"/>
                          <a:pt x="2298" y="918"/>
                          <a:pt x="2626" y="1529"/>
                        </a:cubicBezTo>
                        <a:cubicBezTo>
                          <a:pt x="2954" y="2141"/>
                          <a:pt x="3119" y="2753"/>
                          <a:pt x="3119" y="2753"/>
                        </a:cubicBezTo>
                        <a:lnTo>
                          <a:pt x="6347" y="0"/>
                        </a:lnTo>
                        <a:lnTo>
                          <a:pt x="7550" y="1101"/>
                        </a:lnTo>
                        <a:lnTo>
                          <a:pt x="5033" y="3242"/>
                        </a:lnTo>
                        <a:lnTo>
                          <a:pt x="5334" y="3579"/>
                        </a:lnTo>
                        <a:lnTo>
                          <a:pt x="7988" y="1346"/>
                        </a:lnTo>
                        <a:lnTo>
                          <a:pt x="9027" y="2263"/>
                        </a:lnTo>
                        <a:lnTo>
                          <a:pt x="6675" y="4466"/>
                        </a:lnTo>
                        <a:lnTo>
                          <a:pt x="7058" y="4894"/>
                        </a:lnTo>
                        <a:lnTo>
                          <a:pt x="9629" y="2447"/>
                        </a:lnTo>
                        <a:lnTo>
                          <a:pt x="9629" y="673"/>
                        </a:lnTo>
                        <a:lnTo>
                          <a:pt x="11380" y="673"/>
                        </a:lnTo>
                        <a:lnTo>
                          <a:pt x="11380" y="4894"/>
                        </a:lnTo>
                        <a:lnTo>
                          <a:pt x="13131" y="4894"/>
                        </a:lnTo>
                        <a:lnTo>
                          <a:pt x="13131" y="7341"/>
                        </a:lnTo>
                        <a:lnTo>
                          <a:pt x="9629" y="7341"/>
                        </a:lnTo>
                        <a:lnTo>
                          <a:pt x="9629" y="4894"/>
                        </a:lnTo>
                        <a:lnTo>
                          <a:pt x="6511" y="7830"/>
                        </a:lnTo>
                        <a:lnTo>
                          <a:pt x="3283" y="4894"/>
                        </a:lnTo>
                        <a:cubicBezTo>
                          <a:pt x="3283" y="4894"/>
                          <a:pt x="3058" y="5723"/>
                          <a:pt x="2790" y="6240"/>
                        </a:cubicBezTo>
                        <a:cubicBezTo>
                          <a:pt x="2522" y="6756"/>
                          <a:pt x="1641" y="7341"/>
                          <a:pt x="1641" y="7341"/>
                        </a:cubicBezTo>
                        <a:lnTo>
                          <a:pt x="0" y="7368"/>
                        </a:lnTo>
                        <a:lnTo>
                          <a:pt x="0" y="5104"/>
                        </a:lnTo>
                        <a:cubicBezTo>
                          <a:pt x="0" y="5104"/>
                          <a:pt x="1428" y="5165"/>
                          <a:pt x="1428" y="3881"/>
                        </a:cubicBezTo>
                        <a:cubicBezTo>
                          <a:pt x="1428" y="2596"/>
                          <a:pt x="0" y="2780"/>
                          <a:pt x="0" y="2780"/>
                        </a:cubicBezTo>
                        <a:lnTo>
                          <a:pt x="0" y="67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8800" cap="flat">
                    <a:noFill/>
                    <a:miter lim="800000"/>
                  </a:ln>
                </p:spPr>
              </p:sp>
              <p:sp>
                <p:nvSpPr>
                  <p:cNvPr id="4419" name="Freeform 4418"/>
                  <p:cNvSpPr/>
                  <p:nvPr/>
                </p:nvSpPr>
                <p:spPr>
                  <a:xfrm>
                    <a:off x="7683074" y="2778466"/>
                    <a:ext cx="1805" cy="66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05" h="6668">
                        <a:moveTo>
                          <a:pt x="0" y="-27"/>
                        </a:moveTo>
                        <a:lnTo>
                          <a:pt x="1800" y="-27"/>
                        </a:lnTo>
                        <a:lnTo>
                          <a:pt x="1800" y="6668"/>
                        </a:lnTo>
                        <a:lnTo>
                          <a:pt x="0" y="6668"/>
                        </a:lnTo>
                        <a:lnTo>
                          <a:pt x="0" y="-2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8800" cap="flat">
                    <a:noFill/>
                    <a:miter lim="800000"/>
                  </a:ln>
                </p:spPr>
              </p:sp>
              <p:sp>
                <p:nvSpPr>
                  <p:cNvPr id="4420" name="Freeform 4419"/>
                  <p:cNvSpPr/>
                  <p:nvPr/>
                </p:nvSpPr>
                <p:spPr>
                  <a:xfrm>
                    <a:off x="7698721" y="2778527"/>
                    <a:ext cx="3337" cy="65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37" h="6546">
                        <a:moveTo>
                          <a:pt x="0" y="0"/>
                        </a:moveTo>
                        <a:lnTo>
                          <a:pt x="1751" y="0"/>
                        </a:lnTo>
                        <a:lnTo>
                          <a:pt x="1751" y="4282"/>
                        </a:lnTo>
                        <a:lnTo>
                          <a:pt x="3337" y="4282"/>
                        </a:lnTo>
                        <a:lnTo>
                          <a:pt x="3337" y="6546"/>
                        </a:lnTo>
                        <a:lnTo>
                          <a:pt x="0" y="654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8800" cap="flat">
                    <a:noFill/>
                    <a:miter lim="800000"/>
                  </a:ln>
                </p:spPr>
              </p:sp>
            </p:grpSp>
            <p:grpSp>
              <p:nvGrpSpPr>
                <p:cNvPr id="4421" name="Group 4420"/>
                <p:cNvGrpSpPr/>
                <p:nvPr/>
              </p:nvGrpSpPr>
              <p:grpSpPr>
                <a:xfrm>
                  <a:off x="7681803" y="2777154"/>
                  <a:ext cx="18985" cy="7830"/>
                  <a:chOff x="7681803" y="2777154"/>
                  <a:chExt cx="18985" cy="7830"/>
                </a:xfrm>
              </p:grpSpPr>
              <p:sp>
                <p:nvSpPr>
                  <p:cNvPr id="4422" name="Freeform 4421"/>
                  <p:cNvSpPr/>
                  <p:nvPr/>
                </p:nvSpPr>
                <p:spPr>
                  <a:xfrm>
                    <a:off x="7683603" y="2777127"/>
                    <a:ext cx="13131" cy="78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131" h="7830">
                        <a:moveTo>
                          <a:pt x="0" y="673"/>
                        </a:moveTo>
                        <a:lnTo>
                          <a:pt x="1641" y="673"/>
                        </a:lnTo>
                        <a:cubicBezTo>
                          <a:pt x="1641" y="673"/>
                          <a:pt x="2298" y="918"/>
                          <a:pt x="2626" y="1529"/>
                        </a:cubicBezTo>
                        <a:cubicBezTo>
                          <a:pt x="2954" y="2141"/>
                          <a:pt x="3119" y="2753"/>
                          <a:pt x="3119" y="2753"/>
                        </a:cubicBezTo>
                        <a:lnTo>
                          <a:pt x="6347" y="0"/>
                        </a:lnTo>
                        <a:lnTo>
                          <a:pt x="7550" y="1101"/>
                        </a:lnTo>
                        <a:lnTo>
                          <a:pt x="5033" y="3242"/>
                        </a:lnTo>
                        <a:lnTo>
                          <a:pt x="5334" y="3579"/>
                        </a:lnTo>
                        <a:lnTo>
                          <a:pt x="7988" y="1346"/>
                        </a:lnTo>
                        <a:lnTo>
                          <a:pt x="9027" y="2263"/>
                        </a:lnTo>
                        <a:lnTo>
                          <a:pt x="6675" y="4466"/>
                        </a:lnTo>
                        <a:lnTo>
                          <a:pt x="7058" y="4894"/>
                        </a:lnTo>
                        <a:lnTo>
                          <a:pt x="9629" y="2447"/>
                        </a:lnTo>
                        <a:lnTo>
                          <a:pt x="9629" y="673"/>
                        </a:lnTo>
                        <a:lnTo>
                          <a:pt x="11380" y="673"/>
                        </a:lnTo>
                        <a:lnTo>
                          <a:pt x="11380" y="4894"/>
                        </a:lnTo>
                        <a:lnTo>
                          <a:pt x="13131" y="4894"/>
                        </a:lnTo>
                        <a:lnTo>
                          <a:pt x="13131" y="7341"/>
                        </a:lnTo>
                        <a:lnTo>
                          <a:pt x="9629" y="7341"/>
                        </a:lnTo>
                        <a:lnTo>
                          <a:pt x="9629" y="4894"/>
                        </a:lnTo>
                        <a:lnTo>
                          <a:pt x="6511" y="7830"/>
                        </a:lnTo>
                        <a:lnTo>
                          <a:pt x="3283" y="4894"/>
                        </a:lnTo>
                        <a:cubicBezTo>
                          <a:pt x="3283" y="4894"/>
                          <a:pt x="3058" y="5723"/>
                          <a:pt x="2790" y="6240"/>
                        </a:cubicBezTo>
                        <a:cubicBezTo>
                          <a:pt x="2522" y="6756"/>
                          <a:pt x="1641" y="7341"/>
                          <a:pt x="1641" y="7341"/>
                        </a:cubicBezTo>
                        <a:lnTo>
                          <a:pt x="0" y="7368"/>
                        </a:lnTo>
                        <a:lnTo>
                          <a:pt x="0" y="5104"/>
                        </a:lnTo>
                        <a:cubicBezTo>
                          <a:pt x="0" y="5104"/>
                          <a:pt x="1428" y="5165"/>
                          <a:pt x="1428" y="3881"/>
                        </a:cubicBezTo>
                        <a:cubicBezTo>
                          <a:pt x="1428" y="2596"/>
                          <a:pt x="0" y="2780"/>
                          <a:pt x="0" y="2780"/>
                        </a:cubicBezTo>
                        <a:lnTo>
                          <a:pt x="0" y="673"/>
                        </a:lnTo>
                        <a:close/>
                      </a:path>
                    </a:pathLst>
                  </a:custGeom>
                  <a:solidFill>
                    <a:srgbClr val="D8D8D8"/>
                  </a:solidFill>
                  <a:ln w="8800" cap="flat">
                    <a:noFill/>
                    <a:miter lim="800000"/>
                  </a:ln>
                </p:spPr>
              </p:sp>
              <p:sp>
                <p:nvSpPr>
                  <p:cNvPr id="4423" name="Freeform 4422"/>
                  <p:cNvSpPr/>
                  <p:nvPr/>
                </p:nvSpPr>
                <p:spPr>
                  <a:xfrm>
                    <a:off x="7682007" y="2777827"/>
                    <a:ext cx="1805" cy="66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05" h="6668">
                        <a:moveTo>
                          <a:pt x="0" y="-27"/>
                        </a:moveTo>
                        <a:lnTo>
                          <a:pt x="1800" y="-27"/>
                        </a:lnTo>
                        <a:lnTo>
                          <a:pt x="1800" y="6668"/>
                        </a:lnTo>
                        <a:lnTo>
                          <a:pt x="0" y="6668"/>
                        </a:lnTo>
                        <a:lnTo>
                          <a:pt x="0" y="-27"/>
                        </a:lnTo>
                        <a:close/>
                      </a:path>
                    </a:pathLst>
                  </a:custGeom>
                  <a:solidFill>
                    <a:srgbClr val="D8D8D8"/>
                  </a:solidFill>
                  <a:ln w="8800" cap="flat">
                    <a:noFill/>
                    <a:miter lim="800000"/>
                  </a:ln>
                </p:spPr>
              </p:sp>
              <p:sp>
                <p:nvSpPr>
                  <p:cNvPr id="4424" name="Freeform 4423"/>
                  <p:cNvSpPr/>
                  <p:nvPr/>
                </p:nvSpPr>
                <p:spPr>
                  <a:xfrm>
                    <a:off x="7697450" y="2777888"/>
                    <a:ext cx="3337" cy="65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37" h="6546">
                        <a:moveTo>
                          <a:pt x="0" y="0"/>
                        </a:moveTo>
                        <a:lnTo>
                          <a:pt x="1751" y="0"/>
                        </a:lnTo>
                        <a:lnTo>
                          <a:pt x="1751" y="4282"/>
                        </a:lnTo>
                        <a:lnTo>
                          <a:pt x="3337" y="4282"/>
                        </a:lnTo>
                        <a:lnTo>
                          <a:pt x="3337" y="6546"/>
                        </a:lnTo>
                        <a:lnTo>
                          <a:pt x="0" y="654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D8D8D8"/>
                  </a:solidFill>
                  <a:ln w="8800" cap="flat">
                    <a:noFill/>
                    <a:miter lim="800000"/>
                  </a:ln>
                </p:spPr>
              </p:sp>
            </p:grpSp>
            <p:sp>
              <p:nvSpPr>
                <p:cNvPr id="4425" name="Freeform 4424"/>
                <p:cNvSpPr/>
                <p:nvPr/>
              </p:nvSpPr>
              <p:spPr>
                <a:xfrm>
                  <a:off x="7556847" y="2786303"/>
                  <a:ext cx="8592" cy="72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92" h="7206">
                      <a:moveTo>
                        <a:pt x="0" y="4324"/>
                      </a:moveTo>
                      <a:lnTo>
                        <a:pt x="6522" y="0"/>
                      </a:lnTo>
                      <a:lnTo>
                        <a:pt x="7160" y="1853"/>
                      </a:lnTo>
                      <a:lnTo>
                        <a:pt x="8561" y="1901"/>
                      </a:lnTo>
                      <a:lnTo>
                        <a:pt x="2833" y="7190"/>
                      </a:lnTo>
                      <a:lnTo>
                        <a:pt x="1125" y="6279"/>
                      </a:lnTo>
                      <a:lnTo>
                        <a:pt x="0" y="4324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8800" cap="flat">
                  <a:noFill/>
                  <a:miter lim="800000"/>
                </a:ln>
              </p:spPr>
            </p:sp>
            <p:sp>
              <p:nvSpPr>
                <p:cNvPr id="4426" name="Freeform 4425"/>
                <p:cNvSpPr/>
                <p:nvPr/>
              </p:nvSpPr>
              <p:spPr>
                <a:xfrm>
                  <a:off x="7565826" y="2777000"/>
                  <a:ext cx="29254" cy="102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254" h="10294">
                      <a:moveTo>
                        <a:pt x="0" y="0"/>
                      </a:moveTo>
                      <a:lnTo>
                        <a:pt x="29254" y="824"/>
                      </a:lnTo>
                      <a:lnTo>
                        <a:pt x="3910" y="3912"/>
                      </a:lnTo>
                      <a:lnTo>
                        <a:pt x="637" y="10331"/>
                      </a:lnTo>
                      <a:cubicBezTo>
                        <a:pt x="637" y="10331"/>
                        <a:pt x="1864" y="7861"/>
                        <a:pt x="1659" y="4978"/>
                      </a:cubicBezTo>
                      <a:cubicBezTo>
                        <a:pt x="1455" y="2096"/>
                        <a:pt x="0" y="0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5A5A5"/>
                    </a:gs>
                    <a:gs pos="100000">
                      <a:srgbClr val="595959"/>
                    </a:gs>
                  </a:gsLst>
                  <a:lin ang="0" scaled="0"/>
                </a:gradFill>
                <a:ln w="8800" cap="flat">
                  <a:noFill/>
                  <a:miter lim="800000"/>
                </a:ln>
              </p:spPr>
            </p:sp>
            <p:sp>
              <p:nvSpPr>
                <p:cNvPr id="4427" name="Freeform 4426"/>
                <p:cNvSpPr/>
                <p:nvPr/>
              </p:nvSpPr>
              <p:spPr>
                <a:xfrm>
                  <a:off x="7536592" y="2555761"/>
                  <a:ext cx="125198" cy="154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198" h="15442">
                      <a:moveTo>
                        <a:pt x="1023" y="0"/>
                      </a:moveTo>
                      <a:lnTo>
                        <a:pt x="0" y="1388"/>
                      </a:lnTo>
                      <a:lnTo>
                        <a:pt x="9209" y="9092"/>
                      </a:lnTo>
                      <a:lnTo>
                        <a:pt x="11664" y="7358"/>
                      </a:lnTo>
                      <a:lnTo>
                        <a:pt x="125198" y="15442"/>
                      </a:lnTo>
                      <a:cubicBezTo>
                        <a:pt x="125198" y="15442"/>
                        <a:pt x="84693" y="7618"/>
                        <a:pt x="64645" y="5353"/>
                      </a:cubicBezTo>
                      <a:cubicBezTo>
                        <a:pt x="44597" y="3088"/>
                        <a:pt x="1023" y="0"/>
                        <a:pt x="1023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5A5A5"/>
                    </a:gs>
                    <a:gs pos="100000">
                      <a:srgbClr val="595959"/>
                    </a:gs>
                  </a:gsLst>
                  <a:lin ang="0" scaled="0"/>
                </a:gradFill>
                <a:ln w="8800" cap="flat">
                  <a:noFill/>
                  <a:miter lim="800000"/>
                </a:ln>
              </p:spPr>
            </p:sp>
            <p:sp>
              <p:nvSpPr>
                <p:cNvPr id="4428" name="Freeform 4427"/>
                <p:cNvSpPr/>
                <p:nvPr/>
              </p:nvSpPr>
              <p:spPr>
                <a:xfrm>
                  <a:off x="7767555" y="2578828"/>
                  <a:ext cx="35596" cy="1941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596" h="194153">
                      <a:moveTo>
                        <a:pt x="53" y="2139"/>
                      </a:moveTo>
                      <a:lnTo>
                        <a:pt x="2804" y="0"/>
                      </a:lnTo>
                      <a:lnTo>
                        <a:pt x="35596" y="194153"/>
                      </a:lnTo>
                      <a:lnTo>
                        <a:pt x="32785" y="194153"/>
                      </a:lnTo>
                      <a:lnTo>
                        <a:pt x="53" y="2139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3F3F3F"/>
                    </a:gs>
                  </a:gsLst>
                  <a:lin ang="5400000" scaled="0"/>
                </a:gradFill>
                <a:ln w="8800" cap="flat">
                  <a:noFill/>
                  <a:miter lim="800000"/>
                </a:ln>
              </p:spPr>
            </p:sp>
          </p:grpSp>
          <p:sp>
            <p:nvSpPr>
              <p:cNvPr id="4653" name="Text 4653"/>
              <p:cNvSpPr txBox="1"/>
              <p:nvPr/>
            </p:nvSpPr>
            <p:spPr>
              <a:xfrm>
                <a:off x="5457892" y="2493058"/>
                <a:ext cx="2112000" cy="387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A34D25"/>
                    </a:solidFill>
                    <a:latin typeface="Arial"/>
                  </a:rPr>
                  <a:t>Take breaks when reading,</a:t>
                </a:r>
              </a:p>
              <a:p>
                <a:pPr algn="ctr"/>
                <a:r>
                  <a:rPr sz="1246">
                    <a:solidFill>
                      <a:srgbClr val="A34D25"/>
                    </a:solidFill>
                    <a:latin typeface="Arial"/>
                  </a:rPr>
                  <a:t>using computers or TV</a:t>
                </a:r>
              </a:p>
            </p:txBody>
          </p:sp>
          <p:sp>
            <p:nvSpPr>
              <p:cNvPr id="4654" name="Text 4654"/>
              <p:cNvSpPr txBox="1"/>
              <p:nvPr/>
            </p:nvSpPr>
            <p:spPr>
              <a:xfrm>
                <a:off x="5132292" y="2686658"/>
                <a:ext cx="3256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A34D25"/>
                    </a:solidFill>
                    <a:latin typeface="Arial"/>
                  </a:rPr>
                  <a:t>4.1.</a:t>
                </a:r>
              </a:p>
            </p:txBody>
          </p:sp>
        </p:grpSp>
        <p:grpSp>
          <p:nvGrpSpPr>
            <p:cNvPr id="4429" name="Sub Topic"/>
            <p:cNvGrpSpPr/>
            <p:nvPr/>
          </p:nvGrpSpPr>
          <p:grpSpPr>
            <a:xfrm>
              <a:off x="5097092" y="3047458"/>
              <a:ext cx="2024000" cy="228800"/>
              <a:chOff x="5097092" y="3047458"/>
              <a:chExt cx="2024000" cy="228800"/>
            </a:xfrm>
          </p:grpSpPr>
          <p:sp>
            <p:nvSpPr>
              <p:cNvPr id="4430" name="Rectangle balloon"/>
              <p:cNvSpPr/>
              <p:nvPr/>
            </p:nvSpPr>
            <p:spPr>
              <a:xfrm>
                <a:off x="5097092" y="3047458"/>
                <a:ext cx="2024000" cy="228800"/>
              </a:xfrm>
              <a:custGeom>
                <a:avLst/>
                <a:gdLst/>
                <a:ahLst/>
                <a:cxnLst/>
                <a:rect l="0" t="0" r="0" b="0"/>
                <a:pathLst>
                  <a:path w="2024000" h="228800" fill="none">
                    <a:moveTo>
                      <a:pt x="0" y="228800"/>
                    </a:moveTo>
                    <a:lnTo>
                      <a:pt x="2024000" y="228800"/>
                    </a:lnTo>
                  </a:path>
                </a:pathLst>
              </a:custGeom>
              <a:noFill/>
              <a:ln w="8800" cap="flat">
                <a:solidFill>
                  <a:srgbClr val="582D3C"/>
                </a:solidFill>
                <a:bevel/>
              </a:ln>
            </p:spPr>
          </p:sp>
          <p:sp>
            <p:nvSpPr>
              <p:cNvPr id="4655" name="Text 4655"/>
              <p:cNvSpPr txBox="1"/>
              <p:nvPr/>
            </p:nvSpPr>
            <p:spPr>
              <a:xfrm>
                <a:off x="5457892" y="3073858"/>
                <a:ext cx="17072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A34D25"/>
                    </a:solidFill>
                    <a:latin typeface="Arial"/>
                  </a:rPr>
                  <a:t>Ensure sufficient light </a:t>
                </a:r>
              </a:p>
            </p:txBody>
          </p:sp>
          <p:sp>
            <p:nvSpPr>
              <p:cNvPr id="4656" name="Text 4656"/>
              <p:cNvSpPr txBox="1"/>
              <p:nvPr/>
            </p:nvSpPr>
            <p:spPr>
              <a:xfrm>
                <a:off x="5132292" y="3073858"/>
                <a:ext cx="3256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A34D25"/>
                    </a:solidFill>
                    <a:latin typeface="Arial"/>
                  </a:rPr>
                  <a:t>4.2.</a:t>
                </a:r>
              </a:p>
            </p:txBody>
          </p:sp>
        </p:grpSp>
        <p:grpSp>
          <p:nvGrpSpPr>
            <p:cNvPr id="4432" name="Sub Topic"/>
            <p:cNvGrpSpPr/>
            <p:nvPr/>
          </p:nvGrpSpPr>
          <p:grpSpPr>
            <a:xfrm>
              <a:off x="5097092" y="3434658"/>
              <a:ext cx="2041600" cy="228800"/>
              <a:chOff x="5097092" y="3434658"/>
              <a:chExt cx="2041600" cy="228800"/>
            </a:xfrm>
          </p:grpSpPr>
          <p:sp>
            <p:nvSpPr>
              <p:cNvPr id="4433" name="Rectangle balloon"/>
              <p:cNvSpPr/>
              <p:nvPr/>
            </p:nvSpPr>
            <p:spPr>
              <a:xfrm>
                <a:off x="5097092" y="3434658"/>
                <a:ext cx="2041600" cy="228800"/>
              </a:xfrm>
              <a:custGeom>
                <a:avLst/>
                <a:gdLst/>
                <a:ahLst/>
                <a:cxnLst/>
                <a:rect l="0" t="0" r="0" b="0"/>
                <a:pathLst>
                  <a:path w="2041600" h="228800" fill="none">
                    <a:moveTo>
                      <a:pt x="0" y="228800"/>
                    </a:moveTo>
                    <a:lnTo>
                      <a:pt x="2041600" y="228800"/>
                    </a:lnTo>
                  </a:path>
                </a:pathLst>
              </a:custGeom>
              <a:noFill/>
              <a:ln w="8800" cap="flat">
                <a:solidFill>
                  <a:srgbClr val="582D3C"/>
                </a:solidFill>
                <a:bevel/>
              </a:ln>
            </p:spPr>
          </p:sp>
          <p:sp>
            <p:nvSpPr>
              <p:cNvPr id="4657" name="Text 4657"/>
              <p:cNvSpPr txBox="1"/>
              <p:nvPr/>
            </p:nvSpPr>
            <p:spPr>
              <a:xfrm>
                <a:off x="5457892" y="3461058"/>
                <a:ext cx="17248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A34D25"/>
                    </a:solidFill>
                    <a:latin typeface="Arial"/>
                  </a:rPr>
                  <a:t>Don’t lie down to read</a:t>
                </a:r>
              </a:p>
            </p:txBody>
          </p:sp>
          <p:sp>
            <p:nvSpPr>
              <p:cNvPr id="4658" name="Text 4658"/>
              <p:cNvSpPr txBox="1"/>
              <p:nvPr/>
            </p:nvSpPr>
            <p:spPr>
              <a:xfrm>
                <a:off x="5132292" y="3461058"/>
                <a:ext cx="3256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A34D25"/>
                    </a:solidFill>
                    <a:latin typeface="Arial"/>
                  </a:rPr>
                  <a:t>4.3.</a:t>
                </a:r>
              </a:p>
            </p:txBody>
          </p:sp>
        </p:grpSp>
        <p:grpSp>
          <p:nvGrpSpPr>
            <p:cNvPr id="4435" name="Sub Topic"/>
            <p:cNvGrpSpPr/>
            <p:nvPr/>
          </p:nvGrpSpPr>
          <p:grpSpPr>
            <a:xfrm>
              <a:off x="5097092" y="3821858"/>
              <a:ext cx="2464000" cy="228800"/>
              <a:chOff x="5097092" y="3821858"/>
              <a:chExt cx="2464000" cy="228800"/>
            </a:xfrm>
          </p:grpSpPr>
          <p:sp>
            <p:nvSpPr>
              <p:cNvPr id="4436" name="Rectangle balloon"/>
              <p:cNvSpPr/>
              <p:nvPr/>
            </p:nvSpPr>
            <p:spPr>
              <a:xfrm>
                <a:off x="5097092" y="3821858"/>
                <a:ext cx="2464000" cy="228800"/>
              </a:xfrm>
              <a:custGeom>
                <a:avLst/>
                <a:gdLst/>
                <a:ahLst/>
                <a:cxnLst/>
                <a:rect l="0" t="0" r="0" b="0"/>
                <a:pathLst>
                  <a:path w="2464000" h="228800" fill="none">
                    <a:moveTo>
                      <a:pt x="0" y="228800"/>
                    </a:moveTo>
                    <a:lnTo>
                      <a:pt x="2464000" y="228800"/>
                    </a:lnTo>
                  </a:path>
                </a:pathLst>
              </a:custGeom>
              <a:noFill/>
              <a:ln w="8800" cap="flat">
                <a:solidFill>
                  <a:srgbClr val="582D3C"/>
                </a:solidFill>
                <a:bevel/>
              </a:ln>
            </p:spPr>
          </p:sp>
          <p:sp>
            <p:nvSpPr>
              <p:cNvPr id="4659" name="Text 4659"/>
              <p:cNvSpPr txBox="1"/>
              <p:nvPr/>
            </p:nvSpPr>
            <p:spPr>
              <a:xfrm>
                <a:off x="5457892" y="3848258"/>
                <a:ext cx="21472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A34D25"/>
                    </a:solidFill>
                    <a:latin typeface="Arial"/>
                  </a:rPr>
                  <a:t>Keep screens at a distance</a:t>
                </a:r>
              </a:p>
            </p:txBody>
          </p:sp>
          <p:sp>
            <p:nvSpPr>
              <p:cNvPr id="4660" name="Text 4660"/>
              <p:cNvSpPr txBox="1"/>
              <p:nvPr/>
            </p:nvSpPr>
            <p:spPr>
              <a:xfrm>
                <a:off x="5132292" y="3848258"/>
                <a:ext cx="3256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A34D25"/>
                    </a:solidFill>
                    <a:latin typeface="Arial"/>
                  </a:rPr>
                  <a:t>4.4.</a:t>
                </a:r>
              </a:p>
            </p:txBody>
          </p:sp>
        </p:grpSp>
        <p:grpSp>
          <p:nvGrpSpPr>
            <p:cNvPr id="4438" name="Sub Topic"/>
            <p:cNvGrpSpPr/>
            <p:nvPr/>
          </p:nvGrpSpPr>
          <p:grpSpPr>
            <a:xfrm>
              <a:off x="5009092" y="4367458"/>
              <a:ext cx="2552000" cy="228800"/>
              <a:chOff x="5009092" y="4367458"/>
              <a:chExt cx="2552000" cy="228800"/>
            </a:xfrm>
          </p:grpSpPr>
          <p:sp>
            <p:nvSpPr>
              <p:cNvPr id="4439" name="Rectangle balloon"/>
              <p:cNvSpPr/>
              <p:nvPr/>
            </p:nvSpPr>
            <p:spPr>
              <a:xfrm>
                <a:off x="5009092" y="4367458"/>
                <a:ext cx="2552000" cy="228800"/>
              </a:xfrm>
              <a:custGeom>
                <a:avLst/>
                <a:gdLst/>
                <a:ahLst/>
                <a:cxnLst/>
                <a:rect l="0" t="0" r="0" b="0"/>
                <a:pathLst>
                  <a:path w="2552000" h="228800" fill="none">
                    <a:moveTo>
                      <a:pt x="0" y="228800"/>
                    </a:moveTo>
                    <a:lnTo>
                      <a:pt x="2552000" y="228800"/>
                    </a:lnTo>
                  </a:path>
                </a:pathLst>
              </a:custGeom>
              <a:noFill/>
              <a:ln w="8800" cap="flat">
                <a:solidFill>
                  <a:srgbClr val="582D3C"/>
                </a:solidFill>
                <a:bevel/>
              </a:ln>
            </p:spPr>
          </p:sp>
          <p:sp>
            <p:nvSpPr>
              <p:cNvPr id="4661" name="Text 4661"/>
              <p:cNvSpPr txBox="1"/>
              <p:nvPr/>
            </p:nvSpPr>
            <p:spPr>
              <a:xfrm>
                <a:off x="5369892" y="4393858"/>
                <a:ext cx="22352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A34D25"/>
                    </a:solidFill>
                    <a:latin typeface="Arial"/>
                  </a:rPr>
                  <a:t>Remove lenses before naps </a:t>
                </a:r>
              </a:p>
            </p:txBody>
          </p:sp>
          <p:sp>
            <p:nvSpPr>
              <p:cNvPr id="4662" name="Text 4662"/>
              <p:cNvSpPr txBox="1"/>
              <p:nvPr/>
            </p:nvSpPr>
            <p:spPr>
              <a:xfrm>
                <a:off x="5044292" y="4393858"/>
                <a:ext cx="3256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A34D25"/>
                    </a:solidFill>
                    <a:latin typeface="Arial"/>
                  </a:rPr>
                  <a:t>5.1.</a:t>
                </a:r>
              </a:p>
            </p:txBody>
          </p:sp>
        </p:grpSp>
        <p:grpSp>
          <p:nvGrpSpPr>
            <p:cNvPr id="4441" name="Sub Topic"/>
            <p:cNvGrpSpPr/>
            <p:nvPr/>
          </p:nvGrpSpPr>
          <p:grpSpPr>
            <a:xfrm>
              <a:off x="5009092" y="4754659"/>
              <a:ext cx="2499200" cy="228800"/>
              <a:chOff x="5009092" y="4754659"/>
              <a:chExt cx="2499200" cy="228800"/>
            </a:xfrm>
          </p:grpSpPr>
          <p:sp>
            <p:nvSpPr>
              <p:cNvPr id="4442" name="Rectangle balloon"/>
              <p:cNvSpPr/>
              <p:nvPr/>
            </p:nvSpPr>
            <p:spPr>
              <a:xfrm>
                <a:off x="5009092" y="4754659"/>
                <a:ext cx="2499200" cy="228800"/>
              </a:xfrm>
              <a:custGeom>
                <a:avLst/>
                <a:gdLst/>
                <a:ahLst/>
                <a:cxnLst/>
                <a:rect l="0" t="0" r="0" b="0"/>
                <a:pathLst>
                  <a:path w="2499200" h="228800" fill="none">
                    <a:moveTo>
                      <a:pt x="0" y="228800"/>
                    </a:moveTo>
                    <a:lnTo>
                      <a:pt x="2499200" y="228800"/>
                    </a:lnTo>
                  </a:path>
                </a:pathLst>
              </a:custGeom>
              <a:noFill/>
              <a:ln w="8800" cap="flat">
                <a:solidFill>
                  <a:srgbClr val="582D3C"/>
                </a:solidFill>
                <a:bevel/>
              </a:ln>
            </p:spPr>
          </p:sp>
          <p:sp>
            <p:nvSpPr>
              <p:cNvPr id="4663" name="Text 4663"/>
              <p:cNvSpPr txBox="1"/>
              <p:nvPr/>
            </p:nvSpPr>
            <p:spPr>
              <a:xfrm>
                <a:off x="5369892" y="4781059"/>
                <a:ext cx="21824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A34D25"/>
                    </a:solidFill>
                    <a:latin typeface="Arial"/>
                  </a:rPr>
                  <a:t>Keep contacts bacteria-free</a:t>
                </a:r>
              </a:p>
            </p:txBody>
          </p:sp>
          <p:sp>
            <p:nvSpPr>
              <p:cNvPr id="4664" name="Text 4664"/>
              <p:cNvSpPr txBox="1"/>
              <p:nvPr/>
            </p:nvSpPr>
            <p:spPr>
              <a:xfrm>
                <a:off x="5044292" y="4781059"/>
                <a:ext cx="325600" cy="193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6">
                    <a:solidFill>
                      <a:srgbClr val="A34D25"/>
                    </a:solidFill>
                    <a:latin typeface="Arial"/>
                  </a:rPr>
                  <a:t>5.2.</a:t>
                </a:r>
              </a:p>
            </p:txBody>
          </p:sp>
        </p:grpSp>
        <p:grpSp>
          <p:nvGrpSpPr>
            <p:cNvPr id="4444" name="Hoopman"/>
            <p:cNvGrpSpPr/>
            <p:nvPr/>
          </p:nvGrpSpPr>
          <p:grpSpPr>
            <a:xfrm>
              <a:off x="5994423" y="5300259"/>
              <a:ext cx="1182377" cy="2754734"/>
              <a:chOff x="5994423" y="5300259"/>
              <a:chExt cx="1182377" cy="2754734"/>
            </a:xfrm>
          </p:grpSpPr>
          <p:sp>
            <p:nvSpPr>
              <p:cNvPr id="4445" name="Freeform 4444"/>
              <p:cNvSpPr/>
              <p:nvPr/>
            </p:nvSpPr>
            <p:spPr>
              <a:xfrm>
                <a:off x="6093889" y="7214915"/>
                <a:ext cx="478610" cy="550025"/>
              </a:xfrm>
              <a:custGeom>
                <a:avLst/>
                <a:gdLst/>
                <a:ahLst/>
                <a:cxnLst/>
                <a:rect l="0" t="0" r="0" b="0"/>
                <a:pathLst>
                  <a:path w="478610" h="550025">
                    <a:moveTo>
                      <a:pt x="479280" y="67201"/>
                    </a:moveTo>
                    <a:cubicBezTo>
                      <a:pt x="479280" y="108636"/>
                      <a:pt x="484310" y="129363"/>
                      <a:pt x="427059" y="173376"/>
                    </a:cubicBezTo>
                    <a:cubicBezTo>
                      <a:pt x="390009" y="201861"/>
                      <a:pt x="316560" y="134015"/>
                      <a:pt x="98881" y="444771"/>
                    </a:cubicBezTo>
                    <a:cubicBezTo>
                      <a:pt x="90314" y="457003"/>
                      <a:pt x="77591" y="551229"/>
                      <a:pt x="77591" y="551229"/>
                    </a:cubicBezTo>
                    <a:cubicBezTo>
                      <a:pt x="77591" y="551229"/>
                      <a:pt x="54917" y="497999"/>
                      <a:pt x="45654" y="497999"/>
                    </a:cubicBezTo>
                    <a:cubicBezTo>
                      <a:pt x="36391" y="497999"/>
                      <a:pt x="-27029" y="383611"/>
                      <a:pt x="13717" y="345411"/>
                    </a:cubicBezTo>
                    <a:cubicBezTo>
                      <a:pt x="127271" y="238955"/>
                      <a:pt x="162239" y="79074"/>
                      <a:pt x="247921" y="40229"/>
                    </a:cubicBezTo>
                    <a:cubicBezTo>
                      <a:pt x="337260" y="0"/>
                      <a:pt x="398715" y="0"/>
                      <a:pt x="398715" y="0"/>
                    </a:cubicBezTo>
                    <a:lnTo>
                      <a:pt x="479280" y="67201"/>
                    </a:lnTo>
                    <a:close/>
                  </a:path>
                </a:pathLst>
              </a:custGeom>
              <a:solidFill>
                <a:srgbClr val="FBDABF"/>
              </a:solidFill>
              <a:ln w="8800" cap="flat">
                <a:noFill/>
                <a:miter lim="800000"/>
              </a:ln>
            </p:spPr>
          </p:sp>
          <p:sp>
            <p:nvSpPr>
              <p:cNvPr id="4446" name="Freeform 4445"/>
              <p:cNvSpPr/>
              <p:nvPr/>
            </p:nvSpPr>
            <p:spPr>
              <a:xfrm>
                <a:off x="6566403" y="7111179"/>
                <a:ext cx="486307" cy="837313"/>
              </a:xfrm>
              <a:custGeom>
                <a:avLst/>
                <a:gdLst/>
                <a:ahLst/>
                <a:cxnLst/>
                <a:rect l="0" t="0" r="0" b="0"/>
                <a:pathLst>
                  <a:path w="486307" h="837313">
                    <a:moveTo>
                      <a:pt x="415387" y="0"/>
                    </a:moveTo>
                    <a:cubicBezTo>
                      <a:pt x="426966" y="12948"/>
                      <a:pt x="486307" y="80278"/>
                      <a:pt x="486307" y="111353"/>
                    </a:cubicBezTo>
                    <a:cubicBezTo>
                      <a:pt x="486307" y="142430"/>
                      <a:pt x="482542" y="220118"/>
                      <a:pt x="445490" y="240835"/>
                    </a:cubicBezTo>
                    <a:cubicBezTo>
                      <a:pt x="408438" y="261553"/>
                      <a:pt x="158339" y="660355"/>
                      <a:pt x="139814" y="706968"/>
                    </a:cubicBezTo>
                    <a:cubicBezTo>
                      <a:pt x="121288" y="753582"/>
                      <a:pt x="227813" y="836450"/>
                      <a:pt x="227813" y="836450"/>
                    </a:cubicBezTo>
                    <a:lnTo>
                      <a:pt x="79604" y="815734"/>
                    </a:lnTo>
                    <a:lnTo>
                      <a:pt x="868" y="770847"/>
                    </a:lnTo>
                    <a:cubicBezTo>
                      <a:pt x="868" y="770847"/>
                      <a:pt x="-7552" y="657530"/>
                      <a:pt x="39464" y="615468"/>
                    </a:cubicBezTo>
                    <a:cubicBezTo>
                      <a:pt x="97358" y="563676"/>
                      <a:pt x="160656" y="248605"/>
                      <a:pt x="200024" y="204581"/>
                    </a:cubicBezTo>
                    <a:cubicBezTo>
                      <a:pt x="239392" y="160557"/>
                      <a:pt x="281075" y="150199"/>
                      <a:pt x="285705" y="145020"/>
                    </a:cubicBezTo>
                    <a:lnTo>
                      <a:pt x="352863" y="0"/>
                    </a:lnTo>
                    <a:lnTo>
                      <a:pt x="415387" y="0"/>
                    </a:lnTo>
                    <a:close/>
                  </a:path>
                </a:pathLst>
              </a:custGeom>
              <a:solidFill>
                <a:srgbClr val="FBDABF"/>
              </a:solidFill>
              <a:ln w="8800" cap="flat">
                <a:noFill/>
                <a:miter lim="800000"/>
              </a:ln>
            </p:spPr>
          </p:sp>
          <p:sp>
            <p:nvSpPr>
              <p:cNvPr id="4447" name="Freeform 4446"/>
              <p:cNvSpPr/>
              <p:nvPr/>
            </p:nvSpPr>
            <p:spPr>
              <a:xfrm>
                <a:off x="6371314" y="6538896"/>
                <a:ext cx="435648" cy="810879"/>
              </a:xfrm>
              <a:custGeom>
                <a:avLst/>
                <a:gdLst/>
                <a:ahLst/>
                <a:cxnLst/>
                <a:rect l="0" t="0" r="0" b="0"/>
                <a:pathLst>
                  <a:path w="435648" h="810879">
                    <a:moveTo>
                      <a:pt x="436807" y="77696"/>
                    </a:moveTo>
                    <a:cubicBezTo>
                      <a:pt x="441434" y="124639"/>
                      <a:pt x="302492" y="699208"/>
                      <a:pt x="195968" y="807968"/>
                    </a:cubicBezTo>
                    <a:cubicBezTo>
                      <a:pt x="140391" y="828685"/>
                      <a:pt x="10710" y="740639"/>
                      <a:pt x="1446" y="631876"/>
                    </a:cubicBezTo>
                    <a:cubicBezTo>
                      <a:pt x="191338" y="460960"/>
                      <a:pt x="223757" y="0"/>
                      <a:pt x="223757" y="0"/>
                    </a:cubicBezTo>
                    <a:lnTo>
                      <a:pt x="436807" y="77696"/>
                    </a:lnTo>
                    <a:close/>
                  </a:path>
                </a:pathLst>
              </a:custGeom>
              <a:solidFill>
                <a:srgbClr val="3B699F"/>
              </a:solidFill>
              <a:ln w="8800" cap="flat">
                <a:noFill/>
                <a:miter lim="800000"/>
              </a:ln>
            </p:spPr>
          </p:sp>
          <p:sp>
            <p:nvSpPr>
              <p:cNvPr id="4448" name="Freeform 4447"/>
              <p:cNvSpPr/>
              <p:nvPr/>
            </p:nvSpPr>
            <p:spPr>
              <a:xfrm>
                <a:off x="6351327" y="6458613"/>
                <a:ext cx="690089" cy="833867"/>
              </a:xfrm>
              <a:custGeom>
                <a:avLst/>
                <a:gdLst/>
                <a:ahLst/>
                <a:cxnLst/>
                <a:rect l="0" t="0" r="0" b="0"/>
                <a:pathLst>
                  <a:path w="690089" h="833867">
                    <a:moveTo>
                      <a:pt x="83944" y="0"/>
                    </a:moveTo>
                    <a:cubicBezTo>
                      <a:pt x="28367" y="46619"/>
                      <a:pt x="14472" y="56977"/>
                      <a:pt x="2894" y="116539"/>
                    </a:cubicBezTo>
                    <a:cubicBezTo>
                      <a:pt x="-8684" y="176101"/>
                      <a:pt x="8445" y="278554"/>
                      <a:pt x="30683" y="349608"/>
                    </a:cubicBezTo>
                    <a:cubicBezTo>
                      <a:pt x="63104" y="453193"/>
                      <a:pt x="421956" y="833867"/>
                      <a:pt x="435937" y="833867"/>
                    </a:cubicBezTo>
                    <a:cubicBezTo>
                      <a:pt x="530882" y="836460"/>
                      <a:pt x="530882" y="722518"/>
                      <a:pt x="614249" y="712159"/>
                    </a:cubicBezTo>
                    <a:cubicBezTo>
                      <a:pt x="683906" y="703504"/>
                      <a:pt x="688647" y="722518"/>
                      <a:pt x="688647" y="722518"/>
                    </a:cubicBezTo>
                    <a:cubicBezTo>
                      <a:pt x="688647" y="722518"/>
                      <a:pt x="401201" y="334071"/>
                      <a:pt x="301624" y="170922"/>
                    </a:cubicBezTo>
                    <a:cubicBezTo>
                      <a:pt x="270238" y="119498"/>
                      <a:pt x="83944" y="0"/>
                      <a:pt x="83944" y="0"/>
                    </a:cubicBezTo>
                    <a:close/>
                  </a:path>
                </a:pathLst>
              </a:custGeom>
              <a:solidFill>
                <a:srgbClr val="4F81BD"/>
              </a:solidFill>
              <a:ln w="8800" cap="flat">
                <a:noFill/>
                <a:miter lim="800000"/>
              </a:ln>
            </p:spPr>
          </p:sp>
          <p:sp>
            <p:nvSpPr>
              <p:cNvPr id="4449" name="Freeform 4448"/>
              <p:cNvSpPr/>
              <p:nvPr/>
            </p:nvSpPr>
            <p:spPr>
              <a:xfrm>
                <a:off x="6233195" y="5582291"/>
                <a:ext cx="944522" cy="872714"/>
              </a:xfrm>
              <a:custGeom>
                <a:avLst/>
                <a:gdLst/>
                <a:ahLst/>
                <a:cxnLst/>
                <a:rect l="0" t="0" r="0" b="0"/>
                <a:pathLst>
                  <a:path w="944522" h="872714">
                    <a:moveTo>
                      <a:pt x="605984" y="0"/>
                    </a:moveTo>
                    <a:cubicBezTo>
                      <a:pt x="565403" y="47043"/>
                      <a:pt x="588226" y="91145"/>
                      <a:pt x="557788" y="91145"/>
                    </a:cubicBezTo>
                    <a:cubicBezTo>
                      <a:pt x="527350" y="91145"/>
                      <a:pt x="405500" y="64885"/>
                      <a:pt x="367548" y="61743"/>
                    </a:cubicBezTo>
                    <a:cubicBezTo>
                      <a:pt x="332034" y="58803"/>
                      <a:pt x="276543" y="106359"/>
                      <a:pt x="240720" y="135246"/>
                    </a:cubicBezTo>
                    <a:cubicBezTo>
                      <a:pt x="182375" y="182290"/>
                      <a:pt x="169697" y="252851"/>
                      <a:pt x="151940" y="285192"/>
                    </a:cubicBezTo>
                    <a:cubicBezTo>
                      <a:pt x="127864" y="329037"/>
                      <a:pt x="96129" y="323412"/>
                      <a:pt x="68233" y="367515"/>
                    </a:cubicBezTo>
                    <a:cubicBezTo>
                      <a:pt x="40329" y="411617"/>
                      <a:pt x="36275" y="439370"/>
                      <a:pt x="12177" y="487882"/>
                    </a:cubicBezTo>
                    <a:cubicBezTo>
                      <a:pt x="-11920" y="536392"/>
                      <a:pt x="4355" y="560161"/>
                      <a:pt x="19124" y="583699"/>
                    </a:cubicBezTo>
                    <a:cubicBezTo>
                      <a:pt x="39417" y="616043"/>
                      <a:pt x="90642" y="879617"/>
                      <a:pt x="107120" y="873744"/>
                    </a:cubicBezTo>
                    <a:cubicBezTo>
                      <a:pt x="123608" y="867860"/>
                      <a:pt x="158066" y="853023"/>
                      <a:pt x="158066" y="853023"/>
                    </a:cubicBezTo>
                    <a:cubicBezTo>
                      <a:pt x="158066" y="853023"/>
                      <a:pt x="144172" y="625134"/>
                      <a:pt x="125646" y="516367"/>
                    </a:cubicBezTo>
                    <a:cubicBezTo>
                      <a:pt x="121375" y="491286"/>
                      <a:pt x="205205" y="441018"/>
                      <a:pt x="238183" y="385156"/>
                    </a:cubicBezTo>
                    <a:cubicBezTo>
                      <a:pt x="265360" y="339116"/>
                      <a:pt x="295252" y="291072"/>
                      <a:pt x="316816" y="291072"/>
                    </a:cubicBezTo>
                    <a:cubicBezTo>
                      <a:pt x="338377" y="291072"/>
                      <a:pt x="344713" y="423378"/>
                      <a:pt x="344713" y="423378"/>
                    </a:cubicBezTo>
                    <a:lnTo>
                      <a:pt x="664323" y="532162"/>
                    </a:lnTo>
                    <a:cubicBezTo>
                      <a:pt x="664323" y="532162"/>
                      <a:pt x="745495" y="429257"/>
                      <a:pt x="763247" y="417499"/>
                    </a:cubicBezTo>
                    <a:cubicBezTo>
                      <a:pt x="781000" y="405736"/>
                      <a:pt x="775935" y="511583"/>
                      <a:pt x="816522" y="543924"/>
                    </a:cubicBezTo>
                    <a:cubicBezTo>
                      <a:pt x="841599" y="563909"/>
                      <a:pt x="794889" y="630312"/>
                      <a:pt x="866677" y="679516"/>
                    </a:cubicBezTo>
                    <a:cubicBezTo>
                      <a:pt x="822679" y="653618"/>
                      <a:pt x="887515" y="612184"/>
                      <a:pt x="776362" y="594056"/>
                    </a:cubicBezTo>
                    <a:cubicBezTo>
                      <a:pt x="761141" y="617576"/>
                      <a:pt x="736774" y="608893"/>
                      <a:pt x="739311" y="614774"/>
                    </a:cubicBezTo>
                    <a:cubicBezTo>
                      <a:pt x="739311" y="720950"/>
                      <a:pt x="877978" y="842489"/>
                      <a:pt x="894467" y="837485"/>
                    </a:cubicBezTo>
                    <a:cubicBezTo>
                      <a:pt x="911768" y="833448"/>
                      <a:pt x="931955" y="813204"/>
                      <a:pt x="926886" y="777923"/>
                    </a:cubicBezTo>
                    <a:cubicBezTo>
                      <a:pt x="921809" y="742643"/>
                      <a:pt x="923058" y="720331"/>
                      <a:pt x="940808" y="649766"/>
                    </a:cubicBezTo>
                    <a:cubicBezTo>
                      <a:pt x="957854" y="582029"/>
                      <a:pt x="905300" y="546864"/>
                      <a:pt x="920515" y="488062"/>
                    </a:cubicBezTo>
                    <a:cubicBezTo>
                      <a:pt x="931929" y="443962"/>
                      <a:pt x="916758" y="361043"/>
                      <a:pt x="892619" y="291072"/>
                    </a:cubicBezTo>
                    <a:cubicBezTo>
                      <a:pt x="872320" y="232270"/>
                      <a:pt x="753100" y="188170"/>
                      <a:pt x="699837" y="147006"/>
                    </a:cubicBezTo>
                    <a:cubicBezTo>
                      <a:pt x="662437" y="118105"/>
                      <a:pt x="699841" y="29402"/>
                      <a:pt x="699841" y="29402"/>
                    </a:cubicBezTo>
                    <a:lnTo>
                      <a:pt x="605984" y="0"/>
                    </a:lnTo>
                    <a:close/>
                  </a:path>
                </a:pathLst>
              </a:custGeom>
              <a:solidFill>
                <a:srgbClr val="FBDABF"/>
              </a:solidFill>
              <a:ln w="8800" cap="flat">
                <a:noFill/>
                <a:miter lim="800000"/>
              </a:ln>
            </p:spPr>
          </p:sp>
          <p:sp>
            <p:nvSpPr>
              <p:cNvPr id="4450" name="Freeform 4449"/>
              <p:cNvSpPr/>
              <p:nvPr/>
            </p:nvSpPr>
            <p:spPr>
              <a:xfrm>
                <a:off x="6818867" y="5566298"/>
                <a:ext cx="130632" cy="143495"/>
              </a:xfrm>
              <a:custGeom>
                <a:avLst/>
                <a:gdLst/>
                <a:ahLst/>
                <a:cxnLst/>
                <a:rect l="0" t="0" r="0" b="0"/>
                <a:pathLst>
                  <a:path w="130632" h="143495">
                    <a:moveTo>
                      <a:pt x="7793" y="0"/>
                    </a:moveTo>
                    <a:cubicBezTo>
                      <a:pt x="7793" y="12728"/>
                      <a:pt x="10880" y="21035"/>
                      <a:pt x="235" y="65392"/>
                    </a:cubicBezTo>
                    <a:cubicBezTo>
                      <a:pt x="-4228" y="83987"/>
                      <a:pt x="10317" y="131953"/>
                      <a:pt x="37495" y="139911"/>
                    </a:cubicBezTo>
                    <a:cubicBezTo>
                      <a:pt x="64671" y="147870"/>
                      <a:pt x="92848" y="140951"/>
                      <a:pt x="96046" y="134588"/>
                    </a:cubicBezTo>
                    <a:cubicBezTo>
                      <a:pt x="99244" y="128222"/>
                      <a:pt x="130840" y="57292"/>
                      <a:pt x="130840" y="57292"/>
                    </a:cubicBezTo>
                    <a:lnTo>
                      <a:pt x="7793" y="0"/>
                    </a:lnTo>
                    <a:close/>
                  </a:path>
                </a:pathLst>
              </a:custGeom>
              <a:solidFill>
                <a:srgbClr val="C9A376">
                  <a:alpha val="50000"/>
                </a:srgbClr>
              </a:solidFill>
              <a:ln w="8800" cap="flat">
                <a:noFill/>
                <a:miter lim="800000"/>
              </a:ln>
            </p:spPr>
          </p:sp>
          <p:sp>
            <p:nvSpPr>
              <p:cNvPr id="4451" name="Freeform 4450"/>
              <p:cNvSpPr/>
              <p:nvPr/>
            </p:nvSpPr>
            <p:spPr>
              <a:xfrm>
                <a:off x="6823100" y="5327786"/>
                <a:ext cx="277168" cy="351813"/>
              </a:xfrm>
              <a:custGeom>
                <a:avLst/>
                <a:gdLst/>
                <a:ahLst/>
                <a:cxnLst/>
                <a:rect l="0" t="0" r="0" b="0"/>
                <a:pathLst>
                  <a:path w="277168" h="351813">
                    <a:moveTo>
                      <a:pt x="19784" y="109613"/>
                    </a:moveTo>
                    <a:cubicBezTo>
                      <a:pt x="45174" y="0"/>
                      <a:pt x="106850" y="0"/>
                      <a:pt x="173067" y="0"/>
                    </a:cubicBezTo>
                    <a:cubicBezTo>
                      <a:pt x="239285" y="0"/>
                      <a:pt x="323342" y="130300"/>
                      <a:pt x="246605" y="203507"/>
                    </a:cubicBezTo>
                    <a:cubicBezTo>
                      <a:pt x="221027" y="340373"/>
                      <a:pt x="110718" y="364246"/>
                      <a:pt x="57963" y="346739"/>
                    </a:cubicBezTo>
                    <a:cubicBezTo>
                      <a:pt x="-1188" y="284671"/>
                      <a:pt x="-17183" y="225790"/>
                      <a:pt x="19784" y="109613"/>
                    </a:cubicBezTo>
                    <a:close/>
                  </a:path>
                </a:pathLst>
              </a:custGeom>
              <a:solidFill>
                <a:srgbClr val="FBDABF"/>
              </a:solidFill>
              <a:ln w="8800" cap="flat">
                <a:noFill/>
                <a:miter lim="800000"/>
              </a:ln>
            </p:spPr>
          </p:sp>
          <p:sp>
            <p:nvSpPr>
              <p:cNvPr id="4452" name="Freeform 4451"/>
              <p:cNvSpPr/>
              <p:nvPr/>
            </p:nvSpPr>
            <p:spPr>
              <a:xfrm>
                <a:off x="6805803" y="5300620"/>
                <a:ext cx="299848" cy="252450"/>
              </a:xfrm>
              <a:custGeom>
                <a:avLst/>
                <a:gdLst/>
                <a:ahLst/>
                <a:cxnLst/>
                <a:rect l="0" t="0" r="0" b="0"/>
                <a:pathLst>
                  <a:path w="299848" h="252450">
                    <a:moveTo>
                      <a:pt x="291691" y="191835"/>
                    </a:moveTo>
                    <a:cubicBezTo>
                      <a:pt x="291052" y="159049"/>
                      <a:pt x="247284" y="104911"/>
                      <a:pt x="176748" y="95390"/>
                    </a:cubicBezTo>
                    <a:cubicBezTo>
                      <a:pt x="129589" y="89023"/>
                      <a:pt x="112003" y="92206"/>
                      <a:pt x="88022" y="125629"/>
                    </a:cubicBezTo>
                    <a:cubicBezTo>
                      <a:pt x="73155" y="146349"/>
                      <a:pt x="83996" y="176077"/>
                      <a:pt x="70439" y="168917"/>
                    </a:cubicBezTo>
                    <a:cubicBezTo>
                      <a:pt x="33670" y="149501"/>
                      <a:pt x="19282" y="239896"/>
                      <a:pt x="19282" y="251356"/>
                    </a:cubicBezTo>
                    <a:cubicBezTo>
                      <a:pt x="19282" y="262816"/>
                      <a:pt x="-20685" y="174964"/>
                      <a:pt x="14485" y="84249"/>
                    </a:cubicBezTo>
                    <a:cubicBezTo>
                      <a:pt x="26643" y="52890"/>
                      <a:pt x="92109" y="-11463"/>
                      <a:pt x="166355" y="856"/>
                    </a:cubicBezTo>
                    <a:cubicBezTo>
                      <a:pt x="335179" y="28867"/>
                      <a:pt x="299363" y="191835"/>
                      <a:pt x="291691" y="191835"/>
                    </a:cubicBezTo>
                    <a:close/>
                  </a:path>
                </a:pathLst>
              </a:custGeom>
              <a:solidFill>
                <a:srgbClr val="7B4B23"/>
              </a:solidFill>
              <a:ln w="8800" cap="flat">
                <a:noFill/>
                <a:miter lim="800000"/>
              </a:ln>
            </p:spPr>
          </p:sp>
          <p:sp>
            <p:nvSpPr>
              <p:cNvPr id="4453" name="Freeform 4452"/>
              <p:cNvSpPr/>
              <p:nvPr/>
            </p:nvSpPr>
            <p:spPr>
              <a:xfrm>
                <a:off x="6370678" y="5658746"/>
                <a:ext cx="617890" cy="1004687"/>
              </a:xfrm>
              <a:custGeom>
                <a:avLst/>
                <a:gdLst/>
                <a:ahLst/>
                <a:cxnLst/>
                <a:rect l="0" t="0" r="0" b="0"/>
                <a:pathLst>
                  <a:path w="617890" h="1004687">
                    <a:moveTo>
                      <a:pt x="382264" y="8824"/>
                    </a:moveTo>
                    <a:cubicBezTo>
                      <a:pt x="351826" y="55865"/>
                      <a:pt x="361458" y="120552"/>
                      <a:pt x="361973" y="152888"/>
                    </a:cubicBezTo>
                    <a:cubicBezTo>
                      <a:pt x="364512" y="311653"/>
                      <a:pt x="486264" y="279310"/>
                      <a:pt x="506559" y="241089"/>
                    </a:cubicBezTo>
                    <a:cubicBezTo>
                      <a:pt x="526850" y="202868"/>
                      <a:pt x="580119" y="82325"/>
                      <a:pt x="580119" y="82325"/>
                    </a:cubicBezTo>
                    <a:cubicBezTo>
                      <a:pt x="580119" y="82325"/>
                      <a:pt x="619663" y="88942"/>
                      <a:pt x="618780" y="105846"/>
                    </a:cubicBezTo>
                    <a:cubicBezTo>
                      <a:pt x="585193" y="332233"/>
                      <a:pt x="619663" y="328554"/>
                      <a:pt x="602948" y="411614"/>
                    </a:cubicBezTo>
                    <a:cubicBezTo>
                      <a:pt x="582654" y="508638"/>
                      <a:pt x="540472" y="655413"/>
                      <a:pt x="531815" y="719918"/>
                    </a:cubicBezTo>
                    <a:cubicBezTo>
                      <a:pt x="514058" y="852223"/>
                      <a:pt x="524718" y="989604"/>
                      <a:pt x="524718" y="989604"/>
                    </a:cubicBezTo>
                    <a:cubicBezTo>
                      <a:pt x="524718" y="989604"/>
                      <a:pt x="211360" y="1091640"/>
                      <a:pt x="3110" y="780874"/>
                    </a:cubicBezTo>
                    <a:cubicBezTo>
                      <a:pt x="-7691" y="765017"/>
                      <a:pt x="68454" y="606258"/>
                      <a:pt x="98893" y="485715"/>
                    </a:cubicBezTo>
                    <a:cubicBezTo>
                      <a:pt x="129333" y="365171"/>
                      <a:pt x="190937" y="271395"/>
                      <a:pt x="202169" y="249910"/>
                    </a:cubicBezTo>
                    <a:cubicBezTo>
                      <a:pt x="252901" y="152888"/>
                      <a:pt x="328996" y="0"/>
                      <a:pt x="328996" y="0"/>
                    </a:cubicBezTo>
                    <a:lnTo>
                      <a:pt x="382264" y="8824"/>
                    </a:lnTo>
                    <a:close/>
                  </a:path>
                </a:pathLst>
              </a:custGeom>
              <a:solidFill>
                <a:srgbClr val="87A9D2"/>
              </a:solidFill>
              <a:ln w="8800" cap="flat">
                <a:noFill/>
                <a:miter lim="800000"/>
              </a:ln>
            </p:spPr>
          </p:sp>
          <p:sp>
            <p:nvSpPr>
              <p:cNvPr id="4454" name="Freeform 4453"/>
              <p:cNvSpPr/>
              <p:nvPr/>
            </p:nvSpPr>
            <p:spPr>
              <a:xfrm>
                <a:off x="6700517" y="5992651"/>
                <a:ext cx="194064" cy="656482"/>
              </a:xfrm>
              <a:custGeom>
                <a:avLst/>
                <a:gdLst/>
                <a:ahLst/>
                <a:cxnLst/>
                <a:rect l="0" t="0" r="0" b="0"/>
                <a:pathLst>
                  <a:path w="194064" h="656482">
                    <a:moveTo>
                      <a:pt x="194904" y="654709"/>
                    </a:moveTo>
                    <a:cubicBezTo>
                      <a:pt x="138127" y="527964"/>
                      <a:pt x="-74788" y="496027"/>
                      <a:pt x="28121" y="-770"/>
                    </a:cubicBezTo>
                    <a:cubicBezTo>
                      <a:pt x="-14462" y="329245"/>
                      <a:pt x="150548" y="476509"/>
                      <a:pt x="194904" y="654709"/>
                    </a:cubicBezTo>
                    <a:close/>
                  </a:path>
                </a:pathLst>
              </a:custGeom>
              <a:solidFill>
                <a:srgbClr val="003399">
                  <a:alpha val="21000"/>
                </a:srgbClr>
              </a:solidFill>
              <a:ln w="8800" cap="flat">
                <a:noFill/>
                <a:miter lim="800000"/>
              </a:ln>
            </p:spPr>
          </p:sp>
          <p:sp>
            <p:nvSpPr>
              <p:cNvPr id="4455" name="Freeform 4454"/>
              <p:cNvSpPr/>
              <p:nvPr/>
            </p:nvSpPr>
            <p:spPr>
              <a:xfrm>
                <a:off x="6920775" y="6104189"/>
                <a:ext cx="115787" cy="150197"/>
              </a:xfrm>
              <a:custGeom>
                <a:avLst/>
                <a:gdLst/>
                <a:ahLst/>
                <a:cxnLst/>
                <a:rect l="0" t="0" r="0" b="0"/>
                <a:pathLst>
                  <a:path w="115787" h="150197">
                    <a:moveTo>
                      <a:pt x="0" y="75098"/>
                    </a:moveTo>
                    <a:cubicBezTo>
                      <a:pt x="0" y="33623"/>
                      <a:pt x="25920" y="0"/>
                      <a:pt x="57894" y="0"/>
                    </a:cubicBezTo>
                    <a:cubicBezTo>
                      <a:pt x="89867" y="0"/>
                      <a:pt x="115787" y="33623"/>
                      <a:pt x="115787" y="75098"/>
                    </a:cubicBezTo>
                    <a:cubicBezTo>
                      <a:pt x="115787" y="116574"/>
                      <a:pt x="89867" y="150197"/>
                      <a:pt x="57894" y="150197"/>
                    </a:cubicBezTo>
                    <a:cubicBezTo>
                      <a:pt x="25920" y="150197"/>
                      <a:pt x="0" y="116574"/>
                      <a:pt x="0" y="75098"/>
                    </a:cubicBezTo>
                    <a:close/>
                  </a:path>
                </a:pathLst>
              </a:custGeom>
              <a:solidFill>
                <a:srgbClr val="FBDABF"/>
              </a:solidFill>
              <a:ln w="8800" cap="flat">
                <a:noFill/>
                <a:miter lim="800000"/>
              </a:ln>
            </p:spPr>
          </p:sp>
          <p:sp>
            <p:nvSpPr>
              <p:cNvPr id="4456" name="Freeform 4455"/>
              <p:cNvSpPr/>
              <p:nvPr/>
            </p:nvSpPr>
            <p:spPr>
              <a:xfrm>
                <a:off x="6485062" y="7761503"/>
                <a:ext cx="436472" cy="268137"/>
              </a:xfrm>
              <a:custGeom>
                <a:avLst/>
                <a:gdLst/>
                <a:ahLst/>
                <a:cxnLst/>
                <a:rect l="0" t="0" r="0" b="0"/>
                <a:pathLst>
                  <a:path w="436472" h="268137">
                    <a:moveTo>
                      <a:pt x="248568" y="69059"/>
                    </a:moveTo>
                    <a:cubicBezTo>
                      <a:pt x="248568" y="69059"/>
                      <a:pt x="258829" y="108665"/>
                      <a:pt x="286120" y="135956"/>
                    </a:cubicBezTo>
                    <a:cubicBezTo>
                      <a:pt x="342897" y="192733"/>
                      <a:pt x="442255" y="196281"/>
                      <a:pt x="435159" y="231766"/>
                    </a:cubicBezTo>
                    <a:cubicBezTo>
                      <a:pt x="423186" y="291634"/>
                      <a:pt x="335799" y="260154"/>
                      <a:pt x="335799" y="260154"/>
                    </a:cubicBezTo>
                    <a:cubicBezTo>
                      <a:pt x="335799" y="260154"/>
                      <a:pt x="213832" y="237384"/>
                      <a:pt x="163658" y="228752"/>
                    </a:cubicBezTo>
                    <a:cubicBezTo>
                      <a:pt x="113484" y="220121"/>
                      <a:pt x="-1313" y="175278"/>
                      <a:pt x="-1313" y="153699"/>
                    </a:cubicBezTo>
                    <a:cubicBezTo>
                      <a:pt x="-1313" y="132119"/>
                      <a:pt x="71028" y="0"/>
                      <a:pt x="86467" y="0"/>
                    </a:cubicBezTo>
                    <a:cubicBezTo>
                      <a:pt x="101905" y="0"/>
                      <a:pt x="248568" y="69059"/>
                      <a:pt x="248568" y="69059"/>
                    </a:cubicBezTo>
                    <a:close/>
                  </a:path>
                </a:pathLst>
              </a:custGeom>
              <a:solidFill>
                <a:srgbClr val="1F497D"/>
              </a:solidFill>
              <a:ln w="8800" cap="flat">
                <a:noFill/>
                <a:miter lim="800000"/>
              </a:ln>
            </p:spPr>
          </p:sp>
          <p:sp>
            <p:nvSpPr>
              <p:cNvPr id="4457" name="Freeform 4456"/>
              <p:cNvSpPr/>
              <p:nvPr/>
            </p:nvSpPr>
            <p:spPr>
              <a:xfrm>
                <a:off x="6026327" y="7549363"/>
                <a:ext cx="259045" cy="321814"/>
              </a:xfrm>
              <a:custGeom>
                <a:avLst/>
                <a:gdLst/>
                <a:ahLst/>
                <a:cxnLst/>
                <a:rect l="0" t="0" r="0" b="0"/>
                <a:pathLst>
                  <a:path w="259045" h="321814">
                    <a:moveTo>
                      <a:pt x="173611" y="106569"/>
                    </a:moveTo>
                    <a:cubicBezTo>
                      <a:pt x="173611" y="169469"/>
                      <a:pt x="191587" y="220921"/>
                      <a:pt x="203785" y="230852"/>
                    </a:cubicBezTo>
                    <a:cubicBezTo>
                      <a:pt x="215983" y="240785"/>
                      <a:pt x="259752" y="286020"/>
                      <a:pt x="259752" y="295952"/>
                    </a:cubicBezTo>
                    <a:cubicBezTo>
                      <a:pt x="259752" y="305884"/>
                      <a:pt x="179389" y="340096"/>
                      <a:pt x="122465" y="310306"/>
                    </a:cubicBezTo>
                    <a:cubicBezTo>
                      <a:pt x="65541" y="280511"/>
                      <a:pt x="61475" y="187817"/>
                      <a:pt x="49277" y="148090"/>
                    </a:cubicBezTo>
                    <a:cubicBezTo>
                      <a:pt x="37079" y="108363"/>
                      <a:pt x="-1548" y="71947"/>
                      <a:pt x="-1548" y="53739"/>
                    </a:cubicBezTo>
                    <a:cubicBezTo>
                      <a:pt x="-1548" y="35531"/>
                      <a:pt x="95246" y="-6050"/>
                      <a:pt x="95484" y="666"/>
                    </a:cubicBezTo>
                    <a:cubicBezTo>
                      <a:pt x="98367" y="80616"/>
                      <a:pt x="173611" y="106568"/>
                      <a:pt x="173611" y="106569"/>
                    </a:cubicBezTo>
                    <a:close/>
                  </a:path>
                </a:pathLst>
              </a:custGeom>
              <a:solidFill>
                <a:srgbClr val="1F497D"/>
              </a:solidFill>
              <a:ln w="8800" cap="flat">
                <a:noFill/>
                <a:miter lim="800000"/>
              </a:ln>
            </p:spPr>
          </p:sp>
          <p:sp>
            <p:nvSpPr>
              <p:cNvPr id="4458" name="Freeform 4457"/>
              <p:cNvSpPr/>
              <p:nvPr/>
            </p:nvSpPr>
            <p:spPr>
              <a:xfrm>
                <a:off x="7054709" y="6187387"/>
                <a:ext cx="85165" cy="85165"/>
              </a:xfrm>
              <a:custGeom>
                <a:avLst/>
                <a:gdLst/>
                <a:ahLst/>
                <a:cxnLst/>
                <a:rect l="0" t="0" r="0" b="0"/>
                <a:pathLst>
                  <a:path w="85165" h="85165">
                    <a:moveTo>
                      <a:pt x="271" y="-345"/>
                    </a:moveTo>
                    <a:cubicBezTo>
                      <a:pt x="21688" y="18107"/>
                      <a:pt x="75627" y="72046"/>
                      <a:pt x="85563" y="84820"/>
                    </a:cubicBezTo>
                    <a:cubicBezTo>
                      <a:pt x="86983" y="66368"/>
                      <a:pt x="42980" y="23785"/>
                      <a:pt x="271" y="-345"/>
                    </a:cubicBezTo>
                    <a:close/>
                  </a:path>
                </a:pathLst>
              </a:custGeom>
              <a:solidFill>
                <a:srgbClr val="C9A376">
                  <a:alpha val="69000"/>
                </a:srgbClr>
              </a:solidFill>
              <a:ln w="8800" cap="flat">
                <a:noFill/>
                <a:miter lim="800000"/>
              </a:ln>
            </p:spPr>
          </p:sp>
          <p:sp>
            <p:nvSpPr>
              <p:cNvPr id="4459" name="Freeform 4458"/>
              <p:cNvSpPr/>
              <p:nvPr/>
            </p:nvSpPr>
            <p:spPr>
              <a:xfrm>
                <a:off x="6427995" y="5929771"/>
                <a:ext cx="176096" cy="699064"/>
              </a:xfrm>
              <a:custGeom>
                <a:avLst/>
                <a:gdLst/>
                <a:ahLst/>
                <a:cxnLst/>
                <a:rect l="0" t="0" r="0" b="0"/>
                <a:pathLst>
                  <a:path w="176096" h="699064">
                    <a:moveTo>
                      <a:pt x="176319" y="700833"/>
                    </a:moveTo>
                    <a:cubicBezTo>
                      <a:pt x="-76860" y="580187"/>
                      <a:pt x="-992" y="367274"/>
                      <a:pt x="57487" y="172109"/>
                    </a:cubicBezTo>
                    <a:cubicBezTo>
                      <a:pt x="89866" y="64667"/>
                      <a:pt x="132172" y="0"/>
                      <a:pt x="132172" y="0"/>
                    </a:cubicBezTo>
                    <a:cubicBezTo>
                      <a:pt x="132172" y="0"/>
                      <a:pt x="77076" y="491474"/>
                      <a:pt x="176319" y="700833"/>
                    </a:cubicBezTo>
                    <a:close/>
                  </a:path>
                </a:pathLst>
              </a:custGeom>
              <a:solidFill>
                <a:srgbClr val="003399">
                  <a:alpha val="16000"/>
                </a:srgbClr>
              </a:solidFill>
              <a:ln w="8800" cap="flat">
                <a:noFill/>
                <a:miter lim="800000"/>
              </a:ln>
            </p:spPr>
          </p:sp>
          <p:sp>
            <p:nvSpPr>
              <p:cNvPr id="4460" name="Freeform 4459"/>
              <p:cNvSpPr/>
              <p:nvPr/>
            </p:nvSpPr>
            <p:spPr>
              <a:xfrm>
                <a:off x="6197583" y="6437182"/>
                <a:ext cx="397437" cy="401390"/>
              </a:xfrm>
              <a:custGeom>
                <a:avLst/>
                <a:gdLst/>
                <a:ahLst/>
                <a:cxnLst/>
                <a:rect l="0" t="0" r="0" b="0"/>
                <a:pathLst>
                  <a:path w="397437" h="401390">
                    <a:moveTo>
                      <a:pt x="0" y="200695"/>
                    </a:moveTo>
                    <a:cubicBezTo>
                      <a:pt x="0" y="89854"/>
                      <a:pt x="88970" y="0"/>
                      <a:pt x="198719" y="0"/>
                    </a:cubicBezTo>
                    <a:cubicBezTo>
                      <a:pt x="308468" y="0"/>
                      <a:pt x="397437" y="89854"/>
                      <a:pt x="397437" y="200695"/>
                    </a:cubicBezTo>
                    <a:cubicBezTo>
                      <a:pt x="397437" y="311536"/>
                      <a:pt x="308468" y="401390"/>
                      <a:pt x="198719" y="401390"/>
                    </a:cubicBezTo>
                    <a:cubicBezTo>
                      <a:pt x="88970" y="401390"/>
                      <a:pt x="0" y="311536"/>
                      <a:pt x="0" y="200695"/>
                    </a:cubicBezTo>
                    <a:close/>
                  </a:path>
                </a:pathLst>
              </a:custGeom>
              <a:solidFill>
                <a:srgbClr val="C65438"/>
              </a:solidFill>
              <a:ln w="8800" cap="flat">
                <a:noFill/>
                <a:miter lim="800000"/>
              </a:ln>
            </p:spPr>
          </p:sp>
          <p:sp>
            <p:nvSpPr>
              <p:cNvPr id="4461" name="Freeform 4460"/>
              <p:cNvSpPr/>
              <p:nvPr/>
            </p:nvSpPr>
            <p:spPr>
              <a:xfrm>
                <a:off x="6209115" y="6582726"/>
                <a:ext cx="381469" cy="111779"/>
              </a:xfrm>
              <a:custGeom>
                <a:avLst/>
                <a:gdLst/>
                <a:ahLst/>
                <a:cxnLst/>
                <a:rect l="0" t="0" r="0" b="0"/>
                <a:pathLst>
                  <a:path w="381469" h="111779" fill="none">
                    <a:moveTo>
                      <a:pt x="381469" y="0"/>
                    </a:moveTo>
                    <a:cubicBezTo>
                      <a:pt x="364076" y="0"/>
                      <a:pt x="123844" y="0"/>
                      <a:pt x="-532" y="111602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2112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4462" name="Freeform 4461"/>
              <p:cNvSpPr/>
              <p:nvPr/>
            </p:nvSpPr>
            <p:spPr>
              <a:xfrm>
                <a:off x="6208759" y="6484988"/>
                <a:ext cx="377921" cy="209364"/>
              </a:xfrm>
              <a:custGeom>
                <a:avLst/>
                <a:gdLst/>
                <a:ahLst/>
                <a:cxnLst/>
                <a:rect l="0" t="0" r="0" b="0"/>
                <a:pathLst>
                  <a:path w="377921" h="209364" fill="none">
                    <a:moveTo>
                      <a:pt x="377921" y="99473"/>
                    </a:moveTo>
                    <a:cubicBezTo>
                      <a:pt x="369750" y="0"/>
                      <a:pt x="-8871" y="-102795"/>
                      <a:pt x="0" y="209588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2112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4463" name="Freeform 4462"/>
              <p:cNvSpPr/>
              <p:nvPr/>
            </p:nvSpPr>
            <p:spPr>
              <a:xfrm>
                <a:off x="6208789" y="6586216"/>
                <a:ext cx="377567" cy="182750"/>
              </a:xfrm>
              <a:custGeom>
                <a:avLst/>
                <a:gdLst/>
                <a:ahLst/>
                <a:cxnLst/>
                <a:rect l="0" t="0" r="0" b="0"/>
                <a:pathLst>
                  <a:path w="377567" h="182750" fill="none">
                    <a:moveTo>
                      <a:pt x="377567" y="412"/>
                    </a:moveTo>
                    <a:cubicBezTo>
                      <a:pt x="368314" y="153000"/>
                      <a:pt x="115320" y="262633"/>
                      <a:pt x="0" y="108093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2112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4464" name="Freeform 4463"/>
              <p:cNvSpPr/>
              <p:nvPr/>
            </p:nvSpPr>
            <p:spPr>
              <a:xfrm>
                <a:off x="6284732" y="6393897"/>
                <a:ext cx="197078" cy="133794"/>
              </a:xfrm>
              <a:custGeom>
                <a:avLst/>
                <a:gdLst/>
                <a:ahLst/>
                <a:cxnLst/>
                <a:rect l="0" t="0" r="0" b="0"/>
                <a:pathLst>
                  <a:path w="197078" h="133794">
                    <a:moveTo>
                      <a:pt x="0" y="62148"/>
                    </a:moveTo>
                    <a:cubicBezTo>
                      <a:pt x="0" y="40696"/>
                      <a:pt x="33318" y="0"/>
                      <a:pt x="97265" y="0"/>
                    </a:cubicBezTo>
                    <a:cubicBezTo>
                      <a:pt x="313399" y="119978"/>
                      <a:pt x="112703" y="12080"/>
                      <a:pt x="112702" y="72504"/>
                    </a:cubicBezTo>
                    <a:cubicBezTo>
                      <a:pt x="112702" y="93957"/>
                      <a:pt x="130260" y="132927"/>
                      <a:pt x="66389" y="132927"/>
                    </a:cubicBezTo>
                    <a:cubicBezTo>
                      <a:pt x="2442" y="132927"/>
                      <a:pt x="0" y="83601"/>
                      <a:pt x="0" y="62148"/>
                    </a:cubicBezTo>
                    <a:close/>
                  </a:path>
                </a:pathLst>
              </a:custGeom>
              <a:solidFill>
                <a:srgbClr val="FBDABF"/>
              </a:solidFill>
              <a:ln w="8800" cap="flat">
                <a:noFill/>
                <a:miter lim="800000"/>
              </a:ln>
            </p:spPr>
          </p:sp>
          <p:sp>
            <p:nvSpPr>
              <p:cNvPr id="4465" name="Freeform 4464"/>
              <p:cNvSpPr/>
              <p:nvPr/>
            </p:nvSpPr>
            <p:spPr>
              <a:xfrm>
                <a:off x="6470727" y="7877459"/>
                <a:ext cx="455696" cy="175652"/>
              </a:xfrm>
              <a:custGeom>
                <a:avLst/>
                <a:gdLst/>
                <a:ahLst/>
                <a:cxnLst/>
                <a:rect l="0" t="0" r="0" b="0"/>
                <a:pathLst>
                  <a:path w="455696" h="175652">
                    <a:moveTo>
                      <a:pt x="449464" y="105142"/>
                    </a:moveTo>
                    <a:cubicBezTo>
                      <a:pt x="449464" y="105142"/>
                      <a:pt x="463639" y="114604"/>
                      <a:pt x="449464" y="138262"/>
                    </a:cubicBezTo>
                    <a:cubicBezTo>
                      <a:pt x="435290" y="161918"/>
                      <a:pt x="399361" y="174016"/>
                      <a:pt x="365502" y="174931"/>
                    </a:cubicBezTo>
                    <a:cubicBezTo>
                      <a:pt x="321736" y="176114"/>
                      <a:pt x="267325" y="138262"/>
                      <a:pt x="222376" y="126433"/>
                    </a:cubicBezTo>
                    <a:cubicBezTo>
                      <a:pt x="194922" y="119209"/>
                      <a:pt x="158162" y="107966"/>
                      <a:pt x="101724" y="114604"/>
                    </a:cubicBezTo>
                    <a:cubicBezTo>
                      <a:pt x="61508" y="119337"/>
                      <a:pt x="0" y="72022"/>
                      <a:pt x="0" y="57828"/>
                    </a:cubicBezTo>
                    <a:cubicBezTo>
                      <a:pt x="0" y="43634"/>
                      <a:pt x="14193" y="-6045"/>
                      <a:pt x="21290" y="1333"/>
                    </a:cubicBezTo>
                    <a:cubicBezTo>
                      <a:pt x="28387" y="8149"/>
                      <a:pt x="78067" y="38903"/>
                      <a:pt x="106456" y="57828"/>
                    </a:cubicBezTo>
                    <a:cubicBezTo>
                      <a:pt x="134844" y="76754"/>
                      <a:pt x="305175" y="128799"/>
                      <a:pt x="340661" y="128799"/>
                    </a:cubicBezTo>
                    <a:cubicBezTo>
                      <a:pt x="376147" y="128799"/>
                      <a:pt x="449464" y="105142"/>
                      <a:pt x="449464" y="105142"/>
                    </a:cubicBezTo>
                    <a:close/>
                  </a:path>
                </a:pathLst>
              </a:custGeom>
              <a:solidFill>
                <a:srgbClr val="DEDF5C"/>
              </a:solidFill>
              <a:ln w="8800" cap="flat">
                <a:noFill/>
                <a:miter lim="800000"/>
              </a:ln>
            </p:spPr>
          </p:sp>
          <p:sp>
            <p:nvSpPr>
              <p:cNvPr id="4466" name="Freeform 4465"/>
              <p:cNvSpPr/>
              <p:nvPr/>
            </p:nvSpPr>
            <p:spPr>
              <a:xfrm>
                <a:off x="5993593" y="7586779"/>
                <a:ext cx="305709" cy="306594"/>
              </a:xfrm>
              <a:custGeom>
                <a:avLst/>
                <a:gdLst/>
                <a:ahLst/>
                <a:cxnLst/>
                <a:rect l="0" t="0" r="0" b="0"/>
                <a:pathLst>
                  <a:path w="305709" h="306594">
                    <a:moveTo>
                      <a:pt x="49444" y="1234"/>
                    </a:moveTo>
                    <a:cubicBezTo>
                      <a:pt x="49444" y="1234"/>
                      <a:pt x="41613" y="-4667"/>
                      <a:pt x="18216" y="8332"/>
                    </a:cubicBezTo>
                    <a:cubicBezTo>
                      <a:pt x="5441" y="15429"/>
                      <a:pt x="-4495" y="40032"/>
                      <a:pt x="2602" y="63689"/>
                    </a:cubicBezTo>
                    <a:cubicBezTo>
                      <a:pt x="9700" y="87346"/>
                      <a:pt x="22474" y="108638"/>
                      <a:pt x="36669" y="113369"/>
                    </a:cubicBezTo>
                    <a:cubicBezTo>
                      <a:pt x="50863" y="118100"/>
                      <a:pt x="67896" y="124724"/>
                      <a:pt x="73574" y="163048"/>
                    </a:cubicBezTo>
                    <a:cubicBezTo>
                      <a:pt x="79967" y="206198"/>
                      <a:pt x="95102" y="252717"/>
                      <a:pt x="105748" y="263363"/>
                    </a:cubicBezTo>
                    <a:cubicBezTo>
                      <a:pt x="116394" y="274008"/>
                      <a:pt x="160159" y="307829"/>
                      <a:pt x="208420" y="306594"/>
                    </a:cubicBezTo>
                    <a:cubicBezTo>
                      <a:pt x="248885" y="305221"/>
                      <a:pt x="295692" y="300086"/>
                      <a:pt x="302071" y="280859"/>
                    </a:cubicBezTo>
                    <a:cubicBezTo>
                      <a:pt x="305709" y="268084"/>
                      <a:pt x="314878" y="245374"/>
                      <a:pt x="276046" y="242104"/>
                    </a:cubicBezTo>
                    <a:cubicBezTo>
                      <a:pt x="267652" y="241396"/>
                      <a:pt x="238227" y="285118"/>
                      <a:pt x="170805" y="265245"/>
                    </a:cubicBezTo>
                    <a:cubicBezTo>
                      <a:pt x="144896" y="257609"/>
                      <a:pt x="130351" y="242535"/>
                      <a:pt x="116156" y="190017"/>
                    </a:cubicBezTo>
                    <a:cubicBezTo>
                      <a:pt x="106280" y="153476"/>
                      <a:pt x="114027" y="114078"/>
                      <a:pt x="89187" y="82141"/>
                    </a:cubicBezTo>
                    <a:cubicBezTo>
                      <a:pt x="64348" y="50204"/>
                      <a:pt x="49444" y="5965"/>
                      <a:pt x="49444" y="1234"/>
                    </a:cubicBezTo>
                    <a:close/>
                  </a:path>
                </a:pathLst>
              </a:custGeom>
              <a:solidFill>
                <a:srgbClr val="DEDF5C"/>
              </a:solidFill>
              <a:ln w="8800" cap="flat">
                <a:noFill/>
                <a:miter lim="800000"/>
              </a:ln>
            </p:spPr>
          </p:sp>
          <p:sp>
            <p:nvSpPr>
              <p:cNvPr id="4467" name="Freeform 4466"/>
              <p:cNvSpPr/>
              <p:nvPr/>
            </p:nvSpPr>
            <p:spPr>
              <a:xfrm>
                <a:off x="6187185" y="7649054"/>
                <a:ext cx="30163" cy="136619"/>
              </a:xfrm>
              <a:custGeom>
                <a:avLst/>
                <a:gdLst/>
                <a:ahLst/>
                <a:cxnLst/>
                <a:rect l="0" t="0" r="0" b="0"/>
                <a:pathLst>
                  <a:path w="30163" h="136619" fill="none">
                    <a:moveTo>
                      <a:pt x="286" y="0"/>
                    </a:moveTo>
                    <a:cubicBezTo>
                      <a:pt x="286" y="6390"/>
                      <a:pt x="-2907" y="91197"/>
                      <a:pt x="30448" y="136619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21120" cap="flat">
                <a:solidFill>
                  <a:srgbClr val="B1CB33"/>
                </a:solidFill>
                <a:miter lim="800000"/>
              </a:ln>
            </p:spPr>
          </p:sp>
          <p:sp>
            <p:nvSpPr>
              <p:cNvPr id="4468" name="Freeform 4467"/>
              <p:cNvSpPr/>
              <p:nvPr/>
            </p:nvSpPr>
            <p:spPr>
              <a:xfrm>
                <a:off x="6733053" y="7834469"/>
                <a:ext cx="95811" cy="106456"/>
              </a:xfrm>
              <a:custGeom>
                <a:avLst/>
                <a:gdLst/>
                <a:ahLst/>
                <a:cxnLst/>
                <a:rect l="0" t="0" r="0" b="0"/>
                <a:pathLst>
                  <a:path w="95811" h="106456" fill="none">
                    <a:moveTo>
                      <a:pt x="285" y="0"/>
                    </a:moveTo>
                    <a:cubicBezTo>
                      <a:pt x="285" y="6390"/>
                      <a:pt x="7984" y="63011"/>
                      <a:pt x="94924" y="107343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21120" cap="flat">
                <a:solidFill>
                  <a:srgbClr val="B1CB33"/>
                </a:solidFill>
                <a:miter lim="800000"/>
              </a:ln>
            </p:spPr>
          </p:sp>
          <p:sp>
            <p:nvSpPr>
              <p:cNvPr id="4469" name="Freeform 4468"/>
              <p:cNvSpPr/>
              <p:nvPr/>
            </p:nvSpPr>
            <p:spPr>
              <a:xfrm>
                <a:off x="6708777" y="5660085"/>
                <a:ext cx="255495" cy="289870"/>
              </a:xfrm>
              <a:custGeom>
                <a:avLst/>
                <a:gdLst/>
                <a:ahLst/>
                <a:cxnLst/>
                <a:rect l="0" t="0" r="0" b="0"/>
                <a:pathLst>
                  <a:path w="255495" h="289870" fill="none">
                    <a:moveTo>
                      <a:pt x="25159" y="0"/>
                    </a:moveTo>
                    <a:cubicBezTo>
                      <a:pt x="25159" y="0"/>
                      <a:pt x="319" y="70969"/>
                      <a:pt x="319" y="111778"/>
                    </a:cubicBezTo>
                    <a:cubicBezTo>
                      <a:pt x="319" y="152585"/>
                      <a:pt x="-5004" y="273236"/>
                      <a:pt x="76613" y="287429"/>
                    </a:cubicBezTo>
                    <a:cubicBezTo>
                      <a:pt x="157590" y="301514"/>
                      <a:pt x="188048" y="253307"/>
                      <a:pt x="209684" y="193393"/>
                    </a:cubicBezTo>
                    <a:cubicBezTo>
                      <a:pt x="232749" y="129520"/>
                      <a:pt x="255814" y="85163"/>
                      <a:pt x="255814" y="85164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26400" cap="flat">
                <a:solidFill>
                  <a:srgbClr val="B1CB33"/>
                </a:solidFill>
                <a:miter lim="800000"/>
              </a:ln>
            </p:spPr>
          </p:sp>
          <p:sp>
            <p:nvSpPr>
              <p:cNvPr id="4470" name="Freeform 4469"/>
              <p:cNvSpPr/>
              <p:nvPr/>
            </p:nvSpPr>
            <p:spPr>
              <a:xfrm>
                <a:off x="6596610" y="6597251"/>
                <a:ext cx="293820" cy="34066"/>
              </a:xfrm>
              <a:custGeom>
                <a:avLst/>
                <a:gdLst/>
                <a:ahLst/>
                <a:cxnLst/>
                <a:rect l="0" t="0" r="0" b="0"/>
                <a:pathLst>
                  <a:path w="293820" h="34066" fill="none">
                    <a:moveTo>
                      <a:pt x="0" y="1419"/>
                    </a:moveTo>
                    <a:cubicBezTo>
                      <a:pt x="85514" y="44006"/>
                      <a:pt x="255495" y="38324"/>
                      <a:pt x="272528" y="21291"/>
                    </a:cubicBezTo>
                    <a:cubicBezTo>
                      <a:pt x="289561" y="4258"/>
                      <a:pt x="293820" y="0"/>
                      <a:pt x="293820" y="0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28160" cap="flat">
                <a:solidFill>
                  <a:srgbClr val="B1CB33"/>
                </a:solidFill>
                <a:miter lim="800000"/>
              </a:ln>
            </p:spPr>
          </p:sp>
        </p:grpSp>
      </p:grpSp>
      <p:sp>
        <p:nvSpPr>
          <p:cNvPr id="704" name="TextBox 2"/>
          <p:cNvSpPr txBox="1"/>
          <p:nvPr/>
        </p:nvSpPr>
        <p:spPr>
          <a:xfrm>
            <a:off x="957477" y="-1609746"/>
            <a:ext cx="4833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rgbClr val="FF0000"/>
                </a:solidFill>
              </a:rPr>
              <a:t>Created by </a:t>
            </a:r>
            <a:r>
              <a:rPr lang="en-US" sz="1200" dirty="0" smtClean="0">
                <a:solidFill>
                  <a:srgbClr val="FF0000"/>
                </a:solidFill>
                <a:hlinkClick r:id="rId2"/>
              </a:rPr>
              <a:t>Edraw – All-in-one Diagramming Software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705" name="TextBox 2"/>
          <p:cNvSpPr txBox="1"/>
          <p:nvPr/>
        </p:nvSpPr>
        <p:spPr>
          <a:xfrm>
            <a:off x="-40104" y="122170"/>
            <a:ext cx="4833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rgbClr val="FF0000"/>
                </a:solidFill>
              </a:rPr>
              <a:t>Created by </a:t>
            </a:r>
            <a:r>
              <a:rPr lang="en-US" sz="1200" dirty="0" smtClean="0">
                <a:solidFill>
                  <a:srgbClr val="FF0000"/>
                </a:solidFill>
                <a:hlinkClick r:id="rId2"/>
              </a:rPr>
              <a:t>Edraw – All-in-one Diagramming Software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691</Words>
  <Application>Microsoft Office PowerPoint</Application>
  <PresentationFormat>On-screen Show (4:3)</PresentationFormat>
  <Paragraphs>218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Edraw</cp:lastModifiedBy>
  <cp:revision>4</cp:revision>
  <dcterms:created xsi:type="dcterms:W3CDTF">2015-06-02T00:49:52Z</dcterms:created>
  <dcterms:modified xsi:type="dcterms:W3CDTF">2015-07-28T05:22:04Z</dcterms:modified>
</cp:coreProperties>
</file>