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9" name="Group899"/>
          <p:cNvGrpSpPr/>
          <p:nvPr/>
        </p:nvGrpSpPr>
        <p:grpSpPr>
          <a:xfrm>
            <a:off x="2495300" y="512500"/>
            <a:ext cx="4153400" cy="5833000"/>
            <a:chOff x="2495300" y="512500"/>
            <a:chExt cx="4153400" cy="5833000"/>
          </a:xfrm>
        </p:grpSpPr>
        <p:sp>
          <p:nvSpPr>
            <p:cNvPr id="10224" name=""/>
            <p:cNvSpPr/>
            <p:nvPr/>
          </p:nvSpPr>
          <p:spPr>
            <a:xfrm>
              <a:off x="2770800" y="516300"/>
              <a:ext cx="912000" cy="456000"/>
            </a:xfrm>
            <a:custGeom>
              <a:avLst/>
              <a:gdLst>
                <a:gd name="connsiteX0" fmla="*/ 456000 w 912000"/>
                <a:gd name="connsiteY0" fmla="*/ 456000 h 456000"/>
                <a:gd name="connsiteX1" fmla="*/ 456000 w 912000"/>
                <a:gd name="connsiteY1" fmla="*/ 0 h 456000"/>
                <a:gd name="connsiteX2" fmla="*/ 912000 w 912000"/>
                <a:gd name="connsiteY2" fmla="*/ 228000 h 456000"/>
                <a:gd name="connsiteX3" fmla="*/ 0 w 912000"/>
                <a:gd name="connsiteY3" fmla="*/ 228000 h 456000"/>
                <a:gd name="connsiteX4" fmla="*/ 456000 w 9120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2000" h="456000">
                  <a:moveTo>
                    <a:pt x="912000" y="456000"/>
                  </a:moveTo>
                  <a:lnTo>
                    <a:pt x="9120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912000" y="456000"/>
                  </a:lnTo>
                  <a:close/>
                </a:path>
              </a:pathLst>
            </a:custGeom>
            <a:solidFill>
              <a:srgbClr val="D6EFBD"/>
            </a:solidFill>
            <a:ln w="3800" cap="flat">
              <a:solidFill>
                <a:srgbClr val="C0C0C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C0C0C"/>
                  </a:solidFill>
                  <a:latin typeface="Arial"/>
                </a:rPr>
                <a:t>Applicants</a:t>
              </a:r>
            </a:p>
          </p:txBody>
        </p:sp>
        <p:sp>
          <p:nvSpPr>
            <p:cNvPr id="10038" name=""/>
            <p:cNvSpPr/>
            <p:nvPr/>
          </p:nvSpPr>
          <p:spPr>
            <a:xfrm>
              <a:off x="4102700" y="516300"/>
              <a:ext cx="912000" cy="456000"/>
            </a:xfrm>
            <a:custGeom>
              <a:avLst/>
              <a:gdLst>
                <a:gd name="connsiteX0" fmla="*/ 456000 w 912000"/>
                <a:gd name="connsiteY0" fmla="*/ 456000 h 456000"/>
                <a:gd name="connsiteX1" fmla="*/ 456000 w 912000"/>
                <a:gd name="connsiteY1" fmla="*/ 0 h 456000"/>
                <a:gd name="connsiteX2" fmla="*/ 912000 w 912000"/>
                <a:gd name="connsiteY2" fmla="*/ 228000 h 456000"/>
                <a:gd name="connsiteX3" fmla="*/ 0 w 912000"/>
                <a:gd name="connsiteY3" fmla="*/ 228000 h 456000"/>
                <a:gd name="connsiteX4" fmla="*/ 456000 w 9120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2000" h="456000">
                  <a:moveTo>
                    <a:pt x="912000" y="456000"/>
                  </a:moveTo>
                  <a:lnTo>
                    <a:pt x="9120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912000" y="456000"/>
                  </a:lnTo>
                  <a:close/>
                </a:path>
              </a:pathLst>
            </a:custGeom>
            <a:solidFill>
              <a:srgbClr val="8ACF57"/>
            </a:solidFill>
            <a:ln w="3800" cap="flat">
              <a:solidFill>
                <a:srgbClr val="C0C0C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Initial Contact</a:t>
              </a:r>
            </a:p>
          </p:txBody>
        </p:sp>
        <p:sp>
          <p:nvSpPr>
            <p:cNvPr id="10034" name=""/>
            <p:cNvSpPr/>
            <p:nvPr/>
          </p:nvSpPr>
          <p:spPr>
            <a:xfrm>
              <a:off x="5400415" y="516300"/>
              <a:ext cx="912000" cy="456000"/>
            </a:xfrm>
            <a:custGeom>
              <a:avLst/>
              <a:gdLst>
                <a:gd name="connsiteX0" fmla="*/ 456000 w 912000"/>
                <a:gd name="connsiteY0" fmla="*/ 456000 h 456000"/>
                <a:gd name="connsiteX1" fmla="*/ 456000 w 912000"/>
                <a:gd name="connsiteY1" fmla="*/ 0 h 456000"/>
                <a:gd name="connsiteX2" fmla="*/ 912000 w 912000"/>
                <a:gd name="connsiteY2" fmla="*/ 228000 h 456000"/>
                <a:gd name="connsiteX3" fmla="*/ 0 w 912000"/>
                <a:gd name="connsiteY3" fmla="*/ 228000 h 456000"/>
                <a:gd name="connsiteX4" fmla="*/ 456000 w 9120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2000" h="456000">
                  <a:moveTo>
                    <a:pt x="912000" y="456000"/>
                  </a:moveTo>
                  <a:lnTo>
                    <a:pt x="9120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912000" y="456000"/>
                  </a:lnTo>
                  <a:close/>
                </a:path>
              </a:pathLst>
            </a:custGeom>
            <a:solidFill>
              <a:srgbClr val="D6EFBD"/>
            </a:solidFill>
            <a:ln w="3800" cap="flat">
              <a:solidFill>
                <a:srgbClr val="C0C0C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C0C0C"/>
                  </a:solidFill>
                  <a:latin typeface="Arial"/>
                </a:rPr>
                <a:t>Breeding Center</a:t>
              </a:r>
            </a:p>
          </p:txBody>
        </p:sp>
        <p:sp>
          <p:nvSpPr>
            <p:cNvPr id="10016" name=""/>
            <p:cNvSpPr/>
            <p:nvPr/>
          </p:nvSpPr>
          <p:spPr>
            <a:xfrm>
              <a:off x="2634000" y="1960300"/>
              <a:ext cx="1185600" cy="608000"/>
            </a:xfrm>
            <a:custGeom>
              <a:avLst/>
              <a:gdLst>
                <a:gd name="connsiteX0" fmla="*/ 592800 w 1185600"/>
                <a:gd name="connsiteY0" fmla="*/ 608000 h 608000"/>
                <a:gd name="connsiteX1" fmla="*/ 592800 w 1185600"/>
                <a:gd name="connsiteY1" fmla="*/ 0 h 608000"/>
                <a:gd name="connsiteX2" fmla="*/ 1185600 w 1185600"/>
                <a:gd name="connsiteY2" fmla="*/ 304000 h 608000"/>
                <a:gd name="connsiteX3" fmla="*/ 0 w 1185600"/>
                <a:gd name="connsiteY3" fmla="*/ 304000 h 608000"/>
                <a:gd name="connsiteX4" fmla="*/ 592800 w 1185600"/>
                <a:gd name="connsiteY4" fmla="*/ 304000 h 6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5600" h="608000">
                  <a:moveTo>
                    <a:pt x="592800" y="608000"/>
                  </a:moveTo>
                  <a:lnTo>
                    <a:pt x="1185600" y="304000"/>
                  </a:lnTo>
                  <a:lnTo>
                    <a:pt x="592800" y="0"/>
                  </a:lnTo>
                  <a:lnTo>
                    <a:pt x="0" y="304000"/>
                  </a:lnTo>
                  <a:lnTo>
                    <a:pt x="592800" y="608000"/>
                  </a:lnTo>
                  <a:close/>
                </a:path>
              </a:pathLst>
            </a:custGeom>
            <a:solidFill>
              <a:srgbClr val="CEE9EF"/>
            </a:solidFill>
            <a:ln w="7600" cap="flat">
              <a:solidFill>
                <a:srgbClr val="C0C0C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C0C0C"/>
                  </a:solidFill>
                  <a:latin typeface="Arial"/>
                </a:rPr>
                <a:t>Willingness to enter</a:t>
              </a:r>
            </a:p>
          </p:txBody>
        </p:sp>
        <p:sp>
          <p:nvSpPr>
            <p:cNvPr id="10089" name=""/>
            <p:cNvSpPr/>
            <p:nvPr/>
          </p:nvSpPr>
          <p:spPr>
            <a:xfrm>
              <a:off x="4427615" y="3700700"/>
              <a:ext cx="988000" cy="501600"/>
            </a:xfrm>
            <a:custGeom>
              <a:avLst/>
              <a:gdLst>
                <a:gd name="connsiteX0" fmla="*/ 494000 w 988000"/>
                <a:gd name="connsiteY0" fmla="*/ 501600 h 501600"/>
                <a:gd name="connsiteX1" fmla="*/ 494000 w 988000"/>
                <a:gd name="connsiteY1" fmla="*/ 0 h 501600"/>
                <a:gd name="connsiteX2" fmla="*/ 988000 w 988000"/>
                <a:gd name="connsiteY2" fmla="*/ 250800 h 501600"/>
                <a:gd name="connsiteX3" fmla="*/ 0 w 988000"/>
                <a:gd name="connsiteY3" fmla="*/ 250800 h 501600"/>
                <a:gd name="connsiteX4" fmla="*/ 494000 w 988000"/>
                <a:gd name="connsiteY4" fmla="*/ 250800 h 5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8000" h="501600">
                  <a:moveTo>
                    <a:pt x="494000" y="501600"/>
                  </a:moveTo>
                  <a:lnTo>
                    <a:pt x="988000" y="250800"/>
                  </a:lnTo>
                  <a:lnTo>
                    <a:pt x="494000" y="0"/>
                  </a:lnTo>
                  <a:lnTo>
                    <a:pt x="0" y="250800"/>
                  </a:lnTo>
                  <a:lnTo>
                    <a:pt x="494000" y="501600"/>
                  </a:lnTo>
                  <a:close/>
                </a:path>
              </a:pathLst>
            </a:custGeom>
            <a:solidFill>
              <a:srgbClr val="CEE7DE"/>
            </a:solidFill>
            <a:ln w="7600" cap="flat">
              <a:solidFill>
                <a:srgbClr val="C0C0C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C0C0C"/>
                  </a:solidFill>
                  <a:latin typeface="Arial"/>
                </a:rPr>
                <a:t>Accept</a:t>
              </a:r>
            </a:p>
          </p:txBody>
        </p:sp>
        <p:sp>
          <p:nvSpPr>
            <p:cNvPr id="10150" name=""/>
            <p:cNvSpPr/>
            <p:nvPr/>
          </p:nvSpPr>
          <p:spPr>
            <a:xfrm>
              <a:off x="2632100" y="4871100"/>
              <a:ext cx="1611200" cy="760000"/>
            </a:xfrm>
            <a:custGeom>
              <a:avLst/>
              <a:gdLst>
                <a:gd name="connsiteX0" fmla="*/ 805600 w 1611200"/>
                <a:gd name="connsiteY0" fmla="*/ 760000 h 760000"/>
                <a:gd name="connsiteX1" fmla="*/ 805600 w 1611200"/>
                <a:gd name="connsiteY1" fmla="*/ 0 h 760000"/>
                <a:gd name="connsiteX2" fmla="*/ 1611200 w 1611200"/>
                <a:gd name="connsiteY2" fmla="*/ 380000 h 760000"/>
                <a:gd name="connsiteX3" fmla="*/ 0 w 1611200"/>
                <a:gd name="connsiteY3" fmla="*/ 380000 h 760000"/>
                <a:gd name="connsiteX4" fmla="*/ 805600 w 1611200"/>
                <a:gd name="connsiteY4" fmla="*/ 380000 h 7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1200" h="760000">
                  <a:moveTo>
                    <a:pt x="805600" y="760000"/>
                  </a:moveTo>
                  <a:lnTo>
                    <a:pt x="1611200" y="380000"/>
                  </a:lnTo>
                  <a:lnTo>
                    <a:pt x="805600" y="0"/>
                  </a:lnTo>
                  <a:lnTo>
                    <a:pt x="0" y="380000"/>
                  </a:lnTo>
                  <a:lnTo>
                    <a:pt x="805600" y="760000"/>
                  </a:lnTo>
                  <a:close/>
                </a:path>
              </a:pathLst>
            </a:custGeom>
            <a:solidFill>
              <a:srgbClr val="D6EFBD"/>
            </a:solidFill>
            <a:ln w="3800" cap="flat">
              <a:solidFill>
                <a:srgbClr val="C0C0C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C0C0C"/>
                  </a:solidFill>
                  <a:latin typeface="Arial"/>
                </a:rPr>
                <a:t>Assess whether to make an </a:t>
              </a:r>
              <a:r>
                <a:rPr sz="760">
                  <a:solidFill>
                    <a:srgbClr val="0C0C0C"/>
                  </a:solidFill>
                  <a:latin typeface="Arial"/>
                </a:rPr>
                <a:t>application within a month </a:t>
              </a:r>
            </a:p>
          </p:txBody>
        </p:sp>
        <p:sp>
          <p:nvSpPr>
            <p:cNvPr id="19987" name=""/>
            <p:cNvSpPr/>
            <p:nvPr/>
          </p:nvSpPr>
          <p:spPr>
            <a:xfrm>
              <a:off x="4427615" y="5129500"/>
              <a:ext cx="988000" cy="501600"/>
            </a:xfrm>
            <a:custGeom>
              <a:avLst/>
              <a:gdLst>
                <a:gd name="connsiteX0" fmla="*/ 494000 w 988000"/>
                <a:gd name="connsiteY0" fmla="*/ 501600 h 501600"/>
                <a:gd name="connsiteX1" fmla="*/ 494000 w 988000"/>
                <a:gd name="connsiteY1" fmla="*/ 0 h 501600"/>
                <a:gd name="connsiteX2" fmla="*/ 988000 w 988000"/>
                <a:gd name="connsiteY2" fmla="*/ 250800 h 501600"/>
                <a:gd name="connsiteX3" fmla="*/ 0 w 988000"/>
                <a:gd name="connsiteY3" fmla="*/ 250800 h 501600"/>
                <a:gd name="connsiteX4" fmla="*/ 494000 w 988000"/>
                <a:gd name="connsiteY4" fmla="*/ 250800 h 5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8000" h="501600">
                  <a:moveTo>
                    <a:pt x="494000" y="501600"/>
                  </a:moveTo>
                  <a:lnTo>
                    <a:pt x="988000" y="250800"/>
                  </a:lnTo>
                  <a:lnTo>
                    <a:pt x="494000" y="0"/>
                  </a:lnTo>
                  <a:lnTo>
                    <a:pt x="0" y="250800"/>
                  </a:lnTo>
                  <a:lnTo>
                    <a:pt x="494000" y="501600"/>
                  </a:lnTo>
                  <a:close/>
                </a:path>
              </a:pathLst>
            </a:custGeom>
            <a:solidFill>
              <a:srgbClr val="CEE7DE"/>
            </a:solidFill>
            <a:ln w="7600" cap="flat">
              <a:solidFill>
                <a:srgbClr val="C0C0C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C0C0C"/>
                  </a:solidFill>
                  <a:latin typeface="Arial"/>
                </a:rPr>
                <a:t>Accept</a:t>
              </a:r>
            </a:p>
          </p:txBody>
        </p:sp>
        <p:sp>
          <p:nvSpPr>
            <p:cNvPr id="225" name="Bent arrow"/>
            <p:cNvSpPr/>
            <p:nvPr/>
          </p:nvSpPr>
          <p:spPr>
            <a:xfrm>
              <a:off x="3437700" y="4871100"/>
              <a:ext cx="1027915" cy="1641600"/>
            </a:xfrm>
            <a:custGeom>
              <a:avLst/>
              <a:gdLst/>
              <a:ahLst/>
              <a:cxnLst/>
              <a:pathLst>
                <a:path w="1027915" h="1641600">
                  <a:moveTo>
                    <a:pt x="53200" y="0"/>
                  </a:moveTo>
                  <a:lnTo>
                    <a:pt x="53200" y="-1330000"/>
                  </a:lnTo>
                  <a:arcTo wR="254600" hR="258400" stAng="10800000" swAng="5400000"/>
                  <a:lnTo>
                    <a:pt x="921515" y="-1588400"/>
                  </a:lnTo>
                  <a:lnTo>
                    <a:pt x="921515" y="-1535200"/>
                  </a:lnTo>
                  <a:lnTo>
                    <a:pt x="1027915" y="-1641600"/>
                  </a:lnTo>
                  <a:lnTo>
                    <a:pt x="921515" y="-1748000"/>
                  </a:lnTo>
                  <a:lnTo>
                    <a:pt x="921515" y="-1694800"/>
                  </a:lnTo>
                  <a:lnTo>
                    <a:pt x="311600" y="-1694800"/>
                  </a:lnTo>
                  <a:arcTo wR="361000" hR="364800" stAng="-5400000" swAng="-5400000"/>
                  <a:lnTo>
                    <a:pt x="-53200" y="0"/>
                  </a:lnTo>
                  <a:close/>
                </a:path>
              </a:pathLst>
            </a:custGeom>
            <a:gradFill>
              <a:gsLst>
                <a:gs pos="0">
                  <a:srgbClr val="FFD97E"/>
                </a:gs>
                <a:gs pos="100000">
                  <a:srgbClr val="FFBF28"/>
                </a:gs>
              </a:gsLst>
              <a:lin ang="0" scaled="0"/>
            </a:gradFill>
            <a:ln w="7600" cap="flat">
              <a:noFill/>
              <a:miter lim="800000"/>
            </a:ln>
          </p:spPr>
        </p:sp>
        <p:sp>
          <p:nvSpPr>
            <p:cNvPr id="290" name="Single Arrow"/>
            <p:cNvSpPr/>
            <p:nvPr/>
          </p:nvSpPr>
          <p:spPr>
            <a:xfrm rot="10800000">
              <a:off x="3682800" y="630300"/>
              <a:ext cx="419900" cy="228000"/>
            </a:xfrm>
            <a:custGeom>
              <a:avLst/>
              <a:gdLst/>
              <a:ahLst/>
              <a:cxnLst/>
              <a:pathLst>
                <a:path w="419900" h="228000">
                  <a:moveTo>
                    <a:pt x="0" y="114000"/>
                  </a:moveTo>
                  <a:lnTo>
                    <a:pt x="114000" y="0"/>
                  </a:lnTo>
                  <a:lnTo>
                    <a:pt x="114000" y="68400"/>
                  </a:lnTo>
                  <a:lnTo>
                    <a:pt x="419900" y="68400"/>
                  </a:lnTo>
                  <a:lnTo>
                    <a:pt x="419900" y="159600"/>
                  </a:lnTo>
                  <a:lnTo>
                    <a:pt x="114000" y="159600"/>
                  </a:lnTo>
                  <a:lnTo>
                    <a:pt x="114000" y="228000"/>
                  </a:lnTo>
                  <a:lnTo>
                    <a:pt x="0" y="114000"/>
                  </a:lnTo>
                  <a:close/>
                </a:path>
              </a:pathLst>
            </a:custGeom>
            <a:gradFill>
              <a:gsLst>
                <a:gs pos="0">
                  <a:srgbClr val="FFDF94"/>
                </a:gs>
                <a:gs pos="100000">
                  <a:srgbClr val="FFBF28"/>
                </a:gs>
              </a:gsLst>
              <a:lin ang="10800000" scaled="0"/>
            </a:gradFill>
            <a:ln w="7600" cap="flat">
              <a:noFill/>
              <a:miter lim="800000"/>
            </a:ln>
          </p:spPr>
        </p:sp>
        <p:sp>
          <p:nvSpPr>
            <p:cNvPr id="291" name="Single Arrow"/>
            <p:cNvSpPr/>
            <p:nvPr/>
          </p:nvSpPr>
          <p:spPr>
            <a:xfrm rot="10800000">
              <a:off x="5014700" y="630300"/>
              <a:ext cx="385715" cy="228000"/>
            </a:xfrm>
            <a:custGeom>
              <a:avLst/>
              <a:gdLst/>
              <a:ahLst/>
              <a:cxnLst/>
              <a:pathLst>
                <a:path w="385715" h="228000">
                  <a:moveTo>
                    <a:pt x="0" y="114000"/>
                  </a:moveTo>
                  <a:lnTo>
                    <a:pt x="114000" y="0"/>
                  </a:lnTo>
                  <a:lnTo>
                    <a:pt x="114000" y="68400"/>
                  </a:lnTo>
                  <a:lnTo>
                    <a:pt x="385715" y="68400"/>
                  </a:lnTo>
                  <a:lnTo>
                    <a:pt x="385715" y="159600"/>
                  </a:lnTo>
                  <a:lnTo>
                    <a:pt x="114000" y="159600"/>
                  </a:lnTo>
                  <a:lnTo>
                    <a:pt x="114000" y="228000"/>
                  </a:lnTo>
                  <a:lnTo>
                    <a:pt x="0" y="114000"/>
                  </a:lnTo>
                  <a:close/>
                </a:path>
              </a:pathLst>
            </a:custGeom>
            <a:gradFill>
              <a:gsLst>
                <a:gs pos="0">
                  <a:srgbClr val="FFDF94"/>
                </a:gs>
                <a:gs pos="100000">
                  <a:srgbClr val="FFBF28"/>
                </a:gs>
              </a:gsLst>
              <a:lin ang="10800000" scaled="0"/>
            </a:gradFill>
            <a:ln w="7600" cap="flat">
              <a:noFill/>
              <a:miter lim="800000"/>
            </a:ln>
          </p:spPr>
        </p:sp>
        <p:sp>
          <p:nvSpPr>
            <p:cNvPr id="292" name="Rounded rectangle"/>
            <p:cNvSpPr/>
            <p:nvPr/>
          </p:nvSpPr>
          <p:spPr>
            <a:xfrm>
              <a:off x="2502900" y="1203332"/>
              <a:ext cx="1447800" cy="547200"/>
            </a:xfrm>
            <a:custGeom>
              <a:avLst/>
              <a:gdLst>
                <a:gd name="connsiteX0" fmla="*/ 723900 w 1447800"/>
                <a:gd name="connsiteY0" fmla="*/ 547200 h 547200"/>
                <a:gd name="connsiteX1" fmla="*/ 723900 w 1447800"/>
                <a:gd name="connsiteY1" fmla="*/ 0 h 547200"/>
                <a:gd name="connsiteX2" fmla="*/ 1447800 w 1447800"/>
                <a:gd name="connsiteY2" fmla="*/ 273600 h 547200"/>
                <a:gd name="connsiteX3" fmla="*/ 0 w 1447800"/>
                <a:gd name="connsiteY3" fmla="*/ 273600 h 547200"/>
                <a:gd name="connsiteX4" fmla="*/ 723900 w 1447800"/>
                <a:gd name="connsiteY4" fmla="*/ 273600 h 54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7800" h="547200">
                  <a:moveTo>
                    <a:pt x="1356600" y="547200"/>
                  </a:moveTo>
                  <a:cubicBezTo>
                    <a:pt x="1406973" y="547200"/>
                    <a:pt x="1447800" y="506370"/>
                    <a:pt x="1447800" y="456000"/>
                  </a:cubicBezTo>
                  <a:lnTo>
                    <a:pt x="1447800" y="91200"/>
                  </a:lnTo>
                  <a:cubicBezTo>
                    <a:pt x="1447800" y="40830"/>
                    <a:pt x="1406973" y="0"/>
                    <a:pt x="1356600" y="0"/>
                  </a:cubicBezTo>
                  <a:lnTo>
                    <a:pt x="91200" y="0"/>
                  </a:lnTo>
                  <a:cubicBezTo>
                    <a:pt x="40830" y="0"/>
                    <a:pt x="0" y="40830"/>
                    <a:pt x="0" y="91200"/>
                  </a:cubicBezTo>
                  <a:lnTo>
                    <a:pt x="0" y="456000"/>
                  </a:lnTo>
                  <a:cubicBezTo>
                    <a:pt x="0" y="506370"/>
                    <a:pt x="40830" y="547200"/>
                    <a:pt x="91200" y="547200"/>
                  </a:cubicBezTo>
                  <a:lnTo>
                    <a:pt x="1356600" y="547200"/>
                  </a:lnTo>
                  <a:close/>
                </a:path>
              </a:pathLst>
            </a:custGeom>
            <a:solidFill>
              <a:srgbClr val="F7E794"/>
            </a:solidFill>
            <a:ln w="7600" cap="flat">
              <a:solidFill>
                <a:srgbClr val="C0C0C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171716"/>
                  </a:solidFill>
                  <a:latin typeface="Arial"/>
                </a:rPr>
                <a:t>The applicant's assessment </a:t>
              </a:r>
              <a:r>
                <a:rPr sz="760">
                  <a:solidFill>
                    <a:srgbClr val="171716"/>
                  </a:solidFill>
                  <a:latin typeface="Arial"/>
                </a:rPr>
                <a:t>and development centers to </a:t>
              </a:r>
              <a:r>
                <a:rPr sz="760">
                  <a:solidFill>
                    <a:srgbClr val="171716"/>
                  </a:solidFill>
                  <a:latin typeface="Arial"/>
                </a:rPr>
                <a:t>support environment </a:t>
              </a:r>
            </a:p>
          </p:txBody>
        </p:sp>
        <p:sp>
          <p:nvSpPr>
            <p:cNvPr id="293" name="Single Arrow"/>
            <p:cNvSpPr/>
            <p:nvPr/>
          </p:nvSpPr>
          <p:spPr>
            <a:xfrm rot="-5400000">
              <a:off x="3111285" y="973812"/>
              <a:ext cx="231031" cy="228000"/>
            </a:xfrm>
            <a:custGeom>
              <a:avLst/>
              <a:gdLst/>
              <a:ahLst/>
              <a:cxnLst/>
              <a:pathLst>
                <a:path w="231031" h="228000">
                  <a:moveTo>
                    <a:pt x="0" y="114000"/>
                  </a:moveTo>
                  <a:lnTo>
                    <a:pt x="103964" y="0"/>
                  </a:lnTo>
                  <a:lnTo>
                    <a:pt x="103964" y="68400"/>
                  </a:lnTo>
                  <a:lnTo>
                    <a:pt x="231031" y="68400"/>
                  </a:lnTo>
                  <a:lnTo>
                    <a:pt x="231031" y="159600"/>
                  </a:lnTo>
                  <a:lnTo>
                    <a:pt x="103964" y="159600"/>
                  </a:lnTo>
                  <a:lnTo>
                    <a:pt x="103964" y="228000"/>
                  </a:lnTo>
                  <a:lnTo>
                    <a:pt x="0" y="114000"/>
                  </a:lnTo>
                  <a:close/>
                </a:path>
              </a:pathLst>
            </a:custGeom>
            <a:gradFill>
              <a:gsLst>
                <a:gs pos="0">
                  <a:srgbClr val="FFDF94"/>
                </a:gs>
                <a:gs pos="100000">
                  <a:srgbClr val="FFBF28"/>
                </a:gs>
              </a:gsLst>
              <a:lin ang="10800000" scaled="0"/>
            </a:gradFill>
            <a:ln w="7600" cap="flat">
              <a:noFill/>
              <a:miter lim="800000"/>
            </a:ln>
          </p:spPr>
        </p:sp>
        <p:sp>
          <p:nvSpPr>
            <p:cNvPr id="294" name="Single Arrow"/>
            <p:cNvSpPr/>
            <p:nvPr/>
          </p:nvSpPr>
          <p:spPr>
            <a:xfrm rot="-5400000">
              <a:off x="3121915" y="1741412"/>
              <a:ext cx="209769" cy="228000"/>
            </a:xfrm>
            <a:custGeom>
              <a:avLst/>
              <a:gdLst/>
              <a:ahLst/>
              <a:cxnLst/>
              <a:pathLst>
                <a:path w="209769" h="228000">
                  <a:moveTo>
                    <a:pt x="0" y="114000"/>
                  </a:moveTo>
                  <a:lnTo>
                    <a:pt x="94396" y="0"/>
                  </a:lnTo>
                  <a:lnTo>
                    <a:pt x="94396" y="68400"/>
                  </a:lnTo>
                  <a:lnTo>
                    <a:pt x="209769" y="68400"/>
                  </a:lnTo>
                  <a:lnTo>
                    <a:pt x="209769" y="159600"/>
                  </a:lnTo>
                  <a:lnTo>
                    <a:pt x="94396" y="159600"/>
                  </a:lnTo>
                  <a:lnTo>
                    <a:pt x="94396" y="228000"/>
                  </a:lnTo>
                  <a:lnTo>
                    <a:pt x="0" y="114000"/>
                  </a:lnTo>
                  <a:close/>
                </a:path>
              </a:pathLst>
            </a:custGeom>
            <a:gradFill>
              <a:gsLst>
                <a:gs pos="0">
                  <a:srgbClr val="FFDF94"/>
                </a:gs>
                <a:gs pos="100000">
                  <a:srgbClr val="FFBF28"/>
                </a:gs>
              </a:gsLst>
              <a:lin ang="10800000" scaled="0"/>
            </a:gradFill>
            <a:ln w="7600" cap="flat">
              <a:noFill/>
              <a:miter lim="800000"/>
            </a:ln>
          </p:spPr>
        </p:sp>
        <p:sp>
          <p:nvSpPr>
            <p:cNvPr id="295" name="Round head rectangle"/>
            <p:cNvSpPr/>
            <p:nvPr/>
          </p:nvSpPr>
          <p:spPr>
            <a:xfrm>
              <a:off x="4271822" y="2059100"/>
              <a:ext cx="1299585" cy="410400"/>
            </a:xfrm>
            <a:custGeom>
              <a:avLst/>
              <a:gdLst>
                <a:gd name="connsiteX0" fmla="*/ 649794 w 1299585"/>
                <a:gd name="connsiteY0" fmla="*/ 205200 h 410400"/>
                <a:gd name="connsiteX1" fmla="*/ 0 w 1299585"/>
                <a:gd name="connsiteY1" fmla="*/ 205200 h 410400"/>
                <a:gd name="connsiteX2" fmla="*/ 649794 w 1299585"/>
                <a:gd name="connsiteY2" fmla="*/ 0 h 410400"/>
                <a:gd name="connsiteX3" fmla="*/ 1299585 w 1299585"/>
                <a:gd name="connsiteY3" fmla="*/ 205200 h 410400"/>
                <a:gd name="connsiteX4" fmla="*/ 649794 w 1299585"/>
                <a:gd name="connsiteY4" fmla="*/ 410400 h 41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9585" h="410400">
                  <a:moveTo>
                    <a:pt x="205200" y="410400"/>
                  </a:moveTo>
                  <a:lnTo>
                    <a:pt x="1094385" y="410400"/>
                  </a:lnTo>
                  <a:cubicBezTo>
                    <a:pt x="1207724" y="410400"/>
                    <a:pt x="1299585" y="318532"/>
                    <a:pt x="1299585" y="205200"/>
                  </a:cubicBezTo>
                  <a:cubicBezTo>
                    <a:pt x="1299585" y="91868"/>
                    <a:pt x="1207724" y="0"/>
                    <a:pt x="1094385" y="0"/>
                  </a:cubicBezTo>
                  <a:lnTo>
                    <a:pt x="205200" y="0"/>
                  </a:lnTo>
                  <a:cubicBezTo>
                    <a:pt x="91868" y="0"/>
                    <a:pt x="0" y="91868"/>
                    <a:pt x="0" y="205200"/>
                  </a:cubicBezTo>
                  <a:cubicBezTo>
                    <a:pt x="0" y="318532"/>
                    <a:pt x="91868" y="410400"/>
                    <a:pt x="205200" y="410400"/>
                  </a:cubicBezTo>
                  <a:close/>
                </a:path>
              </a:pathLst>
            </a:custGeom>
            <a:solidFill>
              <a:srgbClr val="A5D7DE"/>
            </a:solidFill>
            <a:ln w="7600" cap="flat">
              <a:solidFill>
                <a:srgbClr val="C0C0C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C0C0C"/>
                  </a:solidFill>
                  <a:latin typeface="Arial"/>
                </a:rPr>
                <a:t> Submitted application </a:t>
              </a:r>
              <a:r>
                <a:rPr sz="760">
                  <a:solidFill>
                    <a:srgbClr val="0C0C0C"/>
                  </a:solidFill>
                  <a:latin typeface="Arial"/>
                </a:rPr>
                <a:t>documents</a:t>
              </a:r>
            </a:p>
          </p:txBody>
        </p:sp>
        <p:sp>
          <p:nvSpPr>
            <p:cNvPr id="296" name="Single Arrow"/>
            <p:cNvSpPr/>
            <p:nvPr/>
          </p:nvSpPr>
          <p:spPr>
            <a:xfrm rot="10800000">
              <a:off x="3819597" y="2150300"/>
              <a:ext cx="452221" cy="228000"/>
            </a:xfrm>
            <a:custGeom>
              <a:avLst/>
              <a:gdLst/>
              <a:ahLst/>
              <a:cxnLst/>
              <a:pathLst>
                <a:path w="452221" h="228000">
                  <a:moveTo>
                    <a:pt x="0" y="114000"/>
                  </a:moveTo>
                  <a:lnTo>
                    <a:pt x="114000" y="0"/>
                  </a:lnTo>
                  <a:lnTo>
                    <a:pt x="114000" y="68400"/>
                  </a:lnTo>
                  <a:lnTo>
                    <a:pt x="452221" y="68400"/>
                  </a:lnTo>
                  <a:lnTo>
                    <a:pt x="452221" y="159600"/>
                  </a:lnTo>
                  <a:lnTo>
                    <a:pt x="114000" y="159600"/>
                  </a:lnTo>
                  <a:lnTo>
                    <a:pt x="114000" y="228000"/>
                  </a:lnTo>
                  <a:lnTo>
                    <a:pt x="0" y="114000"/>
                  </a:lnTo>
                  <a:close/>
                </a:path>
              </a:pathLst>
            </a:custGeom>
            <a:gradFill>
              <a:gsLst>
                <a:gs pos="0">
                  <a:srgbClr val="FFDF94"/>
                </a:gs>
                <a:gs pos="100000">
                  <a:srgbClr val="FFBF28"/>
                </a:gs>
              </a:gsLst>
              <a:lin ang="10800000" scaled="0"/>
            </a:gradFill>
            <a:ln w="7600" cap="flat">
              <a:noFill/>
              <a:miter lim="800000"/>
            </a:ln>
          </p:spPr>
        </p:sp>
        <p:sp>
          <p:nvSpPr>
            <p:cNvPr id="297" name="Rounded rectangle"/>
            <p:cNvSpPr/>
            <p:nvPr/>
          </p:nvSpPr>
          <p:spPr>
            <a:xfrm>
              <a:off x="4465615" y="3001500"/>
              <a:ext cx="912000" cy="456000"/>
            </a:xfrm>
            <a:custGeom>
              <a:avLst/>
              <a:gdLst>
                <a:gd name="connsiteX0" fmla="*/ 456000 w 912000"/>
                <a:gd name="connsiteY0" fmla="*/ 456000 h 456000"/>
                <a:gd name="connsiteX1" fmla="*/ 456000 w 912000"/>
                <a:gd name="connsiteY1" fmla="*/ 0 h 456000"/>
                <a:gd name="connsiteX2" fmla="*/ 912000 w 912000"/>
                <a:gd name="connsiteY2" fmla="*/ 228000 h 456000"/>
                <a:gd name="connsiteX3" fmla="*/ 0 w 912000"/>
                <a:gd name="connsiteY3" fmla="*/ 228000 h 456000"/>
                <a:gd name="connsiteX4" fmla="*/ 456000 w 9120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2000" h="456000">
                  <a:moveTo>
                    <a:pt x="820800" y="456000"/>
                  </a:moveTo>
                  <a:cubicBezTo>
                    <a:pt x="871173" y="456000"/>
                    <a:pt x="912000" y="415170"/>
                    <a:pt x="912000" y="364800"/>
                  </a:cubicBezTo>
                  <a:lnTo>
                    <a:pt x="912000" y="91200"/>
                  </a:lnTo>
                  <a:cubicBezTo>
                    <a:pt x="912000" y="40830"/>
                    <a:pt x="871173" y="0"/>
                    <a:pt x="820800" y="0"/>
                  </a:cubicBezTo>
                  <a:lnTo>
                    <a:pt x="91200" y="0"/>
                  </a:lnTo>
                  <a:cubicBezTo>
                    <a:pt x="40830" y="0"/>
                    <a:pt x="0" y="40830"/>
                    <a:pt x="0" y="91200"/>
                  </a:cubicBezTo>
                  <a:lnTo>
                    <a:pt x="0" y="364800"/>
                  </a:lnTo>
                  <a:cubicBezTo>
                    <a:pt x="0" y="415170"/>
                    <a:pt x="40830" y="456000"/>
                    <a:pt x="91200" y="456000"/>
                  </a:cubicBezTo>
                  <a:lnTo>
                    <a:pt x="820800" y="456000"/>
                  </a:lnTo>
                  <a:close/>
                </a:path>
              </a:pathLst>
            </a:custGeom>
            <a:solidFill>
              <a:srgbClr val="ADAED6"/>
            </a:solidFill>
            <a:ln w="7600" cap="flat">
              <a:solidFill>
                <a:srgbClr val="C0C0C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C0C0C"/>
                  </a:solidFill>
                  <a:latin typeface="Arial"/>
                </a:rPr>
                <a:t>Written document </a:t>
              </a:r>
              <a:r>
                <a:rPr sz="760">
                  <a:solidFill>
                    <a:srgbClr val="0C0C0C"/>
                  </a:solidFill>
                  <a:latin typeface="Arial"/>
                </a:rPr>
                <a:t>trial </a:t>
              </a:r>
            </a:p>
          </p:txBody>
        </p:sp>
        <p:sp>
          <p:nvSpPr>
            <p:cNvPr id="298" name="Rounded rectangle"/>
            <p:cNvSpPr/>
            <p:nvPr/>
          </p:nvSpPr>
          <p:spPr>
            <a:xfrm>
              <a:off x="5702500" y="3006068"/>
              <a:ext cx="912000" cy="456000"/>
            </a:xfrm>
            <a:custGeom>
              <a:avLst/>
              <a:gdLst>
                <a:gd name="connsiteX0" fmla="*/ 456000 w 912000"/>
                <a:gd name="connsiteY0" fmla="*/ 456000 h 456000"/>
                <a:gd name="connsiteX1" fmla="*/ 456000 w 912000"/>
                <a:gd name="connsiteY1" fmla="*/ 0 h 456000"/>
                <a:gd name="connsiteX2" fmla="*/ 912000 w 912000"/>
                <a:gd name="connsiteY2" fmla="*/ 228000 h 456000"/>
                <a:gd name="connsiteX3" fmla="*/ 0 w 912000"/>
                <a:gd name="connsiteY3" fmla="*/ 228000 h 456000"/>
                <a:gd name="connsiteX4" fmla="*/ 456000 w 9120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2000" h="456000">
                  <a:moveTo>
                    <a:pt x="820800" y="456000"/>
                  </a:moveTo>
                  <a:cubicBezTo>
                    <a:pt x="871173" y="456000"/>
                    <a:pt x="912000" y="415170"/>
                    <a:pt x="912000" y="364800"/>
                  </a:cubicBezTo>
                  <a:lnTo>
                    <a:pt x="912000" y="91200"/>
                  </a:lnTo>
                  <a:cubicBezTo>
                    <a:pt x="912000" y="40830"/>
                    <a:pt x="871173" y="0"/>
                    <a:pt x="820800" y="0"/>
                  </a:cubicBezTo>
                  <a:lnTo>
                    <a:pt x="91200" y="0"/>
                  </a:lnTo>
                  <a:cubicBezTo>
                    <a:pt x="40830" y="0"/>
                    <a:pt x="0" y="40830"/>
                    <a:pt x="0" y="91200"/>
                  </a:cubicBezTo>
                  <a:lnTo>
                    <a:pt x="0" y="364800"/>
                  </a:lnTo>
                  <a:cubicBezTo>
                    <a:pt x="0" y="415170"/>
                    <a:pt x="40830" y="456000"/>
                    <a:pt x="91200" y="456000"/>
                  </a:cubicBezTo>
                  <a:lnTo>
                    <a:pt x="820800" y="456000"/>
                  </a:lnTo>
                  <a:close/>
                </a:path>
              </a:pathLst>
            </a:custGeom>
            <a:solidFill>
              <a:srgbClr val="ADAED6"/>
            </a:solidFill>
            <a:ln w="7600" cap="flat">
              <a:solidFill>
                <a:srgbClr val="C0C0C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C0C0C"/>
                  </a:solidFill>
                  <a:latin typeface="Arial"/>
                </a:rPr>
                <a:t>Written document </a:t>
              </a:r>
              <a:r>
                <a:rPr sz="760">
                  <a:solidFill>
                    <a:srgbClr val="0C0C0C"/>
                  </a:solidFill>
                  <a:latin typeface="Arial"/>
                </a:rPr>
                <a:t>audit team </a:t>
              </a:r>
            </a:p>
          </p:txBody>
        </p:sp>
        <p:sp>
          <p:nvSpPr>
            <p:cNvPr id="299" name="Single Arrow"/>
            <p:cNvSpPr/>
            <p:nvPr/>
          </p:nvSpPr>
          <p:spPr>
            <a:xfrm rot="-10751700">
              <a:off x="5377599" y="3117788"/>
              <a:ext cx="324917" cy="228000"/>
            </a:xfrm>
            <a:custGeom>
              <a:avLst/>
              <a:gdLst/>
              <a:ahLst/>
              <a:cxnLst/>
              <a:pathLst>
                <a:path w="324917" h="228000">
                  <a:moveTo>
                    <a:pt x="0" y="114000"/>
                  </a:moveTo>
                  <a:lnTo>
                    <a:pt x="114000" y="0"/>
                  </a:lnTo>
                  <a:lnTo>
                    <a:pt x="114000" y="68400"/>
                  </a:lnTo>
                  <a:lnTo>
                    <a:pt x="324917" y="68400"/>
                  </a:lnTo>
                  <a:lnTo>
                    <a:pt x="324917" y="159600"/>
                  </a:lnTo>
                  <a:lnTo>
                    <a:pt x="114000" y="159600"/>
                  </a:lnTo>
                  <a:lnTo>
                    <a:pt x="114000" y="228000"/>
                  </a:lnTo>
                  <a:lnTo>
                    <a:pt x="0" y="114000"/>
                  </a:lnTo>
                  <a:close/>
                </a:path>
              </a:pathLst>
            </a:custGeom>
            <a:gradFill>
              <a:gsLst>
                <a:gs pos="0">
                  <a:srgbClr val="FFDF94"/>
                </a:gs>
                <a:gs pos="100000">
                  <a:srgbClr val="FFBF28"/>
                </a:gs>
              </a:gsLst>
              <a:lin ang="10800000" scaled="0"/>
            </a:gradFill>
            <a:ln w="7600" cap="flat">
              <a:noFill/>
              <a:miter lim="800000"/>
            </a:ln>
          </p:spPr>
        </p:sp>
        <p:sp>
          <p:nvSpPr>
            <p:cNvPr id="300" name="Single Arrow"/>
            <p:cNvSpPr/>
            <p:nvPr/>
          </p:nvSpPr>
          <p:spPr>
            <a:xfrm rot="-5400000">
              <a:off x="4800015" y="3465100"/>
              <a:ext cx="243200" cy="228000"/>
            </a:xfrm>
            <a:custGeom>
              <a:avLst/>
              <a:gdLst/>
              <a:ahLst/>
              <a:cxnLst/>
              <a:pathLst>
                <a:path w="243200" h="228000">
                  <a:moveTo>
                    <a:pt x="0" y="114000"/>
                  </a:moveTo>
                  <a:lnTo>
                    <a:pt x="109440" y="0"/>
                  </a:lnTo>
                  <a:lnTo>
                    <a:pt x="109440" y="68400"/>
                  </a:lnTo>
                  <a:lnTo>
                    <a:pt x="243200" y="68400"/>
                  </a:lnTo>
                  <a:lnTo>
                    <a:pt x="243200" y="159600"/>
                  </a:lnTo>
                  <a:lnTo>
                    <a:pt x="109440" y="159600"/>
                  </a:lnTo>
                  <a:lnTo>
                    <a:pt x="109440" y="228000"/>
                  </a:lnTo>
                  <a:lnTo>
                    <a:pt x="0" y="114000"/>
                  </a:lnTo>
                  <a:close/>
                </a:path>
              </a:pathLst>
            </a:custGeom>
            <a:gradFill>
              <a:gsLst>
                <a:gs pos="0">
                  <a:srgbClr val="FFDF94"/>
                </a:gs>
                <a:gs pos="100000">
                  <a:srgbClr val="FFBF28"/>
                </a:gs>
              </a:gsLst>
              <a:lin ang="10800000" scaled="0"/>
            </a:gradFill>
            <a:ln w="7600" cap="flat">
              <a:noFill/>
              <a:miter lim="800000"/>
            </a:ln>
          </p:spPr>
        </p:sp>
        <p:sp>
          <p:nvSpPr>
            <p:cNvPr id="301" name="Single Arrow"/>
            <p:cNvSpPr/>
            <p:nvPr/>
          </p:nvSpPr>
          <p:spPr>
            <a:xfrm rot="-5400000">
              <a:off x="4803815" y="4206100"/>
              <a:ext cx="235600" cy="228000"/>
            </a:xfrm>
            <a:custGeom>
              <a:avLst/>
              <a:gdLst/>
              <a:ahLst/>
              <a:cxnLst/>
              <a:pathLst>
                <a:path w="235600" h="228000">
                  <a:moveTo>
                    <a:pt x="0" y="114000"/>
                  </a:moveTo>
                  <a:lnTo>
                    <a:pt x="106020" y="0"/>
                  </a:lnTo>
                  <a:lnTo>
                    <a:pt x="106020" y="68400"/>
                  </a:lnTo>
                  <a:lnTo>
                    <a:pt x="235600" y="68400"/>
                  </a:lnTo>
                  <a:lnTo>
                    <a:pt x="235600" y="159600"/>
                  </a:lnTo>
                  <a:lnTo>
                    <a:pt x="106020" y="159600"/>
                  </a:lnTo>
                  <a:lnTo>
                    <a:pt x="106020" y="228000"/>
                  </a:lnTo>
                  <a:lnTo>
                    <a:pt x="0" y="114000"/>
                  </a:lnTo>
                  <a:close/>
                </a:path>
              </a:pathLst>
            </a:custGeom>
            <a:gradFill>
              <a:gsLst>
                <a:gs pos="0">
                  <a:srgbClr val="FFDF94"/>
                </a:gs>
                <a:gs pos="100000">
                  <a:srgbClr val="FFBF28"/>
                </a:gs>
              </a:gsLst>
              <a:lin ang="10800000" scaled="0"/>
            </a:gradFill>
            <a:ln w="7600" cap="flat">
              <a:noFill/>
              <a:miter lim="800000"/>
            </a:ln>
          </p:spPr>
        </p:sp>
        <p:sp>
          <p:nvSpPr>
            <p:cNvPr id="302" name="Rounded rectangle"/>
            <p:cNvSpPr/>
            <p:nvPr/>
          </p:nvSpPr>
          <p:spPr>
            <a:xfrm>
              <a:off x="4465615" y="4437900"/>
              <a:ext cx="912000" cy="456000"/>
            </a:xfrm>
            <a:custGeom>
              <a:avLst/>
              <a:gdLst>
                <a:gd name="connsiteX0" fmla="*/ 456000 w 912000"/>
                <a:gd name="connsiteY0" fmla="*/ 456000 h 456000"/>
                <a:gd name="connsiteX1" fmla="*/ 456000 w 912000"/>
                <a:gd name="connsiteY1" fmla="*/ 0 h 456000"/>
                <a:gd name="connsiteX2" fmla="*/ 912000 w 912000"/>
                <a:gd name="connsiteY2" fmla="*/ 228000 h 456000"/>
                <a:gd name="connsiteX3" fmla="*/ 0 w 912000"/>
                <a:gd name="connsiteY3" fmla="*/ 228000 h 456000"/>
                <a:gd name="connsiteX4" fmla="*/ 456000 w 9120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2000" h="456000">
                  <a:moveTo>
                    <a:pt x="820800" y="456000"/>
                  </a:moveTo>
                  <a:cubicBezTo>
                    <a:pt x="871173" y="456000"/>
                    <a:pt x="912000" y="415170"/>
                    <a:pt x="912000" y="364800"/>
                  </a:cubicBezTo>
                  <a:lnTo>
                    <a:pt x="912000" y="91200"/>
                  </a:lnTo>
                  <a:cubicBezTo>
                    <a:pt x="912000" y="40830"/>
                    <a:pt x="871173" y="0"/>
                    <a:pt x="820800" y="0"/>
                  </a:cubicBezTo>
                  <a:lnTo>
                    <a:pt x="91200" y="0"/>
                  </a:lnTo>
                  <a:cubicBezTo>
                    <a:pt x="40830" y="0"/>
                    <a:pt x="0" y="40830"/>
                    <a:pt x="0" y="91200"/>
                  </a:cubicBezTo>
                  <a:lnTo>
                    <a:pt x="0" y="364800"/>
                  </a:lnTo>
                  <a:cubicBezTo>
                    <a:pt x="0" y="415170"/>
                    <a:pt x="40830" y="456000"/>
                    <a:pt x="91200" y="456000"/>
                  </a:cubicBezTo>
                  <a:lnTo>
                    <a:pt x="820800" y="456000"/>
                  </a:lnTo>
                  <a:close/>
                </a:path>
              </a:pathLst>
            </a:custGeom>
            <a:solidFill>
              <a:srgbClr val="9CD39C"/>
            </a:solidFill>
            <a:ln w="3800" cap="flat">
              <a:solidFill>
                <a:srgbClr val="C0C0C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C0C0C"/>
                  </a:solidFill>
                  <a:latin typeface="Arial"/>
                </a:rPr>
                <a:t>Technical Review </a:t>
              </a:r>
            </a:p>
          </p:txBody>
        </p:sp>
        <p:sp>
          <p:nvSpPr>
            <p:cNvPr id="304" name="Rounded rectangle"/>
            <p:cNvSpPr/>
            <p:nvPr/>
          </p:nvSpPr>
          <p:spPr>
            <a:xfrm>
              <a:off x="5732900" y="4437900"/>
              <a:ext cx="912000" cy="456000"/>
            </a:xfrm>
            <a:custGeom>
              <a:avLst/>
              <a:gdLst>
                <a:gd name="connsiteX0" fmla="*/ 456000 w 912000"/>
                <a:gd name="connsiteY0" fmla="*/ 456000 h 456000"/>
                <a:gd name="connsiteX1" fmla="*/ 456000 w 912000"/>
                <a:gd name="connsiteY1" fmla="*/ 0 h 456000"/>
                <a:gd name="connsiteX2" fmla="*/ 912000 w 912000"/>
                <a:gd name="connsiteY2" fmla="*/ 228000 h 456000"/>
                <a:gd name="connsiteX3" fmla="*/ 0 w 912000"/>
                <a:gd name="connsiteY3" fmla="*/ 228000 h 456000"/>
                <a:gd name="connsiteX4" fmla="*/ 456000 w 9120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2000" h="456000">
                  <a:moveTo>
                    <a:pt x="820800" y="456000"/>
                  </a:moveTo>
                  <a:cubicBezTo>
                    <a:pt x="871173" y="456000"/>
                    <a:pt x="912000" y="415170"/>
                    <a:pt x="912000" y="364800"/>
                  </a:cubicBezTo>
                  <a:lnTo>
                    <a:pt x="912000" y="91200"/>
                  </a:lnTo>
                  <a:cubicBezTo>
                    <a:pt x="912000" y="40830"/>
                    <a:pt x="871173" y="0"/>
                    <a:pt x="820800" y="0"/>
                  </a:cubicBezTo>
                  <a:lnTo>
                    <a:pt x="91200" y="0"/>
                  </a:lnTo>
                  <a:cubicBezTo>
                    <a:pt x="40830" y="0"/>
                    <a:pt x="0" y="40830"/>
                    <a:pt x="0" y="91200"/>
                  </a:cubicBezTo>
                  <a:lnTo>
                    <a:pt x="0" y="364800"/>
                  </a:lnTo>
                  <a:cubicBezTo>
                    <a:pt x="0" y="415170"/>
                    <a:pt x="40830" y="456000"/>
                    <a:pt x="91200" y="456000"/>
                  </a:cubicBezTo>
                  <a:lnTo>
                    <a:pt x="820800" y="456000"/>
                  </a:lnTo>
                  <a:close/>
                </a:path>
              </a:pathLst>
            </a:custGeom>
            <a:solidFill>
              <a:srgbClr val="9CD39C"/>
            </a:solidFill>
            <a:ln w="3800" cap="flat">
              <a:solidFill>
                <a:srgbClr val="C0C0C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Technical Team </a:t>
              </a:r>
            </a:p>
          </p:txBody>
        </p:sp>
        <p:sp>
          <p:nvSpPr>
            <p:cNvPr id="305" name="Single Arrow"/>
            <p:cNvSpPr/>
            <p:nvPr/>
          </p:nvSpPr>
          <p:spPr>
            <a:xfrm rot="10800000">
              <a:off x="5377615" y="4551900"/>
              <a:ext cx="355285" cy="228000"/>
            </a:xfrm>
            <a:custGeom>
              <a:avLst/>
              <a:gdLst/>
              <a:ahLst/>
              <a:cxnLst/>
              <a:pathLst>
                <a:path w="355285" h="228000">
                  <a:moveTo>
                    <a:pt x="0" y="114000"/>
                  </a:moveTo>
                  <a:lnTo>
                    <a:pt x="114000" y="0"/>
                  </a:lnTo>
                  <a:lnTo>
                    <a:pt x="114000" y="68400"/>
                  </a:lnTo>
                  <a:lnTo>
                    <a:pt x="355285" y="68400"/>
                  </a:lnTo>
                  <a:lnTo>
                    <a:pt x="355285" y="159600"/>
                  </a:lnTo>
                  <a:lnTo>
                    <a:pt x="114000" y="159600"/>
                  </a:lnTo>
                  <a:lnTo>
                    <a:pt x="114000" y="228000"/>
                  </a:lnTo>
                  <a:lnTo>
                    <a:pt x="0" y="114000"/>
                  </a:lnTo>
                  <a:close/>
                </a:path>
              </a:pathLst>
            </a:custGeom>
            <a:gradFill>
              <a:gsLst>
                <a:gs pos="0">
                  <a:srgbClr val="FFDF94"/>
                </a:gs>
                <a:gs pos="100000">
                  <a:srgbClr val="FFBF28"/>
                </a:gs>
              </a:gsLst>
              <a:lin ang="10800000" scaled="0"/>
            </a:gradFill>
            <a:ln w="7600" cap="flat">
              <a:noFill/>
              <a:miter lim="800000"/>
            </a:ln>
          </p:spPr>
        </p:sp>
        <p:sp>
          <p:nvSpPr>
            <p:cNvPr id="306" name="Single Arrow"/>
            <p:cNvSpPr/>
            <p:nvPr/>
          </p:nvSpPr>
          <p:spPr>
            <a:xfrm rot="-5400000">
              <a:off x="4803815" y="4897700"/>
              <a:ext cx="235600" cy="228000"/>
            </a:xfrm>
            <a:custGeom>
              <a:avLst/>
              <a:gdLst/>
              <a:ahLst/>
              <a:cxnLst/>
              <a:pathLst>
                <a:path w="235600" h="228000">
                  <a:moveTo>
                    <a:pt x="0" y="114000"/>
                  </a:moveTo>
                  <a:lnTo>
                    <a:pt x="106020" y="0"/>
                  </a:lnTo>
                  <a:lnTo>
                    <a:pt x="106020" y="68400"/>
                  </a:lnTo>
                  <a:lnTo>
                    <a:pt x="235600" y="68400"/>
                  </a:lnTo>
                  <a:lnTo>
                    <a:pt x="235600" y="159600"/>
                  </a:lnTo>
                  <a:lnTo>
                    <a:pt x="106020" y="159600"/>
                  </a:lnTo>
                  <a:lnTo>
                    <a:pt x="106020" y="228000"/>
                  </a:lnTo>
                  <a:lnTo>
                    <a:pt x="0" y="114000"/>
                  </a:lnTo>
                  <a:close/>
                </a:path>
              </a:pathLst>
            </a:custGeom>
            <a:gradFill>
              <a:gsLst>
                <a:gs pos="0">
                  <a:srgbClr val="FFDF94"/>
                </a:gs>
                <a:gs pos="100000">
                  <a:srgbClr val="FFBF28"/>
                </a:gs>
              </a:gsLst>
              <a:lin ang="10800000" scaled="0"/>
            </a:gradFill>
            <a:ln w="7600" cap="flat">
              <a:noFill/>
              <a:miter lim="800000"/>
            </a:ln>
          </p:spPr>
        </p:sp>
        <p:sp>
          <p:nvSpPr>
            <p:cNvPr id="317" name="Single Arrow"/>
            <p:cNvSpPr/>
            <p:nvPr/>
          </p:nvSpPr>
          <p:spPr>
            <a:xfrm rot="-5426046">
              <a:off x="3313246" y="5642500"/>
              <a:ext cx="250807" cy="228000"/>
            </a:xfrm>
            <a:custGeom>
              <a:avLst/>
              <a:gdLst/>
              <a:ahLst/>
              <a:cxnLst/>
              <a:pathLst>
                <a:path w="250807" h="228000">
                  <a:moveTo>
                    <a:pt x="0" y="114000"/>
                  </a:moveTo>
                  <a:lnTo>
                    <a:pt x="112863" y="0"/>
                  </a:lnTo>
                  <a:lnTo>
                    <a:pt x="112863" y="68400"/>
                  </a:lnTo>
                  <a:lnTo>
                    <a:pt x="250807" y="68400"/>
                  </a:lnTo>
                  <a:lnTo>
                    <a:pt x="250807" y="159600"/>
                  </a:lnTo>
                  <a:lnTo>
                    <a:pt x="112863" y="159600"/>
                  </a:lnTo>
                  <a:lnTo>
                    <a:pt x="112863" y="228000"/>
                  </a:lnTo>
                  <a:lnTo>
                    <a:pt x="0" y="114000"/>
                  </a:lnTo>
                  <a:close/>
                </a:path>
              </a:pathLst>
            </a:custGeom>
            <a:gradFill>
              <a:gsLst>
                <a:gs pos="0">
                  <a:srgbClr val="FFDF94"/>
                </a:gs>
                <a:gs pos="100000">
                  <a:srgbClr val="FFBF28"/>
                </a:gs>
              </a:gsLst>
              <a:lin ang="10800000" scaled="0"/>
            </a:gradFill>
            <a:ln w="7600" cap="flat">
              <a:noFill/>
              <a:miter lim="800000"/>
            </a:ln>
          </p:spPr>
        </p:sp>
        <p:grpSp>
          <p:nvGrpSpPr>
            <p:cNvPr id="318" name="Stop sign"/>
            <p:cNvGrpSpPr/>
            <p:nvPr/>
          </p:nvGrpSpPr>
          <p:grpSpPr>
            <a:xfrm>
              <a:off x="3226800" y="5881900"/>
              <a:ext cx="425600" cy="425600"/>
              <a:chOff x="3226800" y="5881900"/>
              <a:chExt cx="425600" cy="425600"/>
            </a:xfrm>
          </p:grpSpPr>
          <p:sp>
            <p:nvSpPr>
              <p:cNvPr id="319" name=""/>
              <p:cNvSpPr/>
              <p:nvPr/>
            </p:nvSpPr>
            <p:spPr>
              <a:xfrm>
                <a:off x="3226800" y="5881900"/>
                <a:ext cx="425600" cy="425600"/>
              </a:xfrm>
              <a:custGeom>
                <a:avLst/>
                <a:gdLst/>
                <a:ahLst/>
                <a:cxnLst/>
                <a:pathLst>
                  <a:path w="425600" h="425600" fill="none">
                    <a:moveTo>
                      <a:pt x="124655" y="425600"/>
                    </a:moveTo>
                    <a:lnTo>
                      <a:pt x="300944" y="425600"/>
                    </a:lnTo>
                    <a:lnTo>
                      <a:pt x="425600" y="300944"/>
                    </a:lnTo>
                    <a:lnTo>
                      <a:pt x="425600" y="124655"/>
                    </a:lnTo>
                    <a:lnTo>
                      <a:pt x="300944" y="0"/>
                    </a:lnTo>
                    <a:lnTo>
                      <a:pt x="124655" y="0"/>
                    </a:lnTo>
                    <a:lnTo>
                      <a:pt x="0" y="124655"/>
                    </a:lnTo>
                    <a:lnTo>
                      <a:pt x="0" y="300944"/>
                    </a:lnTo>
                    <a:lnTo>
                      <a:pt x="124655" y="425600"/>
                    </a:lnTo>
                    <a:close/>
                  </a:path>
                </a:pathLst>
              </a:custGeom>
              <a:gradFill>
                <a:gsLst>
                  <a:gs pos="0">
                    <a:srgbClr val="FF7174"/>
                  </a:gs>
                  <a:gs pos="100000">
                    <a:srgbClr val="DB0005"/>
                  </a:gs>
                </a:gsLst>
                <a:lin ang="5400000" scaled="0"/>
              </a:gradFill>
              <a:ln w="7600" cap="flat">
                <a:solidFill>
                  <a:srgbClr val="C10002"/>
                </a:solidFill>
                <a:bevel/>
              </a:ln>
            </p:spPr>
          </p:sp>
          <p:sp>
            <p:nvSpPr>
              <p:cNvPr id="320" name=""/>
              <p:cNvSpPr/>
              <p:nvPr/>
            </p:nvSpPr>
            <p:spPr>
              <a:xfrm>
                <a:off x="3249600" y="5904700"/>
                <a:ext cx="380000" cy="380000"/>
              </a:xfrm>
              <a:custGeom>
                <a:avLst/>
                <a:gdLst/>
                <a:ahLst/>
                <a:cxnLst/>
                <a:pathLst>
                  <a:path w="380000" h="380000">
                    <a:moveTo>
                      <a:pt x="111299" y="380000"/>
                    </a:moveTo>
                    <a:lnTo>
                      <a:pt x="268700" y="380000"/>
                    </a:lnTo>
                    <a:lnTo>
                      <a:pt x="380000" y="268700"/>
                    </a:lnTo>
                    <a:lnTo>
                      <a:pt x="380000" y="111299"/>
                    </a:lnTo>
                    <a:lnTo>
                      <a:pt x="268700" y="0"/>
                    </a:lnTo>
                    <a:lnTo>
                      <a:pt x="111299" y="0"/>
                    </a:lnTo>
                    <a:lnTo>
                      <a:pt x="0" y="111299"/>
                    </a:lnTo>
                    <a:lnTo>
                      <a:pt x="0" y="268700"/>
                    </a:lnTo>
                    <a:lnTo>
                      <a:pt x="111299" y="380000"/>
                    </a:lnTo>
                    <a:close/>
                  </a:path>
                </a:pathLst>
              </a:custGeom>
              <a:gradFill>
                <a:gsLst>
                  <a:gs pos="0">
                    <a:srgbClr val="FF7174"/>
                  </a:gs>
                  <a:gs pos="100000">
                    <a:srgbClr val="DB0005"/>
                  </a:gs>
                </a:gsLst>
                <a:lin ang="5400000" scaled="0"/>
              </a:gradFill>
              <a:ln w="7600" cap="flat">
                <a:solidFill>
                  <a:srgbClr val="C10002"/>
                </a:solidFill>
                <a:bevel/>
              </a:ln>
            </p:spPr>
          </p:sp>
          <p:sp>
            <p:nvSpPr>
              <p:cNvPr id="321" name=""/>
              <p:cNvSpPr/>
              <p:nvPr/>
            </p:nvSpPr>
            <p:spPr>
              <a:xfrm>
                <a:off x="3308415" y="6033782"/>
                <a:ext cx="262370" cy="119749"/>
              </a:xfrm>
              <a:custGeom>
                <a:avLst/>
                <a:gdLst/>
                <a:ahLst/>
                <a:cxnLst/>
                <a:pathLst>
                  <a:path w="262370" h="119749">
                    <a:moveTo>
                      <a:pt x="0" y="64058"/>
                    </a:moveTo>
                    <a:lnTo>
                      <a:pt x="11873" y="63049"/>
                    </a:lnTo>
                    <a:cubicBezTo>
                      <a:pt x="12435" y="67676"/>
                      <a:pt x="13744" y="71473"/>
                      <a:pt x="15802" y="74437"/>
                    </a:cubicBezTo>
                    <a:cubicBezTo>
                      <a:pt x="17859" y="77401"/>
                      <a:pt x="21052" y="79798"/>
                      <a:pt x="25380" y="81627"/>
                    </a:cubicBezTo>
                    <a:cubicBezTo>
                      <a:pt x="29714" y="83456"/>
                      <a:pt x="34586" y="84370"/>
                      <a:pt x="39997" y="84366"/>
                    </a:cubicBezTo>
                    <a:cubicBezTo>
                      <a:pt x="44806" y="84370"/>
                      <a:pt x="49052" y="83677"/>
                      <a:pt x="52734" y="82289"/>
                    </a:cubicBezTo>
                    <a:cubicBezTo>
                      <a:pt x="56416" y="80901"/>
                      <a:pt x="59152" y="79001"/>
                      <a:pt x="60949" y="76581"/>
                    </a:cubicBezTo>
                    <a:cubicBezTo>
                      <a:pt x="62747" y="74165"/>
                      <a:pt x="63645" y="71524"/>
                      <a:pt x="63645" y="68662"/>
                    </a:cubicBezTo>
                    <a:cubicBezTo>
                      <a:pt x="63645" y="65765"/>
                      <a:pt x="62781" y="63234"/>
                      <a:pt x="61046" y="61066"/>
                    </a:cubicBezTo>
                    <a:cubicBezTo>
                      <a:pt x="59317" y="58902"/>
                      <a:pt x="56458" y="57081"/>
                      <a:pt x="52474" y="55607"/>
                    </a:cubicBezTo>
                    <a:cubicBezTo>
                      <a:pt x="49920" y="54645"/>
                      <a:pt x="44267" y="53143"/>
                      <a:pt x="35516" y="51101"/>
                    </a:cubicBezTo>
                    <a:cubicBezTo>
                      <a:pt x="26768" y="49063"/>
                      <a:pt x="20640" y="47139"/>
                      <a:pt x="17131" y="45326"/>
                    </a:cubicBezTo>
                    <a:cubicBezTo>
                      <a:pt x="12585" y="43016"/>
                      <a:pt x="9200" y="40150"/>
                      <a:pt x="6969" y="36721"/>
                    </a:cubicBezTo>
                    <a:cubicBezTo>
                      <a:pt x="4738" y="33296"/>
                      <a:pt x="3621" y="29456"/>
                      <a:pt x="3621" y="25207"/>
                    </a:cubicBezTo>
                    <a:cubicBezTo>
                      <a:pt x="3621" y="20544"/>
                      <a:pt x="4985" y="16184"/>
                      <a:pt x="7713" y="12124"/>
                    </a:cubicBezTo>
                    <a:cubicBezTo>
                      <a:pt x="10441" y="8068"/>
                      <a:pt x="14427" y="4989"/>
                      <a:pt x="19665" y="2884"/>
                    </a:cubicBezTo>
                    <a:cubicBezTo>
                      <a:pt x="24907" y="783"/>
                      <a:pt x="30731" y="-269"/>
                      <a:pt x="37140" y="-273"/>
                    </a:cubicBezTo>
                    <a:cubicBezTo>
                      <a:pt x="44204" y="-269"/>
                      <a:pt x="50427" y="834"/>
                      <a:pt x="55819" y="3042"/>
                    </a:cubicBezTo>
                    <a:cubicBezTo>
                      <a:pt x="61212" y="5249"/>
                      <a:pt x="65356" y="8497"/>
                      <a:pt x="68257" y="12786"/>
                    </a:cubicBezTo>
                    <a:cubicBezTo>
                      <a:pt x="71158" y="17075"/>
                      <a:pt x="72719" y="21931"/>
                      <a:pt x="72935" y="27351"/>
                    </a:cubicBezTo>
                    <a:lnTo>
                      <a:pt x="60854" y="28234"/>
                    </a:lnTo>
                    <a:cubicBezTo>
                      <a:pt x="60203" y="22392"/>
                      <a:pt x="58003" y="17981"/>
                      <a:pt x="54258" y="14994"/>
                    </a:cubicBezTo>
                    <a:cubicBezTo>
                      <a:pt x="50514" y="12010"/>
                      <a:pt x="44979" y="10516"/>
                      <a:pt x="37661" y="10512"/>
                    </a:cubicBezTo>
                    <a:cubicBezTo>
                      <a:pt x="30040" y="10516"/>
                      <a:pt x="24487" y="11872"/>
                      <a:pt x="20997" y="14584"/>
                    </a:cubicBezTo>
                    <a:cubicBezTo>
                      <a:pt x="17512" y="17296"/>
                      <a:pt x="15767" y="20563"/>
                      <a:pt x="15767" y="24387"/>
                    </a:cubicBezTo>
                    <a:cubicBezTo>
                      <a:pt x="15767" y="27714"/>
                      <a:pt x="17005" y="30446"/>
                      <a:pt x="19473" y="32586"/>
                    </a:cubicBezTo>
                    <a:cubicBezTo>
                      <a:pt x="21901" y="34734"/>
                      <a:pt x="28234" y="36934"/>
                      <a:pt x="38475" y="39181"/>
                    </a:cubicBezTo>
                    <a:cubicBezTo>
                      <a:pt x="48716" y="41432"/>
                      <a:pt x="55746" y="43395"/>
                      <a:pt x="59554" y="45074"/>
                    </a:cubicBezTo>
                    <a:cubicBezTo>
                      <a:pt x="65096" y="47557"/>
                      <a:pt x="69190" y="50703"/>
                      <a:pt x="71831" y="54507"/>
                    </a:cubicBezTo>
                    <a:cubicBezTo>
                      <a:pt x="74472" y="58315"/>
                      <a:pt x="75794" y="62694"/>
                      <a:pt x="75794" y="67653"/>
                    </a:cubicBezTo>
                    <a:cubicBezTo>
                      <a:pt x="75794" y="72576"/>
                      <a:pt x="74343" y="77212"/>
                      <a:pt x="71442" y="81564"/>
                    </a:cubicBezTo>
                    <a:cubicBezTo>
                      <a:pt x="68541" y="85916"/>
                      <a:pt x="64373" y="89302"/>
                      <a:pt x="58939" y="91718"/>
                    </a:cubicBezTo>
                    <a:cubicBezTo>
                      <a:pt x="53501" y="94134"/>
                      <a:pt x="47384" y="95340"/>
                      <a:pt x="40585" y="95340"/>
                    </a:cubicBezTo>
                    <a:cubicBezTo>
                      <a:pt x="31968" y="95340"/>
                      <a:pt x="24747" y="94122"/>
                      <a:pt x="18921" y="91686"/>
                    </a:cubicBezTo>
                    <a:cubicBezTo>
                      <a:pt x="13095" y="89251"/>
                      <a:pt x="8525" y="85581"/>
                      <a:pt x="5214" y="80681"/>
                    </a:cubicBezTo>
                    <a:cubicBezTo>
                      <a:pt x="1903" y="75785"/>
                      <a:pt x="0" y="70243"/>
                      <a:pt x="0" y="64058"/>
                    </a:cubicBezTo>
                    <a:close/>
                  </a:path>
                  <a:path w="262370" h="119749">
                    <a:moveTo>
                      <a:pt x="117045" y="83609"/>
                    </a:moveTo>
                    <a:lnTo>
                      <a:pt x="118736" y="93637"/>
                    </a:lnTo>
                    <a:cubicBezTo>
                      <a:pt x="115444" y="94311"/>
                      <a:pt x="112501" y="94647"/>
                      <a:pt x="109899" y="94647"/>
                    </a:cubicBezTo>
                    <a:cubicBezTo>
                      <a:pt x="105657" y="94647"/>
                      <a:pt x="102364" y="93996"/>
                      <a:pt x="100024" y="92696"/>
                    </a:cubicBezTo>
                    <a:cubicBezTo>
                      <a:pt x="97687" y="91395"/>
                      <a:pt x="96042" y="89680"/>
                      <a:pt x="95088" y="87555"/>
                    </a:cubicBezTo>
                    <a:cubicBezTo>
                      <a:pt x="94134" y="85435"/>
                      <a:pt x="93659" y="80964"/>
                      <a:pt x="93659" y="74149"/>
                    </a:cubicBezTo>
                    <a:lnTo>
                      <a:pt x="93659" y="35613"/>
                    </a:lnTo>
                    <a:lnTo>
                      <a:pt x="85084" y="35613"/>
                    </a:lnTo>
                    <a:lnTo>
                      <a:pt x="85084" y="26784"/>
                    </a:lnTo>
                    <a:lnTo>
                      <a:pt x="93659" y="26784"/>
                    </a:lnTo>
                    <a:lnTo>
                      <a:pt x="93659" y="10196"/>
                    </a:lnTo>
                    <a:lnTo>
                      <a:pt x="105287" y="3385"/>
                    </a:lnTo>
                    <a:lnTo>
                      <a:pt x="105287" y="26784"/>
                    </a:lnTo>
                    <a:lnTo>
                      <a:pt x="117045" y="26784"/>
                    </a:lnTo>
                    <a:lnTo>
                      <a:pt x="117045" y="35613"/>
                    </a:lnTo>
                    <a:lnTo>
                      <a:pt x="105287" y="35613"/>
                    </a:lnTo>
                    <a:lnTo>
                      <a:pt x="105287" y="74780"/>
                    </a:lnTo>
                    <a:cubicBezTo>
                      <a:pt x="105287" y="78020"/>
                      <a:pt x="105495" y="80106"/>
                      <a:pt x="105904" y="81027"/>
                    </a:cubicBezTo>
                    <a:cubicBezTo>
                      <a:pt x="106314" y="81954"/>
                      <a:pt x="106990" y="82691"/>
                      <a:pt x="107920" y="83235"/>
                    </a:cubicBezTo>
                    <a:cubicBezTo>
                      <a:pt x="108850" y="83783"/>
                      <a:pt x="110183" y="84055"/>
                      <a:pt x="111912" y="84051"/>
                    </a:cubicBezTo>
                    <a:cubicBezTo>
                      <a:pt x="113213" y="84055"/>
                      <a:pt x="114923" y="83909"/>
                      <a:pt x="117045" y="83609"/>
                    </a:cubicBezTo>
                    <a:close/>
                  </a:path>
                  <a:path w="262370" h="119749">
                    <a:moveTo>
                      <a:pt x="124121" y="60274"/>
                    </a:moveTo>
                    <a:cubicBezTo>
                      <a:pt x="124121" y="47873"/>
                      <a:pt x="127672" y="38688"/>
                      <a:pt x="134775" y="32712"/>
                    </a:cubicBezTo>
                    <a:cubicBezTo>
                      <a:pt x="140711" y="27753"/>
                      <a:pt x="147941" y="25274"/>
                      <a:pt x="156470" y="25270"/>
                    </a:cubicBezTo>
                    <a:cubicBezTo>
                      <a:pt x="165955" y="25274"/>
                      <a:pt x="173709" y="28293"/>
                      <a:pt x="179728" y="34324"/>
                    </a:cubicBezTo>
                    <a:cubicBezTo>
                      <a:pt x="185751" y="40359"/>
                      <a:pt x="188760" y="48693"/>
                      <a:pt x="188760" y="59328"/>
                    </a:cubicBezTo>
                    <a:cubicBezTo>
                      <a:pt x="188760" y="67953"/>
                      <a:pt x="187430" y="74732"/>
                      <a:pt x="184765" y="79672"/>
                    </a:cubicBezTo>
                    <a:cubicBezTo>
                      <a:pt x="182101" y="84615"/>
                      <a:pt x="178227" y="88450"/>
                      <a:pt x="173137" y="91182"/>
                    </a:cubicBezTo>
                    <a:cubicBezTo>
                      <a:pt x="168050" y="93914"/>
                      <a:pt x="162494" y="95277"/>
                      <a:pt x="156470" y="95277"/>
                    </a:cubicBezTo>
                    <a:cubicBezTo>
                      <a:pt x="146813" y="95277"/>
                      <a:pt x="139009" y="92278"/>
                      <a:pt x="133053" y="86262"/>
                    </a:cubicBezTo>
                    <a:cubicBezTo>
                      <a:pt x="127101" y="80251"/>
                      <a:pt x="124121" y="71587"/>
                      <a:pt x="124121" y="60274"/>
                    </a:cubicBezTo>
                    <a:close/>
                  </a:path>
                  <a:path w="262370" h="119749">
                    <a:moveTo>
                      <a:pt x="136139" y="60274"/>
                    </a:moveTo>
                    <a:cubicBezTo>
                      <a:pt x="136139" y="68855"/>
                      <a:pt x="138068" y="75280"/>
                      <a:pt x="141923" y="79545"/>
                    </a:cubicBezTo>
                    <a:cubicBezTo>
                      <a:pt x="145778" y="83814"/>
                      <a:pt x="150627" y="85947"/>
                      <a:pt x="156470" y="85943"/>
                    </a:cubicBezTo>
                    <a:cubicBezTo>
                      <a:pt x="162278" y="85947"/>
                      <a:pt x="167106" y="83803"/>
                      <a:pt x="170961" y="79514"/>
                    </a:cubicBezTo>
                    <a:cubicBezTo>
                      <a:pt x="174816" y="75225"/>
                      <a:pt x="176740" y="68686"/>
                      <a:pt x="176740" y="59874"/>
                    </a:cubicBezTo>
                    <a:cubicBezTo>
                      <a:pt x="176740" y="51617"/>
                      <a:pt x="174805" y="45342"/>
                      <a:pt x="170927" y="41073"/>
                    </a:cubicBezTo>
                    <a:cubicBezTo>
                      <a:pt x="167051" y="36808"/>
                      <a:pt x="162233" y="34671"/>
                      <a:pt x="156470" y="34667"/>
                    </a:cubicBezTo>
                    <a:cubicBezTo>
                      <a:pt x="150627" y="34671"/>
                      <a:pt x="145778" y="36796"/>
                      <a:pt x="141923" y="41041"/>
                    </a:cubicBezTo>
                    <a:cubicBezTo>
                      <a:pt x="138068" y="45291"/>
                      <a:pt x="136139" y="51700"/>
                      <a:pt x="136139" y="60274"/>
                    </a:cubicBezTo>
                    <a:close/>
                  </a:path>
                  <a:path w="262370" h="119749">
                    <a:moveTo>
                      <a:pt x="202454" y="119433"/>
                    </a:moveTo>
                    <a:lnTo>
                      <a:pt x="202454" y="26784"/>
                    </a:lnTo>
                    <a:lnTo>
                      <a:pt x="213108" y="26784"/>
                    </a:lnTo>
                    <a:lnTo>
                      <a:pt x="213108" y="35487"/>
                    </a:lnTo>
                    <a:cubicBezTo>
                      <a:pt x="215623" y="32085"/>
                      <a:pt x="218457" y="29531"/>
                      <a:pt x="221619" y="27828"/>
                    </a:cubicBezTo>
                    <a:cubicBezTo>
                      <a:pt x="224781" y="26125"/>
                      <a:pt x="228615" y="25274"/>
                      <a:pt x="233116" y="25270"/>
                    </a:cubicBezTo>
                    <a:cubicBezTo>
                      <a:pt x="239006" y="25274"/>
                      <a:pt x="244206" y="26748"/>
                      <a:pt x="248708" y="29689"/>
                    </a:cubicBezTo>
                    <a:cubicBezTo>
                      <a:pt x="253211" y="32633"/>
                      <a:pt x="256615" y="36784"/>
                      <a:pt x="258909" y="42145"/>
                    </a:cubicBezTo>
                    <a:cubicBezTo>
                      <a:pt x="261204" y="47506"/>
                      <a:pt x="262370" y="53383"/>
                      <a:pt x="262370" y="59874"/>
                    </a:cubicBezTo>
                    <a:cubicBezTo>
                      <a:pt x="262370" y="66628"/>
                      <a:pt x="261085" y="72797"/>
                      <a:pt x="258549" y="78284"/>
                    </a:cubicBezTo>
                    <a:cubicBezTo>
                      <a:pt x="256018" y="83771"/>
                      <a:pt x="252337" y="87977"/>
                      <a:pt x="247509" y="90898"/>
                    </a:cubicBezTo>
                    <a:cubicBezTo>
                      <a:pt x="242679" y="93819"/>
                      <a:pt x="237602" y="95277"/>
                      <a:pt x="232273" y="95277"/>
                    </a:cubicBezTo>
                    <a:cubicBezTo>
                      <a:pt x="228378" y="95277"/>
                      <a:pt x="224883" y="94481"/>
                      <a:pt x="221785" y="92885"/>
                    </a:cubicBezTo>
                    <a:cubicBezTo>
                      <a:pt x="218686" y="91288"/>
                      <a:pt x="216142" y="89270"/>
                      <a:pt x="214148" y="86826"/>
                    </a:cubicBezTo>
                    <a:lnTo>
                      <a:pt x="214148" y="119433"/>
                    </a:lnTo>
                    <a:close/>
                  </a:path>
                  <a:path w="262370" h="119749">
                    <a:moveTo>
                      <a:pt x="213044" y="60652"/>
                    </a:moveTo>
                    <a:cubicBezTo>
                      <a:pt x="213044" y="69277"/>
                      <a:pt x="214841" y="75647"/>
                      <a:pt x="218437" y="79766"/>
                    </a:cubicBezTo>
                    <a:cubicBezTo>
                      <a:pt x="222032" y="83890"/>
                      <a:pt x="226383" y="85947"/>
                      <a:pt x="231492" y="85943"/>
                    </a:cubicBezTo>
                    <a:cubicBezTo>
                      <a:pt x="236693" y="85947"/>
                      <a:pt x="241142" y="83814"/>
                      <a:pt x="244845" y="79545"/>
                    </a:cubicBezTo>
                    <a:cubicBezTo>
                      <a:pt x="248550" y="75280"/>
                      <a:pt x="250397" y="68666"/>
                      <a:pt x="250397" y="59706"/>
                    </a:cubicBezTo>
                    <a:cubicBezTo>
                      <a:pt x="250397" y="51176"/>
                      <a:pt x="248592" y="44786"/>
                      <a:pt x="244973" y="40537"/>
                    </a:cubicBezTo>
                    <a:cubicBezTo>
                      <a:pt x="241355" y="36291"/>
                      <a:pt x="237034" y="34167"/>
                      <a:pt x="232013" y="34163"/>
                    </a:cubicBezTo>
                    <a:cubicBezTo>
                      <a:pt x="227035" y="34167"/>
                      <a:pt x="222628" y="36429"/>
                      <a:pt x="218796" y="40947"/>
                    </a:cubicBezTo>
                    <a:cubicBezTo>
                      <a:pt x="214965" y="45468"/>
                      <a:pt x="213044" y="52035"/>
                      <a:pt x="213044" y="606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FFFFFF"/>
                </a:solidFill>
                <a:bevel/>
              </a:ln>
            </p:spPr>
          </p:sp>
        </p:grpSp>
        <p:grpSp>
          <p:nvGrpSpPr>
            <p:cNvPr id="322" name="Stop sign"/>
            <p:cNvGrpSpPr/>
            <p:nvPr/>
          </p:nvGrpSpPr>
          <p:grpSpPr>
            <a:xfrm>
              <a:off x="5732900" y="3738700"/>
              <a:ext cx="425600" cy="425600"/>
              <a:chOff x="5732900" y="3738700"/>
              <a:chExt cx="425600" cy="425600"/>
            </a:xfrm>
          </p:grpSpPr>
          <p:sp>
            <p:nvSpPr>
              <p:cNvPr id="323" name=""/>
              <p:cNvSpPr/>
              <p:nvPr/>
            </p:nvSpPr>
            <p:spPr>
              <a:xfrm>
                <a:off x="5732900" y="3738700"/>
                <a:ext cx="425600" cy="425600"/>
              </a:xfrm>
              <a:custGeom>
                <a:avLst/>
                <a:gdLst/>
                <a:ahLst/>
                <a:cxnLst/>
                <a:pathLst>
                  <a:path w="425600" h="425600" fill="none">
                    <a:moveTo>
                      <a:pt x="124655" y="425600"/>
                    </a:moveTo>
                    <a:lnTo>
                      <a:pt x="300944" y="425600"/>
                    </a:lnTo>
                    <a:lnTo>
                      <a:pt x="425600" y="300944"/>
                    </a:lnTo>
                    <a:lnTo>
                      <a:pt x="425600" y="124655"/>
                    </a:lnTo>
                    <a:lnTo>
                      <a:pt x="300944" y="0"/>
                    </a:lnTo>
                    <a:lnTo>
                      <a:pt x="124655" y="0"/>
                    </a:lnTo>
                    <a:lnTo>
                      <a:pt x="0" y="124655"/>
                    </a:lnTo>
                    <a:lnTo>
                      <a:pt x="0" y="300944"/>
                    </a:lnTo>
                    <a:lnTo>
                      <a:pt x="124655" y="425600"/>
                    </a:lnTo>
                    <a:close/>
                  </a:path>
                </a:pathLst>
              </a:custGeom>
              <a:gradFill>
                <a:gsLst>
                  <a:gs pos="0">
                    <a:srgbClr val="FF7174"/>
                  </a:gs>
                  <a:gs pos="100000">
                    <a:srgbClr val="DB0005"/>
                  </a:gs>
                </a:gsLst>
                <a:lin ang="5400000" scaled="0"/>
              </a:gradFill>
              <a:ln w="7600" cap="flat">
                <a:solidFill>
                  <a:srgbClr val="C10002"/>
                </a:solidFill>
                <a:bevel/>
              </a:ln>
            </p:spPr>
          </p:sp>
          <p:sp>
            <p:nvSpPr>
              <p:cNvPr id="324" name=""/>
              <p:cNvSpPr/>
              <p:nvPr/>
            </p:nvSpPr>
            <p:spPr>
              <a:xfrm>
                <a:off x="5755700" y="3761500"/>
                <a:ext cx="380000" cy="380000"/>
              </a:xfrm>
              <a:custGeom>
                <a:avLst/>
                <a:gdLst/>
                <a:ahLst/>
                <a:cxnLst/>
                <a:pathLst>
                  <a:path w="380000" h="380000">
                    <a:moveTo>
                      <a:pt x="111299" y="380000"/>
                    </a:moveTo>
                    <a:lnTo>
                      <a:pt x="268700" y="380000"/>
                    </a:lnTo>
                    <a:lnTo>
                      <a:pt x="380000" y="268700"/>
                    </a:lnTo>
                    <a:lnTo>
                      <a:pt x="380000" y="111299"/>
                    </a:lnTo>
                    <a:lnTo>
                      <a:pt x="268700" y="0"/>
                    </a:lnTo>
                    <a:lnTo>
                      <a:pt x="111299" y="0"/>
                    </a:lnTo>
                    <a:lnTo>
                      <a:pt x="0" y="111299"/>
                    </a:lnTo>
                    <a:lnTo>
                      <a:pt x="0" y="268700"/>
                    </a:lnTo>
                    <a:lnTo>
                      <a:pt x="111299" y="380000"/>
                    </a:lnTo>
                    <a:close/>
                  </a:path>
                </a:pathLst>
              </a:custGeom>
              <a:gradFill>
                <a:gsLst>
                  <a:gs pos="0">
                    <a:srgbClr val="FF7174"/>
                  </a:gs>
                  <a:gs pos="100000">
                    <a:srgbClr val="DB0005"/>
                  </a:gs>
                </a:gsLst>
                <a:lin ang="5400000" scaled="0"/>
              </a:gradFill>
              <a:ln w="7600" cap="flat">
                <a:solidFill>
                  <a:srgbClr val="C10002"/>
                </a:solidFill>
                <a:bevel/>
              </a:ln>
            </p:spPr>
          </p:sp>
          <p:sp>
            <p:nvSpPr>
              <p:cNvPr id="325" name=""/>
              <p:cNvSpPr/>
              <p:nvPr/>
            </p:nvSpPr>
            <p:spPr>
              <a:xfrm>
                <a:off x="5814515" y="3890582"/>
                <a:ext cx="262370" cy="119749"/>
              </a:xfrm>
              <a:custGeom>
                <a:avLst/>
                <a:gdLst/>
                <a:ahLst/>
                <a:cxnLst/>
                <a:pathLst>
                  <a:path w="262370" h="119749">
                    <a:moveTo>
                      <a:pt x="0" y="64058"/>
                    </a:moveTo>
                    <a:lnTo>
                      <a:pt x="11873" y="63049"/>
                    </a:lnTo>
                    <a:cubicBezTo>
                      <a:pt x="12435" y="67676"/>
                      <a:pt x="13744" y="71473"/>
                      <a:pt x="15802" y="74437"/>
                    </a:cubicBezTo>
                    <a:cubicBezTo>
                      <a:pt x="17859" y="77401"/>
                      <a:pt x="21052" y="79798"/>
                      <a:pt x="25380" y="81627"/>
                    </a:cubicBezTo>
                    <a:cubicBezTo>
                      <a:pt x="29714" y="83456"/>
                      <a:pt x="34586" y="84370"/>
                      <a:pt x="39997" y="84366"/>
                    </a:cubicBezTo>
                    <a:cubicBezTo>
                      <a:pt x="44806" y="84370"/>
                      <a:pt x="49052" y="83677"/>
                      <a:pt x="52734" y="82289"/>
                    </a:cubicBezTo>
                    <a:cubicBezTo>
                      <a:pt x="56416" y="80901"/>
                      <a:pt x="59152" y="79001"/>
                      <a:pt x="60949" y="76581"/>
                    </a:cubicBezTo>
                    <a:cubicBezTo>
                      <a:pt x="62747" y="74165"/>
                      <a:pt x="63645" y="71524"/>
                      <a:pt x="63645" y="68662"/>
                    </a:cubicBezTo>
                    <a:cubicBezTo>
                      <a:pt x="63645" y="65765"/>
                      <a:pt x="62781" y="63234"/>
                      <a:pt x="61046" y="61066"/>
                    </a:cubicBezTo>
                    <a:cubicBezTo>
                      <a:pt x="59317" y="58902"/>
                      <a:pt x="56458" y="57081"/>
                      <a:pt x="52474" y="55607"/>
                    </a:cubicBezTo>
                    <a:cubicBezTo>
                      <a:pt x="49920" y="54645"/>
                      <a:pt x="44267" y="53143"/>
                      <a:pt x="35516" y="51101"/>
                    </a:cubicBezTo>
                    <a:cubicBezTo>
                      <a:pt x="26768" y="49063"/>
                      <a:pt x="20640" y="47139"/>
                      <a:pt x="17131" y="45326"/>
                    </a:cubicBezTo>
                    <a:cubicBezTo>
                      <a:pt x="12585" y="43016"/>
                      <a:pt x="9200" y="40150"/>
                      <a:pt x="6969" y="36721"/>
                    </a:cubicBezTo>
                    <a:cubicBezTo>
                      <a:pt x="4738" y="33296"/>
                      <a:pt x="3621" y="29456"/>
                      <a:pt x="3621" y="25207"/>
                    </a:cubicBezTo>
                    <a:cubicBezTo>
                      <a:pt x="3621" y="20544"/>
                      <a:pt x="4985" y="16184"/>
                      <a:pt x="7713" y="12124"/>
                    </a:cubicBezTo>
                    <a:cubicBezTo>
                      <a:pt x="10441" y="8068"/>
                      <a:pt x="14427" y="4989"/>
                      <a:pt x="19665" y="2884"/>
                    </a:cubicBezTo>
                    <a:cubicBezTo>
                      <a:pt x="24907" y="783"/>
                      <a:pt x="30731" y="-269"/>
                      <a:pt x="37140" y="-273"/>
                    </a:cubicBezTo>
                    <a:cubicBezTo>
                      <a:pt x="44204" y="-269"/>
                      <a:pt x="50427" y="834"/>
                      <a:pt x="55819" y="3042"/>
                    </a:cubicBezTo>
                    <a:cubicBezTo>
                      <a:pt x="61212" y="5249"/>
                      <a:pt x="65356" y="8497"/>
                      <a:pt x="68257" y="12786"/>
                    </a:cubicBezTo>
                    <a:cubicBezTo>
                      <a:pt x="71158" y="17075"/>
                      <a:pt x="72719" y="21931"/>
                      <a:pt x="72935" y="27351"/>
                    </a:cubicBezTo>
                    <a:lnTo>
                      <a:pt x="60854" y="28234"/>
                    </a:lnTo>
                    <a:cubicBezTo>
                      <a:pt x="60203" y="22392"/>
                      <a:pt x="58003" y="17981"/>
                      <a:pt x="54258" y="14994"/>
                    </a:cubicBezTo>
                    <a:cubicBezTo>
                      <a:pt x="50514" y="12010"/>
                      <a:pt x="44979" y="10516"/>
                      <a:pt x="37661" y="10512"/>
                    </a:cubicBezTo>
                    <a:cubicBezTo>
                      <a:pt x="30040" y="10516"/>
                      <a:pt x="24487" y="11872"/>
                      <a:pt x="20997" y="14584"/>
                    </a:cubicBezTo>
                    <a:cubicBezTo>
                      <a:pt x="17512" y="17296"/>
                      <a:pt x="15767" y="20563"/>
                      <a:pt x="15767" y="24387"/>
                    </a:cubicBezTo>
                    <a:cubicBezTo>
                      <a:pt x="15767" y="27714"/>
                      <a:pt x="17005" y="30446"/>
                      <a:pt x="19473" y="32586"/>
                    </a:cubicBezTo>
                    <a:cubicBezTo>
                      <a:pt x="21901" y="34734"/>
                      <a:pt x="28234" y="36934"/>
                      <a:pt x="38475" y="39181"/>
                    </a:cubicBezTo>
                    <a:cubicBezTo>
                      <a:pt x="48716" y="41432"/>
                      <a:pt x="55746" y="43395"/>
                      <a:pt x="59554" y="45074"/>
                    </a:cubicBezTo>
                    <a:cubicBezTo>
                      <a:pt x="65096" y="47557"/>
                      <a:pt x="69190" y="50703"/>
                      <a:pt x="71831" y="54507"/>
                    </a:cubicBezTo>
                    <a:cubicBezTo>
                      <a:pt x="74472" y="58315"/>
                      <a:pt x="75794" y="62694"/>
                      <a:pt x="75794" y="67653"/>
                    </a:cubicBezTo>
                    <a:cubicBezTo>
                      <a:pt x="75794" y="72576"/>
                      <a:pt x="74343" y="77212"/>
                      <a:pt x="71442" y="81564"/>
                    </a:cubicBezTo>
                    <a:cubicBezTo>
                      <a:pt x="68541" y="85916"/>
                      <a:pt x="64373" y="89302"/>
                      <a:pt x="58939" y="91718"/>
                    </a:cubicBezTo>
                    <a:cubicBezTo>
                      <a:pt x="53501" y="94134"/>
                      <a:pt x="47384" y="95340"/>
                      <a:pt x="40585" y="95340"/>
                    </a:cubicBezTo>
                    <a:cubicBezTo>
                      <a:pt x="31968" y="95340"/>
                      <a:pt x="24747" y="94122"/>
                      <a:pt x="18921" y="91686"/>
                    </a:cubicBezTo>
                    <a:cubicBezTo>
                      <a:pt x="13095" y="89251"/>
                      <a:pt x="8525" y="85581"/>
                      <a:pt x="5214" y="80681"/>
                    </a:cubicBezTo>
                    <a:cubicBezTo>
                      <a:pt x="1903" y="75785"/>
                      <a:pt x="0" y="70243"/>
                      <a:pt x="0" y="64058"/>
                    </a:cubicBezTo>
                    <a:close/>
                  </a:path>
                  <a:path w="262370" h="119749">
                    <a:moveTo>
                      <a:pt x="117045" y="83609"/>
                    </a:moveTo>
                    <a:lnTo>
                      <a:pt x="118736" y="93637"/>
                    </a:lnTo>
                    <a:cubicBezTo>
                      <a:pt x="115444" y="94311"/>
                      <a:pt x="112501" y="94647"/>
                      <a:pt x="109899" y="94647"/>
                    </a:cubicBezTo>
                    <a:cubicBezTo>
                      <a:pt x="105657" y="94647"/>
                      <a:pt x="102364" y="93996"/>
                      <a:pt x="100024" y="92696"/>
                    </a:cubicBezTo>
                    <a:cubicBezTo>
                      <a:pt x="97687" y="91395"/>
                      <a:pt x="96042" y="89680"/>
                      <a:pt x="95088" y="87555"/>
                    </a:cubicBezTo>
                    <a:cubicBezTo>
                      <a:pt x="94134" y="85435"/>
                      <a:pt x="93659" y="80964"/>
                      <a:pt x="93659" y="74149"/>
                    </a:cubicBezTo>
                    <a:lnTo>
                      <a:pt x="93659" y="35613"/>
                    </a:lnTo>
                    <a:lnTo>
                      <a:pt x="85084" y="35613"/>
                    </a:lnTo>
                    <a:lnTo>
                      <a:pt x="85084" y="26784"/>
                    </a:lnTo>
                    <a:lnTo>
                      <a:pt x="93659" y="26784"/>
                    </a:lnTo>
                    <a:lnTo>
                      <a:pt x="93659" y="10196"/>
                    </a:lnTo>
                    <a:lnTo>
                      <a:pt x="105287" y="3385"/>
                    </a:lnTo>
                    <a:lnTo>
                      <a:pt x="105287" y="26784"/>
                    </a:lnTo>
                    <a:lnTo>
                      <a:pt x="117045" y="26784"/>
                    </a:lnTo>
                    <a:lnTo>
                      <a:pt x="117045" y="35613"/>
                    </a:lnTo>
                    <a:lnTo>
                      <a:pt x="105287" y="35613"/>
                    </a:lnTo>
                    <a:lnTo>
                      <a:pt x="105287" y="74780"/>
                    </a:lnTo>
                    <a:cubicBezTo>
                      <a:pt x="105287" y="78020"/>
                      <a:pt x="105495" y="80106"/>
                      <a:pt x="105904" y="81027"/>
                    </a:cubicBezTo>
                    <a:cubicBezTo>
                      <a:pt x="106314" y="81954"/>
                      <a:pt x="106990" y="82691"/>
                      <a:pt x="107920" y="83235"/>
                    </a:cubicBezTo>
                    <a:cubicBezTo>
                      <a:pt x="108850" y="83783"/>
                      <a:pt x="110183" y="84055"/>
                      <a:pt x="111912" y="84051"/>
                    </a:cubicBezTo>
                    <a:cubicBezTo>
                      <a:pt x="113213" y="84055"/>
                      <a:pt x="114923" y="83909"/>
                      <a:pt x="117045" y="83609"/>
                    </a:cubicBezTo>
                    <a:close/>
                  </a:path>
                  <a:path w="262370" h="119749">
                    <a:moveTo>
                      <a:pt x="124121" y="60274"/>
                    </a:moveTo>
                    <a:cubicBezTo>
                      <a:pt x="124121" y="47873"/>
                      <a:pt x="127672" y="38688"/>
                      <a:pt x="134775" y="32712"/>
                    </a:cubicBezTo>
                    <a:cubicBezTo>
                      <a:pt x="140711" y="27753"/>
                      <a:pt x="147941" y="25274"/>
                      <a:pt x="156470" y="25270"/>
                    </a:cubicBezTo>
                    <a:cubicBezTo>
                      <a:pt x="165955" y="25274"/>
                      <a:pt x="173709" y="28293"/>
                      <a:pt x="179728" y="34324"/>
                    </a:cubicBezTo>
                    <a:cubicBezTo>
                      <a:pt x="185751" y="40359"/>
                      <a:pt x="188760" y="48693"/>
                      <a:pt x="188760" y="59328"/>
                    </a:cubicBezTo>
                    <a:cubicBezTo>
                      <a:pt x="188760" y="67953"/>
                      <a:pt x="187430" y="74732"/>
                      <a:pt x="184765" y="79672"/>
                    </a:cubicBezTo>
                    <a:cubicBezTo>
                      <a:pt x="182101" y="84615"/>
                      <a:pt x="178227" y="88450"/>
                      <a:pt x="173137" y="91182"/>
                    </a:cubicBezTo>
                    <a:cubicBezTo>
                      <a:pt x="168050" y="93914"/>
                      <a:pt x="162494" y="95277"/>
                      <a:pt x="156470" y="95277"/>
                    </a:cubicBezTo>
                    <a:cubicBezTo>
                      <a:pt x="146813" y="95277"/>
                      <a:pt x="139009" y="92278"/>
                      <a:pt x="133053" y="86262"/>
                    </a:cubicBezTo>
                    <a:cubicBezTo>
                      <a:pt x="127101" y="80251"/>
                      <a:pt x="124121" y="71587"/>
                      <a:pt x="124121" y="60274"/>
                    </a:cubicBezTo>
                    <a:close/>
                  </a:path>
                  <a:path w="262370" h="119749">
                    <a:moveTo>
                      <a:pt x="136139" y="60274"/>
                    </a:moveTo>
                    <a:cubicBezTo>
                      <a:pt x="136139" y="68855"/>
                      <a:pt x="138068" y="75280"/>
                      <a:pt x="141923" y="79545"/>
                    </a:cubicBezTo>
                    <a:cubicBezTo>
                      <a:pt x="145778" y="83814"/>
                      <a:pt x="150627" y="85947"/>
                      <a:pt x="156470" y="85943"/>
                    </a:cubicBezTo>
                    <a:cubicBezTo>
                      <a:pt x="162278" y="85947"/>
                      <a:pt x="167106" y="83803"/>
                      <a:pt x="170961" y="79514"/>
                    </a:cubicBezTo>
                    <a:cubicBezTo>
                      <a:pt x="174816" y="75225"/>
                      <a:pt x="176740" y="68686"/>
                      <a:pt x="176740" y="59874"/>
                    </a:cubicBezTo>
                    <a:cubicBezTo>
                      <a:pt x="176740" y="51617"/>
                      <a:pt x="174805" y="45342"/>
                      <a:pt x="170927" y="41073"/>
                    </a:cubicBezTo>
                    <a:cubicBezTo>
                      <a:pt x="167051" y="36808"/>
                      <a:pt x="162233" y="34671"/>
                      <a:pt x="156470" y="34667"/>
                    </a:cubicBezTo>
                    <a:cubicBezTo>
                      <a:pt x="150627" y="34671"/>
                      <a:pt x="145778" y="36796"/>
                      <a:pt x="141923" y="41041"/>
                    </a:cubicBezTo>
                    <a:cubicBezTo>
                      <a:pt x="138068" y="45291"/>
                      <a:pt x="136139" y="51700"/>
                      <a:pt x="136139" y="60274"/>
                    </a:cubicBezTo>
                    <a:close/>
                  </a:path>
                  <a:path w="262370" h="119749">
                    <a:moveTo>
                      <a:pt x="202454" y="119433"/>
                    </a:moveTo>
                    <a:lnTo>
                      <a:pt x="202454" y="26784"/>
                    </a:lnTo>
                    <a:lnTo>
                      <a:pt x="213108" y="26784"/>
                    </a:lnTo>
                    <a:lnTo>
                      <a:pt x="213108" y="35487"/>
                    </a:lnTo>
                    <a:cubicBezTo>
                      <a:pt x="215623" y="32085"/>
                      <a:pt x="218457" y="29531"/>
                      <a:pt x="221619" y="27828"/>
                    </a:cubicBezTo>
                    <a:cubicBezTo>
                      <a:pt x="224781" y="26125"/>
                      <a:pt x="228615" y="25274"/>
                      <a:pt x="233116" y="25270"/>
                    </a:cubicBezTo>
                    <a:cubicBezTo>
                      <a:pt x="239006" y="25274"/>
                      <a:pt x="244206" y="26748"/>
                      <a:pt x="248708" y="29689"/>
                    </a:cubicBezTo>
                    <a:cubicBezTo>
                      <a:pt x="253211" y="32633"/>
                      <a:pt x="256615" y="36784"/>
                      <a:pt x="258909" y="42145"/>
                    </a:cubicBezTo>
                    <a:cubicBezTo>
                      <a:pt x="261204" y="47506"/>
                      <a:pt x="262370" y="53383"/>
                      <a:pt x="262370" y="59874"/>
                    </a:cubicBezTo>
                    <a:cubicBezTo>
                      <a:pt x="262370" y="66628"/>
                      <a:pt x="261085" y="72797"/>
                      <a:pt x="258549" y="78284"/>
                    </a:cubicBezTo>
                    <a:cubicBezTo>
                      <a:pt x="256018" y="83771"/>
                      <a:pt x="252337" y="87977"/>
                      <a:pt x="247509" y="90898"/>
                    </a:cubicBezTo>
                    <a:cubicBezTo>
                      <a:pt x="242679" y="93819"/>
                      <a:pt x="237602" y="95277"/>
                      <a:pt x="232273" y="95277"/>
                    </a:cubicBezTo>
                    <a:cubicBezTo>
                      <a:pt x="228378" y="95277"/>
                      <a:pt x="224883" y="94481"/>
                      <a:pt x="221785" y="92885"/>
                    </a:cubicBezTo>
                    <a:cubicBezTo>
                      <a:pt x="218686" y="91288"/>
                      <a:pt x="216142" y="89270"/>
                      <a:pt x="214148" y="86826"/>
                    </a:cubicBezTo>
                    <a:lnTo>
                      <a:pt x="214148" y="119433"/>
                    </a:lnTo>
                    <a:close/>
                  </a:path>
                  <a:path w="262370" h="119749">
                    <a:moveTo>
                      <a:pt x="213044" y="60652"/>
                    </a:moveTo>
                    <a:cubicBezTo>
                      <a:pt x="213044" y="69277"/>
                      <a:pt x="214841" y="75647"/>
                      <a:pt x="218437" y="79766"/>
                    </a:cubicBezTo>
                    <a:cubicBezTo>
                      <a:pt x="222032" y="83890"/>
                      <a:pt x="226383" y="85947"/>
                      <a:pt x="231492" y="85943"/>
                    </a:cubicBezTo>
                    <a:cubicBezTo>
                      <a:pt x="236693" y="85947"/>
                      <a:pt x="241142" y="83814"/>
                      <a:pt x="244845" y="79545"/>
                    </a:cubicBezTo>
                    <a:cubicBezTo>
                      <a:pt x="248550" y="75280"/>
                      <a:pt x="250397" y="68666"/>
                      <a:pt x="250397" y="59706"/>
                    </a:cubicBezTo>
                    <a:cubicBezTo>
                      <a:pt x="250397" y="51176"/>
                      <a:pt x="248592" y="44786"/>
                      <a:pt x="244973" y="40537"/>
                    </a:cubicBezTo>
                    <a:cubicBezTo>
                      <a:pt x="241355" y="36291"/>
                      <a:pt x="237034" y="34167"/>
                      <a:pt x="232013" y="34163"/>
                    </a:cubicBezTo>
                    <a:cubicBezTo>
                      <a:pt x="227035" y="34167"/>
                      <a:pt x="222628" y="36429"/>
                      <a:pt x="218796" y="40947"/>
                    </a:cubicBezTo>
                    <a:cubicBezTo>
                      <a:pt x="214965" y="45468"/>
                      <a:pt x="213044" y="52035"/>
                      <a:pt x="213044" y="606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FFFFFF"/>
                </a:solidFill>
                <a:bevel/>
              </a:ln>
            </p:spPr>
          </p:sp>
        </p:grpSp>
        <p:sp>
          <p:nvSpPr>
            <p:cNvPr id="326" name="Single Arrow"/>
            <p:cNvSpPr/>
            <p:nvPr/>
          </p:nvSpPr>
          <p:spPr>
            <a:xfrm rot="10800000">
              <a:off x="5415615" y="3837500"/>
              <a:ext cx="317285" cy="228000"/>
            </a:xfrm>
            <a:custGeom>
              <a:avLst/>
              <a:gdLst/>
              <a:ahLst/>
              <a:cxnLst/>
              <a:pathLst>
                <a:path w="317285" h="228000">
                  <a:moveTo>
                    <a:pt x="0" y="114000"/>
                  </a:moveTo>
                  <a:lnTo>
                    <a:pt x="114000" y="0"/>
                  </a:lnTo>
                  <a:lnTo>
                    <a:pt x="114000" y="68400"/>
                  </a:lnTo>
                  <a:lnTo>
                    <a:pt x="317285" y="68400"/>
                  </a:lnTo>
                  <a:lnTo>
                    <a:pt x="317285" y="159600"/>
                  </a:lnTo>
                  <a:lnTo>
                    <a:pt x="114000" y="159600"/>
                  </a:lnTo>
                  <a:lnTo>
                    <a:pt x="114000" y="228000"/>
                  </a:lnTo>
                  <a:lnTo>
                    <a:pt x="0" y="114000"/>
                  </a:lnTo>
                  <a:close/>
                </a:path>
              </a:pathLst>
            </a:custGeom>
            <a:gradFill>
              <a:gsLst>
                <a:gs pos="0">
                  <a:srgbClr val="FFDF94"/>
                </a:gs>
                <a:gs pos="100000">
                  <a:srgbClr val="FFBF28"/>
                </a:gs>
              </a:gsLst>
              <a:lin ang="10800000" scaled="0"/>
            </a:gradFill>
            <a:ln w="7600" cap="flat">
              <a:noFill/>
              <a:miter lim="800000"/>
            </a:ln>
          </p:spPr>
        </p:sp>
        <p:sp>
          <p:nvSpPr>
            <p:cNvPr id="327" name="Single Arrow"/>
            <p:cNvSpPr/>
            <p:nvPr/>
          </p:nvSpPr>
          <p:spPr>
            <a:xfrm rot="-5400000">
              <a:off x="4796215" y="5642500"/>
              <a:ext cx="250800" cy="228000"/>
            </a:xfrm>
            <a:custGeom>
              <a:avLst/>
              <a:gdLst/>
              <a:ahLst/>
              <a:cxnLst/>
              <a:pathLst>
                <a:path w="250800" h="228000">
                  <a:moveTo>
                    <a:pt x="0" y="114000"/>
                  </a:moveTo>
                  <a:lnTo>
                    <a:pt x="112860" y="0"/>
                  </a:lnTo>
                  <a:lnTo>
                    <a:pt x="112860" y="68400"/>
                  </a:lnTo>
                  <a:lnTo>
                    <a:pt x="250800" y="68400"/>
                  </a:lnTo>
                  <a:lnTo>
                    <a:pt x="250800" y="159600"/>
                  </a:lnTo>
                  <a:lnTo>
                    <a:pt x="112860" y="159600"/>
                  </a:lnTo>
                  <a:lnTo>
                    <a:pt x="112860" y="228000"/>
                  </a:lnTo>
                  <a:lnTo>
                    <a:pt x="0" y="114000"/>
                  </a:lnTo>
                  <a:close/>
                </a:path>
              </a:pathLst>
            </a:custGeom>
            <a:gradFill>
              <a:gsLst>
                <a:gs pos="0">
                  <a:srgbClr val="FFDF94"/>
                </a:gs>
                <a:gs pos="100000">
                  <a:srgbClr val="FFBF28"/>
                </a:gs>
              </a:gsLst>
              <a:lin ang="10800000" scaled="0"/>
            </a:gradFill>
            <a:ln w="7600" cap="flat">
              <a:noFill/>
              <a:miter lim="800000"/>
            </a:ln>
          </p:spPr>
        </p:sp>
        <p:grpSp>
          <p:nvGrpSpPr>
            <p:cNvPr id="328" name="Stop sign"/>
            <p:cNvGrpSpPr/>
            <p:nvPr/>
          </p:nvGrpSpPr>
          <p:grpSpPr>
            <a:xfrm>
              <a:off x="3014000" y="2808468"/>
              <a:ext cx="425600" cy="425600"/>
              <a:chOff x="3014000" y="2808468"/>
              <a:chExt cx="425600" cy="425600"/>
            </a:xfrm>
          </p:grpSpPr>
          <p:sp>
            <p:nvSpPr>
              <p:cNvPr id="329" name=""/>
              <p:cNvSpPr/>
              <p:nvPr/>
            </p:nvSpPr>
            <p:spPr>
              <a:xfrm>
                <a:off x="3014000" y="2808468"/>
                <a:ext cx="425600" cy="425600"/>
              </a:xfrm>
              <a:custGeom>
                <a:avLst/>
                <a:gdLst/>
                <a:ahLst/>
                <a:cxnLst/>
                <a:pathLst>
                  <a:path w="425600" h="425600" fill="none">
                    <a:moveTo>
                      <a:pt x="124655" y="425600"/>
                    </a:moveTo>
                    <a:lnTo>
                      <a:pt x="300944" y="425600"/>
                    </a:lnTo>
                    <a:lnTo>
                      <a:pt x="425600" y="300944"/>
                    </a:lnTo>
                    <a:lnTo>
                      <a:pt x="425600" y="124655"/>
                    </a:lnTo>
                    <a:lnTo>
                      <a:pt x="300944" y="0"/>
                    </a:lnTo>
                    <a:lnTo>
                      <a:pt x="124655" y="0"/>
                    </a:lnTo>
                    <a:lnTo>
                      <a:pt x="0" y="124655"/>
                    </a:lnTo>
                    <a:lnTo>
                      <a:pt x="0" y="300944"/>
                    </a:lnTo>
                    <a:lnTo>
                      <a:pt x="124655" y="425600"/>
                    </a:lnTo>
                    <a:close/>
                  </a:path>
                </a:pathLst>
              </a:custGeom>
              <a:gradFill>
                <a:gsLst>
                  <a:gs pos="0">
                    <a:srgbClr val="FF7174"/>
                  </a:gs>
                  <a:gs pos="100000">
                    <a:srgbClr val="DB0005"/>
                  </a:gs>
                </a:gsLst>
                <a:lin ang="5400000" scaled="0"/>
              </a:gradFill>
              <a:ln w="7600" cap="flat">
                <a:solidFill>
                  <a:srgbClr val="C10002"/>
                </a:solidFill>
                <a:bevel/>
              </a:ln>
            </p:spPr>
          </p:sp>
          <p:sp>
            <p:nvSpPr>
              <p:cNvPr id="330" name=""/>
              <p:cNvSpPr/>
              <p:nvPr/>
            </p:nvSpPr>
            <p:spPr>
              <a:xfrm>
                <a:off x="3036800" y="2831268"/>
                <a:ext cx="380000" cy="380000"/>
              </a:xfrm>
              <a:custGeom>
                <a:avLst/>
                <a:gdLst/>
                <a:ahLst/>
                <a:cxnLst/>
                <a:pathLst>
                  <a:path w="380000" h="380000">
                    <a:moveTo>
                      <a:pt x="111299" y="380000"/>
                    </a:moveTo>
                    <a:lnTo>
                      <a:pt x="268700" y="380000"/>
                    </a:lnTo>
                    <a:lnTo>
                      <a:pt x="380000" y="268700"/>
                    </a:lnTo>
                    <a:lnTo>
                      <a:pt x="380000" y="111299"/>
                    </a:lnTo>
                    <a:lnTo>
                      <a:pt x="268700" y="0"/>
                    </a:lnTo>
                    <a:lnTo>
                      <a:pt x="111299" y="0"/>
                    </a:lnTo>
                    <a:lnTo>
                      <a:pt x="0" y="111299"/>
                    </a:lnTo>
                    <a:lnTo>
                      <a:pt x="0" y="268700"/>
                    </a:lnTo>
                    <a:lnTo>
                      <a:pt x="111299" y="380000"/>
                    </a:lnTo>
                    <a:close/>
                  </a:path>
                </a:pathLst>
              </a:custGeom>
              <a:gradFill>
                <a:gsLst>
                  <a:gs pos="0">
                    <a:srgbClr val="FF7174"/>
                  </a:gs>
                  <a:gs pos="100000">
                    <a:srgbClr val="DB0005"/>
                  </a:gs>
                </a:gsLst>
                <a:lin ang="5400000" scaled="0"/>
              </a:gradFill>
              <a:ln w="7600" cap="flat">
                <a:solidFill>
                  <a:srgbClr val="C10002"/>
                </a:solidFill>
                <a:bevel/>
              </a:ln>
            </p:spPr>
          </p:sp>
          <p:sp>
            <p:nvSpPr>
              <p:cNvPr id="331" name=""/>
              <p:cNvSpPr/>
              <p:nvPr/>
            </p:nvSpPr>
            <p:spPr>
              <a:xfrm>
                <a:off x="3095615" y="2960350"/>
                <a:ext cx="262370" cy="119749"/>
              </a:xfrm>
              <a:custGeom>
                <a:avLst/>
                <a:gdLst/>
                <a:ahLst/>
                <a:cxnLst/>
                <a:pathLst>
                  <a:path w="262370" h="119749">
                    <a:moveTo>
                      <a:pt x="0" y="64058"/>
                    </a:moveTo>
                    <a:lnTo>
                      <a:pt x="11873" y="63049"/>
                    </a:lnTo>
                    <a:cubicBezTo>
                      <a:pt x="12435" y="67676"/>
                      <a:pt x="13744" y="71473"/>
                      <a:pt x="15802" y="74437"/>
                    </a:cubicBezTo>
                    <a:cubicBezTo>
                      <a:pt x="17859" y="77401"/>
                      <a:pt x="21052" y="79798"/>
                      <a:pt x="25380" y="81627"/>
                    </a:cubicBezTo>
                    <a:cubicBezTo>
                      <a:pt x="29714" y="83456"/>
                      <a:pt x="34586" y="84370"/>
                      <a:pt x="39997" y="84366"/>
                    </a:cubicBezTo>
                    <a:cubicBezTo>
                      <a:pt x="44806" y="84370"/>
                      <a:pt x="49052" y="83677"/>
                      <a:pt x="52734" y="82289"/>
                    </a:cubicBezTo>
                    <a:cubicBezTo>
                      <a:pt x="56416" y="80901"/>
                      <a:pt x="59152" y="79001"/>
                      <a:pt x="60949" y="76581"/>
                    </a:cubicBezTo>
                    <a:cubicBezTo>
                      <a:pt x="62747" y="74165"/>
                      <a:pt x="63645" y="71524"/>
                      <a:pt x="63645" y="68662"/>
                    </a:cubicBezTo>
                    <a:cubicBezTo>
                      <a:pt x="63645" y="65765"/>
                      <a:pt x="62781" y="63234"/>
                      <a:pt x="61046" y="61066"/>
                    </a:cubicBezTo>
                    <a:cubicBezTo>
                      <a:pt x="59317" y="58902"/>
                      <a:pt x="56458" y="57081"/>
                      <a:pt x="52474" y="55607"/>
                    </a:cubicBezTo>
                    <a:cubicBezTo>
                      <a:pt x="49920" y="54645"/>
                      <a:pt x="44267" y="53143"/>
                      <a:pt x="35516" y="51101"/>
                    </a:cubicBezTo>
                    <a:cubicBezTo>
                      <a:pt x="26768" y="49063"/>
                      <a:pt x="20640" y="47139"/>
                      <a:pt x="17131" y="45326"/>
                    </a:cubicBezTo>
                    <a:cubicBezTo>
                      <a:pt x="12585" y="43016"/>
                      <a:pt x="9200" y="40150"/>
                      <a:pt x="6969" y="36721"/>
                    </a:cubicBezTo>
                    <a:cubicBezTo>
                      <a:pt x="4738" y="33296"/>
                      <a:pt x="3621" y="29456"/>
                      <a:pt x="3621" y="25207"/>
                    </a:cubicBezTo>
                    <a:cubicBezTo>
                      <a:pt x="3621" y="20544"/>
                      <a:pt x="4985" y="16184"/>
                      <a:pt x="7713" y="12124"/>
                    </a:cubicBezTo>
                    <a:cubicBezTo>
                      <a:pt x="10441" y="8068"/>
                      <a:pt x="14427" y="4989"/>
                      <a:pt x="19665" y="2884"/>
                    </a:cubicBezTo>
                    <a:cubicBezTo>
                      <a:pt x="24907" y="783"/>
                      <a:pt x="30731" y="-269"/>
                      <a:pt x="37140" y="-273"/>
                    </a:cubicBezTo>
                    <a:cubicBezTo>
                      <a:pt x="44204" y="-269"/>
                      <a:pt x="50427" y="834"/>
                      <a:pt x="55819" y="3042"/>
                    </a:cubicBezTo>
                    <a:cubicBezTo>
                      <a:pt x="61212" y="5249"/>
                      <a:pt x="65356" y="8497"/>
                      <a:pt x="68257" y="12786"/>
                    </a:cubicBezTo>
                    <a:cubicBezTo>
                      <a:pt x="71158" y="17075"/>
                      <a:pt x="72719" y="21931"/>
                      <a:pt x="72935" y="27351"/>
                    </a:cubicBezTo>
                    <a:lnTo>
                      <a:pt x="60854" y="28234"/>
                    </a:lnTo>
                    <a:cubicBezTo>
                      <a:pt x="60203" y="22392"/>
                      <a:pt x="58003" y="17981"/>
                      <a:pt x="54258" y="14994"/>
                    </a:cubicBezTo>
                    <a:cubicBezTo>
                      <a:pt x="50514" y="12010"/>
                      <a:pt x="44979" y="10516"/>
                      <a:pt x="37661" y="10512"/>
                    </a:cubicBezTo>
                    <a:cubicBezTo>
                      <a:pt x="30040" y="10516"/>
                      <a:pt x="24487" y="11872"/>
                      <a:pt x="20997" y="14584"/>
                    </a:cubicBezTo>
                    <a:cubicBezTo>
                      <a:pt x="17512" y="17296"/>
                      <a:pt x="15767" y="20563"/>
                      <a:pt x="15767" y="24387"/>
                    </a:cubicBezTo>
                    <a:cubicBezTo>
                      <a:pt x="15767" y="27714"/>
                      <a:pt x="17005" y="30446"/>
                      <a:pt x="19473" y="32586"/>
                    </a:cubicBezTo>
                    <a:cubicBezTo>
                      <a:pt x="21901" y="34734"/>
                      <a:pt x="28234" y="36934"/>
                      <a:pt x="38475" y="39181"/>
                    </a:cubicBezTo>
                    <a:cubicBezTo>
                      <a:pt x="48716" y="41432"/>
                      <a:pt x="55746" y="43395"/>
                      <a:pt x="59554" y="45074"/>
                    </a:cubicBezTo>
                    <a:cubicBezTo>
                      <a:pt x="65096" y="47557"/>
                      <a:pt x="69190" y="50703"/>
                      <a:pt x="71831" y="54507"/>
                    </a:cubicBezTo>
                    <a:cubicBezTo>
                      <a:pt x="74472" y="58315"/>
                      <a:pt x="75794" y="62694"/>
                      <a:pt x="75794" y="67653"/>
                    </a:cubicBezTo>
                    <a:cubicBezTo>
                      <a:pt x="75794" y="72576"/>
                      <a:pt x="74343" y="77212"/>
                      <a:pt x="71442" y="81564"/>
                    </a:cubicBezTo>
                    <a:cubicBezTo>
                      <a:pt x="68541" y="85916"/>
                      <a:pt x="64373" y="89302"/>
                      <a:pt x="58939" y="91718"/>
                    </a:cubicBezTo>
                    <a:cubicBezTo>
                      <a:pt x="53501" y="94134"/>
                      <a:pt x="47384" y="95340"/>
                      <a:pt x="40585" y="95340"/>
                    </a:cubicBezTo>
                    <a:cubicBezTo>
                      <a:pt x="31968" y="95340"/>
                      <a:pt x="24747" y="94122"/>
                      <a:pt x="18921" y="91686"/>
                    </a:cubicBezTo>
                    <a:cubicBezTo>
                      <a:pt x="13095" y="89251"/>
                      <a:pt x="8525" y="85581"/>
                      <a:pt x="5214" y="80681"/>
                    </a:cubicBezTo>
                    <a:cubicBezTo>
                      <a:pt x="1903" y="75785"/>
                      <a:pt x="0" y="70243"/>
                      <a:pt x="0" y="64058"/>
                    </a:cubicBezTo>
                    <a:close/>
                  </a:path>
                  <a:path w="262370" h="119749">
                    <a:moveTo>
                      <a:pt x="117045" y="83609"/>
                    </a:moveTo>
                    <a:lnTo>
                      <a:pt x="118736" y="93637"/>
                    </a:lnTo>
                    <a:cubicBezTo>
                      <a:pt x="115444" y="94311"/>
                      <a:pt x="112501" y="94647"/>
                      <a:pt x="109899" y="94647"/>
                    </a:cubicBezTo>
                    <a:cubicBezTo>
                      <a:pt x="105657" y="94647"/>
                      <a:pt x="102364" y="93996"/>
                      <a:pt x="100024" y="92696"/>
                    </a:cubicBezTo>
                    <a:cubicBezTo>
                      <a:pt x="97687" y="91395"/>
                      <a:pt x="96042" y="89680"/>
                      <a:pt x="95088" y="87555"/>
                    </a:cubicBezTo>
                    <a:cubicBezTo>
                      <a:pt x="94134" y="85435"/>
                      <a:pt x="93659" y="80964"/>
                      <a:pt x="93659" y="74149"/>
                    </a:cubicBezTo>
                    <a:lnTo>
                      <a:pt x="93659" y="35613"/>
                    </a:lnTo>
                    <a:lnTo>
                      <a:pt x="85084" y="35613"/>
                    </a:lnTo>
                    <a:lnTo>
                      <a:pt x="85084" y="26784"/>
                    </a:lnTo>
                    <a:lnTo>
                      <a:pt x="93659" y="26784"/>
                    </a:lnTo>
                    <a:lnTo>
                      <a:pt x="93659" y="10196"/>
                    </a:lnTo>
                    <a:lnTo>
                      <a:pt x="105287" y="3385"/>
                    </a:lnTo>
                    <a:lnTo>
                      <a:pt x="105287" y="26784"/>
                    </a:lnTo>
                    <a:lnTo>
                      <a:pt x="117045" y="26784"/>
                    </a:lnTo>
                    <a:lnTo>
                      <a:pt x="117045" y="35613"/>
                    </a:lnTo>
                    <a:lnTo>
                      <a:pt x="105287" y="35613"/>
                    </a:lnTo>
                    <a:lnTo>
                      <a:pt x="105287" y="74780"/>
                    </a:lnTo>
                    <a:cubicBezTo>
                      <a:pt x="105287" y="78020"/>
                      <a:pt x="105495" y="80106"/>
                      <a:pt x="105904" y="81027"/>
                    </a:cubicBezTo>
                    <a:cubicBezTo>
                      <a:pt x="106314" y="81954"/>
                      <a:pt x="106990" y="82691"/>
                      <a:pt x="107920" y="83235"/>
                    </a:cubicBezTo>
                    <a:cubicBezTo>
                      <a:pt x="108850" y="83783"/>
                      <a:pt x="110183" y="84055"/>
                      <a:pt x="111912" y="84051"/>
                    </a:cubicBezTo>
                    <a:cubicBezTo>
                      <a:pt x="113213" y="84055"/>
                      <a:pt x="114923" y="83909"/>
                      <a:pt x="117045" y="83609"/>
                    </a:cubicBezTo>
                    <a:close/>
                  </a:path>
                  <a:path w="262370" h="119749">
                    <a:moveTo>
                      <a:pt x="124121" y="60274"/>
                    </a:moveTo>
                    <a:cubicBezTo>
                      <a:pt x="124121" y="47873"/>
                      <a:pt x="127672" y="38688"/>
                      <a:pt x="134775" y="32712"/>
                    </a:cubicBezTo>
                    <a:cubicBezTo>
                      <a:pt x="140711" y="27753"/>
                      <a:pt x="147941" y="25274"/>
                      <a:pt x="156470" y="25270"/>
                    </a:cubicBezTo>
                    <a:cubicBezTo>
                      <a:pt x="165955" y="25274"/>
                      <a:pt x="173709" y="28293"/>
                      <a:pt x="179728" y="34324"/>
                    </a:cubicBezTo>
                    <a:cubicBezTo>
                      <a:pt x="185751" y="40359"/>
                      <a:pt x="188760" y="48693"/>
                      <a:pt x="188760" y="59328"/>
                    </a:cubicBezTo>
                    <a:cubicBezTo>
                      <a:pt x="188760" y="67953"/>
                      <a:pt x="187430" y="74732"/>
                      <a:pt x="184765" y="79672"/>
                    </a:cubicBezTo>
                    <a:cubicBezTo>
                      <a:pt x="182101" y="84615"/>
                      <a:pt x="178227" y="88450"/>
                      <a:pt x="173137" y="91182"/>
                    </a:cubicBezTo>
                    <a:cubicBezTo>
                      <a:pt x="168050" y="93914"/>
                      <a:pt x="162494" y="95277"/>
                      <a:pt x="156470" y="95277"/>
                    </a:cubicBezTo>
                    <a:cubicBezTo>
                      <a:pt x="146813" y="95277"/>
                      <a:pt x="139009" y="92278"/>
                      <a:pt x="133053" y="86262"/>
                    </a:cubicBezTo>
                    <a:cubicBezTo>
                      <a:pt x="127101" y="80251"/>
                      <a:pt x="124121" y="71587"/>
                      <a:pt x="124121" y="60274"/>
                    </a:cubicBezTo>
                    <a:close/>
                  </a:path>
                  <a:path w="262370" h="119749">
                    <a:moveTo>
                      <a:pt x="136139" y="60274"/>
                    </a:moveTo>
                    <a:cubicBezTo>
                      <a:pt x="136139" y="68855"/>
                      <a:pt x="138068" y="75280"/>
                      <a:pt x="141923" y="79545"/>
                    </a:cubicBezTo>
                    <a:cubicBezTo>
                      <a:pt x="145778" y="83814"/>
                      <a:pt x="150627" y="85947"/>
                      <a:pt x="156470" y="85943"/>
                    </a:cubicBezTo>
                    <a:cubicBezTo>
                      <a:pt x="162278" y="85947"/>
                      <a:pt x="167106" y="83803"/>
                      <a:pt x="170961" y="79514"/>
                    </a:cubicBezTo>
                    <a:cubicBezTo>
                      <a:pt x="174816" y="75225"/>
                      <a:pt x="176740" y="68686"/>
                      <a:pt x="176740" y="59874"/>
                    </a:cubicBezTo>
                    <a:cubicBezTo>
                      <a:pt x="176740" y="51617"/>
                      <a:pt x="174805" y="45342"/>
                      <a:pt x="170927" y="41073"/>
                    </a:cubicBezTo>
                    <a:cubicBezTo>
                      <a:pt x="167051" y="36808"/>
                      <a:pt x="162233" y="34671"/>
                      <a:pt x="156470" y="34667"/>
                    </a:cubicBezTo>
                    <a:cubicBezTo>
                      <a:pt x="150627" y="34671"/>
                      <a:pt x="145778" y="36796"/>
                      <a:pt x="141923" y="41041"/>
                    </a:cubicBezTo>
                    <a:cubicBezTo>
                      <a:pt x="138068" y="45291"/>
                      <a:pt x="136139" y="51700"/>
                      <a:pt x="136139" y="60274"/>
                    </a:cubicBezTo>
                    <a:close/>
                  </a:path>
                  <a:path w="262370" h="119749">
                    <a:moveTo>
                      <a:pt x="202454" y="119433"/>
                    </a:moveTo>
                    <a:lnTo>
                      <a:pt x="202454" y="26784"/>
                    </a:lnTo>
                    <a:lnTo>
                      <a:pt x="213108" y="26784"/>
                    </a:lnTo>
                    <a:lnTo>
                      <a:pt x="213108" y="35487"/>
                    </a:lnTo>
                    <a:cubicBezTo>
                      <a:pt x="215623" y="32085"/>
                      <a:pt x="218457" y="29531"/>
                      <a:pt x="221619" y="27828"/>
                    </a:cubicBezTo>
                    <a:cubicBezTo>
                      <a:pt x="224781" y="26125"/>
                      <a:pt x="228615" y="25274"/>
                      <a:pt x="233116" y="25270"/>
                    </a:cubicBezTo>
                    <a:cubicBezTo>
                      <a:pt x="239006" y="25274"/>
                      <a:pt x="244206" y="26748"/>
                      <a:pt x="248708" y="29689"/>
                    </a:cubicBezTo>
                    <a:cubicBezTo>
                      <a:pt x="253211" y="32633"/>
                      <a:pt x="256615" y="36784"/>
                      <a:pt x="258909" y="42145"/>
                    </a:cubicBezTo>
                    <a:cubicBezTo>
                      <a:pt x="261204" y="47506"/>
                      <a:pt x="262370" y="53383"/>
                      <a:pt x="262370" y="59874"/>
                    </a:cubicBezTo>
                    <a:cubicBezTo>
                      <a:pt x="262370" y="66628"/>
                      <a:pt x="261085" y="72797"/>
                      <a:pt x="258549" y="78284"/>
                    </a:cubicBezTo>
                    <a:cubicBezTo>
                      <a:pt x="256018" y="83771"/>
                      <a:pt x="252337" y="87977"/>
                      <a:pt x="247509" y="90898"/>
                    </a:cubicBezTo>
                    <a:cubicBezTo>
                      <a:pt x="242679" y="93819"/>
                      <a:pt x="237602" y="95277"/>
                      <a:pt x="232273" y="95277"/>
                    </a:cubicBezTo>
                    <a:cubicBezTo>
                      <a:pt x="228378" y="95277"/>
                      <a:pt x="224883" y="94481"/>
                      <a:pt x="221785" y="92885"/>
                    </a:cubicBezTo>
                    <a:cubicBezTo>
                      <a:pt x="218686" y="91288"/>
                      <a:pt x="216142" y="89270"/>
                      <a:pt x="214148" y="86826"/>
                    </a:cubicBezTo>
                    <a:lnTo>
                      <a:pt x="214148" y="119433"/>
                    </a:lnTo>
                    <a:close/>
                  </a:path>
                  <a:path w="262370" h="119749">
                    <a:moveTo>
                      <a:pt x="213044" y="60652"/>
                    </a:moveTo>
                    <a:cubicBezTo>
                      <a:pt x="213044" y="69277"/>
                      <a:pt x="214841" y="75647"/>
                      <a:pt x="218437" y="79766"/>
                    </a:cubicBezTo>
                    <a:cubicBezTo>
                      <a:pt x="222032" y="83890"/>
                      <a:pt x="226383" y="85947"/>
                      <a:pt x="231492" y="85943"/>
                    </a:cubicBezTo>
                    <a:cubicBezTo>
                      <a:pt x="236693" y="85947"/>
                      <a:pt x="241142" y="83814"/>
                      <a:pt x="244845" y="79545"/>
                    </a:cubicBezTo>
                    <a:cubicBezTo>
                      <a:pt x="248550" y="75280"/>
                      <a:pt x="250397" y="68666"/>
                      <a:pt x="250397" y="59706"/>
                    </a:cubicBezTo>
                    <a:cubicBezTo>
                      <a:pt x="250397" y="51176"/>
                      <a:pt x="248592" y="44786"/>
                      <a:pt x="244973" y="40537"/>
                    </a:cubicBezTo>
                    <a:cubicBezTo>
                      <a:pt x="241355" y="36291"/>
                      <a:pt x="237034" y="34167"/>
                      <a:pt x="232013" y="34163"/>
                    </a:cubicBezTo>
                    <a:cubicBezTo>
                      <a:pt x="227035" y="34167"/>
                      <a:pt x="222628" y="36429"/>
                      <a:pt x="218796" y="40947"/>
                    </a:cubicBezTo>
                    <a:cubicBezTo>
                      <a:pt x="214965" y="45468"/>
                      <a:pt x="213044" y="52035"/>
                      <a:pt x="213044" y="606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FFFFFF"/>
                </a:solidFill>
                <a:bevel/>
              </a:ln>
            </p:spPr>
          </p:sp>
        </p:grpSp>
        <p:sp>
          <p:nvSpPr>
            <p:cNvPr id="332" name="Single Arrow"/>
            <p:cNvSpPr/>
            <p:nvPr/>
          </p:nvSpPr>
          <p:spPr>
            <a:xfrm rot="-5400000">
              <a:off x="3106716" y="2574388"/>
              <a:ext cx="240168" cy="228000"/>
            </a:xfrm>
            <a:custGeom>
              <a:avLst/>
              <a:gdLst/>
              <a:ahLst/>
              <a:cxnLst/>
              <a:pathLst>
                <a:path w="240168" h="228000">
                  <a:moveTo>
                    <a:pt x="0" y="114000"/>
                  </a:moveTo>
                  <a:lnTo>
                    <a:pt x="108076" y="0"/>
                  </a:lnTo>
                  <a:lnTo>
                    <a:pt x="108076" y="68400"/>
                  </a:lnTo>
                  <a:lnTo>
                    <a:pt x="240168" y="68400"/>
                  </a:lnTo>
                  <a:lnTo>
                    <a:pt x="240168" y="159600"/>
                  </a:lnTo>
                  <a:lnTo>
                    <a:pt x="108076" y="159600"/>
                  </a:lnTo>
                  <a:lnTo>
                    <a:pt x="108076" y="228000"/>
                  </a:lnTo>
                  <a:lnTo>
                    <a:pt x="0" y="114000"/>
                  </a:lnTo>
                  <a:close/>
                </a:path>
              </a:pathLst>
            </a:custGeom>
            <a:gradFill>
              <a:gsLst>
                <a:gs pos="0">
                  <a:srgbClr val="FFDF94"/>
                </a:gs>
                <a:gs pos="100000">
                  <a:srgbClr val="FFBF28"/>
                </a:gs>
              </a:gsLst>
              <a:lin ang="10800000" scaled="0"/>
            </a:gradFill>
            <a:ln w="7600" cap="flat">
              <a:noFill/>
              <a:miter lim="800000"/>
            </a:ln>
          </p:spPr>
        </p:sp>
        <p:sp>
          <p:nvSpPr>
            <p:cNvPr id="333" name="Single Arrow"/>
            <p:cNvSpPr/>
            <p:nvPr/>
          </p:nvSpPr>
          <p:spPr>
            <a:xfrm rot="-5400000">
              <a:off x="4655615" y="2621500"/>
              <a:ext cx="532000" cy="228000"/>
            </a:xfrm>
            <a:custGeom>
              <a:avLst/>
              <a:gdLst/>
              <a:ahLst/>
              <a:cxnLst/>
              <a:pathLst>
                <a:path w="532000" h="228000">
                  <a:moveTo>
                    <a:pt x="0" y="114000"/>
                  </a:moveTo>
                  <a:lnTo>
                    <a:pt x="114000" y="0"/>
                  </a:lnTo>
                  <a:lnTo>
                    <a:pt x="114000" y="68400"/>
                  </a:lnTo>
                  <a:lnTo>
                    <a:pt x="532000" y="68400"/>
                  </a:lnTo>
                  <a:lnTo>
                    <a:pt x="532000" y="159600"/>
                  </a:lnTo>
                  <a:lnTo>
                    <a:pt x="114000" y="159600"/>
                  </a:lnTo>
                  <a:lnTo>
                    <a:pt x="114000" y="228000"/>
                  </a:lnTo>
                  <a:lnTo>
                    <a:pt x="0" y="114000"/>
                  </a:lnTo>
                  <a:close/>
                </a:path>
              </a:pathLst>
            </a:custGeom>
            <a:gradFill>
              <a:gsLst>
                <a:gs pos="0">
                  <a:srgbClr val="FFDF94"/>
                </a:gs>
                <a:gs pos="100000">
                  <a:srgbClr val="FFBF28"/>
                </a:gs>
              </a:gsLst>
              <a:lin ang="10800000" scaled="0"/>
            </a:gradFill>
            <a:ln w="7600" cap="flat">
              <a:noFill/>
              <a:miter lim="800000"/>
            </a:ln>
          </p:spPr>
        </p:sp>
        <p:sp>
          <p:nvSpPr>
            <p:cNvPr id="334" name="Rounded rectangle"/>
            <p:cNvSpPr/>
            <p:nvPr/>
          </p:nvSpPr>
          <p:spPr>
            <a:xfrm>
              <a:off x="4465615" y="5881900"/>
              <a:ext cx="912000" cy="456000"/>
            </a:xfrm>
            <a:custGeom>
              <a:avLst/>
              <a:gdLst>
                <a:gd name="connsiteX0" fmla="*/ 456000 w 912000"/>
                <a:gd name="connsiteY0" fmla="*/ 456000 h 456000"/>
                <a:gd name="connsiteX1" fmla="*/ 456000 w 912000"/>
                <a:gd name="connsiteY1" fmla="*/ 0 h 456000"/>
                <a:gd name="connsiteX2" fmla="*/ 912000 w 912000"/>
                <a:gd name="connsiteY2" fmla="*/ 228000 h 456000"/>
                <a:gd name="connsiteX3" fmla="*/ 0 w 912000"/>
                <a:gd name="connsiteY3" fmla="*/ 228000 h 456000"/>
                <a:gd name="connsiteX4" fmla="*/ 456000 w 9120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2000" h="456000">
                  <a:moveTo>
                    <a:pt x="820800" y="456000"/>
                  </a:moveTo>
                  <a:cubicBezTo>
                    <a:pt x="871173" y="456000"/>
                    <a:pt x="912000" y="415170"/>
                    <a:pt x="912000" y="364800"/>
                  </a:cubicBezTo>
                  <a:lnTo>
                    <a:pt x="912000" y="91200"/>
                  </a:lnTo>
                  <a:cubicBezTo>
                    <a:pt x="912000" y="40830"/>
                    <a:pt x="871173" y="0"/>
                    <a:pt x="820800" y="0"/>
                  </a:cubicBezTo>
                  <a:lnTo>
                    <a:pt x="91200" y="0"/>
                  </a:lnTo>
                  <a:cubicBezTo>
                    <a:pt x="40830" y="0"/>
                    <a:pt x="0" y="40830"/>
                    <a:pt x="0" y="91200"/>
                  </a:cubicBezTo>
                  <a:lnTo>
                    <a:pt x="0" y="364800"/>
                  </a:lnTo>
                  <a:cubicBezTo>
                    <a:pt x="0" y="415170"/>
                    <a:pt x="40830" y="456000"/>
                    <a:pt x="91200" y="456000"/>
                  </a:cubicBezTo>
                  <a:lnTo>
                    <a:pt x="820800" y="456000"/>
                  </a:lnTo>
                  <a:close/>
                </a:path>
              </a:pathLst>
            </a:custGeom>
            <a:solidFill>
              <a:srgbClr val="F7E794"/>
            </a:solidFill>
            <a:ln w="7600" cap="flat">
              <a:solidFill>
                <a:srgbClr val="C0C0C0"/>
              </a:solidFill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 Emplacement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Breeding Center</a:t>
              </a:r>
            </a:p>
          </p:txBody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2013-12-01T22:07:35Z</dcterms:created>
  <dcterms:modified xsi:type="dcterms:W3CDTF">2013-12-01T22:07:35Z</dcterms:modified>
</cp:coreProperties>
</file>