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6" name="Group2826"/>
          <p:cNvGrpSpPr/>
          <p:nvPr/>
        </p:nvGrpSpPr>
        <p:grpSpPr>
          <a:xfrm>
            <a:off x="50000" y="286400"/>
            <a:ext cx="9044000" cy="6285200"/>
            <a:chOff x="50000" y="286400"/>
            <a:chExt cx="9044000" cy="6285200"/>
          </a:xfrm>
        </p:grpSpPr>
        <p:sp>
          <p:nvSpPr>
            <p:cNvPr id="247" name="ConnectLine"/>
            <p:cNvSpPr/>
            <p:nvPr/>
          </p:nvSpPr>
          <p:spPr>
            <a:xfrm>
              <a:off x="4420000" y="1525200"/>
              <a:ext cx="91200" cy="395200"/>
            </a:xfrm>
            <a:custGeom>
              <a:avLst/>
              <a:gdLst/>
              <a:ahLst/>
              <a:cxnLst/>
              <a:pathLst>
                <a:path w="912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912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49" name="ConnectLine"/>
            <p:cNvSpPr/>
            <p:nvPr/>
          </p:nvSpPr>
          <p:spPr>
            <a:xfrm>
              <a:off x="4420000" y="1525200"/>
              <a:ext cx="91200" cy="395200"/>
            </a:xfrm>
            <a:custGeom>
              <a:avLst/>
              <a:gdLst/>
              <a:ahLst/>
              <a:cxnLst/>
              <a:pathLst>
                <a:path w="91200" h="395200" fill="none">
                  <a:moveTo>
                    <a:pt x="0" y="0"/>
                  </a:moveTo>
                  <a:lnTo>
                    <a:pt x="0" y="395200"/>
                  </a:lnTo>
                  <a:lnTo>
                    <a:pt x="-912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1" name="ConnectLine"/>
            <p:cNvSpPr/>
            <p:nvPr/>
          </p:nvSpPr>
          <p:spPr>
            <a:xfrm>
              <a:off x="4420000" y="1525200"/>
              <a:ext cx="91200" cy="1003200"/>
            </a:xfrm>
            <a:custGeom>
              <a:avLst/>
              <a:gdLst/>
              <a:ahLst/>
              <a:cxnLst/>
              <a:pathLst>
                <a:path w="91200" h="1003200" fill="none">
                  <a:moveTo>
                    <a:pt x="0" y="0"/>
                  </a:moveTo>
                  <a:lnTo>
                    <a:pt x="0" y="1003200"/>
                  </a:lnTo>
                  <a:lnTo>
                    <a:pt x="912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3" name="ConnectLine"/>
            <p:cNvSpPr/>
            <p:nvPr/>
          </p:nvSpPr>
          <p:spPr>
            <a:xfrm>
              <a:off x="4420000" y="1525200"/>
              <a:ext cx="3268000" cy="1398400"/>
            </a:xfrm>
            <a:custGeom>
              <a:avLst/>
              <a:gdLst/>
              <a:ahLst/>
              <a:cxnLst/>
              <a:pathLst>
                <a:path w="3268000" h="1398400" fill="none">
                  <a:moveTo>
                    <a:pt x="0" y="0"/>
                  </a:moveTo>
                  <a:lnTo>
                    <a:pt x="0" y="1307200"/>
                  </a:lnTo>
                  <a:lnTo>
                    <a:pt x="-3268000" y="1307200"/>
                  </a:lnTo>
                  <a:lnTo>
                    <a:pt x="-32680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5" name="ConnectLine"/>
            <p:cNvSpPr/>
            <p:nvPr/>
          </p:nvSpPr>
          <p:spPr>
            <a:xfrm>
              <a:off x="4420000" y="1525200"/>
              <a:ext cx="1960800" cy="1398400"/>
            </a:xfrm>
            <a:custGeom>
              <a:avLst/>
              <a:gdLst/>
              <a:ahLst/>
              <a:cxnLst/>
              <a:pathLst>
                <a:path w="1960800" h="1398400" fill="none">
                  <a:moveTo>
                    <a:pt x="0" y="0"/>
                  </a:moveTo>
                  <a:lnTo>
                    <a:pt x="0" y="1307200"/>
                  </a:lnTo>
                  <a:lnTo>
                    <a:pt x="-1960800" y="1307200"/>
                  </a:lnTo>
                  <a:lnTo>
                    <a:pt x="-19608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7" name="ConnectLine"/>
            <p:cNvSpPr/>
            <p:nvPr/>
          </p:nvSpPr>
          <p:spPr>
            <a:xfrm>
              <a:off x="4420000" y="1525200"/>
              <a:ext cx="653600" cy="1398400"/>
            </a:xfrm>
            <a:custGeom>
              <a:avLst/>
              <a:gdLst/>
              <a:ahLst/>
              <a:cxnLst/>
              <a:pathLst>
                <a:path w="653600" h="1398400" fill="none">
                  <a:moveTo>
                    <a:pt x="0" y="0"/>
                  </a:moveTo>
                  <a:lnTo>
                    <a:pt x="0" y="1307200"/>
                  </a:lnTo>
                  <a:lnTo>
                    <a:pt x="-653600" y="1307200"/>
                  </a:lnTo>
                  <a:lnTo>
                    <a:pt x="-6536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59" name="ConnectLine"/>
            <p:cNvSpPr/>
            <p:nvPr/>
          </p:nvSpPr>
          <p:spPr>
            <a:xfrm>
              <a:off x="1152000" y="3349200"/>
              <a:ext cx="197600" cy="395200"/>
            </a:xfrm>
            <a:custGeom>
              <a:avLst/>
              <a:gdLst/>
              <a:ahLst/>
              <a:cxnLst/>
              <a:pathLst>
                <a:path w="197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395200"/>
                  </a:lnTo>
                  <a:lnTo>
                    <a:pt x="-197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1" name="ConnectLine"/>
            <p:cNvSpPr/>
            <p:nvPr/>
          </p:nvSpPr>
          <p:spPr>
            <a:xfrm>
              <a:off x="1152000" y="3349200"/>
              <a:ext cx="197600" cy="1003200"/>
            </a:xfrm>
            <a:custGeom>
              <a:avLst/>
              <a:gdLst/>
              <a:ahLst/>
              <a:cxnLst/>
              <a:pathLst>
                <a:path w="197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003200"/>
                  </a:lnTo>
                  <a:lnTo>
                    <a:pt x="-197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3" name="ConnectLine"/>
            <p:cNvSpPr/>
            <p:nvPr/>
          </p:nvSpPr>
          <p:spPr>
            <a:xfrm>
              <a:off x="1152000" y="3349200"/>
              <a:ext cx="197600" cy="1611200"/>
            </a:xfrm>
            <a:custGeom>
              <a:avLst/>
              <a:gdLst/>
              <a:ahLst/>
              <a:cxnLst/>
              <a:pathLst>
                <a:path w="197600" h="1611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611200"/>
                  </a:lnTo>
                  <a:lnTo>
                    <a:pt x="-197600" y="161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5" name="ConnectLine"/>
            <p:cNvSpPr/>
            <p:nvPr/>
          </p:nvSpPr>
          <p:spPr>
            <a:xfrm>
              <a:off x="1152000" y="3349200"/>
              <a:ext cx="197600" cy="2219200"/>
            </a:xfrm>
            <a:custGeom>
              <a:avLst/>
              <a:gdLst/>
              <a:ahLst/>
              <a:cxnLst/>
              <a:pathLst>
                <a:path w="197600" h="2219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2219200"/>
                  </a:lnTo>
                  <a:lnTo>
                    <a:pt x="-197600" y="221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7" name="ConnectLine"/>
            <p:cNvSpPr/>
            <p:nvPr/>
          </p:nvSpPr>
          <p:spPr>
            <a:xfrm>
              <a:off x="2459200" y="3349200"/>
              <a:ext cx="197600" cy="395200"/>
            </a:xfrm>
            <a:custGeom>
              <a:avLst/>
              <a:gdLst/>
              <a:ahLst/>
              <a:cxnLst/>
              <a:pathLst>
                <a:path w="197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395200"/>
                  </a:lnTo>
                  <a:lnTo>
                    <a:pt x="-197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69" name="ConnectLine"/>
            <p:cNvSpPr/>
            <p:nvPr/>
          </p:nvSpPr>
          <p:spPr>
            <a:xfrm>
              <a:off x="2459200" y="3349200"/>
              <a:ext cx="197600" cy="1003200"/>
            </a:xfrm>
            <a:custGeom>
              <a:avLst/>
              <a:gdLst/>
              <a:ahLst/>
              <a:cxnLst/>
              <a:pathLst>
                <a:path w="197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003200"/>
                  </a:lnTo>
                  <a:lnTo>
                    <a:pt x="-197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1" name="ConnectLine"/>
            <p:cNvSpPr/>
            <p:nvPr/>
          </p:nvSpPr>
          <p:spPr>
            <a:xfrm>
              <a:off x="2459200" y="3349200"/>
              <a:ext cx="197600" cy="1611200"/>
            </a:xfrm>
            <a:custGeom>
              <a:avLst/>
              <a:gdLst/>
              <a:ahLst/>
              <a:cxnLst/>
              <a:pathLst>
                <a:path w="197600" h="1611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611200"/>
                  </a:lnTo>
                  <a:lnTo>
                    <a:pt x="-197600" y="161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3" name="ConnectLine"/>
            <p:cNvSpPr/>
            <p:nvPr/>
          </p:nvSpPr>
          <p:spPr>
            <a:xfrm>
              <a:off x="2459200" y="3349200"/>
              <a:ext cx="197600" cy="2219200"/>
            </a:xfrm>
            <a:custGeom>
              <a:avLst/>
              <a:gdLst/>
              <a:ahLst/>
              <a:cxnLst/>
              <a:pathLst>
                <a:path w="197600" h="2219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2219200"/>
                  </a:lnTo>
                  <a:lnTo>
                    <a:pt x="-197600" y="221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5" name="ConnectLine"/>
            <p:cNvSpPr/>
            <p:nvPr/>
          </p:nvSpPr>
          <p:spPr>
            <a:xfrm>
              <a:off x="3766400" y="3349200"/>
              <a:ext cx="197600" cy="395200"/>
            </a:xfrm>
            <a:custGeom>
              <a:avLst/>
              <a:gdLst/>
              <a:ahLst/>
              <a:cxnLst/>
              <a:pathLst>
                <a:path w="197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395200"/>
                  </a:lnTo>
                  <a:lnTo>
                    <a:pt x="-197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7" name="ConnectLine"/>
            <p:cNvSpPr/>
            <p:nvPr/>
          </p:nvSpPr>
          <p:spPr>
            <a:xfrm>
              <a:off x="3766400" y="3349200"/>
              <a:ext cx="197600" cy="1003200"/>
            </a:xfrm>
            <a:custGeom>
              <a:avLst/>
              <a:gdLst/>
              <a:ahLst/>
              <a:cxnLst/>
              <a:pathLst>
                <a:path w="197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003200"/>
                  </a:lnTo>
                  <a:lnTo>
                    <a:pt x="-197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79" name="ConnectLine"/>
            <p:cNvSpPr/>
            <p:nvPr/>
          </p:nvSpPr>
          <p:spPr>
            <a:xfrm>
              <a:off x="3766400" y="3349200"/>
              <a:ext cx="197600" cy="1611200"/>
            </a:xfrm>
            <a:custGeom>
              <a:avLst/>
              <a:gdLst/>
              <a:ahLst/>
              <a:cxnLst/>
              <a:pathLst>
                <a:path w="197600" h="1611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611200"/>
                  </a:lnTo>
                  <a:lnTo>
                    <a:pt x="-197600" y="161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81" name="ConnectLine"/>
            <p:cNvSpPr/>
            <p:nvPr/>
          </p:nvSpPr>
          <p:spPr>
            <a:xfrm>
              <a:off x="4420000" y="1525200"/>
              <a:ext cx="653600" cy="1398400"/>
            </a:xfrm>
            <a:custGeom>
              <a:avLst/>
              <a:gdLst/>
              <a:ahLst/>
              <a:cxnLst/>
              <a:pathLst>
                <a:path w="653600" h="1398400" fill="none">
                  <a:moveTo>
                    <a:pt x="0" y="0"/>
                  </a:moveTo>
                  <a:lnTo>
                    <a:pt x="0" y="1307200"/>
                  </a:lnTo>
                  <a:lnTo>
                    <a:pt x="653600" y="1307200"/>
                  </a:lnTo>
                  <a:lnTo>
                    <a:pt x="6536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83" name="ConnectLine"/>
            <p:cNvSpPr/>
            <p:nvPr/>
          </p:nvSpPr>
          <p:spPr>
            <a:xfrm>
              <a:off x="4420000" y="1525200"/>
              <a:ext cx="1960800" cy="1398400"/>
            </a:xfrm>
            <a:custGeom>
              <a:avLst/>
              <a:gdLst/>
              <a:ahLst/>
              <a:cxnLst/>
              <a:pathLst>
                <a:path w="1960800" h="1398400" fill="none">
                  <a:moveTo>
                    <a:pt x="0" y="0"/>
                  </a:moveTo>
                  <a:lnTo>
                    <a:pt x="0" y="1307200"/>
                  </a:lnTo>
                  <a:lnTo>
                    <a:pt x="1960800" y="1307200"/>
                  </a:lnTo>
                  <a:lnTo>
                    <a:pt x="19608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85" name="ConnectLine"/>
            <p:cNvSpPr/>
            <p:nvPr/>
          </p:nvSpPr>
          <p:spPr>
            <a:xfrm>
              <a:off x="5073600" y="3349200"/>
              <a:ext cx="197600" cy="395200"/>
            </a:xfrm>
            <a:custGeom>
              <a:avLst/>
              <a:gdLst/>
              <a:ahLst/>
              <a:cxnLst/>
              <a:pathLst>
                <a:path w="197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395200"/>
                  </a:lnTo>
                  <a:lnTo>
                    <a:pt x="-197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87" name="ConnectLine"/>
            <p:cNvSpPr/>
            <p:nvPr/>
          </p:nvSpPr>
          <p:spPr>
            <a:xfrm>
              <a:off x="5073600" y="3349200"/>
              <a:ext cx="197600" cy="2827200"/>
            </a:xfrm>
            <a:custGeom>
              <a:avLst/>
              <a:gdLst/>
              <a:ahLst/>
              <a:cxnLst/>
              <a:pathLst>
                <a:path w="197600" h="2827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2827200"/>
                  </a:lnTo>
                  <a:lnTo>
                    <a:pt x="-197600" y="2827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89" name="ConnectLine"/>
            <p:cNvSpPr/>
            <p:nvPr/>
          </p:nvSpPr>
          <p:spPr>
            <a:xfrm>
              <a:off x="4420000" y="1525200"/>
              <a:ext cx="3268000" cy="1398400"/>
            </a:xfrm>
            <a:custGeom>
              <a:avLst/>
              <a:gdLst/>
              <a:ahLst/>
              <a:cxnLst/>
              <a:pathLst>
                <a:path w="3268000" h="1398400" fill="none">
                  <a:moveTo>
                    <a:pt x="0" y="0"/>
                  </a:moveTo>
                  <a:lnTo>
                    <a:pt x="0" y="1307200"/>
                  </a:lnTo>
                  <a:lnTo>
                    <a:pt x="3268000" y="1307200"/>
                  </a:lnTo>
                  <a:lnTo>
                    <a:pt x="3268000" y="13984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91" name="ConnectLine"/>
            <p:cNvSpPr/>
            <p:nvPr/>
          </p:nvSpPr>
          <p:spPr>
            <a:xfrm>
              <a:off x="7688000" y="3349200"/>
              <a:ext cx="197600" cy="395200"/>
            </a:xfrm>
            <a:custGeom>
              <a:avLst/>
              <a:gdLst/>
              <a:ahLst/>
              <a:cxnLst/>
              <a:pathLst>
                <a:path w="197600" h="395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395200"/>
                  </a:lnTo>
                  <a:lnTo>
                    <a:pt x="-197600" y="395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93" name="ConnectLine"/>
            <p:cNvSpPr/>
            <p:nvPr/>
          </p:nvSpPr>
          <p:spPr>
            <a:xfrm>
              <a:off x="7688000" y="3349200"/>
              <a:ext cx="197600" cy="1003200"/>
            </a:xfrm>
            <a:custGeom>
              <a:avLst/>
              <a:gdLst/>
              <a:ahLst/>
              <a:cxnLst/>
              <a:pathLst>
                <a:path w="197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003200"/>
                  </a:lnTo>
                  <a:lnTo>
                    <a:pt x="-197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95" name="ConnectLine"/>
            <p:cNvSpPr/>
            <p:nvPr/>
          </p:nvSpPr>
          <p:spPr>
            <a:xfrm>
              <a:off x="5073600" y="3349200"/>
              <a:ext cx="197600" cy="2219200"/>
            </a:xfrm>
            <a:custGeom>
              <a:avLst/>
              <a:gdLst/>
              <a:ahLst/>
              <a:cxnLst/>
              <a:pathLst>
                <a:path w="197600" h="2219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2219200"/>
                  </a:lnTo>
                  <a:lnTo>
                    <a:pt x="-197600" y="2219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97" name="ConnectLine"/>
            <p:cNvSpPr/>
            <p:nvPr/>
          </p:nvSpPr>
          <p:spPr>
            <a:xfrm>
              <a:off x="5073600" y="3349200"/>
              <a:ext cx="197600" cy="1611200"/>
            </a:xfrm>
            <a:custGeom>
              <a:avLst/>
              <a:gdLst/>
              <a:ahLst/>
              <a:cxnLst/>
              <a:pathLst>
                <a:path w="197600" h="1611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611200"/>
                  </a:lnTo>
                  <a:lnTo>
                    <a:pt x="-197600" y="1611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299" name="ConnectLine"/>
            <p:cNvSpPr/>
            <p:nvPr/>
          </p:nvSpPr>
          <p:spPr>
            <a:xfrm>
              <a:off x="5073600" y="3349200"/>
              <a:ext cx="197600" cy="1003200"/>
            </a:xfrm>
            <a:custGeom>
              <a:avLst/>
              <a:gdLst/>
              <a:ahLst/>
              <a:cxnLst/>
              <a:pathLst>
                <a:path w="197600" h="1003200" fill="none">
                  <a:moveTo>
                    <a:pt x="0" y="0"/>
                  </a:moveTo>
                  <a:lnTo>
                    <a:pt x="0" y="91200"/>
                  </a:lnTo>
                  <a:lnTo>
                    <a:pt x="-288800" y="91200"/>
                  </a:lnTo>
                  <a:lnTo>
                    <a:pt x="-288800" y="1003200"/>
                  </a:lnTo>
                  <a:lnTo>
                    <a:pt x="-197600" y="1003200"/>
                  </a:lnTo>
                </a:path>
              </a:pathLst>
            </a:custGeom>
            <a:noFill/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11630" name="Rectangle"/>
            <p:cNvSpPr/>
            <p:nvPr/>
          </p:nvSpPr>
          <p:spPr>
            <a:xfrm>
              <a:off x="7787788" y="6347286"/>
              <a:ext cx="820800" cy="152000"/>
            </a:xfrm>
            <a:custGeom>
              <a:avLst/>
              <a:gdLst/>
              <a:ahLst/>
              <a:cxnLst/>
              <a:rect l="l" t="t" r="r" b="b"/>
              <a:pathLst>
                <a:path w="820800" h="152000">
                  <a:moveTo>
                    <a:pt x="0" y="0"/>
                  </a:moveTo>
                  <a:lnTo>
                    <a:pt x="820800" y="0"/>
                  </a:lnTo>
                  <a:lnTo>
                    <a:pt x="820800" y="152000"/>
                  </a:lnTo>
                  <a:lnTo>
                    <a:pt x="0" y="152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Page 1</a:t>
              </a:r>
            </a:p>
          </p:txBody>
        </p:sp>
        <p:grpSp>
          <p:nvGrpSpPr>
            <p:cNvPr id="690" name="Border"/>
            <p:cNvGrpSpPr/>
            <p:nvPr/>
          </p:nvGrpSpPr>
          <p:grpSpPr>
            <a:xfrm>
              <a:off x="57600" y="218000"/>
              <a:ext cx="9028800" cy="6384000"/>
              <a:chOff x="57600" y="218000"/>
              <a:chExt cx="9028800" cy="6384000"/>
            </a:xfrm>
          </p:grpSpPr>
          <p:sp>
            <p:nvSpPr>
              <p:cNvPr id="691" name=""/>
              <p:cNvSpPr/>
              <p:nvPr/>
            </p:nvSpPr>
            <p:spPr>
              <a:xfrm>
                <a:off x="57600" y="6488000"/>
                <a:ext cx="9028800" cy="76000"/>
              </a:xfrm>
              <a:custGeom>
                <a:avLst/>
                <a:gdLst/>
                <a:ahLst/>
                <a:cxnLst/>
                <a:pathLst>
                  <a:path w="9028800" h="76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76000"/>
                    </a:lnTo>
                    <a:lnTo>
                      <a:pt x="0" y="76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grpSp>
            <p:nvGrpSpPr>
              <p:cNvPr id="2827" name="Group 2827"/>
              <p:cNvGrpSpPr/>
              <p:nvPr/>
            </p:nvGrpSpPr>
            <p:grpSpPr>
              <a:xfrm>
                <a:off x="57600" y="370000"/>
                <a:ext cx="9028800" cy="380000"/>
                <a:chOff x="57600" y="370000"/>
                <a:chExt cx="9028800" cy="380000"/>
              </a:xfrm>
            </p:grpSpPr>
            <p:sp>
              <p:nvSpPr>
                <p:cNvPr id="692" name=""/>
                <p:cNvSpPr/>
                <p:nvPr/>
              </p:nvSpPr>
              <p:spPr>
                <a:xfrm>
                  <a:off x="57600" y="370000"/>
                  <a:ext cx="9028800" cy="380000"/>
                </a:xfrm>
                <a:custGeom>
                  <a:avLst/>
                  <a:gdLst/>
                  <a:ahLst/>
                  <a:cxnLst/>
                  <a:pathLst>
                    <a:path w="9028800" h="3800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380000"/>
                      </a:lnTo>
                      <a:lnTo>
                        <a:pt x="0" y="38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7CEEB"/>
                </a:solidFill>
                <a:ln w="7600" cap="flat">
                  <a:solidFill>
                    <a:srgbClr val="87CEEB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40000"/>
                    </a:srgbClr>
                  </a:outerShdw>
                </a:effectLst>
              </p:spPr>
            </p:sp>
            <p:sp>
              <p:nvSpPr>
                <p:cNvPr id="2828" name="Text 2828"/>
                <p:cNvSpPr txBox="1"/>
                <p:nvPr/>
              </p:nvSpPr>
              <p:spPr>
                <a:xfrm>
                  <a:off x="779904" y="370000"/>
                  <a:ext cx="5236704" cy="3800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l"/>
                  <a:r>
                    <a:rPr sz="1520">
                      <a:solidFill>
                        <a:srgbClr val="000000"/>
                      </a:solidFill>
                      <a:latin typeface="Arial"/>
                    </a:rPr>
                    <a:t>Matrix Organizational Chart</a:t>
                  </a:r>
                </a:p>
              </p:txBody>
            </p:sp>
            <p:sp>
              <p:nvSpPr>
                <p:cNvPr id="2829" name="Text 2829"/>
                <p:cNvSpPr txBox="1"/>
                <p:nvPr/>
              </p:nvSpPr>
              <p:spPr>
                <a:xfrm>
                  <a:off x="5926319" y="370000"/>
                  <a:ext cx="3069792" cy="380000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Company/Date</a:t>
                  </a:r>
                </a:p>
              </p:txBody>
            </p:sp>
          </p:grpSp>
          <p:sp>
            <p:nvSpPr>
              <p:cNvPr id="693" name=""/>
              <p:cNvSpPr/>
              <p:nvPr/>
            </p:nvSpPr>
            <p:spPr>
              <a:xfrm>
                <a:off x="171600" y="294000"/>
                <a:ext cx="532000" cy="532000"/>
              </a:xfrm>
              <a:custGeom>
                <a:avLst/>
                <a:gdLst/>
                <a:ahLst/>
                <a:cxnLst/>
                <a:pathLst>
                  <a:path w="532000" h="53200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532000"/>
                    </a:lnTo>
                    <a:lnTo>
                      <a:pt x="0" y="53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B874B"/>
                  </a:gs>
                  <a:gs pos="100000">
                    <a:srgbClr val="D2691E"/>
                  </a:gs>
                </a:gsLst>
                <a:lin ang="5400000" scaled="0"/>
              </a:gradFill>
              <a:ln w="7600" cap="flat">
                <a:solidFill>
                  <a:srgbClr val="D2691E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694" name=""/>
              <p:cNvSpPr/>
              <p:nvPr/>
            </p:nvSpPr>
            <p:spPr>
              <a:xfrm>
                <a:off x="6919487" y="6320800"/>
                <a:ext cx="2166912" cy="243200"/>
              </a:xfrm>
              <a:custGeom>
                <a:avLst/>
                <a:gdLst/>
                <a:ahLst/>
                <a:cxnLst/>
                <a:rect l="l" t="t" r="r" b="b"/>
                <a:pathLst>
                  <a:path w="2166912" h="243200">
                    <a:moveTo>
                      <a:pt x="0" y="0"/>
                    </a:moveTo>
                    <a:lnTo>
                      <a:pt x="2166912" y="0"/>
                    </a:lnTo>
                    <a:lnTo>
                      <a:pt x="2166912" y="243200"/>
                    </a:lnTo>
                    <a:lnTo>
                      <a:pt x="0" y="2432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B874B"/>
                  </a:gs>
                  <a:gs pos="100000">
                    <a:srgbClr val="D2691E"/>
                  </a:gs>
                </a:gsLst>
                <a:lin ang="5400000" scaled="0"/>
              </a:gradFill>
              <a:ln w="7600" cap="flat">
                <a:solidFill>
                  <a:srgbClr val="D2691E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Company/Date</a:t>
                </a:r>
              </a:p>
            </p:txBody>
          </p:sp>
        </p:grpSp>
        <p:sp>
          <p:nvSpPr>
            <p:cNvPr id="245" name="Simple Card 3"/>
            <p:cNvSpPr/>
            <p:nvPr/>
          </p:nvSpPr>
          <p:spPr>
            <a:xfrm>
              <a:off x="3857600" y="1099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FBDD1"/>
                </a:gs>
                <a:gs pos="100000">
                  <a:srgbClr val="358EA6"/>
                </a:gs>
              </a:gsLst>
              <a:lin ang="5400000" scaled="0"/>
            </a:gradFill>
            <a:ln w="7600" cap="flat">
              <a:solidFill>
                <a:srgbClr val="358EA6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Fire Chief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88" name="Simple Card 3"/>
            <p:cNvSpPr/>
            <p:nvPr/>
          </p:nvSpPr>
          <p:spPr>
            <a:xfrm>
              <a:off x="7125600" y="292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EBCE"/>
                </a:gs>
                <a:gs pos="100000">
                  <a:srgbClr val="FFDEAD"/>
                </a:gs>
              </a:gsLst>
              <a:lin ang="5400000" scaled="0"/>
            </a:gradFill>
            <a:ln w="7600" cap="flat">
              <a:solidFill>
                <a:srgbClr val="FFDEA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Code Enforcement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92" name="Simple Card 3"/>
            <p:cNvSpPr/>
            <p:nvPr/>
          </p:nvSpPr>
          <p:spPr>
            <a:xfrm>
              <a:off x="7490400" y="4139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EBCE"/>
                </a:gs>
                <a:gs pos="100000">
                  <a:srgbClr val="FFDEAD"/>
                </a:gs>
              </a:gsLst>
              <a:lin ang="5400000" scaled="0"/>
            </a:gradFill>
            <a:ln w="7600" cap="flat">
              <a:solidFill>
                <a:srgbClr val="FFDEA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Code Enforcement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90" name="Simple Card 3"/>
            <p:cNvSpPr/>
            <p:nvPr/>
          </p:nvSpPr>
          <p:spPr>
            <a:xfrm>
              <a:off x="7490400" y="3531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EBCE"/>
                </a:gs>
                <a:gs pos="100000">
                  <a:srgbClr val="FFDEAD"/>
                </a:gs>
              </a:gsLst>
              <a:lin ang="5400000" scaled="0"/>
            </a:gradFill>
            <a:ln w="7600" cap="flat">
              <a:solidFill>
                <a:srgbClr val="FFDEA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Code Enforcement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82" name="Simple Card 3"/>
            <p:cNvSpPr/>
            <p:nvPr/>
          </p:nvSpPr>
          <p:spPr>
            <a:xfrm>
              <a:off x="5818400" y="292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Free Marshall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80" name="Simple Card 3"/>
            <p:cNvSpPr/>
            <p:nvPr/>
          </p:nvSpPr>
          <p:spPr>
            <a:xfrm>
              <a:off x="4511200" y="292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Training Officer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86" name="Simple Card 3"/>
            <p:cNvSpPr/>
            <p:nvPr/>
          </p:nvSpPr>
          <p:spPr>
            <a:xfrm>
              <a:off x="4876000" y="596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Inspector</a:t>
              </a:r>
            </a:p>
          </p:txBody>
        </p:sp>
        <p:sp>
          <p:nvSpPr>
            <p:cNvPr id="284" name="Simple Card 3"/>
            <p:cNvSpPr/>
            <p:nvPr/>
          </p:nvSpPr>
          <p:spPr>
            <a:xfrm>
              <a:off x="4876000" y="3531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Inspector</a:t>
              </a:r>
            </a:p>
          </p:txBody>
        </p:sp>
        <p:sp>
          <p:nvSpPr>
            <p:cNvPr id="298" name="Simple Card 3"/>
            <p:cNvSpPr/>
            <p:nvPr/>
          </p:nvSpPr>
          <p:spPr>
            <a:xfrm>
              <a:off x="4876000" y="4139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Inspector</a:t>
              </a:r>
            </a:p>
          </p:txBody>
        </p:sp>
        <p:sp>
          <p:nvSpPr>
            <p:cNvPr id="296" name="Simple Card 3"/>
            <p:cNvSpPr/>
            <p:nvPr/>
          </p:nvSpPr>
          <p:spPr>
            <a:xfrm>
              <a:off x="4876000" y="4747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Inspector</a:t>
              </a:r>
            </a:p>
          </p:txBody>
        </p:sp>
        <p:sp>
          <p:nvSpPr>
            <p:cNvPr id="294" name="Simple Card 3"/>
            <p:cNvSpPr/>
            <p:nvPr/>
          </p:nvSpPr>
          <p:spPr>
            <a:xfrm>
              <a:off x="4876000" y="5355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DAEEF3"/>
                </a:gs>
                <a:gs pos="100000">
                  <a:srgbClr val="C1E2EB"/>
                </a:gs>
              </a:gsLst>
              <a:lin ang="5400000" scaled="0"/>
            </a:gradFill>
            <a:ln w="7600" cap="flat">
              <a:solidFill>
                <a:srgbClr val="C1E2EB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Inspector</a:t>
              </a:r>
            </a:p>
          </p:txBody>
        </p:sp>
        <p:sp>
          <p:nvSpPr>
            <p:cNvPr id="256" name="Simple Card 3"/>
            <p:cNvSpPr/>
            <p:nvPr/>
          </p:nvSpPr>
          <p:spPr>
            <a:xfrm>
              <a:off x="3204000" y="292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1C6F1"/>
                </a:gs>
                <a:gs pos="100000">
                  <a:srgbClr val="5B87E1"/>
                </a:gs>
              </a:gsLst>
              <a:lin ang="5400000" scaled="0"/>
            </a:gradFill>
            <a:ln w="7600" cap="flat">
              <a:solidFill>
                <a:srgbClr val="5B87E1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Blue Shift C</a:t>
              </a:r>
            </a:p>
          </p:txBody>
        </p:sp>
        <p:sp>
          <p:nvSpPr>
            <p:cNvPr id="278" name="Simple Card 3"/>
            <p:cNvSpPr/>
            <p:nvPr/>
          </p:nvSpPr>
          <p:spPr>
            <a:xfrm>
              <a:off x="3568800" y="4747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C5D4F4"/>
                </a:gs>
                <a:gs pos="100000">
                  <a:srgbClr val="9EB8ED"/>
                </a:gs>
              </a:gsLst>
              <a:lin ang="5400000" scaled="0"/>
            </a:gradFill>
            <a:ln w="7600" cap="flat">
              <a:solidFill>
                <a:srgbClr val="9EB8E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Apparatus Operators</a:t>
              </a:r>
            </a:p>
          </p:txBody>
        </p:sp>
        <p:sp>
          <p:nvSpPr>
            <p:cNvPr id="276" name="Simple Card 3"/>
            <p:cNvSpPr/>
            <p:nvPr/>
          </p:nvSpPr>
          <p:spPr>
            <a:xfrm>
              <a:off x="3568800" y="4139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C5D4F4"/>
                </a:gs>
                <a:gs pos="100000">
                  <a:srgbClr val="9EB8ED"/>
                </a:gs>
              </a:gsLst>
              <a:lin ang="5400000" scaled="0"/>
            </a:gradFill>
            <a:ln w="7600" cap="flat">
              <a:solidFill>
                <a:srgbClr val="9EB8E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Officers</a:t>
              </a:r>
            </a:p>
          </p:txBody>
        </p:sp>
        <p:sp>
          <p:nvSpPr>
            <p:cNvPr id="274" name="Simple Card 3"/>
            <p:cNvSpPr/>
            <p:nvPr/>
          </p:nvSpPr>
          <p:spPr>
            <a:xfrm>
              <a:off x="3568800" y="3531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C5D4F4"/>
                </a:gs>
                <a:gs pos="100000">
                  <a:srgbClr val="9EB8ED"/>
                </a:gs>
              </a:gsLst>
              <a:lin ang="5400000" scaled="0"/>
            </a:gradFill>
            <a:ln w="7600" cap="flat">
              <a:solidFill>
                <a:srgbClr val="9EB8E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Shift Commander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James Bean</a:t>
              </a:r>
            </a:p>
          </p:txBody>
        </p:sp>
        <p:sp>
          <p:nvSpPr>
            <p:cNvPr id="254" name="Simple Card 3"/>
            <p:cNvSpPr/>
            <p:nvPr/>
          </p:nvSpPr>
          <p:spPr>
            <a:xfrm>
              <a:off x="1896800" y="292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A1D979"/>
                </a:gs>
                <a:gs pos="100000">
                  <a:srgbClr val="6CB734"/>
                </a:gs>
              </a:gsLst>
              <a:lin ang="5400000" scaled="0"/>
            </a:gradFill>
            <a:ln w="7600" cap="flat">
              <a:solidFill>
                <a:srgbClr val="6CB734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Green Shift B</a:t>
              </a:r>
            </a:p>
          </p:txBody>
        </p:sp>
        <p:sp>
          <p:nvSpPr>
            <p:cNvPr id="272" name="Simple Card 3"/>
            <p:cNvSpPr/>
            <p:nvPr/>
          </p:nvSpPr>
          <p:spPr>
            <a:xfrm>
              <a:off x="2261600" y="5355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9E29A"/>
                </a:gs>
                <a:gs pos="100000">
                  <a:srgbClr val="8ACF57"/>
                </a:gs>
              </a:gsLst>
              <a:lin ang="5400000" scaled="0"/>
            </a:gradFill>
            <a:ln w="7600" cap="flat">
              <a:solidFill>
                <a:srgbClr val="8ACF57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Firefighters</a:t>
              </a:r>
            </a:p>
          </p:txBody>
        </p:sp>
        <p:sp>
          <p:nvSpPr>
            <p:cNvPr id="270" name="Simple Card 3"/>
            <p:cNvSpPr/>
            <p:nvPr/>
          </p:nvSpPr>
          <p:spPr>
            <a:xfrm>
              <a:off x="2261600" y="4747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9E29A"/>
                </a:gs>
                <a:gs pos="100000">
                  <a:srgbClr val="8ACF57"/>
                </a:gs>
              </a:gsLst>
              <a:lin ang="5400000" scaled="0"/>
            </a:gradFill>
            <a:ln w="7600" cap="flat">
              <a:solidFill>
                <a:srgbClr val="8ACF57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Apparatus Operators</a:t>
              </a:r>
            </a:p>
          </p:txBody>
        </p:sp>
        <p:sp>
          <p:nvSpPr>
            <p:cNvPr id="268" name="Simple Card 3"/>
            <p:cNvSpPr/>
            <p:nvPr/>
          </p:nvSpPr>
          <p:spPr>
            <a:xfrm>
              <a:off x="2261600" y="4139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9E29A"/>
                </a:gs>
                <a:gs pos="100000">
                  <a:srgbClr val="8ACF57"/>
                </a:gs>
              </a:gsLst>
              <a:lin ang="5400000" scaled="0"/>
            </a:gradFill>
            <a:ln w="7600" cap="flat">
              <a:solidFill>
                <a:srgbClr val="8ACF57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Officers</a:t>
              </a:r>
            </a:p>
          </p:txBody>
        </p:sp>
        <p:sp>
          <p:nvSpPr>
            <p:cNvPr id="266" name="Simple Card 3"/>
            <p:cNvSpPr/>
            <p:nvPr/>
          </p:nvSpPr>
          <p:spPr>
            <a:xfrm>
              <a:off x="2261600" y="3531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B9E29A"/>
                </a:gs>
                <a:gs pos="100000">
                  <a:srgbClr val="8ACF57"/>
                </a:gs>
              </a:gsLst>
              <a:lin ang="5400000" scaled="0"/>
            </a:gradFill>
            <a:ln w="7600" cap="flat">
              <a:solidFill>
                <a:srgbClr val="8ACF57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Shift Commander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Boaz Raz</a:t>
              </a:r>
            </a:p>
          </p:txBody>
        </p:sp>
        <p:sp>
          <p:nvSpPr>
            <p:cNvPr id="252" name="Simple Card 3"/>
            <p:cNvSpPr/>
            <p:nvPr/>
          </p:nvSpPr>
          <p:spPr>
            <a:xfrm>
              <a:off x="589600" y="2923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B395"/>
                </a:gs>
                <a:gs pos="100000">
                  <a:srgbClr val="FF6A2F"/>
                </a:gs>
              </a:gsLst>
              <a:lin ang="5400000" scaled="0"/>
            </a:gradFill>
            <a:ln w="7600" cap="flat">
              <a:solidFill>
                <a:srgbClr val="FF6A2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Red Shift A</a:t>
              </a:r>
            </a:p>
          </p:txBody>
        </p:sp>
        <p:sp>
          <p:nvSpPr>
            <p:cNvPr id="264" name="Simple Card 3"/>
            <p:cNvSpPr/>
            <p:nvPr/>
          </p:nvSpPr>
          <p:spPr>
            <a:xfrm>
              <a:off x="954400" y="5355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C6AF"/>
                </a:gs>
                <a:gs pos="100000">
                  <a:srgbClr val="FFA07A"/>
                </a:gs>
              </a:gsLst>
              <a:lin ang="5400000" scaled="0"/>
            </a:gradFill>
            <a:ln w="7600" cap="flat">
              <a:solidFill>
                <a:srgbClr val="FFA07A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Company Officers</a:t>
              </a:r>
            </a:p>
          </p:txBody>
        </p:sp>
        <p:sp>
          <p:nvSpPr>
            <p:cNvPr id="262" name="Simple Card 3"/>
            <p:cNvSpPr/>
            <p:nvPr/>
          </p:nvSpPr>
          <p:spPr>
            <a:xfrm>
              <a:off x="954400" y="4747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C6AF"/>
                </a:gs>
                <a:gs pos="100000">
                  <a:srgbClr val="FFA07A"/>
                </a:gs>
              </a:gsLst>
              <a:lin ang="5400000" scaled="0"/>
            </a:gradFill>
            <a:ln w="7600" cap="flat">
              <a:solidFill>
                <a:srgbClr val="FFA07A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Firefighters</a:t>
              </a:r>
            </a:p>
          </p:txBody>
        </p:sp>
        <p:sp>
          <p:nvSpPr>
            <p:cNvPr id="260" name="Simple Card 3"/>
            <p:cNvSpPr/>
            <p:nvPr/>
          </p:nvSpPr>
          <p:spPr>
            <a:xfrm>
              <a:off x="954400" y="4139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152000 h 425600"/>
                <a:gd name="rtr" fmla="*/ 1094400 w 1124800"/>
                <a:gd name="rtb" fmla="*/ 2736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C6AF"/>
                </a:gs>
                <a:gs pos="100000">
                  <a:srgbClr val="FFA07A"/>
                </a:gs>
              </a:gsLst>
              <a:lin ang="5400000" scaled="0"/>
            </a:gradFill>
            <a:ln w="7600" cap="flat">
              <a:solidFill>
                <a:srgbClr val="FFA07A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Apparatus Operators</a:t>
              </a:r>
            </a:p>
          </p:txBody>
        </p:sp>
        <p:sp>
          <p:nvSpPr>
            <p:cNvPr id="258" name="Simple Card 3"/>
            <p:cNvSpPr/>
            <p:nvPr/>
          </p:nvSpPr>
          <p:spPr>
            <a:xfrm>
              <a:off x="954400" y="3531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FFC6AF"/>
                </a:gs>
                <a:gs pos="100000">
                  <a:srgbClr val="FFA07A"/>
                </a:gs>
              </a:gsLst>
              <a:lin ang="5400000" scaled="0"/>
            </a:gradFill>
            <a:ln w="7600" cap="flat">
              <a:solidFill>
                <a:srgbClr val="FFA07A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Shift Commander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Richard Lim</a:t>
              </a:r>
            </a:p>
          </p:txBody>
        </p:sp>
        <p:sp>
          <p:nvSpPr>
            <p:cNvPr id="250" name="Simple Card 3"/>
            <p:cNvSpPr/>
            <p:nvPr/>
          </p:nvSpPr>
          <p:spPr>
            <a:xfrm>
              <a:off x="4511200" y="2315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FBDD1"/>
                </a:gs>
                <a:gs pos="100000">
                  <a:srgbClr val="358EA6"/>
                </a:gs>
              </a:gsLst>
              <a:lin ang="5400000" scaled="0"/>
            </a:gradFill>
            <a:ln w="7600" cap="flat">
              <a:solidFill>
                <a:srgbClr val="358EA6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Captain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48" name="Simple Card 3"/>
            <p:cNvSpPr/>
            <p:nvPr/>
          </p:nvSpPr>
          <p:spPr>
            <a:xfrm>
              <a:off x="3204000" y="1707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FBDD1"/>
                </a:gs>
                <a:gs pos="100000">
                  <a:srgbClr val="358EA6"/>
                </a:gs>
              </a:gsLst>
              <a:lin ang="5400000" scaled="0"/>
            </a:gradFill>
            <a:ln w="7600" cap="flat">
              <a:solidFill>
                <a:srgbClr val="358EA6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Programs Manager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Default Name</a:t>
              </a:r>
            </a:p>
          </p:txBody>
        </p:sp>
        <p:sp>
          <p:nvSpPr>
            <p:cNvPr id="246" name="Simple Card 3"/>
            <p:cNvSpPr/>
            <p:nvPr/>
          </p:nvSpPr>
          <p:spPr>
            <a:xfrm>
              <a:off x="4511200" y="1707600"/>
              <a:ext cx="1124800" cy="425600"/>
            </a:xfrm>
            <a:custGeom>
              <a:avLst/>
              <a:gdLst>
                <a:gd name="connsiteX0" fmla="*/ 0 w 1124800"/>
                <a:gd name="connsiteY0" fmla="*/ 212800 h 425600"/>
                <a:gd name="connsiteX1" fmla="*/ 562400 w 1124800"/>
                <a:gd name="connsiteY1" fmla="*/ 0 h 425600"/>
                <a:gd name="connsiteX2" fmla="*/ 1124800 w 1124800"/>
                <a:gd name="connsiteY2" fmla="*/ 212800 h 425600"/>
                <a:gd name="connsiteX3" fmla="*/ 562400 w 1124800"/>
                <a:gd name="connsiteY3" fmla="*/ 425600 h 425600"/>
                <a:gd name="rtl" fmla="*/ 30400 w 1124800"/>
                <a:gd name="rtt" fmla="*/ 91200 h 425600"/>
                <a:gd name="rtr" fmla="*/ 1094400 w 1124800"/>
                <a:gd name="rtb" fmla="*/ 334400 h 4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124800" h="425600">
                  <a:moveTo>
                    <a:pt x="45600" y="0"/>
                  </a:moveTo>
                  <a:lnTo>
                    <a:pt x="1079200" y="0"/>
                  </a:lnTo>
                  <a:cubicBezTo>
                    <a:pt x="1104386" y="0"/>
                    <a:pt x="1124800" y="20415"/>
                    <a:pt x="1124800" y="45600"/>
                  </a:cubicBezTo>
                  <a:lnTo>
                    <a:pt x="1124800" y="380000"/>
                  </a:lnTo>
                  <a:cubicBezTo>
                    <a:pt x="1124800" y="405185"/>
                    <a:pt x="1104386" y="425600"/>
                    <a:pt x="1079200" y="425600"/>
                  </a:cubicBezTo>
                  <a:lnTo>
                    <a:pt x="45600" y="425600"/>
                  </a:lnTo>
                  <a:cubicBezTo>
                    <a:pt x="20415" y="425600"/>
                    <a:pt x="0" y="405185"/>
                    <a:pt x="0" y="380000"/>
                  </a:cubicBezTo>
                  <a:lnTo>
                    <a:pt x="0" y="45600"/>
                  </a:lnTo>
                  <a:cubicBezTo>
                    <a:pt x="0" y="20415"/>
                    <a:pt x="20415" y="0"/>
                    <a:pt x="45600" y="0"/>
                  </a:cubicBezTo>
                  <a:close/>
                </a:path>
              </a:pathLst>
            </a:custGeom>
            <a:gradFill>
              <a:gsLst>
                <a:gs pos="0">
                  <a:srgbClr val="6FBDD1"/>
                </a:gs>
                <a:gs pos="100000">
                  <a:srgbClr val="358EA6"/>
                </a:gs>
              </a:gsLst>
              <a:lin ang="5400000" scaled="0"/>
            </a:gradFill>
            <a:ln w="7600" cap="flat">
              <a:solidFill>
                <a:srgbClr val="358EA6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Administration</a:t>
              </a:r>
            </a:p>
            <a:p>
              <a:pPr algn="ctr"/>
              <a:r>
                <a:rPr sz="760">
                  <a:solidFill>
                    <a:srgbClr val="FFFFFF"/>
                  </a:solidFill>
                  <a:latin typeface="Arial"/>
                </a:rPr>
                <a:t>Default Name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2013-12-01T23:37:21Z</dcterms:created>
  <dcterms:modified xsi:type="dcterms:W3CDTF">2013-12-01T23:37:21Z</dcterms:modified>
</cp:coreProperties>
</file>