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4" name="Group1844"/>
          <p:cNvGrpSpPr/>
          <p:nvPr/>
        </p:nvGrpSpPr>
        <p:grpSpPr>
          <a:xfrm>
            <a:off x="49997" y="229400"/>
            <a:ext cx="9044007" cy="6399200"/>
            <a:chOff x="49997" y="229400"/>
            <a:chExt cx="9044007" cy="6399200"/>
          </a:xfrm>
        </p:grpSpPr>
        <p:grpSp>
          <p:nvGrpSpPr>
            <p:cNvPr id="381" name="Border"/>
            <p:cNvGrpSpPr/>
            <p:nvPr/>
          </p:nvGrpSpPr>
          <p:grpSpPr>
            <a:xfrm>
              <a:off x="57597" y="237000"/>
              <a:ext cx="9028800" cy="6384000"/>
              <a:chOff x="57597" y="237000"/>
              <a:chExt cx="9028800" cy="6384000"/>
            </a:xfrm>
          </p:grpSpPr>
          <p:sp>
            <p:nvSpPr>
              <p:cNvPr id="382" name="Rectangle"/>
              <p:cNvSpPr/>
              <p:nvPr/>
            </p:nvSpPr>
            <p:spPr>
              <a:xfrm>
                <a:off x="57597" y="237000"/>
                <a:ext cx="1210976" cy="6384000"/>
              </a:xfrm>
              <a:custGeom>
                <a:avLst/>
                <a:gdLst/>
                <a:ahLst/>
                <a:cxnLst/>
                <a:pathLst>
                  <a:path w="1210976" h="6384000" stroke="false">
                    <a:moveTo>
                      <a:pt x="0" y="0"/>
                    </a:moveTo>
                    <a:lnTo>
                      <a:pt x="1210976" y="0"/>
                    </a:lnTo>
                    <a:lnTo>
                      <a:pt x="1210976" y="6384000"/>
                    </a:lnTo>
                    <a:lnTo>
                      <a:pt x="0" y="6384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0EBEB"/>
                  </a:gs>
                  <a:gs pos="100000">
                    <a:srgbClr val="FFFFFF"/>
                  </a:gs>
                </a:gsLst>
                <a:lin ang="0" scaled="0"/>
              </a:gradFill>
              <a:ln w="7600" cap="flat">
                <a:solidFill>
                  <a:srgbClr val="7CDDDD"/>
                </a:solidFill>
                <a:miter lim="800000"/>
              </a:ln>
            </p:spPr>
          </p:sp>
          <p:sp>
            <p:nvSpPr>
              <p:cNvPr id="383" name=""/>
              <p:cNvSpPr/>
              <p:nvPr/>
            </p:nvSpPr>
            <p:spPr>
              <a:xfrm>
                <a:off x="1401892" y="738600"/>
                <a:ext cx="7606460" cy="7600"/>
              </a:xfrm>
              <a:custGeom>
                <a:avLst/>
                <a:gdLst/>
                <a:ahLst/>
                <a:cxnLst/>
                <a:pathLst>
                  <a:path w="7606460" h="7600" fill="none">
                    <a:moveTo>
                      <a:pt x="0" y="0"/>
                    </a:moveTo>
                    <a:lnTo>
                      <a:pt x="7606460" y="0"/>
                    </a:lnTo>
                  </a:path>
                </a:pathLst>
              </a:custGeom>
              <a:solidFill>
                <a:srgbClr val="7CDDDD"/>
              </a:solidFill>
              <a:ln w="7600" cap="flat">
                <a:solidFill>
                  <a:srgbClr val="7CDDDD"/>
                </a:solidFill>
                <a:bevel/>
              </a:ln>
            </p:spPr>
          </p:sp>
          <p:sp>
            <p:nvSpPr>
              <p:cNvPr id="384" name="Ellipse"/>
              <p:cNvSpPr/>
              <p:nvPr/>
            </p:nvSpPr>
            <p:spPr>
              <a:xfrm>
                <a:off x="8040874" y="663387"/>
                <a:ext cx="380892" cy="380000"/>
              </a:xfrm>
              <a:custGeom>
                <a:avLst/>
                <a:gdLst/>
                <a:ahLst/>
                <a:cxnLst/>
                <a:pathLst>
                  <a:path w="380892" h="380000">
                    <a:moveTo>
                      <a:pt x="0" y="190002"/>
                    </a:moveTo>
                    <a:cubicBezTo>
                      <a:pt x="0" y="84822"/>
                      <a:pt x="85266" y="-444"/>
                      <a:pt x="190446" y="-444"/>
                    </a:cubicBezTo>
                    <a:cubicBezTo>
                      <a:pt x="295627" y="-444"/>
                      <a:pt x="380892" y="84822"/>
                      <a:pt x="380892" y="190002"/>
                    </a:cubicBezTo>
                    <a:cubicBezTo>
                      <a:pt x="380892" y="295183"/>
                      <a:pt x="295627" y="380448"/>
                      <a:pt x="190446" y="380448"/>
                    </a:cubicBezTo>
                    <a:cubicBezTo>
                      <a:pt x="85266" y="380448"/>
                      <a:pt x="0" y="295183"/>
                      <a:pt x="0" y="190002"/>
                    </a:cubicBezTo>
                    <a:close/>
                  </a:path>
                </a:pathLst>
              </a:custGeom>
              <a:solidFill>
                <a:srgbClr val="B0EBEB"/>
              </a:solidFill>
              <a:ln w="7600" cap="flat">
                <a:solidFill>
                  <a:srgbClr val="B0EBEB"/>
                </a:solidFill>
                <a:miter lim="800000"/>
              </a:ln>
            </p:spPr>
          </p:sp>
          <p:sp>
            <p:nvSpPr>
              <p:cNvPr id="385" name="Ellipse"/>
              <p:cNvSpPr/>
              <p:nvPr/>
            </p:nvSpPr>
            <p:spPr>
              <a:xfrm>
                <a:off x="8467413" y="365467"/>
                <a:ext cx="228535" cy="228000"/>
              </a:xfrm>
              <a:custGeom>
                <a:avLst/>
                <a:gdLst/>
                <a:ahLst/>
                <a:cxnLst/>
                <a:pathLst>
                  <a:path w="228535" h="228000">
                    <a:moveTo>
                      <a:pt x="0" y="114002"/>
                    </a:moveTo>
                    <a:cubicBezTo>
                      <a:pt x="0" y="50893"/>
                      <a:pt x="51159" y="-266"/>
                      <a:pt x="114268" y="-266"/>
                    </a:cubicBezTo>
                    <a:cubicBezTo>
                      <a:pt x="177376" y="-266"/>
                      <a:pt x="228535" y="50893"/>
                      <a:pt x="228535" y="114002"/>
                    </a:cubicBezTo>
                    <a:cubicBezTo>
                      <a:pt x="228566" y="177132"/>
                      <a:pt x="177398" y="228325"/>
                      <a:pt x="114268" y="228325"/>
                    </a:cubicBezTo>
                    <a:cubicBezTo>
                      <a:pt x="51138" y="228325"/>
                      <a:pt x="-31" y="177132"/>
                      <a:pt x="0" y="114002"/>
                    </a:cubicBezTo>
                    <a:close/>
                  </a:path>
                </a:pathLst>
              </a:custGeom>
              <a:solidFill>
                <a:srgbClr val="B0EBEB"/>
              </a:solidFill>
              <a:ln w="7600" cap="flat">
                <a:solidFill>
                  <a:srgbClr val="B0EBEB"/>
                </a:solidFill>
                <a:miter lim="800000"/>
              </a:ln>
            </p:spPr>
          </p:sp>
          <p:sp>
            <p:nvSpPr>
              <p:cNvPr id="386" name="Ellipse"/>
              <p:cNvSpPr/>
              <p:nvPr/>
            </p:nvSpPr>
            <p:spPr>
              <a:xfrm>
                <a:off x="8828549" y="669467"/>
                <a:ext cx="176734" cy="176320"/>
              </a:xfrm>
              <a:custGeom>
                <a:avLst/>
                <a:gdLst/>
                <a:ahLst/>
                <a:cxnLst/>
                <a:pathLst>
                  <a:path w="176734" h="176320">
                    <a:moveTo>
                      <a:pt x="0" y="88161"/>
                    </a:moveTo>
                    <a:cubicBezTo>
                      <a:pt x="-24" y="39340"/>
                      <a:pt x="39546" y="-249"/>
                      <a:pt x="88367" y="-249"/>
                    </a:cubicBezTo>
                    <a:cubicBezTo>
                      <a:pt x="137188" y="-249"/>
                      <a:pt x="176758" y="39340"/>
                      <a:pt x="176734" y="88161"/>
                    </a:cubicBezTo>
                    <a:cubicBezTo>
                      <a:pt x="176734" y="136965"/>
                      <a:pt x="137171" y="176528"/>
                      <a:pt x="88367" y="176528"/>
                    </a:cubicBezTo>
                    <a:cubicBezTo>
                      <a:pt x="39563" y="176528"/>
                      <a:pt x="0" y="136965"/>
                      <a:pt x="0" y="88161"/>
                    </a:cubicBezTo>
                    <a:close/>
                  </a:path>
                </a:pathLst>
              </a:custGeom>
              <a:solidFill>
                <a:srgbClr val="B0EBEB"/>
              </a:solidFill>
              <a:ln w="7600" cap="flat">
                <a:solidFill>
                  <a:srgbClr val="B0EBEB"/>
                </a:solidFill>
                <a:miter lim="800000"/>
              </a:ln>
            </p:spPr>
          </p:sp>
          <p:sp>
            <p:nvSpPr>
              <p:cNvPr id="387" name="Ellipse"/>
              <p:cNvSpPr/>
              <p:nvPr/>
            </p:nvSpPr>
            <p:spPr>
              <a:xfrm>
                <a:off x="1756858" y="441467"/>
                <a:ext cx="304714" cy="304000"/>
              </a:xfrm>
              <a:custGeom>
                <a:avLst/>
                <a:gdLst/>
                <a:ahLst/>
                <a:cxnLst/>
                <a:pathLst>
                  <a:path w="304714" h="304000">
                    <a:moveTo>
                      <a:pt x="0" y="152002"/>
                    </a:moveTo>
                    <a:cubicBezTo>
                      <a:pt x="0" y="67858"/>
                      <a:pt x="68212" y="-355"/>
                      <a:pt x="152357" y="-355"/>
                    </a:cubicBezTo>
                    <a:cubicBezTo>
                      <a:pt x="236501" y="-355"/>
                      <a:pt x="304714" y="67858"/>
                      <a:pt x="304714" y="152002"/>
                    </a:cubicBezTo>
                    <a:cubicBezTo>
                      <a:pt x="304714" y="236147"/>
                      <a:pt x="236501" y="304359"/>
                      <a:pt x="152357" y="304359"/>
                    </a:cubicBezTo>
                    <a:cubicBezTo>
                      <a:pt x="68212" y="304359"/>
                      <a:pt x="0" y="236147"/>
                      <a:pt x="0" y="152002"/>
                    </a:cubicBezTo>
                    <a:close/>
                  </a:path>
                </a:pathLst>
              </a:custGeom>
              <a:solidFill>
                <a:srgbClr val="A3E7E7"/>
              </a:solidFill>
              <a:ln w="7600" cap="flat">
                <a:solidFill>
                  <a:srgbClr val="A3E7E7"/>
                </a:solidFill>
                <a:miter lim="800000"/>
              </a:ln>
            </p:spPr>
          </p:sp>
          <p:sp>
            <p:nvSpPr>
              <p:cNvPr id="388" name="Ellipse"/>
              <p:cNvSpPr/>
              <p:nvPr/>
            </p:nvSpPr>
            <p:spPr>
              <a:xfrm>
                <a:off x="838170" y="342667"/>
                <a:ext cx="609429" cy="608000"/>
              </a:xfrm>
              <a:custGeom>
                <a:avLst/>
                <a:gdLst/>
                <a:ahLst/>
                <a:cxnLst/>
                <a:pathLst>
                  <a:path w="609429" h="608000">
                    <a:moveTo>
                      <a:pt x="0" y="304005"/>
                    </a:moveTo>
                    <a:cubicBezTo>
                      <a:pt x="0" y="135715"/>
                      <a:pt x="136425" y="-710"/>
                      <a:pt x="304714" y="-710"/>
                    </a:cubicBezTo>
                    <a:cubicBezTo>
                      <a:pt x="473004" y="-710"/>
                      <a:pt x="609429" y="135715"/>
                      <a:pt x="609429" y="304005"/>
                    </a:cubicBezTo>
                    <a:cubicBezTo>
                      <a:pt x="609487" y="472335"/>
                      <a:pt x="473045" y="608824"/>
                      <a:pt x="304714" y="608824"/>
                    </a:cubicBezTo>
                    <a:cubicBezTo>
                      <a:pt x="136384" y="608824"/>
                      <a:pt x="-58" y="472335"/>
                      <a:pt x="0" y="304004"/>
                    </a:cubicBezTo>
                    <a:close/>
                  </a:path>
                </a:pathLst>
              </a:custGeom>
              <a:solidFill>
                <a:srgbClr val="A3E7E7"/>
              </a:solidFill>
              <a:ln w="7600" cap="flat">
                <a:solidFill>
                  <a:srgbClr val="A3E7E7"/>
                </a:solidFill>
                <a:miter lim="800000"/>
              </a:ln>
            </p:spPr>
          </p:sp>
          <p:sp>
            <p:nvSpPr>
              <p:cNvPr id="389" name="Ellipse"/>
              <p:cNvSpPr/>
              <p:nvPr/>
            </p:nvSpPr>
            <p:spPr>
              <a:xfrm>
                <a:off x="7576156" y="571400"/>
                <a:ext cx="167593" cy="167200"/>
              </a:xfrm>
              <a:custGeom>
                <a:avLst/>
                <a:gdLst/>
                <a:ahLst/>
                <a:cxnLst/>
                <a:pathLst>
                  <a:path w="167593" h="167200">
                    <a:moveTo>
                      <a:pt x="0" y="83602"/>
                    </a:moveTo>
                    <a:cubicBezTo>
                      <a:pt x="0" y="37322"/>
                      <a:pt x="37517" y="-195"/>
                      <a:pt x="83796" y="-195"/>
                    </a:cubicBezTo>
                    <a:cubicBezTo>
                      <a:pt x="130076" y="-195"/>
                      <a:pt x="167593" y="37322"/>
                      <a:pt x="167593" y="83602"/>
                    </a:cubicBezTo>
                    <a:cubicBezTo>
                      <a:pt x="167593" y="129881"/>
                      <a:pt x="130076" y="167398"/>
                      <a:pt x="83796" y="167398"/>
                    </a:cubicBezTo>
                    <a:cubicBezTo>
                      <a:pt x="37517" y="167398"/>
                      <a:pt x="0" y="129881"/>
                      <a:pt x="0" y="83602"/>
                    </a:cubicBezTo>
                    <a:close/>
                  </a:path>
                </a:pathLst>
              </a:custGeom>
              <a:solidFill>
                <a:srgbClr val="B0EBEB"/>
              </a:solidFill>
              <a:ln w="7600" cap="flat">
                <a:solidFill>
                  <a:srgbClr val="B0EBEB"/>
                </a:solidFill>
                <a:miter lim="800000"/>
              </a:ln>
            </p:spPr>
          </p:sp>
          <p:sp>
            <p:nvSpPr>
              <p:cNvPr id="390" name="Ellipse"/>
              <p:cNvSpPr/>
              <p:nvPr/>
            </p:nvSpPr>
            <p:spPr>
              <a:xfrm>
                <a:off x="609632" y="929390"/>
                <a:ext cx="228535" cy="228000"/>
              </a:xfrm>
              <a:custGeom>
                <a:avLst/>
                <a:gdLst/>
                <a:ahLst/>
                <a:cxnLst/>
                <a:pathLst>
                  <a:path w="228535" h="228000">
                    <a:moveTo>
                      <a:pt x="0" y="114002"/>
                    </a:moveTo>
                    <a:cubicBezTo>
                      <a:pt x="0" y="50893"/>
                      <a:pt x="51159" y="-266"/>
                      <a:pt x="114268" y="-266"/>
                    </a:cubicBezTo>
                    <a:cubicBezTo>
                      <a:pt x="177376" y="-266"/>
                      <a:pt x="228535" y="50893"/>
                      <a:pt x="228535" y="114002"/>
                    </a:cubicBezTo>
                    <a:cubicBezTo>
                      <a:pt x="228566" y="177132"/>
                      <a:pt x="177398" y="228325"/>
                      <a:pt x="114268" y="228325"/>
                    </a:cubicBezTo>
                    <a:cubicBezTo>
                      <a:pt x="51138" y="228325"/>
                      <a:pt x="-31" y="177132"/>
                      <a:pt x="0" y="114002"/>
                    </a:cubicBezTo>
                    <a:close/>
                  </a:path>
                </a:pathLst>
              </a:custGeom>
              <a:solidFill>
                <a:srgbClr val="A3E7E7"/>
              </a:solidFill>
              <a:ln w="7600" cap="flat">
                <a:solidFill>
                  <a:srgbClr val="A3E7E7"/>
                </a:solidFill>
                <a:miter lim="800000"/>
              </a:ln>
            </p:spPr>
          </p:sp>
          <p:sp>
            <p:nvSpPr>
              <p:cNvPr id="391" name="Ellipse"/>
              <p:cNvSpPr/>
              <p:nvPr/>
            </p:nvSpPr>
            <p:spPr>
              <a:xfrm>
                <a:off x="354433" y="366593"/>
                <a:ext cx="174475" cy="174067"/>
              </a:xfrm>
              <a:custGeom>
                <a:avLst/>
                <a:gdLst/>
                <a:ahLst/>
                <a:cxnLst/>
                <a:pathLst>
                  <a:path w="174475" h="174067">
                    <a:moveTo>
                      <a:pt x="0" y="87034"/>
                    </a:moveTo>
                    <a:cubicBezTo>
                      <a:pt x="0" y="38854"/>
                      <a:pt x="39058" y="-203"/>
                      <a:pt x="87238" y="-203"/>
                    </a:cubicBezTo>
                    <a:cubicBezTo>
                      <a:pt x="135418" y="-203"/>
                      <a:pt x="174475" y="38854"/>
                      <a:pt x="174475" y="87034"/>
                    </a:cubicBezTo>
                    <a:cubicBezTo>
                      <a:pt x="174475" y="135215"/>
                      <a:pt x="135418" y="174272"/>
                      <a:pt x="87238" y="174272"/>
                    </a:cubicBezTo>
                    <a:cubicBezTo>
                      <a:pt x="39058" y="174272"/>
                      <a:pt x="0" y="135215"/>
                      <a:pt x="0" y="87034"/>
                    </a:cubicBezTo>
                    <a:close/>
                  </a:path>
                </a:pathLst>
              </a:custGeom>
              <a:solidFill>
                <a:srgbClr val="A3E7E7"/>
              </a:solidFill>
              <a:ln w="7600" cap="flat">
                <a:solidFill>
                  <a:srgbClr val="A3E7E7"/>
                </a:solidFill>
                <a:miter lim="800000"/>
              </a:ln>
            </p:spPr>
          </p:sp>
          <p:sp>
            <p:nvSpPr>
              <p:cNvPr id="392" name=""/>
              <p:cNvSpPr/>
              <p:nvPr/>
            </p:nvSpPr>
            <p:spPr>
              <a:xfrm>
                <a:off x="6873421" y="6529800"/>
                <a:ext cx="2212983" cy="7600"/>
              </a:xfrm>
              <a:custGeom>
                <a:avLst/>
                <a:gdLst/>
                <a:ahLst/>
                <a:cxnLst/>
                <a:pathLst>
                  <a:path w="2212983" h="7600" fill="none">
                    <a:moveTo>
                      <a:pt x="0" y="0"/>
                    </a:moveTo>
                    <a:lnTo>
                      <a:pt x="2212983" y="0"/>
                    </a:lnTo>
                  </a:path>
                </a:pathLst>
              </a:custGeom>
              <a:solidFill>
                <a:srgbClr val="7CDDDD"/>
              </a:solidFill>
              <a:ln w="7600" cap="flat">
                <a:solidFill>
                  <a:srgbClr val="7CDDDD"/>
                </a:solidFill>
                <a:bevel/>
              </a:ln>
            </p:spPr>
          </p:sp>
          <p:sp>
            <p:nvSpPr>
              <p:cNvPr id="393" name="Ellipse"/>
              <p:cNvSpPr/>
              <p:nvPr/>
            </p:nvSpPr>
            <p:spPr>
              <a:xfrm>
                <a:off x="8700568" y="6294200"/>
                <a:ext cx="304714" cy="304000"/>
              </a:xfrm>
              <a:custGeom>
                <a:avLst/>
                <a:gdLst/>
                <a:ahLst/>
                <a:cxnLst/>
                <a:pathLst>
                  <a:path w="304714" h="304000">
                    <a:moveTo>
                      <a:pt x="0" y="152002"/>
                    </a:moveTo>
                    <a:cubicBezTo>
                      <a:pt x="0" y="67858"/>
                      <a:pt x="68212" y="-355"/>
                      <a:pt x="152357" y="-355"/>
                    </a:cubicBezTo>
                    <a:cubicBezTo>
                      <a:pt x="236501" y="-355"/>
                      <a:pt x="304714" y="67858"/>
                      <a:pt x="304714" y="152002"/>
                    </a:cubicBezTo>
                    <a:cubicBezTo>
                      <a:pt x="304714" y="236147"/>
                      <a:pt x="236501" y="304359"/>
                      <a:pt x="152357" y="304359"/>
                    </a:cubicBezTo>
                    <a:cubicBezTo>
                      <a:pt x="68212" y="304359"/>
                      <a:pt x="0" y="236147"/>
                      <a:pt x="0" y="152002"/>
                    </a:cubicBezTo>
                    <a:close/>
                  </a:path>
                </a:pathLst>
              </a:custGeom>
              <a:solidFill>
                <a:srgbClr val="A3E7E7"/>
              </a:solidFill>
              <a:ln w="7600" cap="flat">
                <a:solidFill>
                  <a:srgbClr val="A3E7E7"/>
                </a:solidFill>
                <a:miter lim="800000"/>
              </a:ln>
            </p:spPr>
          </p:sp>
          <p:sp>
            <p:nvSpPr>
              <p:cNvPr id="1845" name="Text 1845"/>
              <p:cNvSpPr txBox="1"/>
              <p:nvPr/>
            </p:nvSpPr>
            <p:spPr>
              <a:xfrm>
                <a:off x="2182701" y="236967"/>
                <a:ext cx="5362978" cy="486433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b"/>
              <a:lstStyle/>
              <a:p>
                <a:pPr algn="ctr"/>
                <a:r>
                  <a:rPr sz="1520">
                    <a:solidFill>
                      <a:srgbClr val="000000"/>
                    </a:solidFill>
                    <a:latin typeface="Arial"/>
                  </a:rPr>
                  <a:t>Cycle Process Flow</a:t>
                </a:r>
              </a:p>
            </p:txBody>
          </p:sp>
          <p:sp>
            <p:nvSpPr>
              <p:cNvPr id="1846" name="Text 1846"/>
              <p:cNvSpPr txBox="1"/>
              <p:nvPr/>
            </p:nvSpPr>
            <p:spPr>
              <a:xfrm>
                <a:off x="6898174" y="6317002"/>
                <a:ext cx="1774972" cy="212796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b"/>
              <a:lstStyle/>
              <a:p>
                <a:pPr algn="r"/>
                <a:r>
                  <a:rPr sz="760">
                    <a:solidFill>
                      <a:srgbClr val="000000"/>
                    </a:solidFill>
                    <a:latin typeface="Arial"/>
                  </a:rPr>
                  <a:t>www.edrawsoft.com</a:t>
                </a:r>
              </a:p>
            </p:txBody>
          </p:sp>
        </p:grpSp>
        <p:grpSp>
          <p:nvGrpSpPr>
            <p:cNvPr id="458" name="Process"/>
            <p:cNvGrpSpPr/>
            <p:nvPr/>
          </p:nvGrpSpPr>
          <p:grpSpPr>
            <a:xfrm>
              <a:off x="2185597" y="1209800"/>
              <a:ext cx="912000" cy="912000"/>
              <a:chOff x="2185597" y="1209800"/>
              <a:chExt cx="912000" cy="912000"/>
            </a:xfrm>
          </p:grpSpPr>
          <p:grpSp>
            <p:nvGrpSpPr>
              <p:cNvPr id="459" name=""/>
              <p:cNvGrpSpPr/>
              <p:nvPr/>
            </p:nvGrpSpPr>
            <p:grpSpPr>
              <a:xfrm>
                <a:off x="2185597" y="1209800"/>
                <a:ext cx="912000" cy="912000"/>
                <a:chOff x="2185597" y="1209800"/>
                <a:chExt cx="912000" cy="912000"/>
              </a:xfrm>
            </p:grpSpPr>
            <p:grpSp>
              <p:nvGrpSpPr>
                <p:cNvPr id="460" name=""/>
                <p:cNvGrpSpPr/>
                <p:nvPr/>
              </p:nvGrpSpPr>
              <p:grpSpPr>
                <a:xfrm>
                  <a:off x="2185597" y="1209800"/>
                  <a:ext cx="912000" cy="912000"/>
                  <a:chOff x="2185597" y="1209800"/>
                  <a:chExt cx="912000" cy="912000"/>
                </a:xfrm>
              </p:grpSpPr>
              <p:sp>
                <p:nvSpPr>
                  <p:cNvPr id="461" name=""/>
                  <p:cNvSpPr/>
                  <p:nvPr/>
                </p:nvSpPr>
                <p:spPr>
                  <a:xfrm>
                    <a:off x="2185597" y="1209800"/>
                    <a:ext cx="912000" cy="912000"/>
                  </a:xfrm>
                  <a:custGeom>
                    <a:avLst/>
                    <a:gdLst/>
                    <a:ahLst/>
                    <a:cxnLst/>
                    <a:pathLst>
                      <a:path w="912000" h="912000" stroke="false">
                        <a:moveTo>
                          <a:pt x="0" y="456000"/>
                        </a:moveTo>
                        <a:cubicBezTo>
                          <a:pt x="0" y="204159"/>
                          <a:pt x="204159" y="0"/>
                          <a:pt x="456000" y="0"/>
                        </a:cubicBezTo>
                        <a:cubicBezTo>
                          <a:pt x="707841" y="0"/>
                          <a:pt x="912000" y="204159"/>
                          <a:pt x="912000" y="456000"/>
                        </a:cubicBezTo>
                        <a:cubicBezTo>
                          <a:pt x="912000" y="707841"/>
                          <a:pt x="707841" y="912000"/>
                          <a:pt x="456000" y="912000"/>
                        </a:cubicBezTo>
                        <a:cubicBezTo>
                          <a:pt x="204159" y="912000"/>
                          <a:pt x="0" y="707841"/>
                          <a:pt x="0" y="4560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96CA"/>
                      </a:gs>
                      <a:gs pos="50000">
                        <a:srgbClr val="FF69B4"/>
                      </a:gs>
                      <a:gs pos="0">
                        <a:srgbClr val="FF69B4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62" name=""/>
                  <p:cNvSpPr/>
                  <p:nvPr/>
                </p:nvSpPr>
                <p:spPr>
                  <a:xfrm>
                    <a:off x="2191597" y="1665800"/>
                    <a:ext cx="900000" cy="456000"/>
                  </a:xfrm>
                  <a:custGeom>
                    <a:avLst/>
                    <a:gdLst/>
                    <a:ahLst/>
                    <a:cxnLst/>
                    <a:pathLst>
                      <a:path w="900000" h="456000" stroke="false">
                        <a:moveTo>
                          <a:pt x="0" y="0"/>
                        </a:moveTo>
                        <a:cubicBezTo>
                          <a:pt x="80596" y="63522"/>
                          <a:pt x="201472" y="127045"/>
                          <a:pt x="450000" y="127045"/>
                        </a:cubicBezTo>
                        <a:cubicBezTo>
                          <a:pt x="698530" y="127045"/>
                          <a:pt x="810449" y="74866"/>
                          <a:pt x="900000" y="0"/>
                        </a:cubicBezTo>
                        <a:cubicBezTo>
                          <a:pt x="900000" y="251843"/>
                          <a:pt x="698530" y="456000"/>
                          <a:pt x="450000" y="456000"/>
                        </a:cubicBezTo>
                        <a:cubicBezTo>
                          <a:pt x="201472" y="456000"/>
                          <a:pt x="0" y="251843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69B4"/>
                      </a:gs>
                      <a:gs pos="50000">
                        <a:srgbClr val="FF78BB"/>
                      </a:gs>
                      <a:gs pos="100000">
                        <a:srgbClr val="FF93C9"/>
                      </a:gs>
                    </a:gsLst>
                    <a:lin ang="54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63" name=""/>
                  <p:cNvSpPr/>
                  <p:nvPr/>
                </p:nvSpPr>
                <p:spPr>
                  <a:xfrm>
                    <a:off x="2199817" y="1423710"/>
                    <a:ext cx="97875" cy="273375"/>
                  </a:xfrm>
                  <a:custGeom>
                    <a:avLst/>
                    <a:gdLst/>
                    <a:ahLst/>
                    <a:cxnLst/>
                    <a:pathLst>
                      <a:path w="97875" h="273375" stroke="false">
                        <a:moveTo>
                          <a:pt x="72179" y="-310"/>
                        </a:moveTo>
                        <a:cubicBezTo>
                          <a:pt x="-2220" y="107690"/>
                          <a:pt x="0" y="230826"/>
                          <a:pt x="0" y="230826"/>
                        </a:cubicBezTo>
                        <a:cubicBezTo>
                          <a:pt x="0" y="230826"/>
                          <a:pt x="36898" y="262198"/>
                          <a:pt x="65901" y="273375"/>
                        </a:cubicBezTo>
                        <a:cubicBezTo>
                          <a:pt x="51767" y="166020"/>
                          <a:pt x="97719" y="82360"/>
                          <a:pt x="97719" y="82360"/>
                        </a:cubicBezTo>
                        <a:cubicBezTo>
                          <a:pt x="97719" y="82360"/>
                          <a:pt x="62580" y="50090"/>
                          <a:pt x="72179" y="-31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D2E8"/>
                      </a:gs>
                      <a:gs pos="100000">
                        <a:srgbClr val="FF96CA"/>
                      </a:gs>
                    </a:gsLst>
                    <a:lin ang="27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64" name=""/>
                  <p:cNvSpPr/>
                  <p:nvPr/>
                </p:nvSpPr>
                <p:spPr>
                  <a:xfrm>
                    <a:off x="2687242" y="1224504"/>
                    <a:ext cx="277500" cy="199875"/>
                  </a:xfrm>
                  <a:custGeom>
                    <a:avLst/>
                    <a:gdLst/>
                    <a:ahLst/>
                    <a:cxnLst/>
                    <a:pathLst>
                      <a:path w="277500" h="199875" stroke="false">
                        <a:moveTo>
                          <a:pt x="0" y="-304"/>
                        </a:moveTo>
                        <a:cubicBezTo>
                          <a:pt x="0" y="-304"/>
                          <a:pt x="30057" y="10105"/>
                          <a:pt x="35944" y="72554"/>
                        </a:cubicBezTo>
                        <a:cubicBezTo>
                          <a:pt x="168445" y="96415"/>
                          <a:pt x="244411" y="199875"/>
                          <a:pt x="244411" y="199875"/>
                        </a:cubicBezTo>
                        <a:cubicBezTo>
                          <a:pt x="244411" y="199875"/>
                          <a:pt x="269145" y="173887"/>
                          <a:pt x="277500" y="143251"/>
                        </a:cubicBezTo>
                        <a:cubicBezTo>
                          <a:pt x="159612" y="8926"/>
                          <a:pt x="0" y="-304"/>
                          <a:pt x="0" y="-3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E1F0"/>
                      </a:gs>
                      <a:gs pos="50000">
                        <a:srgbClr val="FFA5D2"/>
                      </a:gs>
                    </a:gsLst>
                    <a:lin ang="81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65" name=""/>
                  <p:cNvSpPr/>
                  <p:nvPr/>
                </p:nvSpPr>
                <p:spPr>
                  <a:xfrm>
                    <a:off x="2945931" y="1386906"/>
                    <a:ext cx="82125" cy="123750"/>
                  </a:xfrm>
                  <a:custGeom>
                    <a:avLst/>
                    <a:gdLst/>
                    <a:ahLst/>
                    <a:cxnLst/>
                    <a:pathLst>
                      <a:path w="82125" h="123750" stroke="false">
                        <a:moveTo>
                          <a:pt x="36455" y="-185"/>
                        </a:moveTo>
                        <a:cubicBezTo>
                          <a:pt x="36455" y="-185"/>
                          <a:pt x="17610" y="41056"/>
                          <a:pt x="0" y="54017"/>
                        </a:cubicBezTo>
                        <a:cubicBezTo>
                          <a:pt x="17613" y="74048"/>
                          <a:pt x="41162" y="123536"/>
                          <a:pt x="41166" y="123536"/>
                        </a:cubicBezTo>
                        <a:cubicBezTo>
                          <a:pt x="41162" y="123536"/>
                          <a:pt x="72600" y="93659"/>
                          <a:pt x="82125" y="70094"/>
                        </a:cubicBezTo>
                        <a:cubicBezTo>
                          <a:pt x="72600" y="41814"/>
                          <a:pt x="36455" y="-185"/>
                          <a:pt x="36455" y="-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E1F0"/>
                      </a:gs>
                      <a:gs pos="50000">
                        <a:srgbClr val="FFA5D2"/>
                      </a:gs>
                    </a:gsLst>
                    <a:lin ang="81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66" name=""/>
                  <p:cNvSpPr/>
                  <p:nvPr/>
                </p:nvSpPr>
                <p:spPr>
                  <a:xfrm>
                    <a:off x="2277667" y="1301564"/>
                    <a:ext cx="727860" cy="728472"/>
                  </a:xfrm>
                  <a:custGeom>
                    <a:avLst/>
                    <a:gdLst/>
                    <a:ahLst/>
                    <a:cxnLst/>
                    <a:pathLst>
                      <a:path w="727860" h="728472" stroke="false">
                        <a:moveTo>
                          <a:pt x="0" y="364236"/>
                        </a:moveTo>
                        <a:cubicBezTo>
                          <a:pt x="0" y="163031"/>
                          <a:pt x="162861" y="0"/>
                          <a:pt x="363930" y="0"/>
                        </a:cubicBezTo>
                        <a:cubicBezTo>
                          <a:pt x="564901" y="0"/>
                          <a:pt x="727860" y="163031"/>
                          <a:pt x="727860" y="364236"/>
                        </a:cubicBezTo>
                        <a:cubicBezTo>
                          <a:pt x="727860" y="565246"/>
                          <a:pt x="564901" y="728472"/>
                          <a:pt x="363930" y="728472"/>
                        </a:cubicBezTo>
                        <a:cubicBezTo>
                          <a:pt x="162861" y="728472"/>
                          <a:pt x="0" y="565246"/>
                          <a:pt x="0" y="3642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467" name=""/>
                  <p:cNvSpPr/>
                  <p:nvPr/>
                </p:nvSpPr>
                <p:spPr>
                  <a:xfrm>
                    <a:off x="2298615" y="1322528"/>
                    <a:ext cx="685962" cy="686544"/>
                  </a:xfrm>
                  <a:custGeom>
                    <a:avLst/>
                    <a:gdLst/>
                    <a:ahLst/>
                    <a:cxnLst/>
                    <a:pathLst>
                      <a:path w="685962" h="686544" stroke="false">
                        <a:moveTo>
                          <a:pt x="0" y="343271"/>
                        </a:moveTo>
                        <a:cubicBezTo>
                          <a:pt x="0" y="153647"/>
                          <a:pt x="153486" y="0"/>
                          <a:pt x="342981" y="0"/>
                        </a:cubicBezTo>
                        <a:cubicBezTo>
                          <a:pt x="532383" y="0"/>
                          <a:pt x="685962" y="153647"/>
                          <a:pt x="685962" y="343271"/>
                        </a:cubicBezTo>
                        <a:cubicBezTo>
                          <a:pt x="685962" y="532713"/>
                          <a:pt x="532383" y="686544"/>
                          <a:pt x="342981" y="686544"/>
                        </a:cubicBezTo>
                        <a:cubicBezTo>
                          <a:pt x="153486" y="686544"/>
                          <a:pt x="0" y="532713"/>
                          <a:pt x="0" y="3432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1847" name="Text 1847"/>
                  <p:cNvSpPr txBox="1"/>
                  <p:nvPr/>
                </p:nvSpPr>
                <p:spPr>
                  <a:xfrm>
                    <a:off x="2313276" y="1337480"/>
                    <a:ext cx="656640" cy="65664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000000"/>
                        </a:solidFill>
                        <a:latin typeface="Arial"/>
                      </a:rPr>
                      <a:t>Step1</a:t>
                    </a:r>
                  </a:p>
                </p:txBody>
              </p:sp>
            </p:grpSp>
            <p:grpSp>
              <p:nvGrpSpPr>
                <p:cNvPr id="468" name=""/>
                <p:cNvGrpSpPr/>
                <p:nvPr/>
              </p:nvGrpSpPr>
              <p:grpSpPr>
                <a:xfrm rot="7421400">
                  <a:off x="2193197" y="2042000"/>
                  <a:ext cx="228000" cy="250800"/>
                  <a:chOff x="2193197" y="2042000"/>
                  <a:chExt cx="228000" cy="250800"/>
                </a:xfrm>
              </p:grpSpPr>
              <p:sp>
                <p:nvSpPr>
                  <p:cNvPr id="469" name=""/>
                  <p:cNvSpPr/>
                  <p:nvPr/>
                </p:nvSpPr>
                <p:spPr>
                  <a:xfrm>
                    <a:off x="2193197" y="2042000"/>
                    <a:ext cx="228000" cy="250800"/>
                  </a:xfrm>
                  <a:custGeom>
                    <a:avLst/>
                    <a:gdLst/>
                    <a:ahLst/>
                    <a:cxnLst/>
                    <a:pathLst>
                      <a:path w="228000" h="250800">
                        <a:moveTo>
                          <a:pt x="0" y="0"/>
                        </a:moveTo>
                        <a:lnTo>
                          <a:pt x="114000" y="125400"/>
                        </a:lnTo>
                        <a:lnTo>
                          <a:pt x="0" y="250800"/>
                        </a:lnTo>
                        <a:lnTo>
                          <a:pt x="114000" y="250800"/>
                        </a:lnTo>
                        <a:lnTo>
                          <a:pt x="228000" y="125400"/>
                        </a:lnTo>
                        <a:lnTo>
                          <a:pt x="1140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69B4"/>
                      </a:gs>
                      <a:gs pos="50000">
                        <a:srgbClr val="FF96CA"/>
                      </a:gs>
                      <a:gs pos="100000">
                        <a:srgbClr val="FF69B4"/>
                      </a:gs>
                    </a:gsLst>
                    <a:lin ang="54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  <p:sp>
                <p:nvSpPr>
                  <p:cNvPr id="470" name=""/>
                  <p:cNvSpPr/>
                  <p:nvPr/>
                </p:nvSpPr>
                <p:spPr>
                  <a:xfrm>
                    <a:off x="2208397" y="2049600"/>
                    <a:ext cx="182400" cy="95000"/>
                  </a:xfrm>
                  <a:custGeom>
                    <a:avLst/>
                    <a:gdLst/>
                    <a:ahLst/>
                    <a:cxnLst/>
                    <a:pathLst>
                      <a:path w="182400" h="95000" stroke="false">
                        <a:moveTo>
                          <a:pt x="0" y="0"/>
                        </a:moveTo>
                        <a:lnTo>
                          <a:pt x="91200" y="95000"/>
                        </a:lnTo>
                        <a:lnTo>
                          <a:pt x="182400" y="95000"/>
                        </a:lnTo>
                        <a:lnTo>
                          <a:pt x="912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E1F0"/>
                      </a:gs>
                      <a:gs pos="100000">
                        <a:srgbClr val="FF96CA"/>
                      </a:gs>
                    </a:gsLst>
                    <a:lin ang="5400000" scaled="0"/>
                  </a:gradFill>
                  <a:ln w="7600" cap="flat">
                    <a:solidFill>
                      <a:srgbClr val="FF69B4"/>
                    </a:solidFill>
                    <a:bevel/>
                  </a:ln>
                </p:spPr>
              </p:sp>
            </p:grpSp>
          </p:grpSp>
          <p:grpSp>
            <p:nvGrpSpPr>
              <p:cNvPr id="471" name=""/>
              <p:cNvGrpSpPr/>
              <p:nvPr/>
            </p:nvGrpSpPr>
            <p:grpSpPr>
              <a:xfrm>
                <a:off x="1516797" y="2213000"/>
                <a:ext cx="912000" cy="912000"/>
                <a:chOff x="1516797" y="2213000"/>
                <a:chExt cx="912000" cy="912000"/>
              </a:xfrm>
            </p:grpSpPr>
            <p:grpSp>
              <p:nvGrpSpPr>
                <p:cNvPr id="472" name=""/>
                <p:cNvGrpSpPr/>
                <p:nvPr/>
              </p:nvGrpSpPr>
              <p:grpSpPr>
                <a:xfrm>
                  <a:off x="1516797" y="2213000"/>
                  <a:ext cx="912000" cy="912000"/>
                  <a:chOff x="1516797" y="2213000"/>
                  <a:chExt cx="912000" cy="912000"/>
                </a:xfrm>
              </p:grpSpPr>
              <p:sp>
                <p:nvSpPr>
                  <p:cNvPr id="473" name=""/>
                  <p:cNvSpPr/>
                  <p:nvPr/>
                </p:nvSpPr>
                <p:spPr>
                  <a:xfrm>
                    <a:off x="1516797" y="2213000"/>
                    <a:ext cx="912000" cy="912000"/>
                  </a:xfrm>
                  <a:custGeom>
                    <a:avLst/>
                    <a:gdLst/>
                    <a:ahLst/>
                    <a:cxnLst/>
                    <a:pathLst>
                      <a:path w="912000" h="912000" stroke="false">
                        <a:moveTo>
                          <a:pt x="0" y="456000"/>
                        </a:moveTo>
                        <a:cubicBezTo>
                          <a:pt x="0" y="204159"/>
                          <a:pt x="204159" y="0"/>
                          <a:pt x="456000" y="0"/>
                        </a:cubicBezTo>
                        <a:cubicBezTo>
                          <a:pt x="707841" y="0"/>
                          <a:pt x="912000" y="204159"/>
                          <a:pt x="912000" y="456000"/>
                        </a:cubicBezTo>
                        <a:cubicBezTo>
                          <a:pt x="912000" y="707841"/>
                          <a:pt x="707841" y="912000"/>
                          <a:pt x="456000" y="912000"/>
                        </a:cubicBezTo>
                        <a:cubicBezTo>
                          <a:pt x="204159" y="912000"/>
                          <a:pt x="0" y="707841"/>
                          <a:pt x="0" y="4560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4CC787"/>
                      </a:gs>
                      <a:gs pos="50000">
                        <a:srgbClr val="00AF54"/>
                      </a:gs>
                      <a:gs pos="0">
                        <a:srgbClr val="00AF54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74" name=""/>
                  <p:cNvSpPr/>
                  <p:nvPr/>
                </p:nvSpPr>
                <p:spPr>
                  <a:xfrm>
                    <a:off x="1522797" y="2669000"/>
                    <a:ext cx="900000" cy="456000"/>
                  </a:xfrm>
                  <a:custGeom>
                    <a:avLst/>
                    <a:gdLst/>
                    <a:ahLst/>
                    <a:cxnLst/>
                    <a:pathLst>
                      <a:path w="900000" h="456000" stroke="false">
                        <a:moveTo>
                          <a:pt x="0" y="0"/>
                        </a:moveTo>
                        <a:cubicBezTo>
                          <a:pt x="80596" y="63522"/>
                          <a:pt x="201472" y="127045"/>
                          <a:pt x="450000" y="127045"/>
                        </a:cubicBezTo>
                        <a:cubicBezTo>
                          <a:pt x="698530" y="127045"/>
                          <a:pt x="810449" y="74866"/>
                          <a:pt x="900000" y="0"/>
                        </a:cubicBezTo>
                        <a:cubicBezTo>
                          <a:pt x="900000" y="251843"/>
                          <a:pt x="698530" y="456000"/>
                          <a:pt x="450000" y="456000"/>
                        </a:cubicBezTo>
                        <a:cubicBezTo>
                          <a:pt x="201472" y="456000"/>
                          <a:pt x="0" y="251843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0AF54"/>
                      </a:gs>
                      <a:gs pos="50000">
                        <a:srgbClr val="19B765"/>
                      </a:gs>
                      <a:gs pos="100000">
                        <a:srgbClr val="47C584"/>
                      </a:gs>
                    </a:gsLst>
                    <a:lin ang="54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75" name=""/>
                  <p:cNvSpPr/>
                  <p:nvPr/>
                </p:nvSpPr>
                <p:spPr>
                  <a:xfrm>
                    <a:off x="1531017" y="2426910"/>
                    <a:ext cx="97875" cy="273375"/>
                  </a:xfrm>
                  <a:custGeom>
                    <a:avLst/>
                    <a:gdLst/>
                    <a:ahLst/>
                    <a:cxnLst/>
                    <a:pathLst>
                      <a:path w="97875" h="273375" stroke="false">
                        <a:moveTo>
                          <a:pt x="72179" y="-310"/>
                        </a:moveTo>
                        <a:cubicBezTo>
                          <a:pt x="-2220" y="107690"/>
                          <a:pt x="0" y="230826"/>
                          <a:pt x="0" y="230826"/>
                        </a:cubicBezTo>
                        <a:cubicBezTo>
                          <a:pt x="0" y="230826"/>
                          <a:pt x="36898" y="262198"/>
                          <a:pt x="65901" y="273375"/>
                        </a:cubicBezTo>
                        <a:cubicBezTo>
                          <a:pt x="51767" y="166020"/>
                          <a:pt x="97719" y="82360"/>
                          <a:pt x="97719" y="82360"/>
                        </a:cubicBezTo>
                        <a:cubicBezTo>
                          <a:pt x="97719" y="82360"/>
                          <a:pt x="62580" y="50090"/>
                          <a:pt x="72179" y="-31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2E7CC"/>
                      </a:gs>
                      <a:gs pos="100000">
                        <a:srgbClr val="4CC787"/>
                      </a:gs>
                    </a:gsLst>
                    <a:lin ang="27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76" name=""/>
                  <p:cNvSpPr/>
                  <p:nvPr/>
                </p:nvSpPr>
                <p:spPr>
                  <a:xfrm>
                    <a:off x="2018442" y="2227705"/>
                    <a:ext cx="277500" cy="199875"/>
                  </a:xfrm>
                  <a:custGeom>
                    <a:avLst/>
                    <a:gdLst/>
                    <a:ahLst/>
                    <a:cxnLst/>
                    <a:pathLst>
                      <a:path w="277500" h="199875" stroke="false">
                        <a:moveTo>
                          <a:pt x="0" y="-304"/>
                        </a:moveTo>
                        <a:cubicBezTo>
                          <a:pt x="0" y="-304"/>
                          <a:pt x="30057" y="10105"/>
                          <a:pt x="35944" y="72554"/>
                        </a:cubicBezTo>
                        <a:cubicBezTo>
                          <a:pt x="168445" y="96415"/>
                          <a:pt x="244411" y="199875"/>
                          <a:pt x="244411" y="199875"/>
                        </a:cubicBezTo>
                        <a:cubicBezTo>
                          <a:pt x="244411" y="199875"/>
                          <a:pt x="269145" y="173887"/>
                          <a:pt x="277500" y="143251"/>
                        </a:cubicBezTo>
                        <a:cubicBezTo>
                          <a:pt x="159612" y="8926"/>
                          <a:pt x="0" y="-304"/>
                          <a:pt x="0" y="-3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50000">
                        <a:srgbClr val="66CF98"/>
                      </a:gs>
                    </a:gsLst>
                    <a:lin ang="81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77" name=""/>
                  <p:cNvSpPr/>
                  <p:nvPr/>
                </p:nvSpPr>
                <p:spPr>
                  <a:xfrm>
                    <a:off x="2277131" y="2390106"/>
                    <a:ext cx="82125" cy="123750"/>
                  </a:xfrm>
                  <a:custGeom>
                    <a:avLst/>
                    <a:gdLst/>
                    <a:ahLst/>
                    <a:cxnLst/>
                    <a:pathLst>
                      <a:path w="82125" h="123750" stroke="false">
                        <a:moveTo>
                          <a:pt x="36455" y="-185"/>
                        </a:moveTo>
                        <a:cubicBezTo>
                          <a:pt x="36455" y="-185"/>
                          <a:pt x="17610" y="41056"/>
                          <a:pt x="0" y="54017"/>
                        </a:cubicBezTo>
                        <a:cubicBezTo>
                          <a:pt x="17613" y="74048"/>
                          <a:pt x="41162" y="123536"/>
                          <a:pt x="41166" y="123536"/>
                        </a:cubicBezTo>
                        <a:cubicBezTo>
                          <a:pt x="41162" y="123536"/>
                          <a:pt x="72600" y="93659"/>
                          <a:pt x="82125" y="70094"/>
                        </a:cubicBezTo>
                        <a:cubicBezTo>
                          <a:pt x="72600" y="41814"/>
                          <a:pt x="36455" y="-185"/>
                          <a:pt x="36455" y="-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50000">
                        <a:srgbClr val="66CF98"/>
                      </a:gs>
                    </a:gsLst>
                    <a:lin ang="81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78" name=""/>
                  <p:cNvSpPr/>
                  <p:nvPr/>
                </p:nvSpPr>
                <p:spPr>
                  <a:xfrm>
                    <a:off x="1608867" y="2304764"/>
                    <a:ext cx="727860" cy="728472"/>
                  </a:xfrm>
                  <a:custGeom>
                    <a:avLst/>
                    <a:gdLst/>
                    <a:ahLst/>
                    <a:cxnLst/>
                    <a:pathLst>
                      <a:path w="727860" h="728472" stroke="false">
                        <a:moveTo>
                          <a:pt x="0" y="364236"/>
                        </a:moveTo>
                        <a:cubicBezTo>
                          <a:pt x="0" y="163031"/>
                          <a:pt x="162861" y="0"/>
                          <a:pt x="363930" y="0"/>
                        </a:cubicBezTo>
                        <a:cubicBezTo>
                          <a:pt x="564901" y="0"/>
                          <a:pt x="727860" y="163031"/>
                          <a:pt x="727860" y="364236"/>
                        </a:cubicBezTo>
                        <a:cubicBezTo>
                          <a:pt x="727860" y="565246"/>
                          <a:pt x="564901" y="728472"/>
                          <a:pt x="363930" y="728472"/>
                        </a:cubicBezTo>
                        <a:cubicBezTo>
                          <a:pt x="162861" y="728472"/>
                          <a:pt x="0" y="565246"/>
                          <a:pt x="0" y="3642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479" name=""/>
                  <p:cNvSpPr/>
                  <p:nvPr/>
                </p:nvSpPr>
                <p:spPr>
                  <a:xfrm>
                    <a:off x="1629815" y="2325728"/>
                    <a:ext cx="685962" cy="686544"/>
                  </a:xfrm>
                  <a:custGeom>
                    <a:avLst/>
                    <a:gdLst/>
                    <a:ahLst/>
                    <a:cxnLst/>
                    <a:pathLst>
                      <a:path w="685962" h="686544" stroke="false">
                        <a:moveTo>
                          <a:pt x="0" y="343271"/>
                        </a:moveTo>
                        <a:cubicBezTo>
                          <a:pt x="0" y="153647"/>
                          <a:pt x="153486" y="0"/>
                          <a:pt x="342981" y="0"/>
                        </a:cubicBezTo>
                        <a:cubicBezTo>
                          <a:pt x="532383" y="0"/>
                          <a:pt x="685962" y="153647"/>
                          <a:pt x="685962" y="343271"/>
                        </a:cubicBezTo>
                        <a:cubicBezTo>
                          <a:pt x="685962" y="532713"/>
                          <a:pt x="532383" y="686544"/>
                          <a:pt x="342981" y="686544"/>
                        </a:cubicBezTo>
                        <a:cubicBezTo>
                          <a:pt x="153486" y="686544"/>
                          <a:pt x="0" y="532713"/>
                          <a:pt x="0" y="3432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1848" name="Text 1848"/>
                  <p:cNvSpPr txBox="1"/>
                  <p:nvPr/>
                </p:nvSpPr>
                <p:spPr>
                  <a:xfrm>
                    <a:off x="1644477" y="2340680"/>
                    <a:ext cx="656640" cy="65664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000000"/>
                        </a:solidFill>
                        <a:latin typeface="Arial"/>
                      </a:rPr>
                      <a:t>Step2</a:t>
                    </a:r>
                  </a:p>
                </p:txBody>
              </p:sp>
            </p:grpSp>
            <p:grpSp>
              <p:nvGrpSpPr>
                <p:cNvPr id="480" name=""/>
                <p:cNvGrpSpPr/>
                <p:nvPr/>
              </p:nvGrpSpPr>
              <p:grpSpPr>
                <a:xfrm rot="7421400">
                  <a:off x="1524397" y="3045200"/>
                  <a:ext cx="228000" cy="250800"/>
                  <a:chOff x="1524397" y="3045200"/>
                  <a:chExt cx="228000" cy="250800"/>
                </a:xfrm>
              </p:grpSpPr>
              <p:sp>
                <p:nvSpPr>
                  <p:cNvPr id="481" name=""/>
                  <p:cNvSpPr/>
                  <p:nvPr/>
                </p:nvSpPr>
                <p:spPr>
                  <a:xfrm>
                    <a:off x="1524397" y="3045200"/>
                    <a:ext cx="228000" cy="250800"/>
                  </a:xfrm>
                  <a:custGeom>
                    <a:avLst/>
                    <a:gdLst/>
                    <a:ahLst/>
                    <a:cxnLst/>
                    <a:pathLst>
                      <a:path w="228000" h="250800">
                        <a:moveTo>
                          <a:pt x="0" y="0"/>
                        </a:moveTo>
                        <a:lnTo>
                          <a:pt x="114000" y="125400"/>
                        </a:lnTo>
                        <a:lnTo>
                          <a:pt x="0" y="250800"/>
                        </a:lnTo>
                        <a:lnTo>
                          <a:pt x="114000" y="250800"/>
                        </a:lnTo>
                        <a:lnTo>
                          <a:pt x="228000" y="125400"/>
                        </a:lnTo>
                        <a:lnTo>
                          <a:pt x="1140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AF54"/>
                      </a:gs>
                      <a:gs pos="50000">
                        <a:srgbClr val="4CC787"/>
                      </a:gs>
                      <a:gs pos="100000">
                        <a:srgbClr val="00AF54"/>
                      </a:gs>
                    </a:gsLst>
                    <a:lin ang="54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482" name=""/>
                  <p:cNvSpPr/>
                  <p:nvPr/>
                </p:nvSpPr>
                <p:spPr>
                  <a:xfrm>
                    <a:off x="1539597" y="3052800"/>
                    <a:ext cx="182400" cy="95000"/>
                  </a:xfrm>
                  <a:custGeom>
                    <a:avLst/>
                    <a:gdLst/>
                    <a:ahLst/>
                    <a:cxnLst/>
                    <a:pathLst>
                      <a:path w="182400" h="95000" stroke="false">
                        <a:moveTo>
                          <a:pt x="0" y="0"/>
                        </a:moveTo>
                        <a:lnTo>
                          <a:pt x="91200" y="95000"/>
                        </a:lnTo>
                        <a:lnTo>
                          <a:pt x="182400" y="95000"/>
                        </a:lnTo>
                        <a:lnTo>
                          <a:pt x="912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100000">
                        <a:srgbClr val="4CC787"/>
                      </a:gs>
                    </a:gsLst>
                    <a:lin ang="5400000" scaled="0"/>
                  </a:gradFill>
                  <a:ln w="7600" cap="flat">
                    <a:solidFill>
                      <a:srgbClr val="00AF54"/>
                    </a:solidFill>
                    <a:bevel/>
                  </a:ln>
                </p:spPr>
              </p:sp>
            </p:grpSp>
          </p:grpSp>
          <p:grpSp>
            <p:nvGrpSpPr>
              <p:cNvPr id="483" name=""/>
              <p:cNvGrpSpPr/>
              <p:nvPr/>
            </p:nvGrpSpPr>
            <p:grpSpPr>
              <a:xfrm>
                <a:off x="847997" y="3216200"/>
                <a:ext cx="912000" cy="912000"/>
                <a:chOff x="847997" y="3216200"/>
                <a:chExt cx="912000" cy="912000"/>
              </a:xfrm>
            </p:grpSpPr>
            <p:grpSp>
              <p:nvGrpSpPr>
                <p:cNvPr id="484" name=""/>
                <p:cNvGrpSpPr/>
                <p:nvPr/>
              </p:nvGrpSpPr>
              <p:grpSpPr>
                <a:xfrm>
                  <a:off x="847997" y="3216200"/>
                  <a:ext cx="912000" cy="912000"/>
                  <a:chOff x="847997" y="3216200"/>
                  <a:chExt cx="912000" cy="912000"/>
                </a:xfrm>
              </p:grpSpPr>
              <p:sp>
                <p:nvSpPr>
                  <p:cNvPr id="485" name=""/>
                  <p:cNvSpPr/>
                  <p:nvPr/>
                </p:nvSpPr>
                <p:spPr>
                  <a:xfrm>
                    <a:off x="847997" y="3216200"/>
                    <a:ext cx="912000" cy="912000"/>
                  </a:xfrm>
                  <a:custGeom>
                    <a:avLst/>
                    <a:gdLst/>
                    <a:ahLst/>
                    <a:cxnLst/>
                    <a:pathLst>
                      <a:path w="912000" h="912000" stroke="false">
                        <a:moveTo>
                          <a:pt x="0" y="456000"/>
                        </a:moveTo>
                        <a:cubicBezTo>
                          <a:pt x="0" y="204159"/>
                          <a:pt x="204159" y="0"/>
                          <a:pt x="456000" y="0"/>
                        </a:cubicBezTo>
                        <a:cubicBezTo>
                          <a:pt x="707841" y="0"/>
                          <a:pt x="912000" y="204159"/>
                          <a:pt x="912000" y="456000"/>
                        </a:cubicBezTo>
                        <a:cubicBezTo>
                          <a:pt x="912000" y="707841"/>
                          <a:pt x="707841" y="912000"/>
                          <a:pt x="456000" y="912000"/>
                        </a:cubicBezTo>
                        <a:cubicBezTo>
                          <a:pt x="204159" y="912000"/>
                          <a:pt x="0" y="707841"/>
                          <a:pt x="0" y="4560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A395F3"/>
                      </a:gs>
                      <a:gs pos="50000">
                        <a:srgbClr val="7B68EE"/>
                      </a:gs>
                      <a:gs pos="0">
                        <a:srgbClr val="7B68EE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86" name=""/>
                  <p:cNvSpPr/>
                  <p:nvPr/>
                </p:nvSpPr>
                <p:spPr>
                  <a:xfrm>
                    <a:off x="853997" y="3672200"/>
                    <a:ext cx="900000" cy="456000"/>
                  </a:xfrm>
                  <a:custGeom>
                    <a:avLst/>
                    <a:gdLst/>
                    <a:ahLst/>
                    <a:cxnLst/>
                    <a:pathLst>
                      <a:path w="900000" h="456000" stroke="false">
                        <a:moveTo>
                          <a:pt x="0" y="0"/>
                        </a:moveTo>
                        <a:cubicBezTo>
                          <a:pt x="80596" y="63522"/>
                          <a:pt x="201472" y="127045"/>
                          <a:pt x="450000" y="127045"/>
                        </a:cubicBezTo>
                        <a:cubicBezTo>
                          <a:pt x="698530" y="127045"/>
                          <a:pt x="810449" y="74866"/>
                          <a:pt x="900000" y="0"/>
                        </a:cubicBezTo>
                        <a:cubicBezTo>
                          <a:pt x="900000" y="251843"/>
                          <a:pt x="698530" y="456000"/>
                          <a:pt x="450000" y="456000"/>
                        </a:cubicBezTo>
                        <a:cubicBezTo>
                          <a:pt x="201472" y="456000"/>
                          <a:pt x="0" y="251843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7B68EE"/>
                      </a:gs>
                      <a:gs pos="50000">
                        <a:srgbClr val="8877F0"/>
                      </a:gs>
                      <a:gs pos="100000">
                        <a:srgbClr val="A092F3"/>
                      </a:gs>
                    </a:gsLst>
                    <a:lin ang="5400000" scaled="0"/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87" name=""/>
                  <p:cNvSpPr/>
                  <p:nvPr/>
                </p:nvSpPr>
                <p:spPr>
                  <a:xfrm>
                    <a:off x="862217" y="3430110"/>
                    <a:ext cx="97875" cy="273375"/>
                  </a:xfrm>
                  <a:custGeom>
                    <a:avLst/>
                    <a:gdLst/>
                    <a:ahLst/>
                    <a:cxnLst/>
                    <a:pathLst>
                      <a:path w="97875" h="273375" stroke="false">
                        <a:moveTo>
                          <a:pt x="72179" y="-310"/>
                        </a:moveTo>
                        <a:cubicBezTo>
                          <a:pt x="-2220" y="107690"/>
                          <a:pt x="0" y="230826"/>
                          <a:pt x="0" y="230826"/>
                        </a:cubicBezTo>
                        <a:cubicBezTo>
                          <a:pt x="0" y="230826"/>
                          <a:pt x="36898" y="262198"/>
                          <a:pt x="65901" y="273375"/>
                        </a:cubicBezTo>
                        <a:cubicBezTo>
                          <a:pt x="51767" y="166020"/>
                          <a:pt x="97719" y="82360"/>
                          <a:pt x="97719" y="82360"/>
                        </a:cubicBezTo>
                        <a:cubicBezTo>
                          <a:pt x="97719" y="82360"/>
                          <a:pt x="62580" y="50090"/>
                          <a:pt x="72179" y="-31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7D2FA"/>
                      </a:gs>
                      <a:gs pos="100000">
                        <a:srgbClr val="A395F3"/>
                      </a:gs>
                    </a:gsLst>
                    <a:lin ang="2700000" scaled="0"/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88" name=""/>
                  <p:cNvSpPr/>
                  <p:nvPr/>
                </p:nvSpPr>
                <p:spPr>
                  <a:xfrm>
                    <a:off x="1349642" y="3230905"/>
                    <a:ext cx="277500" cy="199875"/>
                  </a:xfrm>
                  <a:custGeom>
                    <a:avLst/>
                    <a:gdLst/>
                    <a:ahLst/>
                    <a:cxnLst/>
                    <a:pathLst>
                      <a:path w="277500" h="199875" stroke="false">
                        <a:moveTo>
                          <a:pt x="0" y="-304"/>
                        </a:moveTo>
                        <a:cubicBezTo>
                          <a:pt x="0" y="-304"/>
                          <a:pt x="30057" y="10105"/>
                          <a:pt x="35944" y="72554"/>
                        </a:cubicBezTo>
                        <a:cubicBezTo>
                          <a:pt x="168445" y="96415"/>
                          <a:pt x="244411" y="199875"/>
                          <a:pt x="244411" y="199875"/>
                        </a:cubicBezTo>
                        <a:cubicBezTo>
                          <a:pt x="244411" y="199875"/>
                          <a:pt x="269145" y="173887"/>
                          <a:pt x="277500" y="143251"/>
                        </a:cubicBezTo>
                        <a:cubicBezTo>
                          <a:pt x="159612" y="8926"/>
                          <a:pt x="0" y="-304"/>
                          <a:pt x="0" y="-3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5E1FC"/>
                      </a:gs>
                      <a:gs pos="50000">
                        <a:srgbClr val="B0A4F5"/>
                      </a:gs>
                    </a:gsLst>
                    <a:lin ang="8100000" scaled="0"/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89" name=""/>
                  <p:cNvSpPr/>
                  <p:nvPr/>
                </p:nvSpPr>
                <p:spPr>
                  <a:xfrm>
                    <a:off x="1608331" y="3393306"/>
                    <a:ext cx="82125" cy="123750"/>
                  </a:xfrm>
                  <a:custGeom>
                    <a:avLst/>
                    <a:gdLst/>
                    <a:ahLst/>
                    <a:cxnLst/>
                    <a:pathLst>
                      <a:path w="82125" h="123750" stroke="false">
                        <a:moveTo>
                          <a:pt x="36455" y="-185"/>
                        </a:moveTo>
                        <a:cubicBezTo>
                          <a:pt x="36455" y="-185"/>
                          <a:pt x="17610" y="41056"/>
                          <a:pt x="0" y="54017"/>
                        </a:cubicBezTo>
                        <a:cubicBezTo>
                          <a:pt x="17613" y="74048"/>
                          <a:pt x="41162" y="123536"/>
                          <a:pt x="41166" y="123536"/>
                        </a:cubicBezTo>
                        <a:cubicBezTo>
                          <a:pt x="41162" y="123536"/>
                          <a:pt x="72600" y="93659"/>
                          <a:pt x="82125" y="70094"/>
                        </a:cubicBezTo>
                        <a:cubicBezTo>
                          <a:pt x="72600" y="41814"/>
                          <a:pt x="36455" y="-185"/>
                          <a:pt x="36455" y="-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E5E1FC"/>
                      </a:gs>
                      <a:gs pos="50000">
                        <a:srgbClr val="B0A4F5"/>
                      </a:gs>
                    </a:gsLst>
                    <a:lin ang="8100000" scaled="0"/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90" name=""/>
                  <p:cNvSpPr/>
                  <p:nvPr/>
                </p:nvSpPr>
                <p:spPr>
                  <a:xfrm>
                    <a:off x="940067" y="3307964"/>
                    <a:ext cx="727860" cy="728472"/>
                  </a:xfrm>
                  <a:custGeom>
                    <a:avLst/>
                    <a:gdLst/>
                    <a:ahLst/>
                    <a:cxnLst/>
                    <a:pathLst>
                      <a:path w="727860" h="728472" stroke="false">
                        <a:moveTo>
                          <a:pt x="0" y="364236"/>
                        </a:moveTo>
                        <a:cubicBezTo>
                          <a:pt x="0" y="163031"/>
                          <a:pt x="162861" y="0"/>
                          <a:pt x="363930" y="0"/>
                        </a:cubicBezTo>
                        <a:cubicBezTo>
                          <a:pt x="564901" y="0"/>
                          <a:pt x="727860" y="163031"/>
                          <a:pt x="727860" y="364236"/>
                        </a:cubicBezTo>
                        <a:cubicBezTo>
                          <a:pt x="727860" y="565246"/>
                          <a:pt x="564901" y="728472"/>
                          <a:pt x="363930" y="728472"/>
                        </a:cubicBezTo>
                        <a:cubicBezTo>
                          <a:pt x="162861" y="728472"/>
                          <a:pt x="0" y="565246"/>
                          <a:pt x="0" y="3642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491" name=""/>
                  <p:cNvSpPr/>
                  <p:nvPr/>
                </p:nvSpPr>
                <p:spPr>
                  <a:xfrm>
                    <a:off x="961015" y="3328928"/>
                    <a:ext cx="685962" cy="686544"/>
                  </a:xfrm>
                  <a:custGeom>
                    <a:avLst/>
                    <a:gdLst/>
                    <a:ahLst/>
                    <a:cxnLst/>
                    <a:pathLst>
                      <a:path w="685962" h="686544" stroke="false">
                        <a:moveTo>
                          <a:pt x="0" y="343271"/>
                        </a:moveTo>
                        <a:cubicBezTo>
                          <a:pt x="0" y="153647"/>
                          <a:pt x="153486" y="0"/>
                          <a:pt x="342981" y="0"/>
                        </a:cubicBezTo>
                        <a:cubicBezTo>
                          <a:pt x="532383" y="0"/>
                          <a:pt x="685962" y="153647"/>
                          <a:pt x="685962" y="343271"/>
                        </a:cubicBezTo>
                        <a:cubicBezTo>
                          <a:pt x="685962" y="532713"/>
                          <a:pt x="532383" y="686544"/>
                          <a:pt x="342981" y="686544"/>
                        </a:cubicBezTo>
                        <a:cubicBezTo>
                          <a:pt x="153486" y="686544"/>
                          <a:pt x="0" y="532713"/>
                          <a:pt x="0" y="3432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1849" name="Text 1849"/>
                  <p:cNvSpPr txBox="1"/>
                  <p:nvPr/>
                </p:nvSpPr>
                <p:spPr>
                  <a:xfrm>
                    <a:off x="975677" y="3343880"/>
                    <a:ext cx="656640" cy="65664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000000"/>
                        </a:solidFill>
                        <a:latin typeface="Arial"/>
                      </a:rPr>
                      <a:t>Step3</a:t>
                    </a:r>
                  </a:p>
                </p:txBody>
              </p:sp>
            </p:grpSp>
            <p:grpSp>
              <p:nvGrpSpPr>
                <p:cNvPr id="492" name=""/>
                <p:cNvGrpSpPr/>
                <p:nvPr/>
              </p:nvGrpSpPr>
              <p:grpSpPr>
                <a:xfrm rot="3378594">
                  <a:off x="1524397" y="4048400"/>
                  <a:ext cx="228000" cy="250800"/>
                  <a:chOff x="1524397" y="4048400"/>
                  <a:chExt cx="228000" cy="250800"/>
                </a:xfrm>
              </p:grpSpPr>
              <p:sp>
                <p:nvSpPr>
                  <p:cNvPr id="493" name=""/>
                  <p:cNvSpPr/>
                  <p:nvPr/>
                </p:nvSpPr>
                <p:spPr>
                  <a:xfrm>
                    <a:off x="1524397" y="4048400"/>
                    <a:ext cx="228000" cy="250800"/>
                  </a:xfrm>
                  <a:custGeom>
                    <a:avLst/>
                    <a:gdLst/>
                    <a:ahLst/>
                    <a:cxnLst/>
                    <a:pathLst>
                      <a:path w="228000" h="250800">
                        <a:moveTo>
                          <a:pt x="0" y="0"/>
                        </a:moveTo>
                        <a:lnTo>
                          <a:pt x="114000" y="125400"/>
                        </a:lnTo>
                        <a:lnTo>
                          <a:pt x="0" y="250800"/>
                        </a:lnTo>
                        <a:lnTo>
                          <a:pt x="114000" y="250800"/>
                        </a:lnTo>
                        <a:lnTo>
                          <a:pt x="228000" y="125400"/>
                        </a:lnTo>
                        <a:lnTo>
                          <a:pt x="1140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7B68EE"/>
                      </a:gs>
                      <a:gs pos="50000">
                        <a:srgbClr val="A395F3"/>
                      </a:gs>
                      <a:gs pos="100000">
                        <a:srgbClr val="7B68EE"/>
                      </a:gs>
                    </a:gsLst>
                    <a:lin ang="5400000" scaled="0"/>
                  </a:gradFill>
                  <a:ln w="7600" cap="flat">
                    <a:solidFill>
                      <a:srgbClr val="7B68EE"/>
                    </a:solidFill>
                    <a:bevel/>
                  </a:ln>
                </p:spPr>
              </p:sp>
              <p:sp>
                <p:nvSpPr>
                  <p:cNvPr id="494" name=""/>
                  <p:cNvSpPr/>
                  <p:nvPr/>
                </p:nvSpPr>
                <p:spPr>
                  <a:xfrm>
                    <a:off x="1539597" y="4056000"/>
                    <a:ext cx="182400" cy="95000"/>
                  </a:xfrm>
                  <a:custGeom>
                    <a:avLst/>
                    <a:gdLst/>
                    <a:ahLst/>
                    <a:cxnLst/>
                    <a:pathLst>
                      <a:path w="182400" h="95000" stroke="false">
                        <a:moveTo>
                          <a:pt x="0" y="0"/>
                        </a:moveTo>
                        <a:lnTo>
                          <a:pt x="91200" y="95000"/>
                        </a:lnTo>
                        <a:lnTo>
                          <a:pt x="182400" y="95000"/>
                        </a:lnTo>
                        <a:lnTo>
                          <a:pt x="912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5E1FC"/>
                      </a:gs>
                      <a:gs pos="100000">
                        <a:srgbClr val="A395F3"/>
                      </a:gs>
                    </a:gsLst>
                    <a:lin ang="5400000" scaled="0"/>
                  </a:gradFill>
                  <a:ln w="7600" cap="flat">
                    <a:noFill/>
                    <a:bevel/>
                  </a:ln>
                </p:spPr>
              </p:sp>
            </p:grpSp>
          </p:grpSp>
          <p:grpSp>
            <p:nvGrpSpPr>
              <p:cNvPr id="506" name=""/>
              <p:cNvGrpSpPr/>
              <p:nvPr/>
            </p:nvGrpSpPr>
            <p:grpSpPr>
              <a:xfrm>
                <a:off x="1516797" y="4219400"/>
                <a:ext cx="912000" cy="912000"/>
                <a:chOff x="1516797" y="4219400"/>
                <a:chExt cx="912000" cy="912000"/>
              </a:xfrm>
            </p:grpSpPr>
            <p:grpSp>
              <p:nvGrpSpPr>
                <p:cNvPr id="502" name=""/>
                <p:cNvGrpSpPr/>
                <p:nvPr/>
              </p:nvGrpSpPr>
              <p:grpSpPr>
                <a:xfrm>
                  <a:off x="1516797" y="4219400"/>
                  <a:ext cx="912000" cy="912000"/>
                  <a:chOff x="1516797" y="4219400"/>
                  <a:chExt cx="912000" cy="912000"/>
                </a:xfrm>
              </p:grpSpPr>
              <p:sp>
                <p:nvSpPr>
                  <p:cNvPr id="495" name=""/>
                  <p:cNvSpPr/>
                  <p:nvPr/>
                </p:nvSpPr>
                <p:spPr>
                  <a:xfrm>
                    <a:off x="1516797" y="4219400"/>
                    <a:ext cx="912000" cy="912000"/>
                  </a:xfrm>
                  <a:custGeom>
                    <a:avLst/>
                    <a:gdLst/>
                    <a:ahLst/>
                    <a:cxnLst/>
                    <a:pathLst>
                      <a:path w="912000" h="912000" stroke="false">
                        <a:moveTo>
                          <a:pt x="0" y="456000"/>
                        </a:moveTo>
                        <a:cubicBezTo>
                          <a:pt x="0" y="204159"/>
                          <a:pt x="204159" y="0"/>
                          <a:pt x="456000" y="0"/>
                        </a:cubicBezTo>
                        <a:cubicBezTo>
                          <a:pt x="707841" y="0"/>
                          <a:pt x="912000" y="204159"/>
                          <a:pt x="912000" y="456000"/>
                        </a:cubicBezTo>
                        <a:cubicBezTo>
                          <a:pt x="912000" y="707841"/>
                          <a:pt x="707841" y="912000"/>
                          <a:pt x="456000" y="912000"/>
                        </a:cubicBezTo>
                        <a:cubicBezTo>
                          <a:pt x="204159" y="912000"/>
                          <a:pt x="0" y="707841"/>
                          <a:pt x="0" y="4560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89A6FF"/>
                      </a:gs>
                      <a:gs pos="50000">
                        <a:srgbClr val="5780FF"/>
                      </a:gs>
                      <a:gs pos="0">
                        <a:srgbClr val="5780FF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496" name=""/>
                  <p:cNvSpPr/>
                  <p:nvPr/>
                </p:nvSpPr>
                <p:spPr>
                  <a:xfrm>
                    <a:off x="1522797" y="4675400"/>
                    <a:ext cx="900000" cy="456000"/>
                  </a:xfrm>
                  <a:custGeom>
                    <a:avLst/>
                    <a:gdLst/>
                    <a:ahLst/>
                    <a:cxnLst/>
                    <a:pathLst>
                      <a:path w="900000" h="456000" stroke="false">
                        <a:moveTo>
                          <a:pt x="0" y="0"/>
                        </a:moveTo>
                        <a:cubicBezTo>
                          <a:pt x="80596" y="63522"/>
                          <a:pt x="201472" y="127045"/>
                          <a:pt x="450000" y="127045"/>
                        </a:cubicBezTo>
                        <a:cubicBezTo>
                          <a:pt x="698530" y="127045"/>
                          <a:pt x="810449" y="74866"/>
                          <a:pt x="900000" y="0"/>
                        </a:cubicBezTo>
                        <a:cubicBezTo>
                          <a:pt x="900000" y="251843"/>
                          <a:pt x="698530" y="456000"/>
                          <a:pt x="450000" y="456000"/>
                        </a:cubicBezTo>
                        <a:cubicBezTo>
                          <a:pt x="201472" y="456000"/>
                          <a:pt x="0" y="251843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5780FF"/>
                      </a:gs>
                      <a:gs pos="50000">
                        <a:srgbClr val="688DFF"/>
                      </a:gs>
                      <a:gs pos="100000">
                        <a:srgbClr val="86A4FF"/>
                      </a:gs>
                    </a:gsLst>
                    <a:lin ang="54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497" name=""/>
                  <p:cNvSpPr/>
                  <p:nvPr/>
                </p:nvSpPr>
                <p:spPr>
                  <a:xfrm>
                    <a:off x="1531017" y="4433310"/>
                    <a:ext cx="97875" cy="273375"/>
                  </a:xfrm>
                  <a:custGeom>
                    <a:avLst/>
                    <a:gdLst/>
                    <a:ahLst/>
                    <a:cxnLst/>
                    <a:pathLst>
                      <a:path w="97875" h="273375" stroke="false">
                        <a:moveTo>
                          <a:pt x="72179" y="-310"/>
                        </a:moveTo>
                        <a:cubicBezTo>
                          <a:pt x="-2220" y="107690"/>
                          <a:pt x="0" y="230826"/>
                          <a:pt x="0" y="230826"/>
                        </a:cubicBezTo>
                        <a:cubicBezTo>
                          <a:pt x="0" y="230826"/>
                          <a:pt x="36898" y="262198"/>
                          <a:pt x="65901" y="273375"/>
                        </a:cubicBezTo>
                        <a:cubicBezTo>
                          <a:pt x="51767" y="166020"/>
                          <a:pt x="97719" y="82360"/>
                          <a:pt x="97719" y="82360"/>
                        </a:cubicBezTo>
                        <a:cubicBezTo>
                          <a:pt x="97719" y="82360"/>
                          <a:pt x="62580" y="50090"/>
                          <a:pt x="72179" y="-31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DD9FF"/>
                      </a:gs>
                      <a:gs pos="100000">
                        <a:srgbClr val="89A6FF"/>
                      </a:gs>
                    </a:gsLst>
                    <a:lin ang="27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498" name=""/>
                  <p:cNvSpPr/>
                  <p:nvPr/>
                </p:nvSpPr>
                <p:spPr>
                  <a:xfrm>
                    <a:off x="2018442" y="4234105"/>
                    <a:ext cx="277500" cy="199875"/>
                  </a:xfrm>
                  <a:custGeom>
                    <a:avLst/>
                    <a:gdLst/>
                    <a:ahLst/>
                    <a:cxnLst/>
                    <a:pathLst>
                      <a:path w="277500" h="199875" stroke="false">
                        <a:moveTo>
                          <a:pt x="0" y="-304"/>
                        </a:moveTo>
                        <a:cubicBezTo>
                          <a:pt x="0" y="-304"/>
                          <a:pt x="30057" y="10105"/>
                          <a:pt x="35944" y="72554"/>
                        </a:cubicBezTo>
                        <a:cubicBezTo>
                          <a:pt x="168445" y="96415"/>
                          <a:pt x="244411" y="199875"/>
                          <a:pt x="244411" y="199875"/>
                        </a:cubicBezTo>
                        <a:cubicBezTo>
                          <a:pt x="244411" y="199875"/>
                          <a:pt x="269145" y="173887"/>
                          <a:pt x="277500" y="143251"/>
                        </a:cubicBezTo>
                        <a:cubicBezTo>
                          <a:pt x="159612" y="8926"/>
                          <a:pt x="0" y="-304"/>
                          <a:pt x="0" y="-3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DE6FF"/>
                      </a:gs>
                      <a:gs pos="50000">
                        <a:srgbClr val="9AB3FF"/>
                      </a:gs>
                    </a:gsLst>
                    <a:lin ang="81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499" name=""/>
                  <p:cNvSpPr/>
                  <p:nvPr/>
                </p:nvSpPr>
                <p:spPr>
                  <a:xfrm>
                    <a:off x="2277131" y="4396506"/>
                    <a:ext cx="82125" cy="123750"/>
                  </a:xfrm>
                  <a:custGeom>
                    <a:avLst/>
                    <a:gdLst/>
                    <a:ahLst/>
                    <a:cxnLst/>
                    <a:pathLst>
                      <a:path w="82125" h="123750" stroke="false">
                        <a:moveTo>
                          <a:pt x="36455" y="-185"/>
                        </a:moveTo>
                        <a:cubicBezTo>
                          <a:pt x="36455" y="-185"/>
                          <a:pt x="17610" y="41056"/>
                          <a:pt x="0" y="54017"/>
                        </a:cubicBezTo>
                        <a:cubicBezTo>
                          <a:pt x="17613" y="74048"/>
                          <a:pt x="41162" y="123536"/>
                          <a:pt x="41166" y="123536"/>
                        </a:cubicBezTo>
                        <a:cubicBezTo>
                          <a:pt x="41162" y="123536"/>
                          <a:pt x="72600" y="93659"/>
                          <a:pt x="82125" y="70094"/>
                        </a:cubicBezTo>
                        <a:cubicBezTo>
                          <a:pt x="72600" y="41814"/>
                          <a:pt x="36455" y="-185"/>
                          <a:pt x="36455" y="-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DE6FF"/>
                      </a:gs>
                      <a:gs pos="50000">
                        <a:srgbClr val="9AB3FF"/>
                      </a:gs>
                    </a:gsLst>
                    <a:lin ang="81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500" name=""/>
                  <p:cNvSpPr/>
                  <p:nvPr/>
                </p:nvSpPr>
                <p:spPr>
                  <a:xfrm>
                    <a:off x="1608867" y="4311164"/>
                    <a:ext cx="727860" cy="728472"/>
                  </a:xfrm>
                  <a:custGeom>
                    <a:avLst/>
                    <a:gdLst/>
                    <a:ahLst/>
                    <a:cxnLst/>
                    <a:pathLst>
                      <a:path w="727860" h="728472" stroke="false">
                        <a:moveTo>
                          <a:pt x="0" y="364236"/>
                        </a:moveTo>
                        <a:cubicBezTo>
                          <a:pt x="0" y="163031"/>
                          <a:pt x="162861" y="0"/>
                          <a:pt x="363930" y="0"/>
                        </a:cubicBezTo>
                        <a:cubicBezTo>
                          <a:pt x="564901" y="0"/>
                          <a:pt x="727860" y="163031"/>
                          <a:pt x="727860" y="364236"/>
                        </a:cubicBezTo>
                        <a:cubicBezTo>
                          <a:pt x="727860" y="565246"/>
                          <a:pt x="564901" y="728472"/>
                          <a:pt x="363930" y="728472"/>
                        </a:cubicBezTo>
                        <a:cubicBezTo>
                          <a:pt x="162861" y="728472"/>
                          <a:pt x="0" y="565246"/>
                          <a:pt x="0" y="3642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01" name=""/>
                  <p:cNvSpPr/>
                  <p:nvPr/>
                </p:nvSpPr>
                <p:spPr>
                  <a:xfrm>
                    <a:off x="1629815" y="4332128"/>
                    <a:ext cx="685962" cy="686544"/>
                  </a:xfrm>
                  <a:custGeom>
                    <a:avLst/>
                    <a:gdLst/>
                    <a:ahLst/>
                    <a:cxnLst/>
                    <a:pathLst>
                      <a:path w="685962" h="686544" stroke="false">
                        <a:moveTo>
                          <a:pt x="0" y="343271"/>
                        </a:moveTo>
                        <a:cubicBezTo>
                          <a:pt x="0" y="153647"/>
                          <a:pt x="153486" y="0"/>
                          <a:pt x="342981" y="0"/>
                        </a:cubicBezTo>
                        <a:cubicBezTo>
                          <a:pt x="532383" y="0"/>
                          <a:pt x="685962" y="153647"/>
                          <a:pt x="685962" y="343271"/>
                        </a:cubicBezTo>
                        <a:cubicBezTo>
                          <a:pt x="685962" y="532713"/>
                          <a:pt x="532383" y="686544"/>
                          <a:pt x="342981" y="686544"/>
                        </a:cubicBezTo>
                        <a:cubicBezTo>
                          <a:pt x="153486" y="686544"/>
                          <a:pt x="0" y="532713"/>
                          <a:pt x="0" y="3432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1850" name="Text 1850"/>
                  <p:cNvSpPr txBox="1"/>
                  <p:nvPr/>
                </p:nvSpPr>
                <p:spPr>
                  <a:xfrm>
                    <a:off x="1644477" y="4347080"/>
                    <a:ext cx="656640" cy="65664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000000"/>
                        </a:solidFill>
                        <a:latin typeface="Arial"/>
                      </a:rPr>
                      <a:t>Step4</a:t>
                    </a:r>
                  </a:p>
                </p:txBody>
              </p:sp>
            </p:grpSp>
            <p:grpSp>
              <p:nvGrpSpPr>
                <p:cNvPr id="505" name=""/>
                <p:cNvGrpSpPr/>
                <p:nvPr/>
              </p:nvGrpSpPr>
              <p:grpSpPr>
                <a:xfrm rot="3378594">
                  <a:off x="2193197" y="5051600"/>
                  <a:ext cx="228000" cy="250800"/>
                  <a:chOff x="2193197" y="5051600"/>
                  <a:chExt cx="228000" cy="250800"/>
                </a:xfrm>
              </p:grpSpPr>
              <p:sp>
                <p:nvSpPr>
                  <p:cNvPr id="503" name=""/>
                  <p:cNvSpPr/>
                  <p:nvPr/>
                </p:nvSpPr>
                <p:spPr>
                  <a:xfrm>
                    <a:off x="2193197" y="5051600"/>
                    <a:ext cx="228000" cy="250800"/>
                  </a:xfrm>
                  <a:custGeom>
                    <a:avLst/>
                    <a:gdLst/>
                    <a:ahLst/>
                    <a:cxnLst/>
                    <a:pathLst>
                      <a:path w="228000" h="250800">
                        <a:moveTo>
                          <a:pt x="0" y="0"/>
                        </a:moveTo>
                        <a:lnTo>
                          <a:pt x="114000" y="125400"/>
                        </a:lnTo>
                        <a:lnTo>
                          <a:pt x="0" y="250800"/>
                        </a:lnTo>
                        <a:lnTo>
                          <a:pt x="114000" y="250800"/>
                        </a:lnTo>
                        <a:lnTo>
                          <a:pt x="228000" y="125400"/>
                        </a:lnTo>
                        <a:lnTo>
                          <a:pt x="1140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5780FF"/>
                      </a:gs>
                      <a:gs pos="50000">
                        <a:srgbClr val="89A6FF"/>
                      </a:gs>
                      <a:gs pos="100000">
                        <a:srgbClr val="5780FF"/>
                      </a:gs>
                    </a:gsLst>
                    <a:lin ang="54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  <p:sp>
                <p:nvSpPr>
                  <p:cNvPr id="504" name=""/>
                  <p:cNvSpPr/>
                  <p:nvPr/>
                </p:nvSpPr>
                <p:spPr>
                  <a:xfrm>
                    <a:off x="2208397" y="5059200"/>
                    <a:ext cx="182400" cy="95000"/>
                  </a:xfrm>
                  <a:custGeom>
                    <a:avLst/>
                    <a:gdLst/>
                    <a:ahLst/>
                    <a:cxnLst/>
                    <a:pathLst>
                      <a:path w="182400" h="95000" stroke="false">
                        <a:moveTo>
                          <a:pt x="0" y="0"/>
                        </a:moveTo>
                        <a:lnTo>
                          <a:pt x="91200" y="95000"/>
                        </a:lnTo>
                        <a:lnTo>
                          <a:pt x="182400" y="95000"/>
                        </a:lnTo>
                        <a:lnTo>
                          <a:pt x="912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E6FF"/>
                      </a:gs>
                      <a:gs pos="100000">
                        <a:srgbClr val="89A6FF"/>
                      </a:gs>
                    </a:gsLst>
                    <a:lin ang="5400000" scaled="0"/>
                  </a:gradFill>
                  <a:ln w="7600" cap="flat">
                    <a:solidFill>
                      <a:srgbClr val="5780FF"/>
                    </a:solidFill>
                    <a:bevel/>
                  </a:ln>
                </p:spPr>
              </p:sp>
            </p:grpSp>
          </p:grpSp>
          <p:grpSp>
            <p:nvGrpSpPr>
              <p:cNvPr id="518" name=""/>
              <p:cNvGrpSpPr/>
              <p:nvPr/>
            </p:nvGrpSpPr>
            <p:grpSpPr>
              <a:xfrm>
                <a:off x="2185597" y="5222600"/>
                <a:ext cx="912000" cy="912000"/>
                <a:chOff x="2185597" y="5222600"/>
                <a:chExt cx="912000" cy="912000"/>
              </a:xfrm>
            </p:grpSpPr>
            <p:grpSp>
              <p:nvGrpSpPr>
                <p:cNvPr id="514" name=""/>
                <p:cNvGrpSpPr/>
                <p:nvPr/>
              </p:nvGrpSpPr>
              <p:grpSpPr>
                <a:xfrm>
                  <a:off x="2185597" y="5222600"/>
                  <a:ext cx="912000" cy="912000"/>
                  <a:chOff x="2185597" y="5222600"/>
                  <a:chExt cx="912000" cy="912000"/>
                </a:xfrm>
              </p:grpSpPr>
              <p:sp>
                <p:nvSpPr>
                  <p:cNvPr id="507" name=""/>
                  <p:cNvSpPr/>
                  <p:nvPr/>
                </p:nvSpPr>
                <p:spPr>
                  <a:xfrm>
                    <a:off x="2185597" y="5222600"/>
                    <a:ext cx="912000" cy="912000"/>
                  </a:xfrm>
                  <a:custGeom>
                    <a:avLst/>
                    <a:gdLst/>
                    <a:ahLst/>
                    <a:cxnLst/>
                    <a:pathLst>
                      <a:path w="912000" h="912000" stroke="false">
                        <a:moveTo>
                          <a:pt x="0" y="456000"/>
                        </a:moveTo>
                        <a:cubicBezTo>
                          <a:pt x="0" y="204159"/>
                          <a:pt x="204159" y="0"/>
                          <a:pt x="456000" y="0"/>
                        </a:cubicBezTo>
                        <a:cubicBezTo>
                          <a:pt x="707841" y="0"/>
                          <a:pt x="912000" y="204159"/>
                          <a:pt x="912000" y="456000"/>
                        </a:cubicBezTo>
                        <a:cubicBezTo>
                          <a:pt x="912000" y="707841"/>
                          <a:pt x="707841" y="912000"/>
                          <a:pt x="456000" y="912000"/>
                        </a:cubicBezTo>
                        <a:cubicBezTo>
                          <a:pt x="204159" y="912000"/>
                          <a:pt x="0" y="707841"/>
                          <a:pt x="0" y="4560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E5C063"/>
                      </a:gs>
                      <a:gs pos="50000">
                        <a:srgbClr val="DAA520"/>
                      </a:gs>
                      <a:gs pos="0">
                        <a:srgbClr val="DAA520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508" name=""/>
                  <p:cNvSpPr/>
                  <p:nvPr/>
                </p:nvSpPr>
                <p:spPr>
                  <a:xfrm>
                    <a:off x="2191597" y="5678600"/>
                    <a:ext cx="900000" cy="456000"/>
                  </a:xfrm>
                  <a:custGeom>
                    <a:avLst/>
                    <a:gdLst/>
                    <a:ahLst/>
                    <a:cxnLst/>
                    <a:pathLst>
                      <a:path w="900000" h="456000" stroke="false">
                        <a:moveTo>
                          <a:pt x="0" y="0"/>
                        </a:moveTo>
                        <a:cubicBezTo>
                          <a:pt x="80596" y="63522"/>
                          <a:pt x="201472" y="127045"/>
                          <a:pt x="450000" y="127045"/>
                        </a:cubicBezTo>
                        <a:cubicBezTo>
                          <a:pt x="698530" y="127045"/>
                          <a:pt x="810449" y="74866"/>
                          <a:pt x="900000" y="0"/>
                        </a:cubicBezTo>
                        <a:cubicBezTo>
                          <a:pt x="900000" y="251843"/>
                          <a:pt x="698530" y="456000"/>
                          <a:pt x="450000" y="456000"/>
                        </a:cubicBezTo>
                        <a:cubicBezTo>
                          <a:pt x="201472" y="456000"/>
                          <a:pt x="0" y="251843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AA520"/>
                      </a:gs>
                      <a:gs pos="50000">
                        <a:srgbClr val="DEAE36"/>
                      </a:gs>
                      <a:gs pos="100000">
                        <a:srgbClr val="E4BE5E"/>
                      </a:gs>
                    </a:gsLst>
                    <a:lin ang="54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509" name=""/>
                  <p:cNvSpPr/>
                  <p:nvPr/>
                </p:nvSpPr>
                <p:spPr>
                  <a:xfrm>
                    <a:off x="2199817" y="5436510"/>
                    <a:ext cx="97875" cy="273375"/>
                  </a:xfrm>
                  <a:custGeom>
                    <a:avLst/>
                    <a:gdLst/>
                    <a:ahLst/>
                    <a:cxnLst/>
                    <a:pathLst>
                      <a:path w="97875" h="273375" stroke="false">
                        <a:moveTo>
                          <a:pt x="72179" y="-310"/>
                        </a:moveTo>
                        <a:cubicBezTo>
                          <a:pt x="-2220" y="107690"/>
                          <a:pt x="0" y="230826"/>
                          <a:pt x="0" y="230826"/>
                        </a:cubicBezTo>
                        <a:cubicBezTo>
                          <a:pt x="0" y="230826"/>
                          <a:pt x="36898" y="262198"/>
                          <a:pt x="65901" y="273375"/>
                        </a:cubicBezTo>
                        <a:cubicBezTo>
                          <a:pt x="51767" y="166020"/>
                          <a:pt x="97719" y="82360"/>
                          <a:pt x="97719" y="82360"/>
                        </a:cubicBezTo>
                        <a:cubicBezTo>
                          <a:pt x="97719" y="82360"/>
                          <a:pt x="62580" y="50090"/>
                          <a:pt x="72179" y="-31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4E4BC"/>
                      </a:gs>
                      <a:gs pos="100000">
                        <a:srgbClr val="E5C063"/>
                      </a:gs>
                    </a:gsLst>
                    <a:lin ang="27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510" name=""/>
                  <p:cNvSpPr/>
                  <p:nvPr/>
                </p:nvSpPr>
                <p:spPr>
                  <a:xfrm>
                    <a:off x="2687242" y="5237305"/>
                    <a:ext cx="277500" cy="199875"/>
                  </a:xfrm>
                  <a:custGeom>
                    <a:avLst/>
                    <a:gdLst/>
                    <a:ahLst/>
                    <a:cxnLst/>
                    <a:pathLst>
                      <a:path w="277500" h="199875" stroke="false">
                        <a:moveTo>
                          <a:pt x="0" y="-304"/>
                        </a:moveTo>
                        <a:cubicBezTo>
                          <a:pt x="0" y="-304"/>
                          <a:pt x="30057" y="10105"/>
                          <a:pt x="35944" y="72554"/>
                        </a:cubicBezTo>
                        <a:cubicBezTo>
                          <a:pt x="168445" y="96415"/>
                          <a:pt x="244411" y="199875"/>
                          <a:pt x="244411" y="199875"/>
                        </a:cubicBezTo>
                        <a:cubicBezTo>
                          <a:pt x="244411" y="199875"/>
                          <a:pt x="269145" y="173887"/>
                          <a:pt x="277500" y="143251"/>
                        </a:cubicBezTo>
                        <a:cubicBezTo>
                          <a:pt x="159612" y="8926"/>
                          <a:pt x="0" y="-304"/>
                          <a:pt x="0" y="-3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8EDD2"/>
                      </a:gs>
                      <a:gs pos="50000">
                        <a:srgbClr val="E9C979"/>
                      </a:gs>
                    </a:gsLst>
                    <a:lin ang="81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511" name=""/>
                  <p:cNvSpPr/>
                  <p:nvPr/>
                </p:nvSpPr>
                <p:spPr>
                  <a:xfrm>
                    <a:off x="2945931" y="5399706"/>
                    <a:ext cx="82125" cy="123750"/>
                  </a:xfrm>
                  <a:custGeom>
                    <a:avLst/>
                    <a:gdLst/>
                    <a:ahLst/>
                    <a:cxnLst/>
                    <a:pathLst>
                      <a:path w="82125" h="123750" stroke="false">
                        <a:moveTo>
                          <a:pt x="36455" y="-185"/>
                        </a:moveTo>
                        <a:cubicBezTo>
                          <a:pt x="36455" y="-185"/>
                          <a:pt x="17610" y="41056"/>
                          <a:pt x="0" y="54017"/>
                        </a:cubicBezTo>
                        <a:cubicBezTo>
                          <a:pt x="17613" y="74048"/>
                          <a:pt x="41162" y="123536"/>
                          <a:pt x="41166" y="123536"/>
                        </a:cubicBezTo>
                        <a:cubicBezTo>
                          <a:pt x="41162" y="123536"/>
                          <a:pt x="72600" y="93659"/>
                          <a:pt x="82125" y="70094"/>
                        </a:cubicBezTo>
                        <a:cubicBezTo>
                          <a:pt x="72600" y="41814"/>
                          <a:pt x="36455" y="-185"/>
                          <a:pt x="36455" y="-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8EDD2"/>
                      </a:gs>
                      <a:gs pos="50000">
                        <a:srgbClr val="E9C979"/>
                      </a:gs>
                    </a:gsLst>
                    <a:lin ang="81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512" name=""/>
                  <p:cNvSpPr/>
                  <p:nvPr/>
                </p:nvSpPr>
                <p:spPr>
                  <a:xfrm>
                    <a:off x="2277667" y="5314364"/>
                    <a:ext cx="727860" cy="728472"/>
                  </a:xfrm>
                  <a:custGeom>
                    <a:avLst/>
                    <a:gdLst/>
                    <a:ahLst/>
                    <a:cxnLst/>
                    <a:pathLst>
                      <a:path w="727860" h="728472" stroke="false">
                        <a:moveTo>
                          <a:pt x="0" y="364236"/>
                        </a:moveTo>
                        <a:cubicBezTo>
                          <a:pt x="0" y="163031"/>
                          <a:pt x="162861" y="0"/>
                          <a:pt x="363930" y="0"/>
                        </a:cubicBezTo>
                        <a:cubicBezTo>
                          <a:pt x="564901" y="0"/>
                          <a:pt x="727860" y="163031"/>
                          <a:pt x="727860" y="364236"/>
                        </a:cubicBezTo>
                        <a:cubicBezTo>
                          <a:pt x="727860" y="565246"/>
                          <a:pt x="564901" y="728472"/>
                          <a:pt x="363930" y="728472"/>
                        </a:cubicBezTo>
                        <a:cubicBezTo>
                          <a:pt x="162861" y="728472"/>
                          <a:pt x="0" y="565246"/>
                          <a:pt x="0" y="3642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513" name=""/>
                  <p:cNvSpPr/>
                  <p:nvPr/>
                </p:nvSpPr>
                <p:spPr>
                  <a:xfrm>
                    <a:off x="2298615" y="5335328"/>
                    <a:ext cx="685962" cy="686544"/>
                  </a:xfrm>
                  <a:custGeom>
                    <a:avLst/>
                    <a:gdLst/>
                    <a:ahLst/>
                    <a:cxnLst/>
                    <a:pathLst>
                      <a:path w="685962" h="686544" stroke="false">
                        <a:moveTo>
                          <a:pt x="0" y="343271"/>
                        </a:moveTo>
                        <a:cubicBezTo>
                          <a:pt x="0" y="153647"/>
                          <a:pt x="153486" y="0"/>
                          <a:pt x="342981" y="0"/>
                        </a:cubicBezTo>
                        <a:cubicBezTo>
                          <a:pt x="532383" y="0"/>
                          <a:pt x="685962" y="153647"/>
                          <a:pt x="685962" y="343271"/>
                        </a:cubicBezTo>
                        <a:cubicBezTo>
                          <a:pt x="685962" y="532713"/>
                          <a:pt x="532383" y="686544"/>
                          <a:pt x="342981" y="686544"/>
                        </a:cubicBezTo>
                        <a:cubicBezTo>
                          <a:pt x="153486" y="686544"/>
                          <a:pt x="0" y="532713"/>
                          <a:pt x="0" y="3432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1851" name="Text 1851"/>
                  <p:cNvSpPr txBox="1"/>
                  <p:nvPr/>
                </p:nvSpPr>
                <p:spPr>
                  <a:xfrm>
                    <a:off x="2313276" y="5350280"/>
                    <a:ext cx="656640" cy="65664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760">
                        <a:solidFill>
                          <a:srgbClr val="000000"/>
                        </a:solidFill>
                        <a:latin typeface="Arial"/>
                      </a:rPr>
                      <a:t>Step5</a:t>
                    </a:r>
                  </a:p>
                </p:txBody>
              </p:sp>
            </p:grpSp>
          </p:grpSp>
        </p:grpSp>
        <p:grpSp>
          <p:nvGrpSpPr>
            <p:cNvPr id="275" name="Arrow loop circle"/>
            <p:cNvGrpSpPr/>
            <p:nvPr/>
          </p:nvGrpSpPr>
          <p:grpSpPr>
            <a:xfrm>
              <a:off x="5742397" y="3231400"/>
              <a:ext cx="1261600" cy="1261600"/>
              <a:chOff x="5742397" y="3231400"/>
              <a:chExt cx="1261600" cy="1261600"/>
            </a:xfrm>
          </p:grpSpPr>
          <p:grpSp>
            <p:nvGrpSpPr>
              <p:cNvPr id="284" name=""/>
              <p:cNvGrpSpPr/>
              <p:nvPr/>
            </p:nvGrpSpPr>
            <p:grpSpPr>
              <a:xfrm>
                <a:off x="5339597" y="1635400"/>
                <a:ext cx="2067200" cy="2067200"/>
                <a:chOff x="5339597" y="1635400"/>
                <a:chExt cx="2067200" cy="2067200"/>
              </a:xfrm>
            </p:grpSpPr>
            <p:grpSp>
              <p:nvGrpSpPr>
                <p:cNvPr id="285" name="Circle"/>
                <p:cNvGrpSpPr/>
                <p:nvPr/>
              </p:nvGrpSpPr>
              <p:grpSpPr>
                <a:xfrm>
                  <a:off x="5339597" y="1635400"/>
                  <a:ext cx="2067200" cy="2067200"/>
                  <a:chOff x="5339597" y="1635400"/>
                  <a:chExt cx="2067200" cy="2067200"/>
                </a:xfrm>
              </p:grpSpPr>
              <p:sp>
                <p:nvSpPr>
                  <p:cNvPr id="286" name=""/>
                  <p:cNvSpPr/>
                  <p:nvPr/>
                </p:nvSpPr>
                <p:spPr>
                  <a:xfrm>
                    <a:off x="5339597" y="1635400"/>
                    <a:ext cx="2067200" cy="2067200"/>
                  </a:xfrm>
                  <a:custGeom>
                    <a:avLst/>
                    <a:gdLst/>
                    <a:ahLst/>
                    <a:cxnLst/>
                    <a:pathLst>
                      <a:path w="2067200" h="2067200" stroke="false">
                        <a:moveTo>
                          <a:pt x="0" y="1033600"/>
                        </a:moveTo>
                        <a:cubicBezTo>
                          <a:pt x="0" y="462759"/>
                          <a:pt x="462759" y="0"/>
                          <a:pt x="1033600" y="0"/>
                        </a:cubicBezTo>
                        <a:cubicBezTo>
                          <a:pt x="1604444" y="0"/>
                          <a:pt x="2067200" y="462759"/>
                          <a:pt x="2067200" y="1033600"/>
                        </a:cubicBezTo>
                        <a:cubicBezTo>
                          <a:pt x="2067200" y="1604444"/>
                          <a:pt x="1604444" y="2067200"/>
                          <a:pt x="1033600" y="2067200"/>
                        </a:cubicBezTo>
                        <a:cubicBezTo>
                          <a:pt x="462759" y="2067200"/>
                          <a:pt x="0" y="1604444"/>
                          <a:pt x="0" y="1033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F927E"/>
                      </a:gs>
                      <a:gs pos="50000">
                        <a:srgbClr val="FF6347"/>
                      </a:gs>
                      <a:gs pos="0">
                        <a:srgbClr val="FF6347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287" name=""/>
                  <p:cNvSpPr/>
                  <p:nvPr/>
                </p:nvSpPr>
                <p:spPr>
                  <a:xfrm>
                    <a:off x="5353193" y="2669000"/>
                    <a:ext cx="2040000" cy="1033600"/>
                  </a:xfrm>
                  <a:custGeom>
                    <a:avLst/>
                    <a:gdLst/>
                    <a:ahLst/>
                    <a:cxnLst/>
                    <a:pathLst>
                      <a:path w="2040000" h="1033600" stroke="false">
                        <a:moveTo>
                          <a:pt x="0" y="0"/>
                        </a:moveTo>
                        <a:cubicBezTo>
                          <a:pt x="182685" y="143984"/>
                          <a:pt x="456670" y="287969"/>
                          <a:pt x="1020004" y="287969"/>
                        </a:cubicBezTo>
                        <a:cubicBezTo>
                          <a:pt x="1583331" y="287969"/>
                          <a:pt x="1837011" y="169695"/>
                          <a:pt x="2040000" y="0"/>
                        </a:cubicBezTo>
                        <a:cubicBezTo>
                          <a:pt x="2040000" y="570846"/>
                          <a:pt x="1583331" y="1033600"/>
                          <a:pt x="1020004" y="1033600"/>
                        </a:cubicBezTo>
                        <a:cubicBezTo>
                          <a:pt x="456670" y="1033600"/>
                          <a:pt x="0" y="570846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6347"/>
                      </a:gs>
                      <a:gs pos="50000">
                        <a:srgbClr val="FF7359"/>
                      </a:gs>
                      <a:gs pos="100000">
                        <a:srgbClr val="FF8F7B"/>
                      </a:gs>
                    </a:gsLst>
                    <a:lin ang="54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288" name=""/>
                  <p:cNvSpPr/>
                  <p:nvPr/>
                </p:nvSpPr>
                <p:spPr>
                  <a:xfrm>
                    <a:off x="5371829" y="2120262"/>
                    <a:ext cx="221850" cy="619649"/>
                  </a:xfrm>
                  <a:custGeom>
                    <a:avLst/>
                    <a:gdLst/>
                    <a:ahLst/>
                    <a:cxnLst/>
                    <a:pathLst>
                      <a:path w="221850" h="619649" stroke="false">
                        <a:moveTo>
                          <a:pt x="163607" y="-703"/>
                        </a:moveTo>
                        <a:cubicBezTo>
                          <a:pt x="-5033" y="244097"/>
                          <a:pt x="0" y="523205"/>
                          <a:pt x="0" y="523205"/>
                        </a:cubicBezTo>
                        <a:cubicBezTo>
                          <a:pt x="0" y="523205"/>
                          <a:pt x="83636" y="594316"/>
                          <a:pt x="149375" y="619649"/>
                        </a:cubicBezTo>
                        <a:cubicBezTo>
                          <a:pt x="117338" y="376310"/>
                          <a:pt x="221494" y="186683"/>
                          <a:pt x="221494" y="186683"/>
                        </a:cubicBezTo>
                        <a:cubicBezTo>
                          <a:pt x="221494" y="186683"/>
                          <a:pt x="141847" y="113536"/>
                          <a:pt x="163607" y="-70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D0C8"/>
                      </a:gs>
                      <a:gs pos="100000">
                        <a:srgbClr val="FF927E"/>
                      </a:gs>
                    </a:gsLst>
                    <a:lin ang="27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289" name=""/>
                  <p:cNvSpPr/>
                  <p:nvPr/>
                </p:nvSpPr>
                <p:spPr>
                  <a:xfrm>
                    <a:off x="6476659" y="1668731"/>
                    <a:ext cx="629000" cy="453050"/>
                  </a:xfrm>
                  <a:custGeom>
                    <a:avLst/>
                    <a:gdLst/>
                    <a:ahLst/>
                    <a:cxnLst/>
                    <a:pathLst>
                      <a:path w="629000" h="453050" stroke="false">
                        <a:moveTo>
                          <a:pt x="0" y="-690"/>
                        </a:moveTo>
                        <a:cubicBezTo>
                          <a:pt x="0" y="-690"/>
                          <a:pt x="68130" y="22904"/>
                          <a:pt x="81474" y="164455"/>
                        </a:cubicBezTo>
                        <a:cubicBezTo>
                          <a:pt x="381808" y="218541"/>
                          <a:pt x="553999" y="453050"/>
                          <a:pt x="553999" y="453050"/>
                        </a:cubicBezTo>
                        <a:cubicBezTo>
                          <a:pt x="553999" y="453050"/>
                          <a:pt x="610061" y="394145"/>
                          <a:pt x="629000" y="324702"/>
                        </a:cubicBezTo>
                        <a:cubicBezTo>
                          <a:pt x="361787" y="20232"/>
                          <a:pt x="0" y="-690"/>
                          <a:pt x="0" y="-69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E0DA"/>
                      </a:gs>
                      <a:gs pos="50000">
                        <a:srgbClr val="FFA191"/>
                      </a:gs>
                    </a:gsLst>
                    <a:lin ang="81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290" name=""/>
                  <p:cNvSpPr/>
                  <p:nvPr/>
                </p:nvSpPr>
                <p:spPr>
                  <a:xfrm>
                    <a:off x="7063028" y="2036841"/>
                    <a:ext cx="186150" cy="280501"/>
                  </a:xfrm>
                  <a:custGeom>
                    <a:avLst/>
                    <a:gdLst/>
                    <a:ahLst/>
                    <a:cxnLst/>
                    <a:pathLst>
                      <a:path w="186150" h="280501" stroke="false">
                        <a:moveTo>
                          <a:pt x="82632" y="-420"/>
                        </a:moveTo>
                        <a:cubicBezTo>
                          <a:pt x="82632" y="-420"/>
                          <a:pt x="39917" y="93060"/>
                          <a:pt x="0" y="122438"/>
                        </a:cubicBezTo>
                        <a:cubicBezTo>
                          <a:pt x="39923" y="167841"/>
                          <a:pt x="93301" y="280017"/>
                          <a:pt x="93309" y="280017"/>
                        </a:cubicBezTo>
                        <a:cubicBezTo>
                          <a:pt x="93301" y="280017"/>
                          <a:pt x="164561" y="212295"/>
                          <a:pt x="186150" y="158880"/>
                        </a:cubicBezTo>
                        <a:cubicBezTo>
                          <a:pt x="164561" y="94780"/>
                          <a:pt x="82632" y="-420"/>
                          <a:pt x="82632" y="-42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E0DA"/>
                      </a:gs>
                      <a:gs pos="50000">
                        <a:srgbClr val="FFA191"/>
                      </a:gs>
                    </a:gsLst>
                    <a:lin ang="8100000" scaled="0"/>
                  </a:gra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291" name=""/>
                  <p:cNvSpPr/>
                  <p:nvPr/>
                </p:nvSpPr>
                <p:spPr>
                  <a:xfrm>
                    <a:off x="5548285" y="1843397"/>
                    <a:ext cx="1649816" cy="1651206"/>
                  </a:xfrm>
                  <a:custGeom>
                    <a:avLst/>
                    <a:gdLst/>
                    <a:ahLst/>
                    <a:cxnLst/>
                    <a:pathLst>
                      <a:path w="1649816" h="1651206" stroke="false">
                        <a:moveTo>
                          <a:pt x="0" y="825603"/>
                        </a:moveTo>
                        <a:cubicBezTo>
                          <a:pt x="0" y="369536"/>
                          <a:pt x="369151" y="0"/>
                          <a:pt x="824912" y="0"/>
                        </a:cubicBezTo>
                        <a:cubicBezTo>
                          <a:pt x="1280440" y="0"/>
                          <a:pt x="1649816" y="369536"/>
                          <a:pt x="1649816" y="825603"/>
                        </a:cubicBezTo>
                        <a:cubicBezTo>
                          <a:pt x="1649816" y="1281223"/>
                          <a:pt x="1280440" y="1651206"/>
                          <a:pt x="824912" y="1651206"/>
                        </a:cubicBezTo>
                        <a:cubicBezTo>
                          <a:pt x="369151" y="1651206"/>
                          <a:pt x="0" y="1281223"/>
                          <a:pt x="0" y="8256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292" name=""/>
                  <p:cNvSpPr/>
                  <p:nvPr/>
                </p:nvSpPr>
                <p:spPr>
                  <a:xfrm>
                    <a:off x="5595770" y="1890920"/>
                    <a:ext cx="1554846" cy="1556168"/>
                  </a:xfrm>
                  <a:custGeom>
                    <a:avLst/>
                    <a:gdLst/>
                    <a:ahLst/>
                    <a:cxnLst/>
                    <a:pathLst>
                      <a:path w="1554846" h="1556168" stroke="false">
                        <a:moveTo>
                          <a:pt x="0" y="778080"/>
                        </a:moveTo>
                        <a:cubicBezTo>
                          <a:pt x="0" y="348267"/>
                          <a:pt x="347901" y="0"/>
                          <a:pt x="777427" y="0"/>
                        </a:cubicBezTo>
                        <a:cubicBezTo>
                          <a:pt x="1206736" y="0"/>
                          <a:pt x="1554846" y="348267"/>
                          <a:pt x="1554846" y="778080"/>
                        </a:cubicBezTo>
                        <a:cubicBezTo>
                          <a:pt x="1554846" y="1207480"/>
                          <a:pt x="1206736" y="1556168"/>
                          <a:pt x="777427" y="1556168"/>
                        </a:cubicBezTo>
                        <a:cubicBezTo>
                          <a:pt x="347901" y="1556168"/>
                          <a:pt x="0" y="1207480"/>
                          <a:pt x="0" y="77808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DAA520"/>
                    </a:solidFill>
                    <a:bevel/>
                  </a:ln>
                </p:spPr>
              </p:sp>
              <p:sp>
                <p:nvSpPr>
                  <p:cNvPr id="1852" name="Text 1852"/>
                  <p:cNvSpPr txBox="1"/>
                  <p:nvPr/>
                </p:nvSpPr>
                <p:spPr>
                  <a:xfrm>
                    <a:off x="5629005" y="1924808"/>
                    <a:ext cx="1488384" cy="1488384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1216">
                        <a:solidFill>
                          <a:srgbClr val="000000"/>
                        </a:solidFill>
                        <a:latin typeface="Arial"/>
                      </a:rPr>
                      <a:t>Professional</a:t>
                    </a:r>
                  </a:p>
                  <a:p>
                    <a:pPr algn="ctr"/>
                    <a:r>
                      <a:rPr sz="1216">
                        <a:solidFill>
                          <a:srgbClr val="000000"/>
                        </a:solidFill>
                        <a:latin typeface="Arial"/>
                      </a:rPr>
                      <a:t>Skills</a:t>
                    </a:r>
                  </a:p>
                </p:txBody>
              </p:sp>
            </p:grpSp>
          </p:grpSp>
          <p:grpSp>
            <p:nvGrpSpPr>
              <p:cNvPr id="296" name=""/>
              <p:cNvGrpSpPr/>
              <p:nvPr/>
            </p:nvGrpSpPr>
            <p:grpSpPr>
              <a:xfrm>
                <a:off x="6372938" y="3425200"/>
                <a:ext cx="2067200" cy="2067200"/>
                <a:chOff x="6372938" y="3425200"/>
                <a:chExt cx="2067200" cy="2067200"/>
              </a:xfrm>
            </p:grpSpPr>
            <p:grpSp>
              <p:nvGrpSpPr>
                <p:cNvPr id="297" name="Circle"/>
                <p:cNvGrpSpPr/>
                <p:nvPr/>
              </p:nvGrpSpPr>
              <p:grpSpPr>
                <a:xfrm>
                  <a:off x="6372938" y="3425200"/>
                  <a:ext cx="2067200" cy="2067200"/>
                  <a:chOff x="6372938" y="3425200"/>
                  <a:chExt cx="2067200" cy="2067200"/>
                </a:xfrm>
              </p:grpSpPr>
              <p:sp>
                <p:nvSpPr>
                  <p:cNvPr id="298" name=""/>
                  <p:cNvSpPr/>
                  <p:nvPr/>
                </p:nvSpPr>
                <p:spPr>
                  <a:xfrm>
                    <a:off x="6372938" y="3425200"/>
                    <a:ext cx="2067200" cy="2067200"/>
                  </a:xfrm>
                  <a:custGeom>
                    <a:avLst/>
                    <a:gdLst/>
                    <a:ahLst/>
                    <a:cxnLst/>
                    <a:pathLst>
                      <a:path w="2067200" h="2067200" stroke="false">
                        <a:moveTo>
                          <a:pt x="0" y="1033600"/>
                        </a:moveTo>
                        <a:cubicBezTo>
                          <a:pt x="0" y="462759"/>
                          <a:pt x="462759" y="0"/>
                          <a:pt x="1033600" y="0"/>
                        </a:cubicBezTo>
                        <a:cubicBezTo>
                          <a:pt x="1604444" y="0"/>
                          <a:pt x="2067200" y="462759"/>
                          <a:pt x="2067200" y="1033600"/>
                        </a:cubicBezTo>
                        <a:cubicBezTo>
                          <a:pt x="2067200" y="1604444"/>
                          <a:pt x="1604444" y="2067200"/>
                          <a:pt x="1033600" y="2067200"/>
                        </a:cubicBezTo>
                        <a:cubicBezTo>
                          <a:pt x="462759" y="2067200"/>
                          <a:pt x="0" y="1604444"/>
                          <a:pt x="0" y="1033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63CEB5"/>
                      </a:gs>
                      <a:gs pos="50000">
                        <a:srgbClr val="20B995"/>
                      </a:gs>
                      <a:gs pos="0">
                        <a:srgbClr val="20B995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299" name=""/>
                  <p:cNvSpPr/>
                  <p:nvPr/>
                </p:nvSpPr>
                <p:spPr>
                  <a:xfrm>
                    <a:off x="6386535" y="4458800"/>
                    <a:ext cx="2040000" cy="1033600"/>
                  </a:xfrm>
                  <a:custGeom>
                    <a:avLst/>
                    <a:gdLst/>
                    <a:ahLst/>
                    <a:cxnLst/>
                    <a:pathLst>
                      <a:path w="2040000" h="1033600" stroke="false">
                        <a:moveTo>
                          <a:pt x="0" y="0"/>
                        </a:moveTo>
                        <a:cubicBezTo>
                          <a:pt x="182685" y="143984"/>
                          <a:pt x="456670" y="287969"/>
                          <a:pt x="1020004" y="287969"/>
                        </a:cubicBezTo>
                        <a:cubicBezTo>
                          <a:pt x="1583331" y="287969"/>
                          <a:pt x="1837011" y="169695"/>
                          <a:pt x="2040000" y="0"/>
                        </a:cubicBezTo>
                        <a:cubicBezTo>
                          <a:pt x="2040000" y="570846"/>
                          <a:pt x="1583331" y="1033600"/>
                          <a:pt x="1020004" y="1033600"/>
                        </a:cubicBezTo>
                        <a:cubicBezTo>
                          <a:pt x="456670" y="1033600"/>
                          <a:pt x="0" y="570846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0B995"/>
                      </a:gs>
                      <a:gs pos="50000">
                        <a:srgbClr val="36C0A0"/>
                      </a:gs>
                      <a:gs pos="100000">
                        <a:srgbClr val="5ECDB3"/>
                      </a:gs>
                    </a:gsLst>
                    <a:lin ang="5400000" scaled="0"/>
                  </a:gra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300" name=""/>
                  <p:cNvSpPr/>
                  <p:nvPr/>
                </p:nvSpPr>
                <p:spPr>
                  <a:xfrm>
                    <a:off x="6405170" y="3910062"/>
                    <a:ext cx="221850" cy="619649"/>
                  </a:xfrm>
                  <a:custGeom>
                    <a:avLst/>
                    <a:gdLst/>
                    <a:ahLst/>
                    <a:cxnLst/>
                    <a:pathLst>
                      <a:path w="221850" h="619649" stroke="false">
                        <a:moveTo>
                          <a:pt x="163607" y="-703"/>
                        </a:moveTo>
                        <a:cubicBezTo>
                          <a:pt x="-5033" y="244097"/>
                          <a:pt x="0" y="523205"/>
                          <a:pt x="0" y="523205"/>
                        </a:cubicBezTo>
                        <a:cubicBezTo>
                          <a:pt x="0" y="523205"/>
                          <a:pt x="83636" y="594316"/>
                          <a:pt x="149375" y="619649"/>
                        </a:cubicBezTo>
                        <a:cubicBezTo>
                          <a:pt x="117338" y="376310"/>
                          <a:pt x="221494" y="186683"/>
                          <a:pt x="221494" y="186683"/>
                        </a:cubicBezTo>
                        <a:cubicBezTo>
                          <a:pt x="221494" y="186683"/>
                          <a:pt x="141847" y="113536"/>
                          <a:pt x="163607" y="-70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CEADF"/>
                      </a:gs>
                      <a:gs pos="100000">
                        <a:srgbClr val="63CEB5"/>
                      </a:gs>
                    </a:gsLst>
                    <a:lin ang="2700000" scaled="0"/>
                  </a:gra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301" name=""/>
                  <p:cNvSpPr/>
                  <p:nvPr/>
                </p:nvSpPr>
                <p:spPr>
                  <a:xfrm>
                    <a:off x="7510000" y="3458530"/>
                    <a:ext cx="629000" cy="453050"/>
                  </a:xfrm>
                  <a:custGeom>
                    <a:avLst/>
                    <a:gdLst/>
                    <a:ahLst/>
                    <a:cxnLst/>
                    <a:pathLst>
                      <a:path w="629000" h="453050" stroke="false">
                        <a:moveTo>
                          <a:pt x="0" y="-690"/>
                        </a:moveTo>
                        <a:cubicBezTo>
                          <a:pt x="0" y="-690"/>
                          <a:pt x="68130" y="22904"/>
                          <a:pt x="81474" y="164455"/>
                        </a:cubicBezTo>
                        <a:cubicBezTo>
                          <a:pt x="381808" y="218541"/>
                          <a:pt x="553999" y="453050"/>
                          <a:pt x="553999" y="453050"/>
                        </a:cubicBezTo>
                        <a:cubicBezTo>
                          <a:pt x="553999" y="453050"/>
                          <a:pt x="610061" y="394145"/>
                          <a:pt x="629000" y="324702"/>
                        </a:cubicBezTo>
                        <a:cubicBezTo>
                          <a:pt x="361787" y="20232"/>
                          <a:pt x="0" y="-690"/>
                          <a:pt x="0" y="-69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2F1EA"/>
                      </a:gs>
                      <a:gs pos="50000">
                        <a:srgbClr val="79D5BF"/>
                      </a:gs>
                    </a:gsLst>
                    <a:lin ang="8100000" scaled="0"/>
                  </a:gra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302" name=""/>
                  <p:cNvSpPr/>
                  <p:nvPr/>
                </p:nvSpPr>
                <p:spPr>
                  <a:xfrm>
                    <a:off x="8096369" y="3826641"/>
                    <a:ext cx="186150" cy="280501"/>
                  </a:xfrm>
                  <a:custGeom>
                    <a:avLst/>
                    <a:gdLst/>
                    <a:ahLst/>
                    <a:cxnLst/>
                    <a:pathLst>
                      <a:path w="186150" h="280501" stroke="false">
                        <a:moveTo>
                          <a:pt x="82632" y="-420"/>
                        </a:moveTo>
                        <a:cubicBezTo>
                          <a:pt x="82632" y="-420"/>
                          <a:pt x="39917" y="93060"/>
                          <a:pt x="0" y="122438"/>
                        </a:cubicBezTo>
                        <a:cubicBezTo>
                          <a:pt x="39923" y="167841"/>
                          <a:pt x="93301" y="280017"/>
                          <a:pt x="93309" y="280017"/>
                        </a:cubicBezTo>
                        <a:cubicBezTo>
                          <a:pt x="93301" y="280017"/>
                          <a:pt x="164561" y="212295"/>
                          <a:pt x="186150" y="158880"/>
                        </a:cubicBezTo>
                        <a:cubicBezTo>
                          <a:pt x="164561" y="94780"/>
                          <a:pt x="82632" y="-420"/>
                          <a:pt x="82632" y="-42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2F1EA"/>
                      </a:gs>
                      <a:gs pos="50000">
                        <a:srgbClr val="79D5BF"/>
                      </a:gs>
                    </a:gsLst>
                    <a:lin ang="8100000" scaled="0"/>
                  </a:gra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303" name=""/>
                  <p:cNvSpPr/>
                  <p:nvPr/>
                </p:nvSpPr>
                <p:spPr>
                  <a:xfrm>
                    <a:off x="6581626" y="3633197"/>
                    <a:ext cx="1649816" cy="1651206"/>
                  </a:xfrm>
                  <a:custGeom>
                    <a:avLst/>
                    <a:gdLst/>
                    <a:ahLst/>
                    <a:cxnLst/>
                    <a:pathLst>
                      <a:path w="1649816" h="1651206" stroke="false">
                        <a:moveTo>
                          <a:pt x="0" y="825603"/>
                        </a:moveTo>
                        <a:cubicBezTo>
                          <a:pt x="0" y="369536"/>
                          <a:pt x="369151" y="0"/>
                          <a:pt x="824912" y="0"/>
                        </a:cubicBezTo>
                        <a:cubicBezTo>
                          <a:pt x="1280440" y="0"/>
                          <a:pt x="1649816" y="369536"/>
                          <a:pt x="1649816" y="825603"/>
                        </a:cubicBezTo>
                        <a:cubicBezTo>
                          <a:pt x="1649816" y="1281223"/>
                          <a:pt x="1280440" y="1651206"/>
                          <a:pt x="824912" y="1651206"/>
                        </a:cubicBezTo>
                        <a:cubicBezTo>
                          <a:pt x="369151" y="1651206"/>
                          <a:pt x="0" y="1281223"/>
                          <a:pt x="0" y="8256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304" name=""/>
                  <p:cNvSpPr/>
                  <p:nvPr/>
                </p:nvSpPr>
                <p:spPr>
                  <a:xfrm>
                    <a:off x="6629111" y="3680720"/>
                    <a:ext cx="1554846" cy="1556168"/>
                  </a:xfrm>
                  <a:custGeom>
                    <a:avLst/>
                    <a:gdLst/>
                    <a:ahLst/>
                    <a:cxnLst/>
                    <a:pathLst>
                      <a:path w="1554846" h="1556168" stroke="false">
                        <a:moveTo>
                          <a:pt x="0" y="778080"/>
                        </a:moveTo>
                        <a:cubicBezTo>
                          <a:pt x="0" y="348267"/>
                          <a:pt x="347901" y="0"/>
                          <a:pt x="777427" y="0"/>
                        </a:cubicBezTo>
                        <a:cubicBezTo>
                          <a:pt x="1206736" y="0"/>
                          <a:pt x="1554846" y="348267"/>
                          <a:pt x="1554846" y="778080"/>
                        </a:cubicBezTo>
                        <a:cubicBezTo>
                          <a:pt x="1554846" y="1207480"/>
                          <a:pt x="1206736" y="1556168"/>
                          <a:pt x="777427" y="1556168"/>
                        </a:cubicBezTo>
                        <a:cubicBezTo>
                          <a:pt x="347901" y="1556168"/>
                          <a:pt x="0" y="1207480"/>
                          <a:pt x="0" y="77808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20B995"/>
                    </a:solidFill>
                    <a:bevel/>
                  </a:ln>
                </p:spPr>
              </p:sp>
              <p:sp>
                <p:nvSpPr>
                  <p:cNvPr id="1853" name="Text 1853"/>
                  <p:cNvSpPr txBox="1"/>
                  <p:nvPr/>
                </p:nvSpPr>
                <p:spPr>
                  <a:xfrm>
                    <a:off x="6662346" y="3714608"/>
                    <a:ext cx="1488384" cy="1488384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1216">
                        <a:solidFill>
                          <a:srgbClr val="000000"/>
                        </a:solidFill>
                        <a:latin typeface="Arial"/>
                      </a:rPr>
                      <a:t>Leadership</a:t>
                    </a:r>
                  </a:p>
                  <a:p>
                    <a:pPr algn="ctr"/>
                    <a:r>
                      <a:rPr sz="1216">
                        <a:solidFill>
                          <a:srgbClr val="000000"/>
                        </a:solidFill>
                        <a:latin typeface="Arial"/>
                      </a:rPr>
                      <a:t>Competencies</a:t>
                    </a:r>
                  </a:p>
                </p:txBody>
              </p:sp>
            </p:grpSp>
          </p:grpSp>
          <p:grpSp>
            <p:nvGrpSpPr>
              <p:cNvPr id="308" name=""/>
              <p:cNvGrpSpPr/>
              <p:nvPr/>
            </p:nvGrpSpPr>
            <p:grpSpPr>
              <a:xfrm>
                <a:off x="4306255" y="3425200"/>
                <a:ext cx="2067200" cy="2067200"/>
                <a:chOff x="4306255" y="3425200"/>
                <a:chExt cx="2067200" cy="2067200"/>
              </a:xfrm>
            </p:grpSpPr>
            <p:grpSp>
              <p:nvGrpSpPr>
                <p:cNvPr id="309" name="Circle"/>
                <p:cNvGrpSpPr/>
                <p:nvPr/>
              </p:nvGrpSpPr>
              <p:grpSpPr>
                <a:xfrm>
                  <a:off x="4306255" y="3425200"/>
                  <a:ext cx="2067200" cy="2067200"/>
                  <a:chOff x="4306255" y="3425200"/>
                  <a:chExt cx="2067200" cy="2067200"/>
                </a:xfrm>
              </p:grpSpPr>
              <p:sp>
                <p:nvSpPr>
                  <p:cNvPr id="310" name=""/>
                  <p:cNvSpPr/>
                  <p:nvPr/>
                </p:nvSpPr>
                <p:spPr>
                  <a:xfrm>
                    <a:off x="4306255" y="3425200"/>
                    <a:ext cx="2067200" cy="2067200"/>
                  </a:xfrm>
                  <a:custGeom>
                    <a:avLst/>
                    <a:gdLst/>
                    <a:ahLst/>
                    <a:cxnLst/>
                    <a:pathLst>
                      <a:path w="2067200" h="2067200" stroke="false">
                        <a:moveTo>
                          <a:pt x="0" y="1033600"/>
                        </a:moveTo>
                        <a:cubicBezTo>
                          <a:pt x="0" y="462759"/>
                          <a:pt x="462759" y="0"/>
                          <a:pt x="1033600" y="0"/>
                        </a:cubicBezTo>
                        <a:cubicBezTo>
                          <a:pt x="1604444" y="0"/>
                          <a:pt x="2067200" y="462759"/>
                          <a:pt x="2067200" y="1033600"/>
                        </a:cubicBezTo>
                        <a:cubicBezTo>
                          <a:pt x="2067200" y="1604444"/>
                          <a:pt x="1604444" y="2067200"/>
                          <a:pt x="1033600" y="2067200"/>
                        </a:cubicBezTo>
                        <a:cubicBezTo>
                          <a:pt x="462759" y="2067200"/>
                          <a:pt x="0" y="1604444"/>
                          <a:pt x="0" y="1033600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7A96EA"/>
                      </a:gs>
                      <a:gs pos="50000">
                        <a:srgbClr val="4169E1"/>
                      </a:gs>
                      <a:gs pos="0">
                        <a:srgbClr val="4169E1"/>
                      </a:gs>
                    </a:gsLst>
                    <a:path path="shape">
                      <a:fillToRect l="50000" t="50000" r="50000" b="50000"/>
                    </a:path>
                  </a:gra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311" name=""/>
                  <p:cNvSpPr/>
                  <p:nvPr/>
                </p:nvSpPr>
                <p:spPr>
                  <a:xfrm>
                    <a:off x="4319851" y="4458800"/>
                    <a:ext cx="2040000" cy="1033600"/>
                  </a:xfrm>
                  <a:custGeom>
                    <a:avLst/>
                    <a:gdLst/>
                    <a:ahLst/>
                    <a:cxnLst/>
                    <a:pathLst>
                      <a:path w="2040000" h="1033600" stroke="false">
                        <a:moveTo>
                          <a:pt x="0" y="0"/>
                        </a:moveTo>
                        <a:cubicBezTo>
                          <a:pt x="182685" y="143984"/>
                          <a:pt x="456670" y="287969"/>
                          <a:pt x="1020004" y="287969"/>
                        </a:cubicBezTo>
                        <a:cubicBezTo>
                          <a:pt x="1583331" y="287969"/>
                          <a:pt x="1837011" y="169695"/>
                          <a:pt x="2040000" y="0"/>
                        </a:cubicBezTo>
                        <a:cubicBezTo>
                          <a:pt x="2040000" y="570846"/>
                          <a:pt x="1583331" y="1033600"/>
                          <a:pt x="1020004" y="1033600"/>
                        </a:cubicBezTo>
                        <a:cubicBezTo>
                          <a:pt x="456670" y="1033600"/>
                          <a:pt x="0" y="570846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4169E1"/>
                      </a:gs>
                      <a:gs pos="50000">
                        <a:srgbClr val="5478E4"/>
                      </a:gs>
                      <a:gs pos="100000">
                        <a:srgbClr val="7693E9"/>
                      </a:gs>
                    </a:gsLst>
                    <a:lin ang="5400000" scaled="0"/>
                  </a:gra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312" name=""/>
                  <p:cNvSpPr/>
                  <p:nvPr/>
                </p:nvSpPr>
                <p:spPr>
                  <a:xfrm>
                    <a:off x="4338487" y="3910062"/>
                    <a:ext cx="221850" cy="619649"/>
                  </a:xfrm>
                  <a:custGeom>
                    <a:avLst/>
                    <a:gdLst/>
                    <a:ahLst/>
                    <a:cxnLst/>
                    <a:pathLst>
                      <a:path w="221850" h="619649" stroke="false">
                        <a:moveTo>
                          <a:pt x="163607" y="-703"/>
                        </a:moveTo>
                        <a:cubicBezTo>
                          <a:pt x="-5033" y="244097"/>
                          <a:pt x="0" y="523205"/>
                          <a:pt x="0" y="523205"/>
                        </a:cubicBezTo>
                        <a:cubicBezTo>
                          <a:pt x="0" y="523205"/>
                          <a:pt x="83636" y="594316"/>
                          <a:pt x="149375" y="619649"/>
                        </a:cubicBezTo>
                        <a:cubicBezTo>
                          <a:pt x="117338" y="376310"/>
                          <a:pt x="221494" y="186683"/>
                          <a:pt x="221494" y="186683"/>
                        </a:cubicBezTo>
                        <a:cubicBezTo>
                          <a:pt x="221494" y="186683"/>
                          <a:pt x="141847" y="113536"/>
                          <a:pt x="163607" y="-70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6D2F6"/>
                      </a:gs>
                      <a:gs pos="100000">
                        <a:srgbClr val="7A96EA"/>
                      </a:gs>
                    </a:gsLst>
                    <a:lin ang="2700000" scaled="0"/>
                  </a:gra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313" name=""/>
                  <p:cNvSpPr/>
                  <p:nvPr/>
                </p:nvSpPr>
                <p:spPr>
                  <a:xfrm>
                    <a:off x="5443317" y="3458530"/>
                    <a:ext cx="629000" cy="453050"/>
                  </a:xfrm>
                  <a:custGeom>
                    <a:avLst/>
                    <a:gdLst/>
                    <a:ahLst/>
                    <a:cxnLst/>
                    <a:pathLst>
                      <a:path w="629000" h="453050" stroke="false">
                        <a:moveTo>
                          <a:pt x="0" y="-690"/>
                        </a:moveTo>
                        <a:cubicBezTo>
                          <a:pt x="0" y="-690"/>
                          <a:pt x="68130" y="22904"/>
                          <a:pt x="81474" y="164455"/>
                        </a:cubicBezTo>
                        <a:cubicBezTo>
                          <a:pt x="381808" y="218541"/>
                          <a:pt x="553999" y="453050"/>
                          <a:pt x="553999" y="453050"/>
                        </a:cubicBezTo>
                        <a:cubicBezTo>
                          <a:pt x="553999" y="453050"/>
                          <a:pt x="610061" y="394145"/>
                          <a:pt x="629000" y="324702"/>
                        </a:cubicBezTo>
                        <a:cubicBezTo>
                          <a:pt x="361787" y="20232"/>
                          <a:pt x="0" y="-690"/>
                          <a:pt x="0" y="-69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9E1F9"/>
                      </a:gs>
                      <a:gs pos="50000">
                        <a:srgbClr val="8DA5ED"/>
                      </a:gs>
                    </a:gsLst>
                    <a:lin ang="8100000" scaled="0"/>
                  </a:gra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314" name=""/>
                  <p:cNvSpPr/>
                  <p:nvPr/>
                </p:nvSpPr>
                <p:spPr>
                  <a:xfrm>
                    <a:off x="6029686" y="3826641"/>
                    <a:ext cx="186150" cy="280501"/>
                  </a:xfrm>
                  <a:custGeom>
                    <a:avLst/>
                    <a:gdLst/>
                    <a:ahLst/>
                    <a:cxnLst/>
                    <a:pathLst>
                      <a:path w="186150" h="280501" stroke="false">
                        <a:moveTo>
                          <a:pt x="82632" y="-420"/>
                        </a:moveTo>
                        <a:cubicBezTo>
                          <a:pt x="82632" y="-420"/>
                          <a:pt x="39917" y="93060"/>
                          <a:pt x="0" y="122438"/>
                        </a:cubicBezTo>
                        <a:cubicBezTo>
                          <a:pt x="39923" y="167841"/>
                          <a:pt x="93301" y="280017"/>
                          <a:pt x="93309" y="280017"/>
                        </a:cubicBezTo>
                        <a:cubicBezTo>
                          <a:pt x="93301" y="280017"/>
                          <a:pt x="164561" y="212295"/>
                          <a:pt x="186150" y="158880"/>
                        </a:cubicBezTo>
                        <a:cubicBezTo>
                          <a:pt x="164561" y="94780"/>
                          <a:pt x="82632" y="-420"/>
                          <a:pt x="82632" y="-42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D9E1F9"/>
                      </a:gs>
                      <a:gs pos="50000">
                        <a:srgbClr val="8DA5ED"/>
                      </a:gs>
                    </a:gsLst>
                    <a:lin ang="8100000" scaled="0"/>
                  </a:gra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315" name=""/>
                  <p:cNvSpPr/>
                  <p:nvPr/>
                </p:nvSpPr>
                <p:spPr>
                  <a:xfrm>
                    <a:off x="4514943" y="3633197"/>
                    <a:ext cx="1649816" cy="1651206"/>
                  </a:xfrm>
                  <a:custGeom>
                    <a:avLst/>
                    <a:gdLst/>
                    <a:ahLst/>
                    <a:cxnLst/>
                    <a:pathLst>
                      <a:path w="1649816" h="1651206" stroke="false">
                        <a:moveTo>
                          <a:pt x="0" y="825603"/>
                        </a:moveTo>
                        <a:cubicBezTo>
                          <a:pt x="0" y="369536"/>
                          <a:pt x="369151" y="0"/>
                          <a:pt x="824912" y="0"/>
                        </a:cubicBezTo>
                        <a:cubicBezTo>
                          <a:pt x="1280440" y="0"/>
                          <a:pt x="1649816" y="369536"/>
                          <a:pt x="1649816" y="825603"/>
                        </a:cubicBezTo>
                        <a:cubicBezTo>
                          <a:pt x="1649816" y="1281223"/>
                          <a:pt x="1280440" y="1651206"/>
                          <a:pt x="824912" y="1651206"/>
                        </a:cubicBezTo>
                        <a:cubicBezTo>
                          <a:pt x="369151" y="1651206"/>
                          <a:pt x="0" y="1281223"/>
                          <a:pt x="0" y="8256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600" cap="flat">
                    <a:noFill/>
                    <a:bevel/>
                  </a:ln>
                </p:spPr>
              </p:sp>
              <p:sp>
                <p:nvSpPr>
                  <p:cNvPr id="316" name=""/>
                  <p:cNvSpPr/>
                  <p:nvPr/>
                </p:nvSpPr>
                <p:spPr>
                  <a:xfrm>
                    <a:off x="4562428" y="3680720"/>
                    <a:ext cx="1554846" cy="1556168"/>
                  </a:xfrm>
                  <a:custGeom>
                    <a:avLst/>
                    <a:gdLst/>
                    <a:ahLst/>
                    <a:cxnLst/>
                    <a:pathLst>
                      <a:path w="1554846" h="1556168" stroke="false">
                        <a:moveTo>
                          <a:pt x="0" y="778080"/>
                        </a:moveTo>
                        <a:cubicBezTo>
                          <a:pt x="0" y="348267"/>
                          <a:pt x="347901" y="0"/>
                          <a:pt x="777427" y="0"/>
                        </a:cubicBezTo>
                        <a:cubicBezTo>
                          <a:pt x="1206736" y="0"/>
                          <a:pt x="1554846" y="348267"/>
                          <a:pt x="1554846" y="778080"/>
                        </a:cubicBezTo>
                        <a:cubicBezTo>
                          <a:pt x="1554846" y="1207480"/>
                          <a:pt x="1206736" y="1556168"/>
                          <a:pt x="777427" y="1556168"/>
                        </a:cubicBezTo>
                        <a:cubicBezTo>
                          <a:pt x="347901" y="1556168"/>
                          <a:pt x="0" y="1207480"/>
                          <a:pt x="0" y="77808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600" cap="flat">
                    <a:solidFill>
                      <a:srgbClr val="4169E1"/>
                    </a:solidFill>
                    <a:bevel/>
                  </a:ln>
                </p:spPr>
              </p:sp>
              <p:sp>
                <p:nvSpPr>
                  <p:cNvPr id="1854" name="Text 1854"/>
                  <p:cNvSpPr txBox="1"/>
                  <p:nvPr/>
                </p:nvSpPr>
                <p:spPr>
                  <a:xfrm>
                    <a:off x="4595663" y="3714608"/>
                    <a:ext cx="1488384" cy="1488384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18000" rIns="36000" bIns="18000" rtlCol="0" anchor="ctr"/>
                  <a:lstStyle/>
                  <a:p>
                    <a:pPr algn="ctr"/>
                    <a:r>
                      <a:rPr sz="1216">
                        <a:solidFill>
                          <a:srgbClr val="000000"/>
                        </a:solidFill>
                        <a:latin typeface="Arial"/>
                      </a:rPr>
                      <a:t>Experience</a:t>
                    </a:r>
                  </a:p>
                </p:txBody>
              </p:sp>
            </p:grpSp>
          </p:grpSp>
        </p:grpSp>
        <p:sp>
          <p:nvSpPr>
            <p:cNvPr id="395" name="Fat arrow"/>
            <p:cNvSpPr/>
            <p:nvPr/>
          </p:nvSpPr>
          <p:spPr>
            <a:xfrm>
              <a:off x="2904141" y="2973000"/>
              <a:ext cx="1326542" cy="1216000"/>
            </a:xfrm>
            <a:custGeom>
              <a:avLst/>
              <a:gdLst/>
              <a:ahLst/>
              <a:cxnLst/>
              <a:pathLst>
                <a:path w="1326542" h="1216000">
                  <a:moveTo>
                    <a:pt x="0" y="0"/>
                  </a:moveTo>
                  <a:cubicBezTo>
                    <a:pt x="0" y="0"/>
                    <a:pt x="265309" y="218880"/>
                    <a:pt x="530618" y="296704"/>
                  </a:cubicBezTo>
                  <a:cubicBezTo>
                    <a:pt x="795925" y="364800"/>
                    <a:pt x="841031" y="296704"/>
                    <a:pt x="841031" y="316160"/>
                  </a:cubicBezTo>
                  <a:lnTo>
                    <a:pt x="841031" y="158080"/>
                  </a:lnTo>
                  <a:lnTo>
                    <a:pt x="1326542" y="608000"/>
                  </a:lnTo>
                  <a:lnTo>
                    <a:pt x="841031" y="1057920"/>
                  </a:lnTo>
                  <a:lnTo>
                    <a:pt x="841031" y="899840"/>
                  </a:lnTo>
                  <a:cubicBezTo>
                    <a:pt x="841031" y="919296"/>
                    <a:pt x="795925" y="851200"/>
                    <a:pt x="530618" y="919296"/>
                  </a:cubicBezTo>
                  <a:cubicBezTo>
                    <a:pt x="265309" y="997120"/>
                    <a:pt x="0" y="1216000"/>
                    <a:pt x="0" y="121600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6EDEB"/>
                </a:gs>
                <a:gs pos="100000">
                  <a:srgbClr val="48D1CC"/>
                </a:gs>
              </a:gsLst>
              <a:lin ang="0" scaled="0"/>
            </a:gradFill>
            <a:ln w="7600" cap="flat">
              <a:gradFill>
                <a:gsLst>
                  <a:gs pos="0">
                    <a:srgbClr val="91E3E0"/>
                  </a:gs>
                  <a:gs pos="100000">
                    <a:srgbClr val="2DB4AF"/>
                  </a:gs>
                </a:gsLst>
                <a:lin ang="0" scaled="0"/>
              </a:gradFill>
              <a:bevel/>
            </a:ln>
          </p:spPr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2013-12-01T22:09:31Z</dcterms:created>
  <dcterms:modified xsi:type="dcterms:W3CDTF">2013-12-01T22:09:31Z</dcterms:modified>
</cp:coreProperties>
</file>