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-84" y="-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2015/6/4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2015/6/4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2015/6/4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2015/6/4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2015/6/4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2015/6/4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2015/6/4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2015/6/4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2015/6/4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2015/6/4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2015/6/4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2015/6/4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6" name="Group596"/>
          <p:cNvGrpSpPr/>
          <p:nvPr/>
        </p:nvGrpSpPr>
        <p:grpSpPr>
          <a:xfrm>
            <a:off x="257100" y="570688"/>
            <a:ext cx="8629800" cy="5716625"/>
            <a:chOff x="257100" y="570688"/>
            <a:chExt cx="8629800" cy="5716625"/>
          </a:xfrm>
        </p:grpSpPr>
        <p:grpSp>
          <p:nvGrpSpPr>
            <p:cNvPr id="621" name="Group 620"/>
            <p:cNvGrpSpPr/>
            <p:nvPr/>
          </p:nvGrpSpPr>
          <p:grpSpPr>
            <a:xfrm flipH="1">
              <a:off x="7565441" y="4741129"/>
              <a:ext cx="900121" cy="865450"/>
              <a:chOff x="7565441" y="4741129"/>
              <a:chExt cx="900121" cy="865450"/>
            </a:xfrm>
          </p:grpSpPr>
          <p:sp>
            <p:nvSpPr>
              <p:cNvPr id="622" name="Freeform 621"/>
              <p:cNvSpPr/>
              <p:nvPr/>
            </p:nvSpPr>
            <p:spPr>
              <a:xfrm rot="-78000">
                <a:off x="7567291" y="4900758"/>
                <a:ext cx="780163" cy="704066"/>
              </a:xfrm>
              <a:custGeom>
                <a:avLst/>
                <a:gdLst/>
                <a:ahLst/>
                <a:cxnLst/>
                <a:rect l="0" t="0" r="0" b="0"/>
                <a:pathLst>
                  <a:path w="780163" h="704066">
                    <a:moveTo>
                      <a:pt x="589675" y="194137"/>
                    </a:moveTo>
                    <a:cubicBezTo>
                      <a:pt x="589675" y="194137"/>
                      <a:pt x="717093" y="178418"/>
                      <a:pt x="769819" y="288460"/>
                    </a:cubicBezTo>
                    <a:cubicBezTo>
                      <a:pt x="819478" y="392110"/>
                      <a:pt x="676084" y="498539"/>
                      <a:pt x="645328" y="498539"/>
                    </a:cubicBezTo>
                    <a:cubicBezTo>
                      <a:pt x="614572" y="498539"/>
                      <a:pt x="734863" y="560708"/>
                      <a:pt x="598462" y="672893"/>
                    </a:cubicBezTo>
                    <a:cubicBezTo>
                      <a:pt x="495942" y="757209"/>
                      <a:pt x="371452" y="644311"/>
                      <a:pt x="371452" y="644311"/>
                    </a:cubicBezTo>
                    <a:cubicBezTo>
                      <a:pt x="371452" y="644311"/>
                      <a:pt x="219137" y="772928"/>
                      <a:pt x="115152" y="645739"/>
                    </a:cubicBezTo>
                    <a:cubicBezTo>
                      <a:pt x="5551" y="511678"/>
                      <a:pt x="134192" y="439946"/>
                      <a:pt x="134192" y="439946"/>
                    </a:cubicBezTo>
                    <a:cubicBezTo>
                      <a:pt x="134192" y="439946"/>
                      <a:pt x="-100557" y="308251"/>
                      <a:pt x="50711" y="168413"/>
                    </a:cubicBezTo>
                    <a:cubicBezTo>
                      <a:pt x="134192" y="91240"/>
                      <a:pt x="248427" y="176988"/>
                      <a:pt x="248427" y="176988"/>
                    </a:cubicBezTo>
                    <a:cubicBezTo>
                      <a:pt x="248427" y="176988"/>
                      <a:pt x="258680" y="-7369"/>
                      <a:pt x="450539" y="0"/>
                    </a:cubicBezTo>
                    <a:cubicBezTo>
                      <a:pt x="594341" y="10133"/>
                      <a:pt x="589675" y="194137"/>
                      <a:pt x="589675" y="194137"/>
                    </a:cubicBezTo>
                    <a:close/>
                  </a:path>
                </a:pathLst>
              </a:custGeom>
              <a:solidFill>
                <a:srgbClr val="AFAFAF">
                  <a:alpha val="38000"/>
                </a:srgbClr>
              </a:solidFill>
              <a:ln w="22800" cap="flat">
                <a:noFill/>
                <a:bevel/>
              </a:ln>
            </p:spPr>
          </p:sp>
          <p:sp>
            <p:nvSpPr>
              <p:cNvPr id="623" name="Freeform 622"/>
              <p:cNvSpPr/>
              <p:nvPr/>
            </p:nvSpPr>
            <p:spPr>
              <a:xfrm>
                <a:off x="7597670" y="4741278"/>
                <a:ext cx="867897" cy="802674"/>
              </a:xfrm>
              <a:custGeom>
                <a:avLst/>
                <a:gdLst/>
                <a:ahLst/>
                <a:cxnLst/>
                <a:rect l="0" t="0" r="0" b="0"/>
                <a:pathLst>
                  <a:path w="867897" h="802674">
                    <a:moveTo>
                      <a:pt x="655989" y="221327"/>
                    </a:moveTo>
                    <a:cubicBezTo>
                      <a:pt x="655989" y="221327"/>
                      <a:pt x="797734" y="203406"/>
                      <a:pt x="856391" y="328861"/>
                    </a:cubicBezTo>
                    <a:cubicBezTo>
                      <a:pt x="911635" y="447027"/>
                      <a:pt x="752115" y="568362"/>
                      <a:pt x="717901" y="568362"/>
                    </a:cubicBezTo>
                    <a:cubicBezTo>
                      <a:pt x="683685" y="568362"/>
                      <a:pt x="817502" y="639238"/>
                      <a:pt x="665765" y="767136"/>
                    </a:cubicBezTo>
                    <a:cubicBezTo>
                      <a:pt x="551714" y="863261"/>
                      <a:pt x="413225" y="734551"/>
                      <a:pt x="413225" y="734551"/>
                    </a:cubicBezTo>
                    <a:cubicBezTo>
                      <a:pt x="413225" y="734551"/>
                      <a:pt x="243781" y="881190"/>
                      <a:pt x="128102" y="736179"/>
                    </a:cubicBezTo>
                    <a:cubicBezTo>
                      <a:pt x="6175" y="583341"/>
                      <a:pt x="149282" y="501563"/>
                      <a:pt x="149282" y="501563"/>
                    </a:cubicBezTo>
                    <a:cubicBezTo>
                      <a:pt x="149282" y="501563"/>
                      <a:pt x="-111865" y="351423"/>
                      <a:pt x="56414" y="192000"/>
                    </a:cubicBezTo>
                    <a:cubicBezTo>
                      <a:pt x="149282" y="104019"/>
                      <a:pt x="276366" y="201776"/>
                      <a:pt x="276366" y="201776"/>
                    </a:cubicBezTo>
                    <a:cubicBezTo>
                      <a:pt x="276366" y="201776"/>
                      <a:pt x="287771" y="-8401"/>
                      <a:pt x="501206" y="0"/>
                    </a:cubicBezTo>
                    <a:cubicBezTo>
                      <a:pt x="661179" y="11552"/>
                      <a:pt x="655989" y="221327"/>
                      <a:pt x="655989" y="221327"/>
                    </a:cubicBezTo>
                    <a:close/>
                  </a:path>
                </a:pathLst>
              </a:custGeom>
              <a:gradFill>
                <a:gsLst>
                  <a:gs pos="36000">
                    <a:srgbClr val="F9FDEF"/>
                  </a:gs>
                  <a:gs pos="2000">
                    <a:srgbClr val="FBDFC7"/>
                  </a:gs>
                </a:gsLst>
                <a:path path="circle">
                  <a:fillToRect l="50000" t="50000" r="50000" b="50000"/>
                </a:path>
              </a:gradFill>
              <a:ln w="22800" cap="flat">
                <a:noFill/>
                <a:bevel/>
              </a:ln>
            </p:spPr>
          </p:sp>
          <p:sp>
            <p:nvSpPr>
              <p:cNvPr id="624" name="Freeform 623"/>
              <p:cNvSpPr/>
              <p:nvPr/>
            </p:nvSpPr>
            <p:spPr>
              <a:xfrm>
                <a:off x="7944401" y="5055398"/>
                <a:ext cx="174434" cy="174434"/>
              </a:xfrm>
              <a:custGeom>
                <a:avLst/>
                <a:gdLst/>
                <a:ahLst/>
                <a:cxnLst/>
                <a:rect l="0" t="0" r="0" b="0"/>
                <a:pathLst>
                  <a:path w="174434" h="174434">
                    <a:moveTo>
                      <a:pt x="0" y="87218"/>
                    </a:moveTo>
                    <a:cubicBezTo>
                      <a:pt x="0" y="39026"/>
                      <a:pt x="39026" y="0"/>
                      <a:pt x="87218" y="0"/>
                    </a:cubicBezTo>
                    <a:cubicBezTo>
                      <a:pt x="135307" y="0"/>
                      <a:pt x="174434" y="39026"/>
                      <a:pt x="174434" y="87218"/>
                    </a:cubicBezTo>
                    <a:cubicBezTo>
                      <a:pt x="174434" y="135307"/>
                      <a:pt x="135307" y="174434"/>
                      <a:pt x="87218" y="174434"/>
                    </a:cubicBezTo>
                    <a:cubicBezTo>
                      <a:pt x="39026" y="174434"/>
                      <a:pt x="0" y="135307"/>
                      <a:pt x="0" y="87218"/>
                    </a:cubicBezTo>
                    <a:close/>
                  </a:path>
                </a:pathLst>
              </a:custGeom>
              <a:solidFill>
                <a:srgbClr val="C91719"/>
              </a:solidFill>
              <a:ln w="7600" cap="flat">
                <a:noFill/>
                <a:bevel/>
              </a:ln>
            </p:spPr>
          </p:sp>
        </p:grpSp>
        <p:grpSp>
          <p:nvGrpSpPr>
            <p:cNvPr id="625" name="Group 624"/>
            <p:cNvGrpSpPr/>
            <p:nvPr/>
          </p:nvGrpSpPr>
          <p:grpSpPr>
            <a:xfrm flipH="1">
              <a:off x="6771727" y="4753218"/>
              <a:ext cx="677824" cy="651777"/>
              <a:chOff x="6771727" y="4753218"/>
              <a:chExt cx="677824" cy="651777"/>
            </a:xfrm>
          </p:grpSpPr>
          <p:sp>
            <p:nvSpPr>
              <p:cNvPr id="626" name="Freeform 625"/>
              <p:cNvSpPr/>
              <p:nvPr/>
            </p:nvSpPr>
            <p:spPr>
              <a:xfrm rot="-78000">
                <a:off x="6772981" y="4873323"/>
                <a:ext cx="587436" cy="530136"/>
              </a:xfrm>
              <a:custGeom>
                <a:avLst/>
                <a:gdLst/>
                <a:ahLst/>
                <a:cxnLst/>
                <a:rect l="0" t="0" r="0" b="0"/>
                <a:pathLst>
                  <a:path w="587436" h="530136">
                    <a:moveTo>
                      <a:pt x="444006" y="146178"/>
                    </a:moveTo>
                    <a:cubicBezTo>
                      <a:pt x="444006" y="146178"/>
                      <a:pt x="539948" y="134342"/>
                      <a:pt x="579648" y="217200"/>
                    </a:cubicBezTo>
                    <a:cubicBezTo>
                      <a:pt x="617042" y="295245"/>
                      <a:pt x="509069" y="375382"/>
                      <a:pt x="485911" y="375382"/>
                    </a:cubicBezTo>
                    <a:cubicBezTo>
                      <a:pt x="462753" y="375382"/>
                      <a:pt x="553329" y="422193"/>
                      <a:pt x="450623" y="506665"/>
                    </a:cubicBezTo>
                    <a:cubicBezTo>
                      <a:pt x="373428" y="570151"/>
                      <a:pt x="279691" y="485144"/>
                      <a:pt x="279691" y="485144"/>
                    </a:cubicBezTo>
                    <a:cubicBezTo>
                      <a:pt x="279691" y="485144"/>
                      <a:pt x="165003" y="581989"/>
                      <a:pt x="86706" y="486219"/>
                    </a:cubicBezTo>
                    <a:cubicBezTo>
                      <a:pt x="4180" y="385275"/>
                      <a:pt x="101042" y="331263"/>
                      <a:pt x="101042" y="331263"/>
                    </a:cubicBezTo>
                    <a:cubicBezTo>
                      <a:pt x="101042" y="331263"/>
                      <a:pt x="-75716" y="232102"/>
                      <a:pt x="38184" y="126809"/>
                    </a:cubicBezTo>
                    <a:cubicBezTo>
                      <a:pt x="101042" y="68701"/>
                      <a:pt x="187058" y="133266"/>
                      <a:pt x="187058" y="133266"/>
                    </a:cubicBezTo>
                    <a:cubicBezTo>
                      <a:pt x="187058" y="133266"/>
                      <a:pt x="194778" y="-5549"/>
                      <a:pt x="339241" y="0"/>
                    </a:cubicBezTo>
                    <a:cubicBezTo>
                      <a:pt x="447520" y="7630"/>
                      <a:pt x="444006" y="146178"/>
                      <a:pt x="444006" y="146178"/>
                    </a:cubicBezTo>
                    <a:close/>
                  </a:path>
                </a:pathLst>
              </a:custGeom>
              <a:solidFill>
                <a:srgbClr val="AFAFAF">
                  <a:alpha val="38000"/>
                </a:srgbClr>
              </a:solidFill>
              <a:ln w="22800" cap="flat">
                <a:noFill/>
                <a:bevel/>
              </a:ln>
            </p:spPr>
          </p:sp>
          <p:sp>
            <p:nvSpPr>
              <p:cNvPr id="627" name="Freeform 626"/>
              <p:cNvSpPr/>
              <p:nvPr/>
            </p:nvSpPr>
            <p:spPr>
              <a:xfrm>
                <a:off x="6795717" y="4753041"/>
                <a:ext cx="653833" cy="604700"/>
              </a:xfrm>
              <a:custGeom>
                <a:avLst/>
                <a:gdLst/>
                <a:ahLst/>
                <a:cxnLst/>
                <a:rect l="0" t="0" r="0" b="0"/>
                <a:pathLst>
                  <a:path w="653833" h="604700">
                    <a:moveTo>
                      <a:pt x="494192" y="166738"/>
                    </a:moveTo>
                    <a:cubicBezTo>
                      <a:pt x="494192" y="166738"/>
                      <a:pt x="600978" y="153237"/>
                      <a:pt x="645165" y="247750"/>
                    </a:cubicBezTo>
                    <a:cubicBezTo>
                      <a:pt x="686786" y="336771"/>
                      <a:pt x="566609" y="428180"/>
                      <a:pt x="540833" y="428180"/>
                    </a:cubicBezTo>
                    <a:cubicBezTo>
                      <a:pt x="515057" y="428180"/>
                      <a:pt x="615871" y="481575"/>
                      <a:pt x="501557" y="577928"/>
                    </a:cubicBezTo>
                    <a:cubicBezTo>
                      <a:pt x="415636" y="650343"/>
                      <a:pt x="311304" y="553380"/>
                      <a:pt x="311304" y="553380"/>
                    </a:cubicBezTo>
                    <a:cubicBezTo>
                      <a:pt x="311304" y="553380"/>
                      <a:pt x="183653" y="663846"/>
                      <a:pt x="96506" y="554606"/>
                    </a:cubicBezTo>
                    <a:cubicBezTo>
                      <a:pt x="4652" y="439464"/>
                      <a:pt x="112463" y="377856"/>
                      <a:pt x="112463" y="377856"/>
                    </a:cubicBezTo>
                    <a:cubicBezTo>
                      <a:pt x="112463" y="377856"/>
                      <a:pt x="-84274" y="264747"/>
                      <a:pt x="42499" y="144645"/>
                    </a:cubicBezTo>
                    <a:cubicBezTo>
                      <a:pt x="112463" y="78364"/>
                      <a:pt x="208200" y="152010"/>
                      <a:pt x="208200" y="152010"/>
                    </a:cubicBezTo>
                    <a:cubicBezTo>
                      <a:pt x="208200" y="152010"/>
                      <a:pt x="216793" y="-6329"/>
                      <a:pt x="377585" y="0"/>
                    </a:cubicBezTo>
                    <a:cubicBezTo>
                      <a:pt x="498102" y="8703"/>
                      <a:pt x="494192" y="166738"/>
                      <a:pt x="494192" y="166738"/>
                    </a:cubicBezTo>
                    <a:close/>
                  </a:path>
                </a:pathLst>
              </a:custGeom>
              <a:gradFill>
                <a:gsLst>
                  <a:gs pos="36000">
                    <a:srgbClr val="F9FDEF"/>
                  </a:gs>
                  <a:gs pos="2000">
                    <a:srgbClr val="FBDFC7"/>
                  </a:gs>
                </a:gsLst>
                <a:path path="circle">
                  <a:fillToRect l="50000" t="50000" r="50000" b="50000"/>
                </a:path>
              </a:gradFill>
              <a:ln w="22800" cap="flat">
                <a:noFill/>
                <a:bevel/>
              </a:ln>
            </p:spPr>
          </p:sp>
          <p:sp>
            <p:nvSpPr>
              <p:cNvPr id="628" name="Freeform 627"/>
              <p:cNvSpPr/>
              <p:nvPr/>
            </p:nvSpPr>
            <p:spPr>
              <a:xfrm>
                <a:off x="7056928" y="4989685"/>
                <a:ext cx="131411" cy="131411"/>
              </a:xfrm>
              <a:custGeom>
                <a:avLst/>
                <a:gdLst/>
                <a:ahLst/>
                <a:cxnLst/>
                <a:rect l="0" t="0" r="0" b="0"/>
                <a:pathLst>
                  <a:path w="131411" h="131411">
                    <a:moveTo>
                      <a:pt x="0" y="65706"/>
                    </a:moveTo>
                    <a:cubicBezTo>
                      <a:pt x="0" y="29400"/>
                      <a:pt x="29400" y="0"/>
                      <a:pt x="65706" y="0"/>
                    </a:cubicBezTo>
                    <a:cubicBezTo>
                      <a:pt x="101934" y="0"/>
                      <a:pt x="131411" y="29400"/>
                      <a:pt x="131411" y="65706"/>
                    </a:cubicBezTo>
                    <a:cubicBezTo>
                      <a:pt x="131411" y="101934"/>
                      <a:pt x="101934" y="131411"/>
                      <a:pt x="65706" y="131411"/>
                    </a:cubicBezTo>
                    <a:cubicBezTo>
                      <a:pt x="29400" y="131411"/>
                      <a:pt x="0" y="101934"/>
                      <a:pt x="0" y="65706"/>
                    </a:cubicBezTo>
                    <a:close/>
                  </a:path>
                </a:pathLst>
              </a:custGeom>
              <a:solidFill>
                <a:srgbClr val="C91719"/>
              </a:solidFill>
              <a:ln w="7600" cap="flat">
                <a:noFill/>
                <a:bevel/>
              </a:ln>
            </p:spPr>
          </p:sp>
        </p:grpSp>
        <p:grpSp>
          <p:nvGrpSpPr>
            <p:cNvPr id="629" name="Group 628"/>
            <p:cNvGrpSpPr/>
            <p:nvPr/>
          </p:nvGrpSpPr>
          <p:grpSpPr>
            <a:xfrm>
              <a:off x="6893327" y="5606585"/>
              <a:ext cx="672125" cy="657690"/>
              <a:chOff x="6893327" y="5606585"/>
              <a:chExt cx="672125" cy="657690"/>
            </a:xfrm>
          </p:grpSpPr>
          <p:sp>
            <p:nvSpPr>
              <p:cNvPr id="630" name="Freeform 629"/>
              <p:cNvSpPr/>
              <p:nvPr/>
            </p:nvSpPr>
            <p:spPr>
              <a:xfrm rot="-3678000">
                <a:off x="6986481" y="5712204"/>
                <a:ext cx="583184" cy="526300"/>
              </a:xfrm>
              <a:custGeom>
                <a:avLst/>
                <a:gdLst/>
                <a:ahLst/>
                <a:cxnLst/>
                <a:rect l="0" t="0" r="0" b="0"/>
                <a:pathLst>
                  <a:path w="583184" h="526300">
                    <a:moveTo>
                      <a:pt x="440793" y="145120"/>
                    </a:moveTo>
                    <a:cubicBezTo>
                      <a:pt x="440793" y="145120"/>
                      <a:pt x="536040" y="133369"/>
                      <a:pt x="575453" y="215629"/>
                    </a:cubicBezTo>
                    <a:cubicBezTo>
                      <a:pt x="612577" y="293108"/>
                      <a:pt x="505385" y="372665"/>
                      <a:pt x="482395" y="372665"/>
                    </a:cubicBezTo>
                    <a:cubicBezTo>
                      <a:pt x="459404" y="372665"/>
                      <a:pt x="549324" y="419138"/>
                      <a:pt x="447362" y="502998"/>
                    </a:cubicBezTo>
                    <a:cubicBezTo>
                      <a:pt x="370726" y="566024"/>
                      <a:pt x="277667" y="481633"/>
                      <a:pt x="277667" y="481633"/>
                    </a:cubicBezTo>
                    <a:cubicBezTo>
                      <a:pt x="277667" y="481633"/>
                      <a:pt x="163809" y="577777"/>
                      <a:pt x="86078" y="482700"/>
                    </a:cubicBezTo>
                    <a:cubicBezTo>
                      <a:pt x="4150" y="382487"/>
                      <a:pt x="100311" y="328866"/>
                      <a:pt x="100311" y="328866"/>
                    </a:cubicBezTo>
                    <a:cubicBezTo>
                      <a:pt x="100311" y="328866"/>
                      <a:pt x="-75168" y="230422"/>
                      <a:pt x="37907" y="125892"/>
                    </a:cubicBezTo>
                    <a:cubicBezTo>
                      <a:pt x="100311" y="68204"/>
                      <a:pt x="185704" y="132302"/>
                      <a:pt x="185704" y="132302"/>
                    </a:cubicBezTo>
                    <a:cubicBezTo>
                      <a:pt x="185704" y="132302"/>
                      <a:pt x="193368" y="-5508"/>
                      <a:pt x="336786" y="0"/>
                    </a:cubicBezTo>
                    <a:cubicBezTo>
                      <a:pt x="444281" y="7575"/>
                      <a:pt x="440793" y="145120"/>
                      <a:pt x="440793" y="145120"/>
                    </a:cubicBezTo>
                    <a:close/>
                  </a:path>
                </a:pathLst>
              </a:custGeom>
              <a:solidFill>
                <a:srgbClr val="AFAFAF">
                  <a:alpha val="38000"/>
                </a:srgbClr>
              </a:solidFill>
              <a:ln w="22800" cap="flat">
                <a:noFill/>
                <a:bevel/>
              </a:ln>
            </p:spPr>
          </p:sp>
          <p:sp>
            <p:nvSpPr>
              <p:cNvPr id="631" name="Freeform 630"/>
              <p:cNvSpPr/>
              <p:nvPr/>
            </p:nvSpPr>
            <p:spPr>
              <a:xfrm rot="-3600000">
                <a:off x="6847853" y="5607657"/>
                <a:ext cx="652234" cy="603222"/>
              </a:xfrm>
              <a:custGeom>
                <a:avLst/>
                <a:gdLst/>
                <a:ahLst/>
                <a:cxnLst/>
                <a:rect l="0" t="0" r="0" b="0"/>
                <a:pathLst>
                  <a:path w="652234" h="603222">
                    <a:moveTo>
                      <a:pt x="492983" y="166331"/>
                    </a:moveTo>
                    <a:cubicBezTo>
                      <a:pt x="492983" y="166331"/>
                      <a:pt x="599508" y="152863"/>
                      <a:pt x="643587" y="247144"/>
                    </a:cubicBezTo>
                    <a:cubicBezTo>
                      <a:pt x="685107" y="335947"/>
                      <a:pt x="565223" y="427133"/>
                      <a:pt x="539511" y="427133"/>
                    </a:cubicBezTo>
                    <a:cubicBezTo>
                      <a:pt x="513798" y="427133"/>
                      <a:pt x="614364" y="480398"/>
                      <a:pt x="500330" y="576514"/>
                    </a:cubicBezTo>
                    <a:cubicBezTo>
                      <a:pt x="414620" y="648753"/>
                      <a:pt x="310543" y="552026"/>
                      <a:pt x="310543" y="552026"/>
                    </a:cubicBezTo>
                    <a:cubicBezTo>
                      <a:pt x="310543" y="552026"/>
                      <a:pt x="183204" y="662223"/>
                      <a:pt x="96270" y="553250"/>
                    </a:cubicBezTo>
                    <a:cubicBezTo>
                      <a:pt x="4641" y="438389"/>
                      <a:pt x="112187" y="376932"/>
                      <a:pt x="112187" y="376932"/>
                    </a:cubicBezTo>
                    <a:cubicBezTo>
                      <a:pt x="112187" y="376932"/>
                      <a:pt x="-84068" y="264099"/>
                      <a:pt x="42395" y="144291"/>
                    </a:cubicBezTo>
                    <a:cubicBezTo>
                      <a:pt x="112187" y="78172"/>
                      <a:pt x="207691" y="151637"/>
                      <a:pt x="207691" y="151637"/>
                    </a:cubicBezTo>
                    <a:cubicBezTo>
                      <a:pt x="207691" y="151637"/>
                      <a:pt x="216263" y="-6313"/>
                      <a:pt x="376661" y="0"/>
                    </a:cubicBezTo>
                    <a:cubicBezTo>
                      <a:pt x="496884" y="8682"/>
                      <a:pt x="492983" y="166331"/>
                      <a:pt x="492983" y="166331"/>
                    </a:cubicBezTo>
                    <a:close/>
                  </a:path>
                </a:pathLst>
              </a:custGeom>
              <a:gradFill>
                <a:gsLst>
                  <a:gs pos="36000">
                    <a:srgbClr val="F9FDEF"/>
                  </a:gs>
                  <a:gs pos="2000">
                    <a:srgbClr val="FBDFC7"/>
                  </a:gs>
                </a:gsLst>
                <a:path path="circle">
                  <a:fillToRect l="50000" t="50000" r="50000" b="50000"/>
                </a:path>
              </a:gradFill>
              <a:ln w="22800" cap="flat">
                <a:noFill/>
                <a:bevel/>
              </a:ln>
            </p:spPr>
          </p:sp>
          <p:sp>
            <p:nvSpPr>
              <p:cNvPr id="632" name="Freeform 631"/>
              <p:cNvSpPr/>
              <p:nvPr/>
            </p:nvSpPr>
            <p:spPr>
              <a:xfrm rot="-3600000">
                <a:off x="7108425" y="5843724"/>
                <a:ext cx="131090" cy="131089"/>
              </a:xfrm>
              <a:custGeom>
                <a:avLst/>
                <a:gdLst/>
                <a:ahLst/>
                <a:cxnLst/>
                <a:rect l="0" t="0" r="0" b="0"/>
                <a:pathLst>
                  <a:path w="131090" h="131089">
                    <a:moveTo>
                      <a:pt x="0" y="65545"/>
                    </a:moveTo>
                    <a:cubicBezTo>
                      <a:pt x="0" y="29328"/>
                      <a:pt x="29328" y="0"/>
                      <a:pt x="65545" y="0"/>
                    </a:cubicBezTo>
                    <a:cubicBezTo>
                      <a:pt x="101685" y="0"/>
                      <a:pt x="131090" y="29328"/>
                      <a:pt x="131090" y="65545"/>
                    </a:cubicBezTo>
                    <a:cubicBezTo>
                      <a:pt x="131090" y="101685"/>
                      <a:pt x="101685" y="131089"/>
                      <a:pt x="65545" y="131089"/>
                    </a:cubicBezTo>
                    <a:cubicBezTo>
                      <a:pt x="29328" y="131089"/>
                      <a:pt x="0" y="101685"/>
                      <a:pt x="0" y="65545"/>
                    </a:cubicBezTo>
                    <a:close/>
                  </a:path>
                </a:pathLst>
              </a:custGeom>
              <a:solidFill>
                <a:srgbClr val="C91719"/>
              </a:solidFill>
              <a:ln w="7600" cap="flat">
                <a:noFill/>
                <a:bevel/>
              </a:ln>
            </p:spPr>
          </p:sp>
        </p:grpSp>
        <p:grpSp>
          <p:nvGrpSpPr>
            <p:cNvPr id="597" name="Group 597"/>
            <p:cNvGrpSpPr/>
            <p:nvPr/>
          </p:nvGrpSpPr>
          <p:grpSpPr>
            <a:xfrm rot="210000" flipH="1">
              <a:off x="274356" y="2344695"/>
              <a:ext cx="2324156" cy="2149500"/>
              <a:chOff x="274356" y="2344695"/>
              <a:chExt cx="2324156" cy="2149500"/>
            </a:xfrm>
          </p:grpSpPr>
          <p:sp>
            <p:nvSpPr>
              <p:cNvPr id="633" name="Freeform 632"/>
              <p:cNvSpPr/>
              <p:nvPr/>
            </p:nvSpPr>
            <p:spPr>
              <a:xfrm>
                <a:off x="274356" y="2344695"/>
                <a:ext cx="2324156" cy="2149500"/>
              </a:xfrm>
              <a:custGeom>
                <a:avLst/>
                <a:gdLst/>
                <a:ahLst/>
                <a:cxnLst/>
                <a:rect l="0" t="0" r="0" b="0"/>
                <a:pathLst>
                  <a:path w="2324156" h="2149500">
                    <a:moveTo>
                      <a:pt x="1756687" y="592697"/>
                    </a:moveTo>
                    <a:cubicBezTo>
                      <a:pt x="1756687" y="592697"/>
                      <a:pt x="2136269" y="544704"/>
                      <a:pt x="2293346" y="880665"/>
                    </a:cubicBezTo>
                    <a:cubicBezTo>
                      <a:pt x="2441295" y="1197106"/>
                      <a:pt x="2014099" y="1522029"/>
                      <a:pt x="1922481" y="1522029"/>
                    </a:cubicBezTo>
                    <a:cubicBezTo>
                      <a:pt x="1830855" y="1522029"/>
                      <a:pt x="2189210" y="1711832"/>
                      <a:pt x="1782861" y="2054333"/>
                    </a:cubicBezTo>
                    <a:cubicBezTo>
                      <a:pt x="1477448" y="2311745"/>
                      <a:pt x="1106583" y="1967070"/>
                      <a:pt x="1106583" y="1967070"/>
                    </a:cubicBezTo>
                    <a:cubicBezTo>
                      <a:pt x="1106583" y="1967070"/>
                      <a:pt x="652825" y="2359739"/>
                      <a:pt x="343047" y="1971432"/>
                    </a:cubicBezTo>
                    <a:cubicBezTo>
                      <a:pt x="16537" y="1562142"/>
                      <a:pt x="399766" y="1343148"/>
                      <a:pt x="399766" y="1343148"/>
                    </a:cubicBezTo>
                    <a:cubicBezTo>
                      <a:pt x="399766" y="1343148"/>
                      <a:pt x="-299567" y="941085"/>
                      <a:pt x="151071" y="514162"/>
                    </a:cubicBezTo>
                    <a:cubicBezTo>
                      <a:pt x="399766" y="278556"/>
                      <a:pt x="740083" y="540341"/>
                      <a:pt x="740083" y="540341"/>
                    </a:cubicBezTo>
                    <a:cubicBezTo>
                      <a:pt x="740083" y="540341"/>
                      <a:pt x="770625" y="-22497"/>
                      <a:pt x="1342190" y="0"/>
                    </a:cubicBezTo>
                    <a:cubicBezTo>
                      <a:pt x="1770587" y="30936"/>
                      <a:pt x="1756687" y="592697"/>
                      <a:pt x="1756687" y="592697"/>
                    </a:cubicBezTo>
                    <a:close/>
                  </a:path>
                </a:pathLst>
              </a:custGeom>
              <a:solidFill>
                <a:srgbClr val="F0909B"/>
              </a:solidFill>
              <a:ln w="22800" cap="flat">
                <a:noFill/>
                <a:bevel/>
              </a:ln>
            </p:spPr>
          </p:sp>
          <p:sp>
            <p:nvSpPr>
              <p:cNvPr id="598" name="Text 598"/>
              <p:cNvSpPr txBox="1"/>
              <p:nvPr/>
            </p:nvSpPr>
            <p:spPr>
              <a:xfrm rot="210000">
                <a:off x="633968" y="2907831"/>
                <a:ext cx="1496463" cy="1384006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16" dirty="0">
                    <a:solidFill>
                      <a:srgbClr val="FFFFFF"/>
                    </a:solidFill>
                    <a:latin typeface="Arial"/>
                  </a:rPr>
                  <a:t>Double click here</a:t>
                </a:r>
              </a:p>
              <a:p>
                <a:pPr algn="ctr"/>
                <a:r>
                  <a:rPr sz="1216" dirty="0">
                    <a:solidFill>
                      <a:srgbClr val="FFFFFF"/>
                    </a:solidFill>
                    <a:latin typeface="Arial"/>
                  </a:rPr>
                  <a:t> to input your text.</a:t>
                </a:r>
              </a:p>
              <a:p>
                <a:pPr algn="ctr"/>
                <a:endParaRPr sz="1216" dirty="0"/>
              </a:p>
              <a:p>
                <a:pPr algn="ctr"/>
                <a:endParaRPr sz="1216" dirty="0"/>
              </a:p>
            </p:txBody>
          </p:sp>
        </p:grpSp>
        <p:grpSp>
          <p:nvGrpSpPr>
            <p:cNvPr id="599" name="Group 599"/>
            <p:cNvGrpSpPr/>
            <p:nvPr/>
          </p:nvGrpSpPr>
          <p:grpSpPr>
            <a:xfrm rot="210000" flipH="1">
              <a:off x="2954595" y="1545015"/>
              <a:ext cx="3298149" cy="3050313"/>
              <a:chOff x="2954595" y="1545015"/>
              <a:chExt cx="3298149" cy="3050313"/>
            </a:xfrm>
          </p:grpSpPr>
          <p:sp>
            <p:nvSpPr>
              <p:cNvPr id="634" name="Freeform 633"/>
              <p:cNvSpPr/>
              <p:nvPr/>
            </p:nvSpPr>
            <p:spPr>
              <a:xfrm>
                <a:off x="2954595" y="1545015"/>
                <a:ext cx="3298149" cy="3050313"/>
              </a:xfrm>
              <a:custGeom>
                <a:avLst/>
                <a:gdLst/>
                <a:ahLst/>
                <a:cxnLst/>
                <a:rect l="0" t="0" r="0" b="0"/>
                <a:pathLst>
                  <a:path w="3298149" h="3050313">
                    <a:moveTo>
                      <a:pt x="2492861" y="841084"/>
                    </a:moveTo>
                    <a:cubicBezTo>
                      <a:pt x="2492861" y="841084"/>
                      <a:pt x="3031526" y="772981"/>
                      <a:pt x="3254426" y="1249736"/>
                    </a:cubicBezTo>
                    <a:cubicBezTo>
                      <a:pt x="3464376" y="1698790"/>
                      <a:pt x="2858162" y="2159882"/>
                      <a:pt x="2728142" y="2159882"/>
                    </a:cubicBezTo>
                    <a:cubicBezTo>
                      <a:pt x="2598121" y="2159882"/>
                      <a:pt x="3106652" y="2429226"/>
                      <a:pt x="2530017" y="2915261"/>
                    </a:cubicBezTo>
                    <a:cubicBezTo>
                      <a:pt x="2096604" y="3280548"/>
                      <a:pt x="1570320" y="2791434"/>
                      <a:pt x="1570320" y="2791434"/>
                    </a:cubicBezTo>
                    <a:cubicBezTo>
                      <a:pt x="1570320" y="2791434"/>
                      <a:pt x="926410" y="3348667"/>
                      <a:pt x="486810" y="2797621"/>
                    </a:cubicBezTo>
                    <a:cubicBezTo>
                      <a:pt x="23468" y="2216806"/>
                      <a:pt x="567297" y="1906034"/>
                      <a:pt x="567297" y="1906034"/>
                    </a:cubicBezTo>
                    <a:cubicBezTo>
                      <a:pt x="567297" y="1906034"/>
                      <a:pt x="-425108" y="1335472"/>
                      <a:pt x="214381" y="729638"/>
                    </a:cubicBezTo>
                    <a:cubicBezTo>
                      <a:pt x="567297" y="395293"/>
                      <a:pt x="1050229" y="766787"/>
                      <a:pt x="1050229" y="766787"/>
                    </a:cubicBezTo>
                    <a:cubicBezTo>
                      <a:pt x="1050229" y="766787"/>
                      <a:pt x="1093579" y="-31925"/>
                      <a:pt x="1904666" y="0"/>
                    </a:cubicBezTo>
                    <a:cubicBezTo>
                      <a:pt x="2512590" y="43900"/>
                      <a:pt x="2492861" y="841084"/>
                      <a:pt x="2492861" y="841084"/>
                    </a:cubicBezTo>
                    <a:close/>
                  </a:path>
                </a:pathLst>
              </a:custGeom>
              <a:solidFill>
                <a:srgbClr val="F0909B"/>
              </a:solidFill>
              <a:ln w="22800" cap="flat">
                <a:noFill/>
                <a:bevel/>
              </a:ln>
            </p:spPr>
          </p:sp>
          <p:sp>
            <p:nvSpPr>
              <p:cNvPr id="600" name="Text 600"/>
              <p:cNvSpPr txBox="1"/>
              <p:nvPr/>
            </p:nvSpPr>
            <p:spPr>
              <a:xfrm rot="270000">
                <a:off x="3206808" y="2102961"/>
                <a:ext cx="2480784" cy="2294356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l"/>
                <a:r>
                  <a:rPr sz="1064" dirty="0">
                    <a:solidFill>
                      <a:srgbClr val="FFFFFF"/>
                    </a:solidFill>
                    <a:latin typeface="Arial"/>
                  </a:rPr>
                  <a:t>Customer relationship management (CRM) is an approach to managing a company’s interactions with current and future customers. It often involves using technology to organize, automate, and synchronize sales, marketing, customer service, and technical support.</a:t>
                </a:r>
              </a:p>
            </p:txBody>
          </p:sp>
        </p:grpSp>
        <p:grpSp>
          <p:nvGrpSpPr>
            <p:cNvPr id="601" name="Group 601"/>
            <p:cNvGrpSpPr/>
            <p:nvPr/>
          </p:nvGrpSpPr>
          <p:grpSpPr>
            <a:xfrm rot="210000" flipH="1">
              <a:off x="6450868" y="2380422"/>
              <a:ext cx="2398476" cy="2218235"/>
              <a:chOff x="6450868" y="2380422"/>
              <a:chExt cx="2398476" cy="2218235"/>
            </a:xfrm>
          </p:grpSpPr>
          <p:sp>
            <p:nvSpPr>
              <p:cNvPr id="635" name="Freeform 634"/>
              <p:cNvSpPr/>
              <p:nvPr/>
            </p:nvSpPr>
            <p:spPr>
              <a:xfrm>
                <a:off x="6450868" y="2380422"/>
                <a:ext cx="2398476" cy="2218235"/>
              </a:xfrm>
              <a:custGeom>
                <a:avLst/>
                <a:gdLst/>
                <a:ahLst/>
                <a:cxnLst/>
                <a:rect l="0" t="0" r="0" b="0"/>
                <a:pathLst>
                  <a:path w="2398476" h="2218235">
                    <a:moveTo>
                      <a:pt x="1812858" y="611650"/>
                    </a:moveTo>
                    <a:cubicBezTo>
                      <a:pt x="1812858" y="611650"/>
                      <a:pt x="2204585" y="562124"/>
                      <a:pt x="2366678" y="908831"/>
                    </a:cubicBezTo>
                    <a:cubicBezTo>
                      <a:pt x="2519354" y="1235388"/>
                      <a:pt x="2078509" y="1570707"/>
                      <a:pt x="1983957" y="1570707"/>
                    </a:cubicBezTo>
                    <a:cubicBezTo>
                      <a:pt x="1889398" y="1570707"/>
                      <a:pt x="2259214" y="1766574"/>
                      <a:pt x="1839876" y="2120028"/>
                    </a:cubicBezTo>
                    <a:cubicBezTo>
                      <a:pt x="1524689" y="2385670"/>
                      <a:pt x="1141968" y="2029975"/>
                      <a:pt x="1141968" y="2029975"/>
                    </a:cubicBezTo>
                    <a:cubicBezTo>
                      <a:pt x="1141968" y="2029975"/>
                      <a:pt x="673700" y="2435207"/>
                      <a:pt x="354017" y="2034474"/>
                    </a:cubicBezTo>
                    <a:cubicBezTo>
                      <a:pt x="17066" y="1612097"/>
                      <a:pt x="412549" y="1386103"/>
                      <a:pt x="412549" y="1386103"/>
                    </a:cubicBezTo>
                    <a:cubicBezTo>
                      <a:pt x="412549" y="1386103"/>
                      <a:pt x="-309147" y="971181"/>
                      <a:pt x="155902" y="530605"/>
                    </a:cubicBezTo>
                    <a:cubicBezTo>
                      <a:pt x="412549" y="287464"/>
                      <a:pt x="763747" y="557620"/>
                      <a:pt x="763747" y="557620"/>
                    </a:cubicBezTo>
                    <a:cubicBezTo>
                      <a:pt x="763747" y="557620"/>
                      <a:pt x="795272" y="-23217"/>
                      <a:pt x="1385108" y="0"/>
                    </a:cubicBezTo>
                    <a:cubicBezTo>
                      <a:pt x="1827200" y="31925"/>
                      <a:pt x="1812858" y="611650"/>
                      <a:pt x="1812858" y="611650"/>
                    </a:cubicBezTo>
                    <a:close/>
                  </a:path>
                </a:pathLst>
              </a:custGeom>
              <a:solidFill>
                <a:srgbClr val="F0909B"/>
              </a:solidFill>
              <a:ln w="22800" cap="flat">
                <a:noFill/>
                <a:bevel/>
              </a:ln>
            </p:spPr>
          </p:sp>
          <p:sp>
            <p:nvSpPr>
              <p:cNvPr id="602" name="Text 602"/>
              <p:cNvSpPr txBox="1"/>
              <p:nvPr/>
            </p:nvSpPr>
            <p:spPr>
              <a:xfrm rot="210000">
                <a:off x="7068535" y="2951678"/>
                <a:ext cx="1391089" cy="1286558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16" dirty="0">
                    <a:solidFill>
                      <a:srgbClr val="FFFFFF"/>
                    </a:solidFill>
                    <a:latin typeface="Arial"/>
                  </a:rPr>
                  <a:t>Double click here</a:t>
                </a:r>
              </a:p>
              <a:p>
                <a:pPr algn="ctr"/>
                <a:r>
                  <a:rPr sz="1216" dirty="0">
                    <a:solidFill>
                      <a:srgbClr val="FFFFFF"/>
                    </a:solidFill>
                    <a:latin typeface="Arial"/>
                  </a:rPr>
                  <a:t> to input your text.</a:t>
                </a:r>
              </a:p>
              <a:p>
                <a:pPr algn="ctr"/>
                <a:endParaRPr sz="1216" dirty="0"/>
              </a:p>
              <a:p>
                <a:pPr algn="ctr"/>
                <a:endParaRPr sz="1216" dirty="0"/>
              </a:p>
            </p:txBody>
          </p:sp>
        </p:grpSp>
        <p:sp>
          <p:nvSpPr>
            <p:cNvPr id="603" name="Text 603"/>
            <p:cNvSpPr txBox="1"/>
            <p:nvPr/>
          </p:nvSpPr>
          <p:spPr>
            <a:xfrm>
              <a:off x="287025" y="578288"/>
              <a:ext cx="4218000" cy="9728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2736" dirty="0">
                  <a:solidFill>
                    <a:srgbClr val="191919"/>
                  </a:solidFill>
                  <a:latin typeface="Arial"/>
                </a:rPr>
                <a:t>Customer Relationship Management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" name="Group604"/>
          <p:cNvGrpSpPr/>
          <p:nvPr/>
        </p:nvGrpSpPr>
        <p:grpSpPr>
          <a:xfrm>
            <a:off x="365638" y="528650"/>
            <a:ext cx="8412725" cy="5800700"/>
            <a:chOff x="365638" y="528650"/>
            <a:chExt cx="8412725" cy="5800700"/>
          </a:xfrm>
        </p:grpSpPr>
        <p:grpSp>
          <p:nvGrpSpPr>
            <p:cNvPr id="643" name="Group 642"/>
            <p:cNvGrpSpPr/>
            <p:nvPr/>
          </p:nvGrpSpPr>
          <p:grpSpPr>
            <a:xfrm flipH="1">
              <a:off x="7717359" y="4704949"/>
              <a:ext cx="946398" cy="909948"/>
              <a:chOff x="7717359" y="4704949"/>
              <a:chExt cx="946398" cy="909948"/>
            </a:xfrm>
          </p:grpSpPr>
          <p:sp>
            <p:nvSpPr>
              <p:cNvPr id="644" name="Freeform 643"/>
              <p:cNvSpPr/>
              <p:nvPr/>
            </p:nvSpPr>
            <p:spPr>
              <a:xfrm rot="-78000">
                <a:off x="7719304" y="4872785"/>
                <a:ext cx="820268" cy="740263"/>
              </a:xfrm>
              <a:custGeom>
                <a:avLst/>
                <a:gdLst/>
                <a:ahLst/>
                <a:cxnLst/>
                <a:rect l="0" t="0" r="0" b="0"/>
                <a:pathLst>
                  <a:path w="820268" h="740263">
                    <a:moveTo>
                      <a:pt x="619990" y="204118"/>
                    </a:moveTo>
                    <a:cubicBezTo>
                      <a:pt x="619990" y="204118"/>
                      <a:pt x="753959" y="187590"/>
                      <a:pt x="809392" y="303291"/>
                    </a:cubicBezTo>
                    <a:cubicBezTo>
                      <a:pt x="861612" y="412269"/>
                      <a:pt x="710841" y="524170"/>
                      <a:pt x="678504" y="524170"/>
                    </a:cubicBezTo>
                    <a:cubicBezTo>
                      <a:pt x="646167" y="524170"/>
                      <a:pt x="772639" y="589535"/>
                      <a:pt x="629229" y="707488"/>
                    </a:cubicBezTo>
                    <a:cubicBezTo>
                      <a:pt x="521438" y="796138"/>
                      <a:pt x="390548" y="677437"/>
                      <a:pt x="390548" y="677437"/>
                    </a:cubicBezTo>
                    <a:cubicBezTo>
                      <a:pt x="390548" y="677437"/>
                      <a:pt x="230402" y="812668"/>
                      <a:pt x="121073" y="678938"/>
                    </a:cubicBezTo>
                    <a:cubicBezTo>
                      <a:pt x="5837" y="537983"/>
                      <a:pt x="141090" y="462564"/>
                      <a:pt x="141090" y="462564"/>
                    </a:cubicBezTo>
                    <a:cubicBezTo>
                      <a:pt x="141090" y="462564"/>
                      <a:pt x="-105727" y="324098"/>
                      <a:pt x="53318" y="177072"/>
                    </a:cubicBezTo>
                    <a:cubicBezTo>
                      <a:pt x="141090" y="95931"/>
                      <a:pt x="261199" y="186088"/>
                      <a:pt x="261199" y="186088"/>
                    </a:cubicBezTo>
                    <a:cubicBezTo>
                      <a:pt x="261199" y="186088"/>
                      <a:pt x="271979" y="-7748"/>
                      <a:pt x="473700" y="0"/>
                    </a:cubicBezTo>
                    <a:cubicBezTo>
                      <a:pt x="624896" y="10654"/>
                      <a:pt x="619990" y="204118"/>
                      <a:pt x="619990" y="204118"/>
                    </a:cubicBezTo>
                    <a:close/>
                  </a:path>
                </a:pathLst>
              </a:custGeom>
              <a:solidFill>
                <a:srgbClr val="AFAFAF">
                  <a:alpha val="38000"/>
                </a:srgbClr>
              </a:solidFill>
              <a:ln w="22800" cap="flat">
                <a:noFill/>
                <a:bevel/>
              </a:ln>
            </p:spPr>
          </p:sp>
          <p:sp>
            <p:nvSpPr>
              <p:cNvPr id="645" name="Freeform 644"/>
              <p:cNvSpPr/>
              <p:nvPr/>
            </p:nvSpPr>
            <p:spPr>
              <a:xfrm>
                <a:off x="7751245" y="4705106"/>
                <a:ext cx="912517" cy="843942"/>
              </a:xfrm>
              <a:custGeom>
                <a:avLst/>
                <a:gdLst/>
                <a:ahLst/>
                <a:cxnLst/>
                <a:rect l="0" t="0" r="0" b="0"/>
                <a:pathLst>
                  <a:path w="912517" h="843942">
                    <a:moveTo>
                      <a:pt x="689713" y="232706"/>
                    </a:moveTo>
                    <a:cubicBezTo>
                      <a:pt x="689713" y="232706"/>
                      <a:pt x="838751" y="213863"/>
                      <a:pt x="900418" y="345769"/>
                    </a:cubicBezTo>
                    <a:cubicBezTo>
                      <a:pt x="958504" y="470009"/>
                      <a:pt x="790780" y="597583"/>
                      <a:pt x="754808" y="597583"/>
                    </a:cubicBezTo>
                    <a:cubicBezTo>
                      <a:pt x="718835" y="597583"/>
                      <a:pt x="859530" y="672103"/>
                      <a:pt x="699992" y="806573"/>
                    </a:cubicBezTo>
                    <a:cubicBezTo>
                      <a:pt x="580078" y="907645"/>
                      <a:pt x="434468" y="772312"/>
                      <a:pt x="434468" y="772312"/>
                    </a:cubicBezTo>
                    <a:cubicBezTo>
                      <a:pt x="434468" y="772312"/>
                      <a:pt x="256314" y="926486"/>
                      <a:pt x="134688" y="774030"/>
                    </a:cubicBezTo>
                    <a:cubicBezTo>
                      <a:pt x="6493" y="613331"/>
                      <a:pt x="156957" y="527350"/>
                      <a:pt x="156957" y="527350"/>
                    </a:cubicBezTo>
                    <a:cubicBezTo>
                      <a:pt x="156957" y="527350"/>
                      <a:pt x="-117617" y="369490"/>
                      <a:pt x="59314" y="201871"/>
                    </a:cubicBezTo>
                    <a:cubicBezTo>
                      <a:pt x="156957" y="109367"/>
                      <a:pt x="290573" y="212150"/>
                      <a:pt x="290573" y="212150"/>
                    </a:cubicBezTo>
                    <a:cubicBezTo>
                      <a:pt x="290573" y="212150"/>
                      <a:pt x="302565" y="-8833"/>
                      <a:pt x="526973" y="0"/>
                    </a:cubicBezTo>
                    <a:cubicBezTo>
                      <a:pt x="695171" y="12146"/>
                      <a:pt x="689713" y="232706"/>
                      <a:pt x="689713" y="232706"/>
                    </a:cubicBezTo>
                    <a:close/>
                  </a:path>
                </a:pathLst>
              </a:custGeom>
              <a:gradFill>
                <a:gsLst>
                  <a:gs pos="36000">
                    <a:srgbClr val="F9FDEF"/>
                  </a:gs>
                  <a:gs pos="2000">
                    <a:srgbClr val="FBDFC7"/>
                  </a:gs>
                </a:gsLst>
                <a:path path="circle">
                  <a:fillToRect l="50000" t="50000" r="50000" b="50000"/>
                </a:path>
              </a:gradFill>
              <a:ln w="22800" cap="flat">
                <a:noFill/>
                <a:bevel/>
              </a:ln>
            </p:spPr>
          </p:sp>
          <p:sp>
            <p:nvSpPr>
              <p:cNvPr id="646" name="Freeform 645"/>
              <p:cNvSpPr/>
              <p:nvPr/>
            </p:nvSpPr>
            <p:spPr>
              <a:xfrm>
                <a:off x="8115803" y="5035374"/>
                <a:ext cx="183402" cy="183402"/>
              </a:xfrm>
              <a:custGeom>
                <a:avLst/>
                <a:gdLst/>
                <a:ahLst/>
                <a:cxnLst/>
                <a:rect l="0" t="0" r="0" b="0"/>
                <a:pathLst>
                  <a:path w="183402" h="183402">
                    <a:moveTo>
                      <a:pt x="0" y="91702"/>
                    </a:moveTo>
                    <a:cubicBezTo>
                      <a:pt x="0" y="41032"/>
                      <a:pt x="41032" y="0"/>
                      <a:pt x="91701" y="0"/>
                    </a:cubicBezTo>
                    <a:cubicBezTo>
                      <a:pt x="142263" y="0"/>
                      <a:pt x="183402" y="41032"/>
                      <a:pt x="183402" y="91702"/>
                    </a:cubicBezTo>
                    <a:cubicBezTo>
                      <a:pt x="183402" y="142264"/>
                      <a:pt x="142263" y="183402"/>
                      <a:pt x="91701" y="183402"/>
                    </a:cubicBezTo>
                    <a:cubicBezTo>
                      <a:pt x="41032" y="183402"/>
                      <a:pt x="0" y="142264"/>
                      <a:pt x="0" y="91702"/>
                    </a:cubicBezTo>
                    <a:close/>
                  </a:path>
                </a:pathLst>
              </a:custGeom>
              <a:solidFill>
                <a:srgbClr val="C91719"/>
              </a:solidFill>
              <a:ln w="7600" cap="flat">
                <a:noFill/>
                <a:bevel/>
              </a:ln>
            </p:spPr>
          </p:sp>
        </p:grpSp>
        <p:grpSp>
          <p:nvGrpSpPr>
            <p:cNvPr id="647" name="Group 646"/>
            <p:cNvGrpSpPr/>
            <p:nvPr/>
          </p:nvGrpSpPr>
          <p:grpSpPr>
            <a:xfrm flipH="1">
              <a:off x="6882801" y="4717666"/>
              <a:ext cx="712674" cy="685287"/>
              <a:chOff x="6882801" y="4717666"/>
              <a:chExt cx="712674" cy="685287"/>
            </a:xfrm>
          </p:grpSpPr>
          <p:sp>
            <p:nvSpPr>
              <p:cNvPr id="648" name="Freeform 647"/>
              <p:cNvSpPr/>
              <p:nvPr/>
            </p:nvSpPr>
            <p:spPr>
              <a:xfrm rot="-78000">
                <a:off x="6884119" y="4843945"/>
                <a:ext cx="617638" cy="557394"/>
              </a:xfrm>
              <a:custGeom>
                <a:avLst/>
                <a:gdLst/>
                <a:ahLst/>
                <a:cxnLst/>
                <a:rect l="0" t="0" r="0" b="0"/>
                <a:pathLst>
                  <a:path w="617638" h="557394">
                    <a:moveTo>
                      <a:pt x="466834" y="153694"/>
                    </a:moveTo>
                    <a:cubicBezTo>
                      <a:pt x="466834" y="153694"/>
                      <a:pt x="567709" y="141249"/>
                      <a:pt x="609450" y="228368"/>
                    </a:cubicBezTo>
                    <a:cubicBezTo>
                      <a:pt x="648766" y="310425"/>
                      <a:pt x="535242" y="394682"/>
                      <a:pt x="510894" y="394682"/>
                    </a:cubicBezTo>
                    <a:cubicBezTo>
                      <a:pt x="486545" y="394682"/>
                      <a:pt x="581777" y="443901"/>
                      <a:pt x="473791" y="532715"/>
                    </a:cubicBezTo>
                    <a:cubicBezTo>
                      <a:pt x="392627" y="599466"/>
                      <a:pt x="294071" y="510088"/>
                      <a:pt x="294071" y="510088"/>
                    </a:cubicBezTo>
                    <a:cubicBezTo>
                      <a:pt x="294071" y="510088"/>
                      <a:pt x="173487" y="611912"/>
                      <a:pt x="91164" y="511218"/>
                    </a:cubicBezTo>
                    <a:cubicBezTo>
                      <a:pt x="4395" y="405085"/>
                      <a:pt x="106237" y="348296"/>
                      <a:pt x="106237" y="348296"/>
                    </a:cubicBezTo>
                    <a:cubicBezTo>
                      <a:pt x="106237" y="348296"/>
                      <a:pt x="-79609" y="244035"/>
                      <a:pt x="40147" y="133329"/>
                    </a:cubicBezTo>
                    <a:cubicBezTo>
                      <a:pt x="106237" y="72233"/>
                      <a:pt x="196675" y="140117"/>
                      <a:pt x="196675" y="140117"/>
                    </a:cubicBezTo>
                    <a:cubicBezTo>
                      <a:pt x="196675" y="140117"/>
                      <a:pt x="204792" y="-5834"/>
                      <a:pt x="356682" y="0"/>
                    </a:cubicBezTo>
                    <a:cubicBezTo>
                      <a:pt x="470528" y="8022"/>
                      <a:pt x="466834" y="153694"/>
                      <a:pt x="466834" y="153694"/>
                    </a:cubicBezTo>
                    <a:close/>
                  </a:path>
                </a:pathLst>
              </a:custGeom>
              <a:solidFill>
                <a:srgbClr val="AFAFAF">
                  <a:alpha val="38000"/>
                </a:srgbClr>
              </a:solidFill>
              <a:ln w="22800" cap="flat">
                <a:noFill/>
                <a:bevel/>
              </a:ln>
            </p:spPr>
          </p:sp>
          <p:sp>
            <p:nvSpPr>
              <p:cNvPr id="649" name="Freeform 648"/>
              <p:cNvSpPr/>
              <p:nvPr/>
            </p:nvSpPr>
            <p:spPr>
              <a:xfrm>
                <a:off x="6908025" y="4717478"/>
                <a:ext cx="687449" cy="635792"/>
              </a:xfrm>
              <a:custGeom>
                <a:avLst/>
                <a:gdLst/>
                <a:ahLst/>
                <a:cxnLst/>
                <a:rect l="0" t="0" r="0" b="0"/>
                <a:pathLst>
                  <a:path w="687449" h="635792">
                    <a:moveTo>
                      <a:pt x="519600" y="175311"/>
                    </a:moveTo>
                    <a:cubicBezTo>
                      <a:pt x="519600" y="175311"/>
                      <a:pt x="631876" y="161116"/>
                      <a:pt x="678336" y="260488"/>
                    </a:cubicBezTo>
                    <a:cubicBezTo>
                      <a:pt x="722097" y="354086"/>
                      <a:pt x="595740" y="450195"/>
                      <a:pt x="568640" y="450195"/>
                    </a:cubicBezTo>
                    <a:cubicBezTo>
                      <a:pt x="541539" y="450195"/>
                      <a:pt x="647535" y="506336"/>
                      <a:pt x="527343" y="607642"/>
                    </a:cubicBezTo>
                    <a:cubicBezTo>
                      <a:pt x="437006" y="683781"/>
                      <a:pt x="327310" y="581832"/>
                      <a:pt x="327310" y="581832"/>
                    </a:cubicBezTo>
                    <a:cubicBezTo>
                      <a:pt x="327310" y="581832"/>
                      <a:pt x="193095" y="697978"/>
                      <a:pt x="101468" y="583121"/>
                    </a:cubicBezTo>
                    <a:cubicBezTo>
                      <a:pt x="4891" y="462059"/>
                      <a:pt x="118245" y="397284"/>
                      <a:pt x="118245" y="397284"/>
                    </a:cubicBezTo>
                    <a:cubicBezTo>
                      <a:pt x="118245" y="397284"/>
                      <a:pt x="-88608" y="278359"/>
                      <a:pt x="44685" y="152082"/>
                    </a:cubicBezTo>
                    <a:cubicBezTo>
                      <a:pt x="118245" y="82393"/>
                      <a:pt x="218905" y="159825"/>
                      <a:pt x="218905" y="159825"/>
                    </a:cubicBezTo>
                    <a:cubicBezTo>
                      <a:pt x="218905" y="159825"/>
                      <a:pt x="227940" y="-6654"/>
                      <a:pt x="396998" y="0"/>
                    </a:cubicBezTo>
                    <a:cubicBezTo>
                      <a:pt x="523712" y="9150"/>
                      <a:pt x="519600" y="175311"/>
                      <a:pt x="519600" y="175311"/>
                    </a:cubicBezTo>
                    <a:close/>
                  </a:path>
                </a:pathLst>
              </a:custGeom>
              <a:gradFill>
                <a:gsLst>
                  <a:gs pos="36000">
                    <a:srgbClr val="F9FDEF"/>
                  </a:gs>
                  <a:gs pos="2000">
                    <a:srgbClr val="FBDFC7"/>
                  </a:gs>
                </a:gsLst>
                <a:path path="circle">
                  <a:fillToRect l="50000" t="50000" r="50000" b="50000"/>
                </a:path>
              </a:gradFill>
              <a:ln w="22800" cap="flat">
                <a:noFill/>
                <a:bevel/>
              </a:ln>
            </p:spPr>
          </p:sp>
          <p:sp>
            <p:nvSpPr>
              <p:cNvPr id="650" name="Freeform 649"/>
              <p:cNvSpPr/>
              <p:nvPr/>
            </p:nvSpPr>
            <p:spPr>
              <a:xfrm>
                <a:off x="7182665" y="4966290"/>
                <a:ext cx="138167" cy="138168"/>
              </a:xfrm>
              <a:custGeom>
                <a:avLst/>
                <a:gdLst/>
                <a:ahLst/>
                <a:cxnLst/>
                <a:rect l="0" t="0" r="0" b="0"/>
                <a:pathLst>
                  <a:path w="138167" h="138168">
                    <a:moveTo>
                      <a:pt x="0" y="69084"/>
                    </a:moveTo>
                    <a:cubicBezTo>
                      <a:pt x="0" y="30912"/>
                      <a:pt x="30912" y="0"/>
                      <a:pt x="69084" y="0"/>
                    </a:cubicBezTo>
                    <a:cubicBezTo>
                      <a:pt x="107175" y="0"/>
                      <a:pt x="138167" y="30912"/>
                      <a:pt x="138167" y="69084"/>
                    </a:cubicBezTo>
                    <a:cubicBezTo>
                      <a:pt x="138167" y="107175"/>
                      <a:pt x="107175" y="138168"/>
                      <a:pt x="69084" y="138168"/>
                    </a:cubicBezTo>
                    <a:cubicBezTo>
                      <a:pt x="30912" y="138168"/>
                      <a:pt x="0" y="107175"/>
                      <a:pt x="0" y="69084"/>
                    </a:cubicBezTo>
                    <a:close/>
                  </a:path>
                </a:pathLst>
              </a:custGeom>
              <a:solidFill>
                <a:srgbClr val="C91719"/>
              </a:solidFill>
              <a:ln w="7600" cap="flat">
                <a:noFill/>
                <a:bevel/>
              </a:ln>
            </p:spPr>
          </p:sp>
        </p:grpSp>
        <p:grpSp>
          <p:nvGrpSpPr>
            <p:cNvPr id="651" name="Group 650"/>
            <p:cNvGrpSpPr/>
            <p:nvPr/>
          </p:nvGrpSpPr>
          <p:grpSpPr>
            <a:xfrm>
              <a:off x="7010650" y="5614906"/>
              <a:ext cx="706682" cy="691504"/>
              <a:chOff x="7010650" y="5614906"/>
              <a:chExt cx="706682" cy="691504"/>
            </a:xfrm>
          </p:grpSpPr>
          <p:sp>
            <p:nvSpPr>
              <p:cNvPr id="652" name="Freeform 651"/>
              <p:cNvSpPr/>
              <p:nvPr/>
            </p:nvSpPr>
            <p:spPr>
              <a:xfrm rot="-3678000">
                <a:off x="7108594" y="5725956"/>
                <a:ext cx="613169" cy="553359"/>
              </a:xfrm>
              <a:custGeom>
                <a:avLst/>
                <a:gdLst/>
                <a:ahLst/>
                <a:cxnLst/>
                <a:rect l="0" t="0" r="0" b="0"/>
                <a:pathLst>
                  <a:path w="613169" h="553359">
                    <a:moveTo>
                      <a:pt x="463456" y="152581"/>
                    </a:moveTo>
                    <a:cubicBezTo>
                      <a:pt x="463456" y="152581"/>
                      <a:pt x="563601" y="140227"/>
                      <a:pt x="605040" y="226715"/>
                    </a:cubicBezTo>
                    <a:cubicBezTo>
                      <a:pt x="644073" y="308178"/>
                      <a:pt x="531369" y="391826"/>
                      <a:pt x="507197" y="391826"/>
                    </a:cubicBezTo>
                    <a:cubicBezTo>
                      <a:pt x="483024" y="391826"/>
                      <a:pt x="577567" y="440688"/>
                      <a:pt x="470363" y="528860"/>
                    </a:cubicBezTo>
                    <a:cubicBezTo>
                      <a:pt x="389787" y="595127"/>
                      <a:pt x="291943" y="506396"/>
                      <a:pt x="291943" y="506396"/>
                    </a:cubicBezTo>
                    <a:cubicBezTo>
                      <a:pt x="291943" y="506396"/>
                      <a:pt x="172231" y="607483"/>
                      <a:pt x="90505" y="507518"/>
                    </a:cubicBezTo>
                    <a:cubicBezTo>
                      <a:pt x="4363" y="402152"/>
                      <a:pt x="105468" y="345775"/>
                      <a:pt x="105468" y="345775"/>
                    </a:cubicBezTo>
                    <a:cubicBezTo>
                      <a:pt x="105468" y="345775"/>
                      <a:pt x="-79033" y="242269"/>
                      <a:pt x="39856" y="132364"/>
                    </a:cubicBezTo>
                    <a:cubicBezTo>
                      <a:pt x="105468" y="71710"/>
                      <a:pt x="195252" y="139104"/>
                      <a:pt x="195252" y="139104"/>
                    </a:cubicBezTo>
                    <a:cubicBezTo>
                      <a:pt x="195252" y="139104"/>
                      <a:pt x="203310" y="-5792"/>
                      <a:pt x="354101" y="0"/>
                    </a:cubicBezTo>
                    <a:cubicBezTo>
                      <a:pt x="467123" y="7964"/>
                      <a:pt x="463456" y="152581"/>
                      <a:pt x="463456" y="152581"/>
                    </a:cubicBezTo>
                    <a:close/>
                  </a:path>
                </a:pathLst>
              </a:custGeom>
              <a:solidFill>
                <a:srgbClr val="AFAFAF">
                  <a:alpha val="38000"/>
                </a:srgbClr>
              </a:solidFill>
              <a:ln w="22800" cap="flat">
                <a:noFill/>
                <a:bevel/>
              </a:ln>
            </p:spPr>
          </p:sp>
          <p:sp>
            <p:nvSpPr>
              <p:cNvPr id="653" name="Freeform 652"/>
              <p:cNvSpPr/>
              <p:nvPr/>
            </p:nvSpPr>
            <p:spPr>
              <a:xfrm rot="-3600000">
                <a:off x="6962839" y="5616034"/>
                <a:ext cx="685768" cy="634236"/>
              </a:xfrm>
              <a:custGeom>
                <a:avLst/>
                <a:gdLst/>
                <a:ahLst/>
                <a:cxnLst/>
                <a:rect l="0" t="0" r="0" b="0"/>
                <a:pathLst>
                  <a:path w="685768" h="634236">
                    <a:moveTo>
                      <a:pt x="518330" y="174882"/>
                    </a:moveTo>
                    <a:cubicBezTo>
                      <a:pt x="518330" y="174882"/>
                      <a:pt x="630331" y="160722"/>
                      <a:pt x="676677" y="259851"/>
                    </a:cubicBezTo>
                    <a:cubicBezTo>
                      <a:pt x="720331" y="353220"/>
                      <a:pt x="594284" y="449094"/>
                      <a:pt x="567250" y="449094"/>
                    </a:cubicBezTo>
                    <a:cubicBezTo>
                      <a:pt x="540215" y="449094"/>
                      <a:pt x="645952" y="505097"/>
                      <a:pt x="526054" y="606155"/>
                    </a:cubicBezTo>
                    <a:cubicBezTo>
                      <a:pt x="435938" y="682108"/>
                      <a:pt x="326510" y="580408"/>
                      <a:pt x="326510" y="580408"/>
                    </a:cubicBezTo>
                    <a:cubicBezTo>
                      <a:pt x="326510" y="580408"/>
                      <a:pt x="192624" y="696271"/>
                      <a:pt x="101220" y="581695"/>
                    </a:cubicBezTo>
                    <a:cubicBezTo>
                      <a:pt x="4880" y="460929"/>
                      <a:pt x="117956" y="396312"/>
                      <a:pt x="117956" y="396312"/>
                    </a:cubicBezTo>
                    <a:cubicBezTo>
                      <a:pt x="117956" y="396312"/>
                      <a:pt x="-88391" y="277678"/>
                      <a:pt x="44575" y="151710"/>
                    </a:cubicBezTo>
                    <a:cubicBezTo>
                      <a:pt x="117956" y="82191"/>
                      <a:pt x="218370" y="159434"/>
                      <a:pt x="218370" y="159434"/>
                    </a:cubicBezTo>
                    <a:cubicBezTo>
                      <a:pt x="218370" y="159434"/>
                      <a:pt x="227382" y="-6638"/>
                      <a:pt x="396028" y="0"/>
                    </a:cubicBezTo>
                    <a:cubicBezTo>
                      <a:pt x="522432" y="9128"/>
                      <a:pt x="518330" y="174882"/>
                      <a:pt x="518330" y="174882"/>
                    </a:cubicBezTo>
                    <a:close/>
                  </a:path>
                </a:pathLst>
              </a:custGeom>
              <a:gradFill>
                <a:gsLst>
                  <a:gs pos="36000">
                    <a:srgbClr val="F9FDEF"/>
                  </a:gs>
                  <a:gs pos="2000">
                    <a:srgbClr val="FBDFC7"/>
                  </a:gs>
                </a:gsLst>
                <a:path path="circle">
                  <a:fillToRect l="50000" t="50000" r="50000" b="50000"/>
                </a:path>
              </a:gradFill>
              <a:ln w="22800" cap="flat">
                <a:noFill/>
                <a:bevel/>
              </a:ln>
            </p:spPr>
          </p:sp>
          <p:sp>
            <p:nvSpPr>
              <p:cNvPr id="654" name="Freeform 653"/>
              <p:cNvSpPr/>
              <p:nvPr/>
            </p:nvSpPr>
            <p:spPr>
              <a:xfrm rot="-3600000">
                <a:off x="7236808" y="5864238"/>
                <a:ext cx="137830" cy="137830"/>
              </a:xfrm>
              <a:custGeom>
                <a:avLst/>
                <a:gdLst/>
                <a:ahLst/>
                <a:cxnLst/>
                <a:rect l="0" t="0" r="0" b="0"/>
                <a:pathLst>
                  <a:path w="137830" h="137830">
                    <a:moveTo>
                      <a:pt x="0" y="68915"/>
                    </a:moveTo>
                    <a:cubicBezTo>
                      <a:pt x="0" y="30836"/>
                      <a:pt x="30836" y="0"/>
                      <a:pt x="68915" y="0"/>
                    </a:cubicBezTo>
                    <a:cubicBezTo>
                      <a:pt x="106913" y="0"/>
                      <a:pt x="137830" y="30836"/>
                      <a:pt x="137830" y="68915"/>
                    </a:cubicBezTo>
                    <a:cubicBezTo>
                      <a:pt x="137830" y="106913"/>
                      <a:pt x="106913" y="137830"/>
                      <a:pt x="68915" y="137830"/>
                    </a:cubicBezTo>
                    <a:cubicBezTo>
                      <a:pt x="30836" y="137830"/>
                      <a:pt x="0" y="106913"/>
                      <a:pt x="0" y="68915"/>
                    </a:cubicBezTo>
                    <a:close/>
                  </a:path>
                </a:pathLst>
              </a:custGeom>
              <a:solidFill>
                <a:srgbClr val="C91719"/>
              </a:solidFill>
              <a:ln w="7600" cap="flat">
                <a:noFill/>
                <a:bevel/>
              </a:ln>
            </p:spPr>
          </p:sp>
        </p:grpSp>
        <p:grpSp>
          <p:nvGrpSpPr>
            <p:cNvPr id="605" name="Group 605"/>
            <p:cNvGrpSpPr/>
            <p:nvPr/>
          </p:nvGrpSpPr>
          <p:grpSpPr>
            <a:xfrm rot="210000" flipH="1">
              <a:off x="382335" y="2003764"/>
              <a:ext cx="2553828" cy="2426239"/>
              <a:chOff x="382335" y="2003764"/>
              <a:chExt cx="2553828" cy="2426239"/>
            </a:xfrm>
          </p:grpSpPr>
          <p:sp>
            <p:nvSpPr>
              <p:cNvPr id="655" name="Freeform 654"/>
              <p:cNvSpPr/>
              <p:nvPr/>
            </p:nvSpPr>
            <p:spPr>
              <a:xfrm>
                <a:off x="382335" y="2003764"/>
                <a:ext cx="2553828" cy="2426239"/>
              </a:xfrm>
              <a:custGeom>
                <a:avLst/>
                <a:gdLst/>
                <a:ahLst/>
                <a:cxnLst/>
                <a:rect l="0" t="0" r="0" b="0"/>
                <a:pathLst>
                  <a:path w="2553828" h="2426239">
                    <a:moveTo>
                      <a:pt x="1930286" y="669003"/>
                    </a:moveTo>
                    <a:cubicBezTo>
                      <a:pt x="1930286" y="669003"/>
                      <a:pt x="2347382" y="614832"/>
                      <a:pt x="2519978" y="994050"/>
                    </a:cubicBezTo>
                    <a:cubicBezTo>
                      <a:pt x="2682542" y="1351227"/>
                      <a:pt x="2213143" y="1717988"/>
                      <a:pt x="2112466" y="1717988"/>
                    </a:cubicBezTo>
                    <a:cubicBezTo>
                      <a:pt x="2011781" y="1717988"/>
                      <a:pt x="2405552" y="1932224"/>
                      <a:pt x="1959052" y="2318813"/>
                    </a:cubicBezTo>
                    <a:cubicBezTo>
                      <a:pt x="1623451" y="2609369"/>
                      <a:pt x="1215932" y="2220325"/>
                      <a:pt x="1215932" y="2220325"/>
                    </a:cubicBezTo>
                    <a:cubicBezTo>
                      <a:pt x="1215932" y="2220325"/>
                      <a:pt x="717338" y="2663549"/>
                      <a:pt x="376948" y="2225242"/>
                    </a:cubicBezTo>
                    <a:cubicBezTo>
                      <a:pt x="18172" y="1763261"/>
                      <a:pt x="439272" y="1516071"/>
                      <a:pt x="439272" y="1516071"/>
                    </a:cubicBezTo>
                    <a:cubicBezTo>
                      <a:pt x="439272" y="1516071"/>
                      <a:pt x="-329171" y="1062244"/>
                      <a:pt x="166000" y="580358"/>
                    </a:cubicBezTo>
                    <a:cubicBezTo>
                      <a:pt x="439272" y="314418"/>
                      <a:pt x="813223" y="609908"/>
                      <a:pt x="813223" y="609908"/>
                    </a:cubicBezTo>
                    <a:cubicBezTo>
                      <a:pt x="813223" y="609908"/>
                      <a:pt x="846784" y="-25393"/>
                      <a:pt x="1474826" y="0"/>
                    </a:cubicBezTo>
                    <a:cubicBezTo>
                      <a:pt x="1945554" y="34918"/>
                      <a:pt x="1930286" y="669003"/>
                      <a:pt x="1930286" y="669003"/>
                    </a:cubicBezTo>
                    <a:close/>
                  </a:path>
                </a:pathLst>
              </a:custGeom>
              <a:solidFill>
                <a:srgbClr val="F0909B"/>
              </a:solidFill>
              <a:ln w="22800" cap="flat">
                <a:noFill/>
                <a:bevel/>
              </a:ln>
            </p:spPr>
          </p:sp>
          <p:sp>
            <p:nvSpPr>
              <p:cNvPr id="606" name="Text 606"/>
              <p:cNvSpPr txBox="1"/>
              <p:nvPr/>
            </p:nvSpPr>
            <p:spPr>
              <a:xfrm rot="210000">
                <a:off x="777406" y="2639474"/>
                <a:ext cx="1644511" cy="1562036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16" dirty="0">
                    <a:solidFill>
                      <a:srgbClr val="FFFFFF"/>
                    </a:solidFill>
                    <a:latin typeface="Arial"/>
                  </a:rPr>
                  <a:t>Increased customer loyalty may increase usage levels.</a:t>
                </a:r>
              </a:p>
            </p:txBody>
          </p:sp>
        </p:grpSp>
        <p:grpSp>
          <p:nvGrpSpPr>
            <p:cNvPr id="607" name="Group 607"/>
            <p:cNvGrpSpPr/>
            <p:nvPr/>
          </p:nvGrpSpPr>
          <p:grpSpPr>
            <a:xfrm rot="210000" flipH="1">
              <a:off x="3310858" y="2003597"/>
              <a:ext cx="2553828" cy="2426239"/>
              <a:chOff x="3310858" y="2003597"/>
              <a:chExt cx="2553828" cy="2426239"/>
            </a:xfrm>
          </p:grpSpPr>
          <p:sp>
            <p:nvSpPr>
              <p:cNvPr id="656" name="Freeform 655"/>
              <p:cNvSpPr/>
              <p:nvPr/>
            </p:nvSpPr>
            <p:spPr>
              <a:xfrm>
                <a:off x="3310858" y="2003597"/>
                <a:ext cx="2553828" cy="2426239"/>
              </a:xfrm>
              <a:custGeom>
                <a:avLst/>
                <a:gdLst/>
                <a:ahLst/>
                <a:cxnLst/>
                <a:rect l="0" t="0" r="0" b="0"/>
                <a:pathLst>
                  <a:path w="2553828" h="2426239">
                    <a:moveTo>
                      <a:pt x="1930286" y="669003"/>
                    </a:moveTo>
                    <a:cubicBezTo>
                      <a:pt x="1930286" y="669003"/>
                      <a:pt x="2347382" y="614832"/>
                      <a:pt x="2519978" y="994050"/>
                    </a:cubicBezTo>
                    <a:cubicBezTo>
                      <a:pt x="2682542" y="1351227"/>
                      <a:pt x="2213143" y="1717988"/>
                      <a:pt x="2112466" y="1717988"/>
                    </a:cubicBezTo>
                    <a:cubicBezTo>
                      <a:pt x="2011781" y="1717988"/>
                      <a:pt x="2405552" y="1932224"/>
                      <a:pt x="1959052" y="2318813"/>
                    </a:cubicBezTo>
                    <a:cubicBezTo>
                      <a:pt x="1623451" y="2609369"/>
                      <a:pt x="1215932" y="2220325"/>
                      <a:pt x="1215932" y="2220325"/>
                    </a:cubicBezTo>
                    <a:cubicBezTo>
                      <a:pt x="1215932" y="2220325"/>
                      <a:pt x="717338" y="2663549"/>
                      <a:pt x="376948" y="2225242"/>
                    </a:cubicBezTo>
                    <a:cubicBezTo>
                      <a:pt x="18172" y="1763261"/>
                      <a:pt x="439272" y="1516071"/>
                      <a:pt x="439272" y="1516071"/>
                    </a:cubicBezTo>
                    <a:cubicBezTo>
                      <a:pt x="439272" y="1516071"/>
                      <a:pt x="-329171" y="1062244"/>
                      <a:pt x="166000" y="580358"/>
                    </a:cubicBezTo>
                    <a:cubicBezTo>
                      <a:pt x="439272" y="314418"/>
                      <a:pt x="813223" y="609908"/>
                      <a:pt x="813223" y="609908"/>
                    </a:cubicBezTo>
                    <a:cubicBezTo>
                      <a:pt x="813223" y="609908"/>
                      <a:pt x="846784" y="-25393"/>
                      <a:pt x="1474826" y="0"/>
                    </a:cubicBezTo>
                    <a:cubicBezTo>
                      <a:pt x="1945554" y="34918"/>
                      <a:pt x="1930286" y="669003"/>
                      <a:pt x="1930286" y="669003"/>
                    </a:cubicBezTo>
                    <a:close/>
                  </a:path>
                </a:pathLst>
              </a:custGeom>
              <a:solidFill>
                <a:srgbClr val="F0909B"/>
              </a:solidFill>
              <a:ln w="22800" cap="flat">
                <a:noFill/>
                <a:bevel/>
              </a:ln>
            </p:spPr>
          </p:sp>
          <p:sp>
            <p:nvSpPr>
              <p:cNvPr id="608" name="Text 608"/>
              <p:cNvSpPr txBox="1"/>
              <p:nvPr/>
            </p:nvSpPr>
            <p:spPr>
              <a:xfrm rot="270000">
                <a:off x="3505988" y="2447536"/>
                <a:ext cx="1921250" cy="1824646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l"/>
                <a:r>
                  <a:rPr sz="1216" dirty="0">
                    <a:solidFill>
                      <a:srgbClr val="FFFFFF"/>
                    </a:solidFill>
                    <a:latin typeface="Arial"/>
                  </a:rPr>
                  <a:t>Secure future revenues.</a:t>
                </a:r>
              </a:p>
            </p:txBody>
          </p:sp>
        </p:grpSp>
        <p:grpSp>
          <p:nvGrpSpPr>
            <p:cNvPr id="609" name="Group 609"/>
            <p:cNvGrpSpPr/>
            <p:nvPr/>
          </p:nvGrpSpPr>
          <p:grpSpPr>
            <a:xfrm rot="210000" flipH="1">
              <a:off x="6184934" y="2049106"/>
              <a:ext cx="2553828" cy="2426239"/>
              <a:chOff x="6184934" y="2049106"/>
              <a:chExt cx="2553828" cy="2426239"/>
            </a:xfrm>
          </p:grpSpPr>
          <p:sp>
            <p:nvSpPr>
              <p:cNvPr id="657" name="Freeform 656"/>
              <p:cNvSpPr/>
              <p:nvPr/>
            </p:nvSpPr>
            <p:spPr>
              <a:xfrm>
                <a:off x="6184934" y="2049106"/>
                <a:ext cx="2553828" cy="2426239"/>
              </a:xfrm>
              <a:custGeom>
                <a:avLst/>
                <a:gdLst/>
                <a:ahLst/>
                <a:cxnLst/>
                <a:rect l="0" t="0" r="0" b="0"/>
                <a:pathLst>
                  <a:path w="2553828" h="2426239">
                    <a:moveTo>
                      <a:pt x="1930286" y="669003"/>
                    </a:moveTo>
                    <a:cubicBezTo>
                      <a:pt x="1930286" y="669003"/>
                      <a:pt x="2347382" y="614832"/>
                      <a:pt x="2519978" y="994050"/>
                    </a:cubicBezTo>
                    <a:cubicBezTo>
                      <a:pt x="2682542" y="1351227"/>
                      <a:pt x="2213143" y="1717988"/>
                      <a:pt x="2112466" y="1717988"/>
                    </a:cubicBezTo>
                    <a:cubicBezTo>
                      <a:pt x="2011781" y="1717988"/>
                      <a:pt x="2405552" y="1932224"/>
                      <a:pt x="1959052" y="2318813"/>
                    </a:cubicBezTo>
                    <a:cubicBezTo>
                      <a:pt x="1623451" y="2609369"/>
                      <a:pt x="1215932" y="2220325"/>
                      <a:pt x="1215932" y="2220325"/>
                    </a:cubicBezTo>
                    <a:cubicBezTo>
                      <a:pt x="1215932" y="2220325"/>
                      <a:pt x="717338" y="2663549"/>
                      <a:pt x="376948" y="2225242"/>
                    </a:cubicBezTo>
                    <a:cubicBezTo>
                      <a:pt x="18172" y="1763261"/>
                      <a:pt x="439272" y="1516071"/>
                      <a:pt x="439272" y="1516071"/>
                    </a:cubicBezTo>
                    <a:cubicBezTo>
                      <a:pt x="439272" y="1516071"/>
                      <a:pt x="-329171" y="1062244"/>
                      <a:pt x="166000" y="580358"/>
                    </a:cubicBezTo>
                    <a:cubicBezTo>
                      <a:pt x="439272" y="314418"/>
                      <a:pt x="813223" y="609908"/>
                      <a:pt x="813223" y="609908"/>
                    </a:cubicBezTo>
                    <a:cubicBezTo>
                      <a:pt x="813223" y="609908"/>
                      <a:pt x="846784" y="-25393"/>
                      <a:pt x="1474826" y="0"/>
                    </a:cubicBezTo>
                    <a:cubicBezTo>
                      <a:pt x="1945554" y="34918"/>
                      <a:pt x="1930286" y="669003"/>
                      <a:pt x="1930286" y="669003"/>
                    </a:cubicBezTo>
                    <a:close/>
                  </a:path>
                </a:pathLst>
              </a:custGeom>
              <a:solidFill>
                <a:srgbClr val="F0909B"/>
              </a:solidFill>
              <a:ln w="22800" cap="flat">
                <a:noFill/>
                <a:bevel/>
              </a:ln>
            </p:spPr>
          </p:sp>
          <p:sp>
            <p:nvSpPr>
              <p:cNvPr id="610" name="Text 610"/>
              <p:cNvSpPr txBox="1"/>
              <p:nvPr/>
            </p:nvSpPr>
            <p:spPr>
              <a:xfrm rot="210000">
                <a:off x="6484085" y="2685231"/>
                <a:ext cx="1837414" cy="1315385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16" dirty="0">
                    <a:solidFill>
                      <a:srgbClr val="FFFFFF"/>
                    </a:solidFill>
                    <a:latin typeface="Arial"/>
                  </a:rPr>
                  <a:t>minimize the likelihood of customer defection.</a:t>
                </a:r>
              </a:p>
            </p:txBody>
          </p:sp>
        </p:grpSp>
        <p:sp>
          <p:nvSpPr>
            <p:cNvPr id="611" name="Text 611"/>
            <p:cNvSpPr txBox="1"/>
            <p:nvPr/>
          </p:nvSpPr>
          <p:spPr>
            <a:xfrm>
              <a:off x="392238" y="536250"/>
              <a:ext cx="5016950" cy="9728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2736" dirty="0">
                  <a:solidFill>
                    <a:srgbClr val="191919"/>
                  </a:solidFill>
                  <a:latin typeface="Arial"/>
                </a:rPr>
                <a:t>Benefits of implementing CRM 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2" name="Group612"/>
          <p:cNvGrpSpPr/>
          <p:nvPr/>
        </p:nvGrpSpPr>
        <p:grpSpPr>
          <a:xfrm>
            <a:off x="277164" y="368539"/>
            <a:ext cx="8589672" cy="6120921"/>
            <a:chOff x="277164" y="368539"/>
            <a:chExt cx="8589672" cy="6120921"/>
          </a:xfrm>
        </p:grpSpPr>
        <p:grpSp>
          <p:nvGrpSpPr>
            <p:cNvPr id="665" name="Cylinder"/>
            <p:cNvGrpSpPr/>
            <p:nvPr/>
          </p:nvGrpSpPr>
          <p:grpSpPr>
            <a:xfrm>
              <a:off x="3343226" y="823364"/>
              <a:ext cx="475651" cy="5547666"/>
              <a:chOff x="3343226" y="823364"/>
              <a:chExt cx="475651" cy="5547666"/>
            </a:xfrm>
          </p:grpSpPr>
          <p:sp>
            <p:nvSpPr>
              <p:cNvPr id="666" name="Database"/>
              <p:cNvSpPr/>
              <p:nvPr/>
            </p:nvSpPr>
            <p:spPr>
              <a:xfrm>
                <a:off x="3343226" y="823364"/>
                <a:ext cx="475651" cy="5547666"/>
              </a:xfrm>
              <a:custGeom>
                <a:avLst/>
                <a:gdLst/>
                <a:ahLst/>
                <a:cxnLst/>
                <a:rect l="0" t="0" r="0" b="0"/>
                <a:pathLst>
                  <a:path w="475651" h="5547666">
                    <a:moveTo>
                      <a:pt x="0" y="0"/>
                    </a:moveTo>
                    <a:lnTo>
                      <a:pt x="0" y="5502066"/>
                    </a:lnTo>
                    <a:arcTo wR="237825" hR="45600" stAng="10800000" swAng="-10800000"/>
                    <a:lnTo>
                      <a:pt x="475651" y="0"/>
                    </a:lnTo>
                    <a:arcTo wR="237825" hR="45600" stAng="0" swAng="10800000"/>
                    <a:close/>
                  </a:path>
                </a:pathLst>
              </a:custGeom>
              <a:gradFill>
                <a:gsLst>
                  <a:gs pos="0">
                    <a:srgbClr val="D8702B"/>
                  </a:gs>
                  <a:gs pos="50000">
                    <a:srgbClr val="F2A282"/>
                  </a:gs>
                  <a:gs pos="100000">
                    <a:srgbClr val="D8702B"/>
                  </a:gs>
                </a:gsLst>
                <a:lin ang="0" scaled="0"/>
              </a:gradFill>
              <a:ln w="7600" cap="flat">
                <a:solidFill>
                  <a:srgbClr val="D8702B"/>
                </a:solidFill>
                <a:bevel/>
              </a:ln>
            </p:spPr>
          </p:sp>
          <p:sp>
            <p:nvSpPr>
              <p:cNvPr id="667" name="Freeform 666"/>
              <p:cNvSpPr/>
              <p:nvPr/>
            </p:nvSpPr>
            <p:spPr>
              <a:xfrm>
                <a:off x="3343226" y="777764"/>
                <a:ext cx="475651" cy="91200"/>
              </a:xfrm>
              <a:custGeom>
                <a:avLst/>
                <a:gdLst/>
                <a:ahLst/>
                <a:cxnLst/>
                <a:rect l="0" t="0" r="0" b="0"/>
                <a:pathLst>
                  <a:path w="475651" h="91200">
                    <a:moveTo>
                      <a:pt x="0" y="45600"/>
                    </a:moveTo>
                    <a:arcTo wR="237825" hR="45600" stAng="10800000" swAng="10800000"/>
                    <a:arcTo wR="237825" hR="45600" stAng="0" swAng="10800000"/>
                    <a:close/>
                  </a:path>
                </a:pathLst>
              </a:custGeom>
              <a:gradFill>
                <a:gsLst>
                  <a:gs pos="0">
                    <a:srgbClr val="F3B19A"/>
                  </a:gs>
                  <a:gs pos="100000">
                    <a:srgbClr val="E3762E"/>
                  </a:gs>
                </a:gsLst>
                <a:lin ang="16800000" scaled="0"/>
              </a:gradFill>
              <a:ln w="7600" cap="flat">
                <a:solidFill>
                  <a:srgbClr val="D8702B"/>
                </a:solidFill>
                <a:bevel/>
              </a:ln>
            </p:spPr>
          </p:sp>
        </p:grpSp>
        <p:grpSp>
          <p:nvGrpSpPr>
            <p:cNvPr id="668" name="Cylinder"/>
            <p:cNvGrpSpPr/>
            <p:nvPr/>
          </p:nvGrpSpPr>
          <p:grpSpPr>
            <a:xfrm>
              <a:off x="5293378" y="823364"/>
              <a:ext cx="475651" cy="5547666"/>
              <a:chOff x="5293378" y="823364"/>
              <a:chExt cx="475651" cy="5547666"/>
            </a:xfrm>
          </p:grpSpPr>
          <p:sp>
            <p:nvSpPr>
              <p:cNvPr id="669" name="Database"/>
              <p:cNvSpPr/>
              <p:nvPr/>
            </p:nvSpPr>
            <p:spPr>
              <a:xfrm>
                <a:off x="5293378" y="823364"/>
                <a:ext cx="475651" cy="5547666"/>
              </a:xfrm>
              <a:custGeom>
                <a:avLst/>
                <a:gdLst/>
                <a:ahLst/>
                <a:cxnLst/>
                <a:rect l="0" t="0" r="0" b="0"/>
                <a:pathLst>
                  <a:path w="475651" h="5547666">
                    <a:moveTo>
                      <a:pt x="0" y="0"/>
                    </a:moveTo>
                    <a:lnTo>
                      <a:pt x="0" y="5502066"/>
                    </a:lnTo>
                    <a:arcTo wR="237825" hR="45600" stAng="10800000" swAng="-10800000"/>
                    <a:lnTo>
                      <a:pt x="475651" y="0"/>
                    </a:lnTo>
                    <a:arcTo wR="237825" hR="45600" stAng="0" swAng="10800000"/>
                    <a:close/>
                  </a:path>
                </a:pathLst>
              </a:custGeom>
              <a:gradFill>
                <a:gsLst>
                  <a:gs pos="0">
                    <a:srgbClr val="D8702B"/>
                  </a:gs>
                  <a:gs pos="50000">
                    <a:srgbClr val="F2A282"/>
                  </a:gs>
                  <a:gs pos="100000">
                    <a:srgbClr val="D8702B"/>
                  </a:gs>
                </a:gsLst>
                <a:lin ang="0" scaled="0"/>
              </a:gradFill>
              <a:ln w="7600" cap="flat">
                <a:solidFill>
                  <a:srgbClr val="D8702B"/>
                </a:solidFill>
                <a:bevel/>
              </a:ln>
            </p:spPr>
          </p:sp>
          <p:sp>
            <p:nvSpPr>
              <p:cNvPr id="670" name="Freeform 669"/>
              <p:cNvSpPr/>
              <p:nvPr/>
            </p:nvSpPr>
            <p:spPr>
              <a:xfrm>
                <a:off x="5293378" y="777764"/>
                <a:ext cx="475651" cy="91200"/>
              </a:xfrm>
              <a:custGeom>
                <a:avLst/>
                <a:gdLst/>
                <a:ahLst/>
                <a:cxnLst/>
                <a:rect l="0" t="0" r="0" b="0"/>
                <a:pathLst>
                  <a:path w="475651" h="91200">
                    <a:moveTo>
                      <a:pt x="0" y="45600"/>
                    </a:moveTo>
                    <a:arcTo wR="237825" hR="45600" stAng="10800000" swAng="10800000"/>
                    <a:arcTo wR="237825" hR="45600" stAng="0" swAng="10800000"/>
                    <a:close/>
                  </a:path>
                </a:pathLst>
              </a:custGeom>
              <a:gradFill>
                <a:gsLst>
                  <a:gs pos="0">
                    <a:srgbClr val="F3B19A"/>
                  </a:gs>
                  <a:gs pos="100000">
                    <a:srgbClr val="E3762E"/>
                  </a:gs>
                </a:gsLst>
                <a:lin ang="16800000" scaled="0"/>
              </a:gradFill>
              <a:ln w="7600" cap="flat">
                <a:solidFill>
                  <a:srgbClr val="D8702B"/>
                </a:solidFill>
                <a:bevel/>
              </a:ln>
            </p:spPr>
          </p:sp>
        </p:grpSp>
        <p:sp>
          <p:nvSpPr>
            <p:cNvPr id="671" name="Round-head Rectangle"/>
            <p:cNvSpPr/>
            <p:nvPr/>
          </p:nvSpPr>
          <p:spPr>
            <a:xfrm>
              <a:off x="3593173" y="5271194"/>
              <a:ext cx="1902599" cy="362805"/>
            </a:xfrm>
            <a:custGeom>
              <a:avLst/>
              <a:gdLst>
                <a:gd name="connsiteX0" fmla="*/ 951300 w 1902599"/>
                <a:gd name="connsiteY0" fmla="*/ 181402 h 362805"/>
                <a:gd name="connsiteX1" fmla="*/ 0 w 1902599"/>
                <a:gd name="connsiteY1" fmla="*/ 181402 h 362805"/>
                <a:gd name="connsiteX2" fmla="*/ 951300 w 1902599"/>
                <a:gd name="connsiteY2" fmla="*/ 0 h 362805"/>
                <a:gd name="connsiteX3" fmla="*/ 1902599 w 1902599"/>
                <a:gd name="connsiteY3" fmla="*/ 181402 h 362805"/>
                <a:gd name="connsiteX4" fmla="*/ 951300 w 1902599"/>
                <a:gd name="connsiteY4" fmla="*/ 362805 h 362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2599" h="362805">
                  <a:moveTo>
                    <a:pt x="181402" y="362805"/>
                  </a:moveTo>
                  <a:lnTo>
                    <a:pt x="1721202" y="362805"/>
                  </a:lnTo>
                  <a:cubicBezTo>
                    <a:pt x="1821386" y="362805"/>
                    <a:pt x="1902599" y="281591"/>
                    <a:pt x="1902599" y="181402"/>
                  </a:cubicBezTo>
                  <a:cubicBezTo>
                    <a:pt x="1902599" y="81214"/>
                    <a:pt x="1821386" y="0"/>
                    <a:pt x="1721202" y="0"/>
                  </a:cubicBezTo>
                  <a:lnTo>
                    <a:pt x="181402" y="0"/>
                  </a:lnTo>
                  <a:cubicBezTo>
                    <a:pt x="81214" y="0"/>
                    <a:pt x="0" y="81214"/>
                    <a:pt x="0" y="181402"/>
                  </a:cubicBezTo>
                  <a:cubicBezTo>
                    <a:pt x="0" y="281591"/>
                    <a:pt x="81214" y="362805"/>
                    <a:pt x="181402" y="362805"/>
                  </a:cubicBezTo>
                  <a:close/>
                </a:path>
              </a:pathLst>
            </a:custGeom>
            <a:gradFill>
              <a:gsLst>
                <a:gs pos="0">
                  <a:srgbClr val="F3B19A"/>
                </a:gs>
                <a:gs pos="100000">
                  <a:srgbClr val="E3762E"/>
                </a:gs>
              </a:gsLst>
              <a:lin ang="16200000" scaled="0"/>
            </a:gradFill>
            <a:ln w="7600" cap="flat">
              <a:solidFill>
                <a:srgbClr val="D8702B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 dirty="0">
                  <a:solidFill>
                    <a:srgbClr val="FFFFFF"/>
                  </a:solidFill>
                  <a:latin typeface="Arial"/>
                </a:rPr>
                <a:t>Potential Customer</a:t>
              </a:r>
            </a:p>
          </p:txBody>
        </p:sp>
        <p:sp>
          <p:nvSpPr>
            <p:cNvPr id="672" name="Round-head Rectangle"/>
            <p:cNvSpPr/>
            <p:nvPr/>
          </p:nvSpPr>
          <p:spPr>
            <a:xfrm>
              <a:off x="3593173" y="4476302"/>
              <a:ext cx="1902599" cy="362805"/>
            </a:xfrm>
            <a:custGeom>
              <a:avLst/>
              <a:gdLst>
                <a:gd name="connsiteX0" fmla="*/ 951300 w 1902599"/>
                <a:gd name="connsiteY0" fmla="*/ 181402 h 362805"/>
                <a:gd name="connsiteX1" fmla="*/ 0 w 1902599"/>
                <a:gd name="connsiteY1" fmla="*/ 181402 h 362805"/>
                <a:gd name="connsiteX2" fmla="*/ 951300 w 1902599"/>
                <a:gd name="connsiteY2" fmla="*/ 0 h 362805"/>
                <a:gd name="connsiteX3" fmla="*/ 1902599 w 1902599"/>
                <a:gd name="connsiteY3" fmla="*/ 181402 h 362805"/>
                <a:gd name="connsiteX4" fmla="*/ 951300 w 1902599"/>
                <a:gd name="connsiteY4" fmla="*/ 362805 h 362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2599" h="362805">
                  <a:moveTo>
                    <a:pt x="181402" y="362805"/>
                  </a:moveTo>
                  <a:lnTo>
                    <a:pt x="1721202" y="362805"/>
                  </a:lnTo>
                  <a:cubicBezTo>
                    <a:pt x="1821386" y="362805"/>
                    <a:pt x="1902599" y="281591"/>
                    <a:pt x="1902599" y="181402"/>
                  </a:cubicBezTo>
                  <a:cubicBezTo>
                    <a:pt x="1902599" y="81214"/>
                    <a:pt x="1821386" y="0"/>
                    <a:pt x="1721202" y="0"/>
                  </a:cubicBezTo>
                  <a:lnTo>
                    <a:pt x="181402" y="0"/>
                  </a:lnTo>
                  <a:cubicBezTo>
                    <a:pt x="81214" y="0"/>
                    <a:pt x="0" y="81214"/>
                    <a:pt x="0" y="181402"/>
                  </a:cubicBezTo>
                  <a:cubicBezTo>
                    <a:pt x="0" y="281591"/>
                    <a:pt x="81214" y="362805"/>
                    <a:pt x="181402" y="362805"/>
                  </a:cubicBezTo>
                  <a:close/>
                </a:path>
              </a:pathLst>
            </a:custGeom>
            <a:gradFill>
              <a:gsLst>
                <a:gs pos="0">
                  <a:srgbClr val="F3B19A"/>
                </a:gs>
                <a:gs pos="100000">
                  <a:srgbClr val="E3762E"/>
                </a:gs>
              </a:gsLst>
              <a:lin ang="16200000" scaled="0"/>
            </a:gradFill>
            <a:ln w="7600" cap="flat">
              <a:solidFill>
                <a:srgbClr val="D8702B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 dirty="0">
                  <a:solidFill>
                    <a:srgbClr val="FFFFFF"/>
                  </a:solidFill>
                  <a:latin typeface="Arial"/>
                </a:rPr>
                <a:t>Customer</a:t>
              </a:r>
            </a:p>
          </p:txBody>
        </p:sp>
        <p:sp>
          <p:nvSpPr>
            <p:cNvPr id="673" name="Round-head Rectangle"/>
            <p:cNvSpPr/>
            <p:nvPr/>
          </p:nvSpPr>
          <p:spPr>
            <a:xfrm>
              <a:off x="3593173" y="3681410"/>
              <a:ext cx="1902599" cy="362805"/>
            </a:xfrm>
            <a:custGeom>
              <a:avLst/>
              <a:gdLst>
                <a:gd name="connsiteX0" fmla="*/ 951300 w 1902599"/>
                <a:gd name="connsiteY0" fmla="*/ 181402 h 362805"/>
                <a:gd name="connsiteX1" fmla="*/ 0 w 1902599"/>
                <a:gd name="connsiteY1" fmla="*/ 181402 h 362805"/>
                <a:gd name="connsiteX2" fmla="*/ 951300 w 1902599"/>
                <a:gd name="connsiteY2" fmla="*/ 0 h 362805"/>
                <a:gd name="connsiteX3" fmla="*/ 1902599 w 1902599"/>
                <a:gd name="connsiteY3" fmla="*/ 181402 h 362805"/>
                <a:gd name="connsiteX4" fmla="*/ 951300 w 1902599"/>
                <a:gd name="connsiteY4" fmla="*/ 362805 h 362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2599" h="362805">
                  <a:moveTo>
                    <a:pt x="181402" y="362805"/>
                  </a:moveTo>
                  <a:lnTo>
                    <a:pt x="1721202" y="362805"/>
                  </a:lnTo>
                  <a:cubicBezTo>
                    <a:pt x="1821386" y="362805"/>
                    <a:pt x="1902599" y="281591"/>
                    <a:pt x="1902599" y="181402"/>
                  </a:cubicBezTo>
                  <a:cubicBezTo>
                    <a:pt x="1902599" y="81214"/>
                    <a:pt x="1821386" y="0"/>
                    <a:pt x="1721202" y="0"/>
                  </a:cubicBezTo>
                  <a:lnTo>
                    <a:pt x="181402" y="0"/>
                  </a:lnTo>
                  <a:cubicBezTo>
                    <a:pt x="81214" y="0"/>
                    <a:pt x="0" y="81214"/>
                    <a:pt x="0" y="181402"/>
                  </a:cubicBezTo>
                  <a:cubicBezTo>
                    <a:pt x="0" y="281591"/>
                    <a:pt x="81214" y="362805"/>
                    <a:pt x="181402" y="362805"/>
                  </a:cubicBezTo>
                  <a:close/>
                </a:path>
              </a:pathLst>
            </a:custGeom>
            <a:gradFill>
              <a:gsLst>
                <a:gs pos="0">
                  <a:srgbClr val="F3B19A"/>
                </a:gs>
                <a:gs pos="100000">
                  <a:srgbClr val="E3762E"/>
                </a:gs>
              </a:gsLst>
              <a:lin ang="16200000" scaled="0"/>
            </a:gradFill>
            <a:ln w="7600" cap="flat">
              <a:solidFill>
                <a:srgbClr val="D8702B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 dirty="0">
                  <a:solidFill>
                    <a:srgbClr val="FFFFFF"/>
                  </a:solidFill>
                  <a:latin typeface="Arial"/>
                </a:rPr>
                <a:t>Loyal Client</a:t>
              </a:r>
            </a:p>
          </p:txBody>
        </p:sp>
        <p:sp>
          <p:nvSpPr>
            <p:cNvPr id="674" name="Round-head Rectangle"/>
            <p:cNvSpPr/>
            <p:nvPr/>
          </p:nvSpPr>
          <p:spPr>
            <a:xfrm>
              <a:off x="3593173" y="2886519"/>
              <a:ext cx="1902599" cy="362805"/>
            </a:xfrm>
            <a:custGeom>
              <a:avLst/>
              <a:gdLst>
                <a:gd name="connsiteX0" fmla="*/ 951300 w 1902599"/>
                <a:gd name="connsiteY0" fmla="*/ 181402 h 362805"/>
                <a:gd name="connsiteX1" fmla="*/ 0 w 1902599"/>
                <a:gd name="connsiteY1" fmla="*/ 181402 h 362805"/>
                <a:gd name="connsiteX2" fmla="*/ 951300 w 1902599"/>
                <a:gd name="connsiteY2" fmla="*/ 0 h 362805"/>
                <a:gd name="connsiteX3" fmla="*/ 1902599 w 1902599"/>
                <a:gd name="connsiteY3" fmla="*/ 181402 h 362805"/>
                <a:gd name="connsiteX4" fmla="*/ 951300 w 1902599"/>
                <a:gd name="connsiteY4" fmla="*/ 362805 h 362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2599" h="362805">
                  <a:moveTo>
                    <a:pt x="181402" y="362805"/>
                  </a:moveTo>
                  <a:lnTo>
                    <a:pt x="1721202" y="362805"/>
                  </a:lnTo>
                  <a:cubicBezTo>
                    <a:pt x="1821386" y="362805"/>
                    <a:pt x="1902599" y="281591"/>
                    <a:pt x="1902599" y="181402"/>
                  </a:cubicBezTo>
                  <a:cubicBezTo>
                    <a:pt x="1902599" y="81214"/>
                    <a:pt x="1821386" y="0"/>
                    <a:pt x="1721202" y="0"/>
                  </a:cubicBezTo>
                  <a:lnTo>
                    <a:pt x="181402" y="0"/>
                  </a:lnTo>
                  <a:cubicBezTo>
                    <a:pt x="81214" y="0"/>
                    <a:pt x="0" y="81214"/>
                    <a:pt x="0" y="181402"/>
                  </a:cubicBezTo>
                  <a:cubicBezTo>
                    <a:pt x="0" y="281591"/>
                    <a:pt x="81214" y="362805"/>
                    <a:pt x="181402" y="362805"/>
                  </a:cubicBezTo>
                  <a:close/>
                </a:path>
              </a:pathLst>
            </a:custGeom>
            <a:gradFill>
              <a:gsLst>
                <a:gs pos="0">
                  <a:srgbClr val="F3B19A"/>
                </a:gs>
                <a:gs pos="100000">
                  <a:srgbClr val="E3762E"/>
                </a:gs>
              </a:gsLst>
              <a:lin ang="16200000" scaled="0"/>
            </a:gradFill>
            <a:ln w="7600" cap="flat">
              <a:solidFill>
                <a:srgbClr val="D8702B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 dirty="0">
                  <a:solidFill>
                    <a:srgbClr val="FFFFFF"/>
                  </a:solidFill>
                  <a:latin typeface="Arial"/>
                </a:rPr>
                <a:t>Supporter</a:t>
              </a:r>
            </a:p>
          </p:txBody>
        </p:sp>
        <p:sp>
          <p:nvSpPr>
            <p:cNvPr id="675" name="Round-head Rectangle"/>
            <p:cNvSpPr/>
            <p:nvPr/>
          </p:nvSpPr>
          <p:spPr>
            <a:xfrm>
              <a:off x="3593173" y="2091628"/>
              <a:ext cx="1902599" cy="362805"/>
            </a:xfrm>
            <a:custGeom>
              <a:avLst/>
              <a:gdLst>
                <a:gd name="connsiteX0" fmla="*/ 951300 w 1902599"/>
                <a:gd name="connsiteY0" fmla="*/ 181402 h 362805"/>
                <a:gd name="connsiteX1" fmla="*/ 0 w 1902599"/>
                <a:gd name="connsiteY1" fmla="*/ 181402 h 362805"/>
                <a:gd name="connsiteX2" fmla="*/ 951300 w 1902599"/>
                <a:gd name="connsiteY2" fmla="*/ 0 h 362805"/>
                <a:gd name="connsiteX3" fmla="*/ 1902599 w 1902599"/>
                <a:gd name="connsiteY3" fmla="*/ 181402 h 362805"/>
                <a:gd name="connsiteX4" fmla="*/ 951300 w 1902599"/>
                <a:gd name="connsiteY4" fmla="*/ 362805 h 362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2599" h="362805">
                  <a:moveTo>
                    <a:pt x="181402" y="362805"/>
                  </a:moveTo>
                  <a:lnTo>
                    <a:pt x="1721202" y="362805"/>
                  </a:lnTo>
                  <a:cubicBezTo>
                    <a:pt x="1821386" y="362805"/>
                    <a:pt x="1902599" y="281591"/>
                    <a:pt x="1902599" y="181402"/>
                  </a:cubicBezTo>
                  <a:cubicBezTo>
                    <a:pt x="1902599" y="81214"/>
                    <a:pt x="1821386" y="0"/>
                    <a:pt x="1721202" y="0"/>
                  </a:cubicBezTo>
                  <a:lnTo>
                    <a:pt x="181402" y="0"/>
                  </a:lnTo>
                  <a:cubicBezTo>
                    <a:pt x="81214" y="0"/>
                    <a:pt x="0" y="81214"/>
                    <a:pt x="0" y="181402"/>
                  </a:cubicBezTo>
                  <a:cubicBezTo>
                    <a:pt x="0" y="281591"/>
                    <a:pt x="81214" y="362805"/>
                    <a:pt x="181402" y="362805"/>
                  </a:cubicBezTo>
                  <a:close/>
                </a:path>
              </a:pathLst>
            </a:custGeom>
            <a:gradFill>
              <a:gsLst>
                <a:gs pos="0">
                  <a:srgbClr val="F3B19A"/>
                </a:gs>
                <a:gs pos="100000">
                  <a:srgbClr val="E3762E"/>
                </a:gs>
              </a:gsLst>
              <a:lin ang="16200000" scaled="0"/>
            </a:gradFill>
            <a:ln w="7600" cap="flat">
              <a:solidFill>
                <a:srgbClr val="D8702B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 dirty="0">
                  <a:solidFill>
                    <a:srgbClr val="FFFFFF"/>
                  </a:solidFill>
                  <a:latin typeface="Arial"/>
                </a:rPr>
                <a:t>Advocate</a:t>
              </a:r>
            </a:p>
          </p:txBody>
        </p:sp>
        <p:sp>
          <p:nvSpPr>
            <p:cNvPr id="676" name="Round-head Rectangle"/>
            <p:cNvSpPr/>
            <p:nvPr/>
          </p:nvSpPr>
          <p:spPr>
            <a:xfrm>
              <a:off x="3593173" y="1296736"/>
              <a:ext cx="1902599" cy="362805"/>
            </a:xfrm>
            <a:custGeom>
              <a:avLst/>
              <a:gdLst>
                <a:gd name="connsiteX0" fmla="*/ 951300 w 1902599"/>
                <a:gd name="connsiteY0" fmla="*/ 181402 h 362805"/>
                <a:gd name="connsiteX1" fmla="*/ 0 w 1902599"/>
                <a:gd name="connsiteY1" fmla="*/ 181402 h 362805"/>
                <a:gd name="connsiteX2" fmla="*/ 951300 w 1902599"/>
                <a:gd name="connsiteY2" fmla="*/ 0 h 362805"/>
                <a:gd name="connsiteX3" fmla="*/ 1902599 w 1902599"/>
                <a:gd name="connsiteY3" fmla="*/ 181402 h 362805"/>
                <a:gd name="connsiteX4" fmla="*/ 951300 w 1902599"/>
                <a:gd name="connsiteY4" fmla="*/ 362805 h 362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2599" h="362805">
                  <a:moveTo>
                    <a:pt x="181402" y="362805"/>
                  </a:moveTo>
                  <a:lnTo>
                    <a:pt x="1721195" y="362805"/>
                  </a:lnTo>
                  <a:cubicBezTo>
                    <a:pt x="1821386" y="362805"/>
                    <a:pt x="1902599" y="281591"/>
                    <a:pt x="1902599" y="181402"/>
                  </a:cubicBezTo>
                  <a:cubicBezTo>
                    <a:pt x="1902599" y="81214"/>
                    <a:pt x="1821386" y="0"/>
                    <a:pt x="1721195" y="0"/>
                  </a:cubicBezTo>
                  <a:lnTo>
                    <a:pt x="181402" y="0"/>
                  </a:lnTo>
                  <a:cubicBezTo>
                    <a:pt x="81214" y="0"/>
                    <a:pt x="0" y="81214"/>
                    <a:pt x="0" y="181402"/>
                  </a:cubicBezTo>
                  <a:cubicBezTo>
                    <a:pt x="0" y="281591"/>
                    <a:pt x="81214" y="362805"/>
                    <a:pt x="181402" y="362805"/>
                  </a:cubicBezTo>
                  <a:close/>
                </a:path>
              </a:pathLst>
            </a:custGeom>
            <a:gradFill>
              <a:gsLst>
                <a:gs pos="0">
                  <a:srgbClr val="F3B19A"/>
                </a:gs>
                <a:gs pos="100000">
                  <a:srgbClr val="E3762E"/>
                </a:gs>
              </a:gsLst>
              <a:lin ang="16200000" scaled="0"/>
            </a:gradFill>
            <a:ln w="7600" cap="flat">
              <a:solidFill>
                <a:srgbClr val="D8702B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 dirty="0">
                  <a:solidFill>
                    <a:srgbClr val="FFFFFF"/>
                  </a:solidFill>
                  <a:latin typeface="Arial"/>
                </a:rPr>
                <a:t>Partner</a:t>
              </a:r>
            </a:p>
          </p:txBody>
        </p:sp>
        <p:grpSp>
          <p:nvGrpSpPr>
            <p:cNvPr id="678" name="Banner 3"/>
            <p:cNvGrpSpPr/>
            <p:nvPr/>
          </p:nvGrpSpPr>
          <p:grpSpPr>
            <a:xfrm>
              <a:off x="6913636" y="376138"/>
              <a:ext cx="1945600" cy="2128000"/>
              <a:chOff x="6913636" y="376138"/>
              <a:chExt cx="1945600" cy="2128000"/>
            </a:xfrm>
          </p:grpSpPr>
          <p:sp>
            <p:nvSpPr>
              <p:cNvPr id="679" name="Freeform 678"/>
              <p:cNvSpPr/>
              <p:nvPr/>
            </p:nvSpPr>
            <p:spPr>
              <a:xfrm>
                <a:off x="8350827" y="376139"/>
                <a:ext cx="33894" cy="1045471"/>
              </a:xfrm>
              <a:custGeom>
                <a:avLst/>
                <a:gdLst/>
                <a:ahLst/>
                <a:cxnLst/>
                <a:rect l="0" t="0" r="0" b="0"/>
                <a:pathLst>
                  <a:path w="33894" h="1045471">
                    <a:moveTo>
                      <a:pt x="0" y="0"/>
                    </a:moveTo>
                    <a:lnTo>
                      <a:pt x="33894" y="0"/>
                    </a:lnTo>
                    <a:lnTo>
                      <a:pt x="33894" y="1045471"/>
                    </a:lnTo>
                    <a:lnTo>
                      <a:pt x="0" y="10454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00"/>
              </a:solidFill>
              <a:ln w="7600" cap="flat">
                <a:noFill/>
                <a:bevel/>
              </a:ln>
            </p:spPr>
          </p:sp>
          <p:sp>
            <p:nvSpPr>
              <p:cNvPr id="680" name="Freeform 679"/>
              <p:cNvSpPr/>
              <p:nvPr/>
            </p:nvSpPr>
            <p:spPr>
              <a:xfrm>
                <a:off x="7356597" y="376139"/>
                <a:ext cx="33894" cy="1045471"/>
              </a:xfrm>
              <a:custGeom>
                <a:avLst/>
                <a:gdLst/>
                <a:ahLst/>
                <a:cxnLst/>
                <a:rect l="0" t="0" r="0" b="0"/>
                <a:pathLst>
                  <a:path w="33894" h="1045471">
                    <a:moveTo>
                      <a:pt x="0" y="0"/>
                    </a:moveTo>
                    <a:lnTo>
                      <a:pt x="33894" y="0"/>
                    </a:lnTo>
                    <a:lnTo>
                      <a:pt x="33894" y="1045471"/>
                    </a:lnTo>
                    <a:lnTo>
                      <a:pt x="0" y="10454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00"/>
              </a:solidFill>
              <a:ln w="7600" cap="flat">
                <a:noFill/>
                <a:bevel/>
              </a:ln>
            </p:spPr>
          </p:sp>
          <p:grpSp>
            <p:nvGrpSpPr>
              <p:cNvPr id="681" name="Group 680"/>
              <p:cNvGrpSpPr/>
              <p:nvPr/>
            </p:nvGrpSpPr>
            <p:grpSpPr>
              <a:xfrm>
                <a:off x="6913636" y="653052"/>
                <a:ext cx="1945600" cy="1851094"/>
                <a:chOff x="6913636" y="653052"/>
                <a:chExt cx="1945600" cy="1851094"/>
              </a:xfrm>
            </p:grpSpPr>
            <p:sp>
              <p:nvSpPr>
                <p:cNvPr id="682" name="Freeform 681"/>
                <p:cNvSpPr/>
                <p:nvPr/>
              </p:nvSpPr>
              <p:spPr>
                <a:xfrm>
                  <a:off x="6913636" y="653052"/>
                  <a:ext cx="1945600" cy="18510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45600" h="1851094">
                      <a:moveTo>
                        <a:pt x="972800" y="0"/>
                      </a:moveTo>
                      <a:lnTo>
                        <a:pt x="1273410" y="609342"/>
                      </a:lnTo>
                      <a:lnTo>
                        <a:pt x="1945600" y="707054"/>
                      </a:lnTo>
                      <a:lnTo>
                        <a:pt x="1459200" y="1181359"/>
                      </a:lnTo>
                      <a:lnTo>
                        <a:pt x="1574021" y="1851094"/>
                      </a:lnTo>
                      <a:lnTo>
                        <a:pt x="972800" y="1534888"/>
                      </a:lnTo>
                      <a:lnTo>
                        <a:pt x="371577" y="1851094"/>
                      </a:lnTo>
                      <a:lnTo>
                        <a:pt x="486402" y="1181359"/>
                      </a:lnTo>
                      <a:lnTo>
                        <a:pt x="0" y="707054"/>
                      </a:lnTo>
                      <a:lnTo>
                        <a:pt x="672189" y="609342"/>
                      </a:lnTo>
                      <a:lnTo>
                        <a:pt x="972800" y="0"/>
                      </a:lnTo>
                      <a:close/>
                    </a:path>
                  </a:pathLst>
                </a:custGeom>
                <a:solidFill>
                  <a:srgbClr val="FFD9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683" name="Freeform 682"/>
                <p:cNvSpPr/>
                <p:nvPr/>
              </p:nvSpPr>
              <p:spPr>
                <a:xfrm>
                  <a:off x="7029801" y="763571"/>
                  <a:ext cx="1713276" cy="1630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3276" h="1630048">
                      <a:moveTo>
                        <a:pt x="856634" y="0"/>
                      </a:moveTo>
                      <a:lnTo>
                        <a:pt x="1121350" y="536580"/>
                      </a:lnTo>
                      <a:lnTo>
                        <a:pt x="1713276" y="622623"/>
                      </a:lnTo>
                      <a:lnTo>
                        <a:pt x="1284955" y="1040288"/>
                      </a:lnTo>
                      <a:lnTo>
                        <a:pt x="1386065" y="1630048"/>
                      </a:lnTo>
                      <a:lnTo>
                        <a:pt x="856634" y="1351599"/>
                      </a:lnTo>
                      <a:lnTo>
                        <a:pt x="327206" y="1630048"/>
                      </a:lnTo>
                      <a:lnTo>
                        <a:pt x="428320" y="1040296"/>
                      </a:lnTo>
                      <a:lnTo>
                        <a:pt x="0" y="622623"/>
                      </a:lnTo>
                      <a:lnTo>
                        <a:pt x="591922" y="536580"/>
                      </a:lnTo>
                      <a:lnTo>
                        <a:pt x="856634" y="0"/>
                      </a:lnTo>
                      <a:close/>
                    </a:path>
                  </a:pathLst>
                </a:custGeom>
                <a:solidFill>
                  <a:srgbClr val="0E2350"/>
                </a:solidFill>
                <a:ln w="7600" cap="flat">
                  <a:noFill/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endParaRPr sz="912" dirty="0"/>
                </a:p>
                <a:p>
                  <a:pPr algn="ctr"/>
                  <a:endParaRPr sz="912" dirty="0"/>
                </a:p>
                <a:p>
                  <a:pPr algn="ctr"/>
                  <a:endParaRPr sz="912" dirty="0"/>
                </a:p>
                <a:p>
                  <a:pPr algn="ctr"/>
                  <a:r>
                    <a:rPr sz="912" dirty="0">
                      <a:solidFill>
                        <a:srgbClr val="236EA1"/>
                      </a:solidFill>
                      <a:latin typeface="Arial"/>
                    </a:rPr>
                    <a:t>Company Name/Title</a:t>
                  </a:r>
                </a:p>
                <a:p>
                  <a:pPr algn="ctr"/>
                  <a:endParaRPr sz="912" dirty="0"/>
                </a:p>
                <a:p>
                  <a:pPr algn="ctr"/>
                  <a:endParaRPr sz="912" dirty="0"/>
                </a:p>
                <a:p>
                  <a:pPr algn="ctr"/>
                  <a:endParaRPr sz="912" dirty="0"/>
                </a:p>
              </p:txBody>
            </p:sp>
          </p:grpSp>
          <p:sp>
            <p:nvSpPr>
              <p:cNvPr id="684" name="Freeform 683"/>
              <p:cNvSpPr/>
              <p:nvPr/>
            </p:nvSpPr>
            <p:spPr>
              <a:xfrm>
                <a:off x="8113564" y="1240772"/>
                <a:ext cx="180768" cy="180838"/>
              </a:xfrm>
              <a:custGeom>
                <a:avLst/>
                <a:gdLst/>
                <a:ahLst/>
                <a:cxnLst/>
                <a:rect l="0" t="0" r="0" b="0"/>
                <a:pathLst>
                  <a:path w="180768" h="180838">
                    <a:moveTo>
                      <a:pt x="90385" y="0"/>
                    </a:moveTo>
                    <a:lnTo>
                      <a:pt x="122340" y="58451"/>
                    </a:lnTo>
                    <a:lnTo>
                      <a:pt x="180768" y="90419"/>
                    </a:lnTo>
                    <a:lnTo>
                      <a:pt x="122340" y="122387"/>
                    </a:lnTo>
                    <a:lnTo>
                      <a:pt x="90385" y="180838"/>
                    </a:lnTo>
                    <a:lnTo>
                      <a:pt x="58429" y="122387"/>
                    </a:lnTo>
                    <a:lnTo>
                      <a:pt x="0" y="90419"/>
                    </a:lnTo>
                    <a:lnTo>
                      <a:pt x="58429" y="58451"/>
                    </a:lnTo>
                    <a:lnTo>
                      <a:pt x="90385" y="0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</p:sp>
          <p:sp>
            <p:nvSpPr>
              <p:cNvPr id="685" name="Freeform 684"/>
              <p:cNvSpPr/>
              <p:nvPr/>
            </p:nvSpPr>
            <p:spPr>
              <a:xfrm>
                <a:off x="8475104" y="1578593"/>
                <a:ext cx="180768" cy="180838"/>
              </a:xfrm>
              <a:custGeom>
                <a:avLst/>
                <a:gdLst/>
                <a:ahLst/>
                <a:cxnLst/>
                <a:rect l="0" t="0" r="0" b="0"/>
                <a:pathLst>
                  <a:path w="180768" h="180838">
                    <a:moveTo>
                      <a:pt x="90385" y="0"/>
                    </a:moveTo>
                    <a:lnTo>
                      <a:pt x="122339" y="58451"/>
                    </a:lnTo>
                    <a:lnTo>
                      <a:pt x="180768" y="90419"/>
                    </a:lnTo>
                    <a:lnTo>
                      <a:pt x="122339" y="122387"/>
                    </a:lnTo>
                    <a:lnTo>
                      <a:pt x="90385" y="180838"/>
                    </a:lnTo>
                    <a:lnTo>
                      <a:pt x="58429" y="122387"/>
                    </a:lnTo>
                    <a:lnTo>
                      <a:pt x="0" y="90419"/>
                    </a:lnTo>
                    <a:lnTo>
                      <a:pt x="58429" y="58451"/>
                    </a:lnTo>
                    <a:lnTo>
                      <a:pt x="90385" y="0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</p:sp>
          <p:sp>
            <p:nvSpPr>
              <p:cNvPr id="686" name="Freeform 685"/>
              <p:cNvSpPr/>
              <p:nvPr/>
            </p:nvSpPr>
            <p:spPr>
              <a:xfrm>
                <a:off x="7435684" y="2054548"/>
                <a:ext cx="90385" cy="90419"/>
              </a:xfrm>
              <a:custGeom>
                <a:avLst/>
                <a:gdLst/>
                <a:ahLst/>
                <a:cxnLst/>
                <a:rect l="0" t="0" r="0" b="0"/>
                <a:pathLst>
                  <a:path w="90385" h="90419">
                    <a:moveTo>
                      <a:pt x="45192" y="0"/>
                    </a:moveTo>
                    <a:lnTo>
                      <a:pt x="61170" y="29226"/>
                    </a:lnTo>
                    <a:lnTo>
                      <a:pt x="90385" y="45210"/>
                    </a:lnTo>
                    <a:lnTo>
                      <a:pt x="61170" y="61194"/>
                    </a:lnTo>
                    <a:lnTo>
                      <a:pt x="45192" y="90419"/>
                    </a:lnTo>
                    <a:lnTo>
                      <a:pt x="29214" y="61194"/>
                    </a:lnTo>
                    <a:lnTo>
                      <a:pt x="0" y="45210"/>
                    </a:lnTo>
                    <a:lnTo>
                      <a:pt x="29214" y="29226"/>
                    </a:lnTo>
                    <a:lnTo>
                      <a:pt x="45192" y="0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</p:sp>
          <p:sp>
            <p:nvSpPr>
              <p:cNvPr id="687" name="Freeform 686"/>
              <p:cNvSpPr/>
              <p:nvPr/>
            </p:nvSpPr>
            <p:spPr>
              <a:xfrm>
                <a:off x="8328228" y="2314503"/>
                <a:ext cx="135576" cy="135629"/>
              </a:xfrm>
              <a:custGeom>
                <a:avLst/>
                <a:gdLst/>
                <a:ahLst/>
                <a:cxnLst/>
                <a:rect l="0" t="0" r="0" b="0"/>
                <a:pathLst>
                  <a:path w="135576" h="135629">
                    <a:moveTo>
                      <a:pt x="67788" y="0"/>
                    </a:moveTo>
                    <a:lnTo>
                      <a:pt x="91755" y="43839"/>
                    </a:lnTo>
                    <a:lnTo>
                      <a:pt x="135576" y="67814"/>
                    </a:lnTo>
                    <a:lnTo>
                      <a:pt x="91755" y="91791"/>
                    </a:lnTo>
                    <a:lnTo>
                      <a:pt x="67788" y="135629"/>
                    </a:lnTo>
                    <a:lnTo>
                      <a:pt x="43822" y="91791"/>
                    </a:lnTo>
                    <a:lnTo>
                      <a:pt x="0" y="67814"/>
                    </a:lnTo>
                    <a:lnTo>
                      <a:pt x="43822" y="43839"/>
                    </a:lnTo>
                    <a:lnTo>
                      <a:pt x="67788" y="0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</p:sp>
        </p:grpSp>
        <p:grpSp>
          <p:nvGrpSpPr>
            <p:cNvPr id="688" name="Shake Hands"/>
            <p:cNvGrpSpPr/>
            <p:nvPr/>
          </p:nvGrpSpPr>
          <p:grpSpPr>
            <a:xfrm>
              <a:off x="7141636" y="4295511"/>
              <a:ext cx="1322400" cy="2186368"/>
              <a:chOff x="7141636" y="4295511"/>
              <a:chExt cx="1322400" cy="2186368"/>
            </a:xfrm>
          </p:grpSpPr>
          <p:sp>
            <p:nvSpPr>
              <p:cNvPr id="689" name="Freeform 688"/>
              <p:cNvSpPr/>
              <p:nvPr/>
            </p:nvSpPr>
            <p:spPr>
              <a:xfrm>
                <a:off x="7301649" y="5603710"/>
                <a:ext cx="197054" cy="702992"/>
              </a:xfrm>
              <a:custGeom>
                <a:avLst/>
                <a:gdLst/>
                <a:ahLst/>
                <a:cxnLst/>
                <a:rect l="0" t="0" r="0" b="0"/>
                <a:pathLst>
                  <a:path w="197054" h="702992">
                    <a:moveTo>
                      <a:pt x="69448" y="19776"/>
                    </a:moveTo>
                    <a:lnTo>
                      <a:pt x="46654" y="180675"/>
                    </a:lnTo>
                    <a:cubicBezTo>
                      <a:pt x="46654" y="180675"/>
                      <a:pt x="55672" y="215831"/>
                      <a:pt x="0" y="302163"/>
                    </a:cubicBezTo>
                    <a:cubicBezTo>
                      <a:pt x="0" y="302163"/>
                      <a:pt x="5681" y="391616"/>
                      <a:pt x="23859" y="458524"/>
                    </a:cubicBezTo>
                    <a:cubicBezTo>
                      <a:pt x="42038" y="525437"/>
                      <a:pt x="28404" y="599154"/>
                      <a:pt x="28404" y="599154"/>
                    </a:cubicBezTo>
                    <a:cubicBezTo>
                      <a:pt x="28404" y="599154"/>
                      <a:pt x="98846" y="679670"/>
                      <a:pt x="151109" y="696682"/>
                    </a:cubicBezTo>
                    <a:cubicBezTo>
                      <a:pt x="203373" y="713691"/>
                      <a:pt x="189739" y="689877"/>
                      <a:pt x="189739" y="689877"/>
                    </a:cubicBezTo>
                    <a:cubicBezTo>
                      <a:pt x="189739" y="689877"/>
                      <a:pt x="140884" y="654723"/>
                      <a:pt x="121570" y="605958"/>
                    </a:cubicBezTo>
                    <a:cubicBezTo>
                      <a:pt x="121570" y="605958"/>
                      <a:pt x="121570" y="582142"/>
                      <a:pt x="112480" y="562861"/>
                    </a:cubicBezTo>
                    <a:cubicBezTo>
                      <a:pt x="112480" y="562861"/>
                      <a:pt x="105664" y="463063"/>
                      <a:pt x="112480" y="425638"/>
                    </a:cubicBezTo>
                    <a:cubicBezTo>
                      <a:pt x="119297" y="388213"/>
                      <a:pt x="124978" y="266865"/>
                      <a:pt x="124978" y="241915"/>
                    </a:cubicBezTo>
                    <a:cubicBezTo>
                      <a:pt x="124978" y="241915"/>
                      <a:pt x="151109" y="201088"/>
                      <a:pt x="151109" y="148920"/>
                    </a:cubicBezTo>
                    <a:cubicBezTo>
                      <a:pt x="151109" y="148920"/>
                      <a:pt x="169671" y="48524"/>
                      <a:pt x="197054" y="0"/>
                    </a:cubicBezTo>
                    <a:cubicBezTo>
                      <a:pt x="197054" y="0"/>
                      <a:pt x="124978" y="12602"/>
                      <a:pt x="104527" y="12602"/>
                    </a:cubicBezTo>
                    <a:cubicBezTo>
                      <a:pt x="84076" y="12602"/>
                      <a:pt x="69448" y="19634"/>
                      <a:pt x="69448" y="19776"/>
                    </a:cubicBezTo>
                    <a:close/>
                  </a:path>
                </a:pathLst>
              </a:custGeom>
              <a:solidFill>
                <a:srgbClr val="FED1B6"/>
              </a:solidFill>
              <a:ln w="7600" cap="flat">
                <a:noFill/>
                <a:bevel/>
              </a:ln>
            </p:spPr>
          </p:sp>
          <p:sp>
            <p:nvSpPr>
              <p:cNvPr id="690" name="Freeform 689"/>
              <p:cNvSpPr/>
              <p:nvPr/>
            </p:nvSpPr>
            <p:spPr>
              <a:xfrm>
                <a:off x="7173405" y="5538428"/>
                <a:ext cx="200463" cy="822920"/>
              </a:xfrm>
              <a:custGeom>
                <a:avLst/>
                <a:gdLst/>
                <a:ahLst/>
                <a:cxnLst/>
                <a:rect l="0" t="0" r="0" b="0"/>
                <a:pathLst>
                  <a:path w="200463" h="822920">
                    <a:moveTo>
                      <a:pt x="33488" y="81518"/>
                    </a:moveTo>
                    <a:cubicBezTo>
                      <a:pt x="33488" y="81518"/>
                      <a:pt x="58939" y="200591"/>
                      <a:pt x="40760" y="257294"/>
                    </a:cubicBezTo>
                    <a:cubicBezTo>
                      <a:pt x="22581" y="313999"/>
                      <a:pt x="-3551" y="359363"/>
                      <a:pt x="0" y="441016"/>
                    </a:cubicBezTo>
                    <a:cubicBezTo>
                      <a:pt x="3266" y="522670"/>
                      <a:pt x="31670" y="640615"/>
                      <a:pt x="27126" y="661029"/>
                    </a:cubicBezTo>
                    <a:cubicBezTo>
                      <a:pt x="22581" y="681443"/>
                      <a:pt x="15764" y="700720"/>
                      <a:pt x="15764" y="700720"/>
                    </a:cubicBezTo>
                    <a:cubicBezTo>
                      <a:pt x="15764" y="700720"/>
                      <a:pt x="21445" y="758558"/>
                      <a:pt x="57802" y="790316"/>
                    </a:cubicBezTo>
                    <a:cubicBezTo>
                      <a:pt x="94160" y="822920"/>
                      <a:pt x="132789" y="831136"/>
                      <a:pt x="153382" y="815267"/>
                    </a:cubicBezTo>
                    <a:cubicBezTo>
                      <a:pt x="153382" y="815267"/>
                      <a:pt x="166874" y="810730"/>
                      <a:pt x="145288" y="783507"/>
                    </a:cubicBezTo>
                    <a:cubicBezTo>
                      <a:pt x="123700" y="756292"/>
                      <a:pt x="97568" y="705258"/>
                      <a:pt x="97568" y="603191"/>
                    </a:cubicBezTo>
                    <a:cubicBezTo>
                      <a:pt x="97568" y="501123"/>
                      <a:pt x="127108" y="370701"/>
                      <a:pt x="128245" y="367300"/>
                    </a:cubicBezTo>
                    <a:cubicBezTo>
                      <a:pt x="129381" y="363897"/>
                      <a:pt x="174899" y="304926"/>
                      <a:pt x="174899" y="245953"/>
                    </a:cubicBezTo>
                    <a:lnTo>
                      <a:pt x="200463" y="82153"/>
                    </a:lnTo>
                    <a:cubicBezTo>
                      <a:pt x="200463" y="82153"/>
                      <a:pt x="95297" y="81220"/>
                      <a:pt x="81664" y="73353"/>
                    </a:cubicBezTo>
                    <a:cubicBezTo>
                      <a:pt x="81664" y="73353"/>
                      <a:pt x="70300" y="58831"/>
                      <a:pt x="66892" y="0"/>
                    </a:cubicBezTo>
                    <a:cubicBezTo>
                      <a:pt x="66892" y="0"/>
                      <a:pt x="58939" y="70171"/>
                      <a:pt x="49849" y="79244"/>
                    </a:cubicBezTo>
                    <a:cubicBezTo>
                      <a:pt x="40760" y="88317"/>
                      <a:pt x="42578" y="86054"/>
                      <a:pt x="33488" y="81518"/>
                    </a:cubicBezTo>
                    <a:close/>
                  </a:path>
                </a:pathLst>
              </a:custGeom>
              <a:solidFill>
                <a:srgbClr val="FED1B6"/>
              </a:solidFill>
              <a:ln w="7600" cap="flat">
                <a:noFill/>
                <a:bevel/>
              </a:ln>
            </p:spPr>
          </p:sp>
          <p:sp>
            <p:nvSpPr>
              <p:cNvPr id="691" name="Freeform 690"/>
              <p:cNvSpPr/>
              <p:nvPr/>
            </p:nvSpPr>
            <p:spPr>
              <a:xfrm>
                <a:off x="7729245" y="5124598"/>
                <a:ext cx="76691" cy="130136"/>
              </a:xfrm>
              <a:custGeom>
                <a:avLst/>
                <a:gdLst/>
                <a:ahLst/>
                <a:cxnLst/>
                <a:rect l="0" t="0" r="0" b="0"/>
                <a:pathLst>
                  <a:path w="76691" h="130136">
                    <a:moveTo>
                      <a:pt x="7669" y="5986"/>
                    </a:moveTo>
                    <a:cubicBezTo>
                      <a:pt x="10282" y="5986"/>
                      <a:pt x="71181" y="-35412"/>
                      <a:pt x="76691" y="97956"/>
                    </a:cubicBezTo>
                    <a:cubicBezTo>
                      <a:pt x="76691" y="97956"/>
                      <a:pt x="60274" y="137877"/>
                      <a:pt x="33006" y="128804"/>
                    </a:cubicBezTo>
                    <a:cubicBezTo>
                      <a:pt x="33006" y="128804"/>
                      <a:pt x="-19567" y="24703"/>
                      <a:pt x="7669" y="5986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692" name="Freeform 691"/>
              <p:cNvSpPr/>
              <p:nvPr/>
            </p:nvSpPr>
            <p:spPr>
              <a:xfrm>
                <a:off x="7642287" y="5126983"/>
                <a:ext cx="161051" cy="83355"/>
              </a:xfrm>
              <a:custGeom>
                <a:avLst/>
                <a:gdLst/>
                <a:ahLst/>
                <a:cxnLst/>
                <a:rect l="0" t="0" r="0" b="0"/>
                <a:pathLst>
                  <a:path w="161051" h="83355">
                    <a:moveTo>
                      <a:pt x="160867" y="66103"/>
                    </a:moveTo>
                    <a:lnTo>
                      <a:pt x="133599" y="83355"/>
                    </a:lnTo>
                    <a:lnTo>
                      <a:pt x="99059" y="57030"/>
                    </a:lnTo>
                    <a:cubicBezTo>
                      <a:pt x="99059" y="57030"/>
                      <a:pt x="78154" y="43421"/>
                      <a:pt x="78154" y="32534"/>
                    </a:cubicBezTo>
                    <a:cubicBezTo>
                      <a:pt x="78154" y="21647"/>
                      <a:pt x="74518" y="5316"/>
                      <a:pt x="0" y="32534"/>
                    </a:cubicBezTo>
                    <a:cubicBezTo>
                      <a:pt x="0" y="32534"/>
                      <a:pt x="0" y="22554"/>
                      <a:pt x="57248" y="9853"/>
                    </a:cubicBezTo>
                    <a:cubicBezTo>
                      <a:pt x="57248" y="9853"/>
                      <a:pt x="94514" y="8945"/>
                      <a:pt x="101786" y="14389"/>
                    </a:cubicBezTo>
                    <a:lnTo>
                      <a:pt x="125418" y="-128"/>
                    </a:lnTo>
                    <a:cubicBezTo>
                      <a:pt x="125418" y="-128"/>
                      <a:pt x="164503" y="27998"/>
                      <a:pt x="160867" y="66103"/>
                    </a:cubicBezTo>
                    <a:close/>
                  </a:path>
                </a:pathLst>
              </a:custGeom>
              <a:solidFill>
                <a:srgbClr val="FEC6A5"/>
              </a:solidFill>
              <a:ln w="7600" cap="flat">
                <a:noFill/>
                <a:bevel/>
              </a:ln>
            </p:spPr>
          </p:sp>
          <p:sp>
            <p:nvSpPr>
              <p:cNvPr id="693" name="Freeform 692"/>
              <p:cNvSpPr/>
              <p:nvPr/>
            </p:nvSpPr>
            <p:spPr>
              <a:xfrm>
                <a:off x="7515105" y="5379378"/>
                <a:ext cx="71792" cy="123118"/>
              </a:xfrm>
              <a:custGeom>
                <a:avLst/>
                <a:gdLst/>
                <a:ahLst/>
                <a:cxnLst/>
                <a:rect l="0" t="0" r="0" b="0"/>
                <a:pathLst>
                  <a:path w="71792" h="123118">
                    <a:moveTo>
                      <a:pt x="-85" y="4253"/>
                    </a:moveTo>
                    <a:cubicBezTo>
                      <a:pt x="-85" y="4253"/>
                      <a:pt x="-540" y="28267"/>
                      <a:pt x="5368" y="34164"/>
                    </a:cubicBezTo>
                    <a:cubicBezTo>
                      <a:pt x="11276" y="40061"/>
                      <a:pt x="9914" y="64553"/>
                      <a:pt x="824" y="73626"/>
                    </a:cubicBezTo>
                    <a:cubicBezTo>
                      <a:pt x="824" y="73626"/>
                      <a:pt x="3550" y="105838"/>
                      <a:pt x="8095" y="123118"/>
                    </a:cubicBezTo>
                    <a:cubicBezTo>
                      <a:pt x="8095" y="123118"/>
                      <a:pt x="47179" y="115818"/>
                      <a:pt x="58086" y="96765"/>
                    </a:cubicBezTo>
                    <a:cubicBezTo>
                      <a:pt x="68993" y="77713"/>
                      <a:pt x="71792" y="36886"/>
                      <a:pt x="71792" y="36886"/>
                    </a:cubicBezTo>
                    <a:cubicBezTo>
                      <a:pt x="71792" y="36886"/>
                      <a:pt x="47179" y="3738"/>
                      <a:pt x="47179" y="138"/>
                    </a:cubicBezTo>
                    <a:cubicBezTo>
                      <a:pt x="47179" y="138"/>
                      <a:pt x="14457" y="-1163"/>
                      <a:pt x="-85" y="4253"/>
                    </a:cubicBezTo>
                    <a:close/>
                  </a:path>
                </a:pathLst>
              </a:custGeom>
              <a:solidFill>
                <a:srgbClr val="FED1B6"/>
              </a:solidFill>
              <a:ln w="7600" cap="flat">
                <a:noFill/>
                <a:bevel/>
              </a:ln>
            </p:spPr>
          </p:sp>
          <p:sp>
            <p:nvSpPr>
              <p:cNvPr id="694" name="Freeform 693"/>
              <p:cNvSpPr/>
              <p:nvPr/>
            </p:nvSpPr>
            <p:spPr>
              <a:xfrm>
                <a:off x="7182352" y="5524834"/>
                <a:ext cx="329348" cy="101005"/>
              </a:xfrm>
              <a:custGeom>
                <a:avLst/>
                <a:gdLst/>
                <a:ahLst/>
                <a:cxnLst/>
                <a:rect l="0" t="0" r="0" b="0"/>
                <a:pathLst>
                  <a:path w="329348" h="101005">
                    <a:moveTo>
                      <a:pt x="3409" y="-142"/>
                    </a:moveTo>
                    <a:cubicBezTo>
                      <a:pt x="3409" y="-142"/>
                      <a:pt x="0" y="92853"/>
                      <a:pt x="0" y="96256"/>
                    </a:cubicBezTo>
                    <a:cubicBezTo>
                      <a:pt x="0" y="99658"/>
                      <a:pt x="29540" y="105328"/>
                      <a:pt x="40902" y="96256"/>
                    </a:cubicBezTo>
                    <a:cubicBezTo>
                      <a:pt x="52264" y="87183"/>
                      <a:pt x="57945" y="13467"/>
                      <a:pt x="57945" y="13467"/>
                    </a:cubicBezTo>
                    <a:cubicBezTo>
                      <a:pt x="57945" y="13467"/>
                      <a:pt x="63626" y="89451"/>
                      <a:pt x="72715" y="92853"/>
                    </a:cubicBezTo>
                    <a:cubicBezTo>
                      <a:pt x="81804" y="96256"/>
                      <a:pt x="198830" y="104194"/>
                      <a:pt x="227234" y="96256"/>
                    </a:cubicBezTo>
                    <a:cubicBezTo>
                      <a:pt x="255639" y="88317"/>
                      <a:pt x="310175" y="83781"/>
                      <a:pt x="322672" y="83781"/>
                    </a:cubicBezTo>
                    <a:cubicBezTo>
                      <a:pt x="335171" y="83781"/>
                      <a:pt x="326308" y="39778"/>
                      <a:pt x="324490" y="8477"/>
                    </a:cubicBezTo>
                    <a:lnTo>
                      <a:pt x="3409" y="-142"/>
                    </a:lnTo>
                    <a:close/>
                  </a:path>
                </a:pathLst>
              </a:custGeom>
              <a:solidFill>
                <a:srgbClr val="727B77"/>
              </a:solidFill>
              <a:ln w="7600" cap="flat">
                <a:noFill/>
                <a:bevel/>
              </a:ln>
            </p:spPr>
          </p:sp>
          <p:sp>
            <p:nvSpPr>
              <p:cNvPr id="695" name="Freeform 694"/>
              <p:cNvSpPr/>
              <p:nvPr/>
            </p:nvSpPr>
            <p:spPr>
              <a:xfrm>
                <a:off x="7736869" y="4635136"/>
                <a:ext cx="726223" cy="887140"/>
              </a:xfrm>
              <a:custGeom>
                <a:avLst/>
                <a:gdLst/>
                <a:ahLst/>
                <a:cxnLst/>
                <a:rect l="0" t="0" r="0" b="0"/>
                <a:pathLst>
                  <a:path w="726223" h="887140">
                    <a:moveTo>
                      <a:pt x="361727" y="47206"/>
                    </a:moveTo>
                    <a:cubicBezTo>
                      <a:pt x="361727" y="47206"/>
                      <a:pt x="283517" y="80719"/>
                      <a:pt x="272609" y="98864"/>
                    </a:cubicBezTo>
                    <a:cubicBezTo>
                      <a:pt x="261702" y="117010"/>
                      <a:pt x="254431" y="130618"/>
                      <a:pt x="258975" y="149671"/>
                    </a:cubicBezTo>
                    <a:cubicBezTo>
                      <a:pt x="263520" y="168725"/>
                      <a:pt x="249886" y="152393"/>
                      <a:pt x="249886" y="207751"/>
                    </a:cubicBezTo>
                    <a:cubicBezTo>
                      <a:pt x="249886" y="207751"/>
                      <a:pt x="214437" y="251286"/>
                      <a:pt x="219849" y="282176"/>
                    </a:cubicBezTo>
                    <a:cubicBezTo>
                      <a:pt x="219849" y="282176"/>
                      <a:pt x="208984" y="298463"/>
                      <a:pt x="208984" y="316609"/>
                    </a:cubicBezTo>
                    <a:cubicBezTo>
                      <a:pt x="208984" y="334754"/>
                      <a:pt x="183533" y="323868"/>
                      <a:pt x="173535" y="339291"/>
                    </a:cubicBezTo>
                    <a:cubicBezTo>
                      <a:pt x="163538" y="354713"/>
                      <a:pt x="178080" y="354713"/>
                      <a:pt x="164446" y="365600"/>
                    </a:cubicBezTo>
                    <a:cubicBezTo>
                      <a:pt x="150812" y="376487"/>
                      <a:pt x="133543" y="371044"/>
                      <a:pt x="119908" y="400984"/>
                    </a:cubicBezTo>
                    <a:cubicBezTo>
                      <a:pt x="106274" y="430924"/>
                      <a:pt x="95367" y="424576"/>
                      <a:pt x="79915" y="438185"/>
                    </a:cubicBezTo>
                    <a:cubicBezTo>
                      <a:pt x="64464" y="451793"/>
                      <a:pt x="13562" y="481734"/>
                      <a:pt x="0" y="495455"/>
                    </a:cubicBezTo>
                    <a:cubicBezTo>
                      <a:pt x="0" y="495455"/>
                      <a:pt x="19015" y="493069"/>
                      <a:pt x="33558" y="523009"/>
                    </a:cubicBezTo>
                    <a:cubicBezTo>
                      <a:pt x="45389" y="547366"/>
                      <a:pt x="48385" y="561258"/>
                      <a:pt x="50828" y="581982"/>
                    </a:cubicBezTo>
                    <a:cubicBezTo>
                      <a:pt x="52646" y="597406"/>
                      <a:pt x="50829" y="628711"/>
                      <a:pt x="37196" y="622359"/>
                    </a:cubicBezTo>
                    <a:cubicBezTo>
                      <a:pt x="23562" y="616007"/>
                      <a:pt x="23562" y="614194"/>
                      <a:pt x="23562" y="614194"/>
                    </a:cubicBezTo>
                    <a:cubicBezTo>
                      <a:pt x="23562" y="614194"/>
                      <a:pt x="33560" y="637781"/>
                      <a:pt x="59919" y="622359"/>
                    </a:cubicBezTo>
                    <a:cubicBezTo>
                      <a:pt x="86278" y="606938"/>
                      <a:pt x="238069" y="491713"/>
                      <a:pt x="242615" y="487177"/>
                    </a:cubicBezTo>
                    <a:cubicBezTo>
                      <a:pt x="247160" y="482638"/>
                      <a:pt x="258066" y="478331"/>
                      <a:pt x="258066" y="495455"/>
                    </a:cubicBezTo>
                    <a:cubicBezTo>
                      <a:pt x="258066" y="495455"/>
                      <a:pt x="260793" y="540705"/>
                      <a:pt x="260793" y="557944"/>
                    </a:cubicBezTo>
                    <a:cubicBezTo>
                      <a:pt x="260793" y="575180"/>
                      <a:pt x="248977" y="593327"/>
                      <a:pt x="248977" y="608751"/>
                    </a:cubicBezTo>
                    <a:cubicBezTo>
                      <a:pt x="248977" y="624173"/>
                      <a:pt x="266247" y="624173"/>
                      <a:pt x="263520" y="638690"/>
                    </a:cubicBezTo>
                    <a:cubicBezTo>
                      <a:pt x="260793" y="653208"/>
                      <a:pt x="248977" y="655929"/>
                      <a:pt x="248977" y="686775"/>
                    </a:cubicBezTo>
                    <a:cubicBezTo>
                      <a:pt x="248977" y="717623"/>
                      <a:pt x="243523" y="846458"/>
                      <a:pt x="246250" y="852804"/>
                    </a:cubicBezTo>
                    <a:cubicBezTo>
                      <a:pt x="248977" y="859157"/>
                      <a:pt x="270791" y="855524"/>
                      <a:pt x="273519" y="852804"/>
                    </a:cubicBezTo>
                    <a:cubicBezTo>
                      <a:pt x="276246" y="850083"/>
                      <a:pt x="277154" y="863694"/>
                      <a:pt x="277154" y="863694"/>
                    </a:cubicBezTo>
                    <a:cubicBezTo>
                      <a:pt x="277154" y="863694"/>
                      <a:pt x="393498" y="877298"/>
                      <a:pt x="432580" y="873673"/>
                    </a:cubicBezTo>
                    <a:cubicBezTo>
                      <a:pt x="471665" y="870048"/>
                      <a:pt x="625276" y="879115"/>
                      <a:pt x="635273" y="883652"/>
                    </a:cubicBezTo>
                    <a:cubicBezTo>
                      <a:pt x="645273" y="887140"/>
                      <a:pt x="680722" y="889101"/>
                      <a:pt x="680722" y="883652"/>
                    </a:cubicBezTo>
                    <a:cubicBezTo>
                      <a:pt x="680722" y="878210"/>
                      <a:pt x="658904" y="690404"/>
                      <a:pt x="651634" y="666816"/>
                    </a:cubicBezTo>
                    <a:cubicBezTo>
                      <a:pt x="644364" y="643226"/>
                      <a:pt x="692536" y="540705"/>
                      <a:pt x="698106" y="413688"/>
                    </a:cubicBezTo>
                    <a:cubicBezTo>
                      <a:pt x="698106" y="413688"/>
                      <a:pt x="703443" y="376487"/>
                      <a:pt x="712533" y="346548"/>
                    </a:cubicBezTo>
                    <a:cubicBezTo>
                      <a:pt x="721624" y="316609"/>
                      <a:pt x="737981" y="173260"/>
                      <a:pt x="712533" y="107029"/>
                    </a:cubicBezTo>
                    <a:cubicBezTo>
                      <a:pt x="712533" y="107029"/>
                      <a:pt x="697451" y="55315"/>
                      <a:pt x="557291" y="0"/>
                    </a:cubicBezTo>
                    <a:lnTo>
                      <a:pt x="361727" y="47206"/>
                    </a:lnTo>
                    <a:close/>
                  </a:path>
                </a:pathLst>
              </a:custGeom>
              <a:solidFill>
                <a:srgbClr val="1F2B34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696" name="Freeform 695"/>
              <p:cNvSpPr/>
              <p:nvPr/>
            </p:nvSpPr>
            <p:spPr>
              <a:xfrm>
                <a:off x="8038739" y="4589005"/>
                <a:ext cx="255424" cy="582427"/>
              </a:xfrm>
              <a:custGeom>
                <a:avLst/>
                <a:gdLst/>
                <a:ahLst/>
                <a:cxnLst/>
                <a:rect l="0" t="0" r="0" b="0"/>
                <a:pathLst>
                  <a:path w="255424" h="582427">
                    <a:moveTo>
                      <a:pt x="228156" y="0"/>
                    </a:moveTo>
                    <a:cubicBezTo>
                      <a:pt x="228156" y="0"/>
                      <a:pt x="251604" y="33413"/>
                      <a:pt x="255424" y="46115"/>
                    </a:cubicBezTo>
                    <a:cubicBezTo>
                      <a:pt x="258875" y="58817"/>
                      <a:pt x="221609" y="125955"/>
                      <a:pt x="202522" y="148637"/>
                    </a:cubicBezTo>
                    <a:lnTo>
                      <a:pt x="226154" y="160431"/>
                    </a:lnTo>
                    <a:cubicBezTo>
                      <a:pt x="226154" y="160431"/>
                      <a:pt x="229789" y="160431"/>
                      <a:pt x="212520" y="179484"/>
                    </a:cubicBezTo>
                    <a:cubicBezTo>
                      <a:pt x="195250" y="198537"/>
                      <a:pt x="77997" y="389971"/>
                      <a:pt x="45276" y="461646"/>
                    </a:cubicBezTo>
                    <a:cubicBezTo>
                      <a:pt x="12555" y="533320"/>
                      <a:pt x="0" y="582427"/>
                      <a:pt x="0" y="582427"/>
                    </a:cubicBezTo>
                    <a:cubicBezTo>
                      <a:pt x="0" y="582427"/>
                      <a:pt x="39822" y="325555"/>
                      <a:pt x="45276" y="316482"/>
                    </a:cubicBezTo>
                    <a:cubicBezTo>
                      <a:pt x="50730" y="307409"/>
                      <a:pt x="206526" y="13453"/>
                      <a:pt x="228156" y="0"/>
                    </a:cubicBezTo>
                    <a:close/>
                  </a:path>
                </a:pathLst>
              </a:custGeom>
              <a:solidFill>
                <a:srgbClr val="29353E"/>
              </a:solidFill>
              <a:ln w="7600" cap="flat">
                <a:noFill/>
                <a:bevel/>
              </a:ln>
            </p:spPr>
          </p:sp>
          <p:sp>
            <p:nvSpPr>
              <p:cNvPr id="697" name="Freeform 696"/>
              <p:cNvSpPr/>
              <p:nvPr/>
            </p:nvSpPr>
            <p:spPr>
              <a:xfrm>
                <a:off x="8038738" y="4682357"/>
                <a:ext cx="59862" cy="489075"/>
              </a:xfrm>
              <a:custGeom>
                <a:avLst/>
                <a:gdLst/>
                <a:ahLst/>
                <a:cxnLst/>
                <a:rect l="0" t="0" r="0" b="0"/>
                <a:pathLst>
                  <a:path w="59862" h="489075">
                    <a:moveTo>
                      <a:pt x="59862" y="0"/>
                    </a:moveTo>
                    <a:cubicBezTo>
                      <a:pt x="59862" y="0"/>
                      <a:pt x="38204" y="77061"/>
                      <a:pt x="45376" y="226038"/>
                    </a:cubicBezTo>
                    <a:cubicBezTo>
                      <a:pt x="45376" y="226038"/>
                      <a:pt x="9260" y="433845"/>
                      <a:pt x="0" y="489075"/>
                    </a:cubicBezTo>
                    <a:cubicBezTo>
                      <a:pt x="0" y="489075"/>
                      <a:pt x="0" y="233112"/>
                      <a:pt x="0" y="203172"/>
                    </a:cubicBezTo>
                    <a:cubicBezTo>
                      <a:pt x="0" y="173232"/>
                      <a:pt x="3465" y="72525"/>
                      <a:pt x="3465" y="72525"/>
                    </a:cubicBezTo>
                    <a:lnTo>
                      <a:pt x="27098" y="67081"/>
                    </a:lnTo>
                    <a:cubicBezTo>
                      <a:pt x="27098" y="67081"/>
                      <a:pt x="38005" y="17181"/>
                      <a:pt x="59862" y="0"/>
                    </a:cubicBezTo>
                    <a:close/>
                  </a:path>
                </a:pathLst>
              </a:custGeom>
              <a:solidFill>
                <a:srgbClr val="38434B"/>
              </a:solidFill>
              <a:ln w="7600" cap="flat">
                <a:noFill/>
                <a:bevel/>
              </a:ln>
            </p:spPr>
          </p:sp>
          <p:sp>
            <p:nvSpPr>
              <p:cNvPr id="698" name="Freeform 697"/>
              <p:cNvSpPr/>
              <p:nvPr/>
            </p:nvSpPr>
            <p:spPr>
              <a:xfrm>
                <a:off x="8020841" y="4295205"/>
                <a:ext cx="274194" cy="252849"/>
              </a:xfrm>
              <a:custGeom>
                <a:avLst/>
                <a:gdLst/>
                <a:ahLst/>
                <a:cxnLst/>
                <a:rect l="0" t="0" r="0" b="0"/>
                <a:pathLst>
                  <a:path w="274194" h="252849">
                    <a:moveTo>
                      <a:pt x="26132" y="79517"/>
                    </a:moveTo>
                    <a:cubicBezTo>
                      <a:pt x="26132" y="79517"/>
                      <a:pt x="11362" y="64773"/>
                      <a:pt x="2272" y="68175"/>
                    </a:cubicBezTo>
                    <a:cubicBezTo>
                      <a:pt x="-6817" y="71578"/>
                      <a:pt x="6817" y="39823"/>
                      <a:pt x="57945" y="21677"/>
                    </a:cubicBezTo>
                    <a:cubicBezTo>
                      <a:pt x="109072" y="3532"/>
                      <a:pt x="103391" y="3532"/>
                      <a:pt x="127251" y="0"/>
                    </a:cubicBezTo>
                    <a:cubicBezTo>
                      <a:pt x="151110" y="-3273"/>
                      <a:pt x="168146" y="0"/>
                      <a:pt x="192111" y="7969"/>
                    </a:cubicBezTo>
                    <a:cubicBezTo>
                      <a:pt x="220372" y="17239"/>
                      <a:pt x="225729" y="25129"/>
                      <a:pt x="238971" y="35409"/>
                    </a:cubicBezTo>
                    <a:cubicBezTo>
                      <a:pt x="256403" y="48943"/>
                      <a:pt x="275787" y="95499"/>
                      <a:pt x="273817" y="131684"/>
                    </a:cubicBezTo>
                    <a:cubicBezTo>
                      <a:pt x="271898" y="166879"/>
                      <a:pt x="277224" y="157768"/>
                      <a:pt x="265863" y="189523"/>
                    </a:cubicBezTo>
                    <a:cubicBezTo>
                      <a:pt x="254501" y="221277"/>
                      <a:pt x="256774" y="239422"/>
                      <a:pt x="232914" y="250764"/>
                    </a:cubicBezTo>
                    <a:cubicBezTo>
                      <a:pt x="209055" y="262106"/>
                      <a:pt x="189740" y="215606"/>
                      <a:pt x="189740" y="215606"/>
                    </a:cubicBezTo>
                    <a:cubicBezTo>
                      <a:pt x="189740" y="215606"/>
                      <a:pt x="126114" y="198594"/>
                      <a:pt x="123842" y="199730"/>
                    </a:cubicBezTo>
                    <a:cubicBezTo>
                      <a:pt x="121570" y="200863"/>
                      <a:pt x="89189" y="107302"/>
                      <a:pt x="89189" y="107302"/>
                    </a:cubicBezTo>
                    <a:lnTo>
                      <a:pt x="26132" y="79517"/>
                    </a:lnTo>
                    <a:close/>
                  </a:path>
                </a:pathLst>
              </a:custGeom>
              <a:solidFill>
                <a:srgbClr val="624A41"/>
              </a:solidFill>
              <a:ln w="7600" cap="flat">
                <a:noFill/>
                <a:bevel/>
              </a:ln>
            </p:spPr>
          </p:sp>
          <p:sp>
            <p:nvSpPr>
              <p:cNvPr id="699" name="Freeform 698"/>
              <p:cNvSpPr/>
              <p:nvPr/>
            </p:nvSpPr>
            <p:spPr>
              <a:xfrm>
                <a:off x="8005505" y="4346258"/>
                <a:ext cx="247866" cy="317194"/>
              </a:xfrm>
              <a:custGeom>
                <a:avLst/>
                <a:gdLst/>
                <a:ahLst/>
                <a:cxnLst/>
                <a:rect l="0" t="0" r="0" b="0"/>
                <a:pathLst>
                  <a:path w="247866" h="317194">
                    <a:moveTo>
                      <a:pt x="52832" y="17121"/>
                    </a:moveTo>
                    <a:cubicBezTo>
                      <a:pt x="52832" y="17121"/>
                      <a:pt x="38062" y="42071"/>
                      <a:pt x="34653" y="48875"/>
                    </a:cubicBezTo>
                    <a:cubicBezTo>
                      <a:pt x="31245" y="55679"/>
                      <a:pt x="32381" y="63618"/>
                      <a:pt x="27836" y="73825"/>
                    </a:cubicBezTo>
                    <a:cubicBezTo>
                      <a:pt x="23291" y="84031"/>
                      <a:pt x="23291" y="85166"/>
                      <a:pt x="27836" y="99909"/>
                    </a:cubicBezTo>
                    <a:cubicBezTo>
                      <a:pt x="32381" y="114651"/>
                      <a:pt x="14202" y="140735"/>
                      <a:pt x="5112" y="149809"/>
                    </a:cubicBezTo>
                    <a:cubicBezTo>
                      <a:pt x="-3977" y="158597"/>
                      <a:pt x="-2840" y="173624"/>
                      <a:pt x="14202" y="173624"/>
                    </a:cubicBezTo>
                    <a:cubicBezTo>
                      <a:pt x="31245" y="173624"/>
                      <a:pt x="34653" y="186099"/>
                      <a:pt x="34653" y="186099"/>
                    </a:cubicBezTo>
                    <a:cubicBezTo>
                      <a:pt x="34653" y="186099"/>
                      <a:pt x="35789" y="194604"/>
                      <a:pt x="49991" y="194604"/>
                    </a:cubicBezTo>
                    <a:cubicBezTo>
                      <a:pt x="64194" y="194604"/>
                      <a:pt x="42606" y="207646"/>
                      <a:pt x="42606" y="207646"/>
                    </a:cubicBezTo>
                    <a:cubicBezTo>
                      <a:pt x="42606" y="207646"/>
                      <a:pt x="42606" y="218987"/>
                      <a:pt x="49991" y="218987"/>
                    </a:cubicBezTo>
                    <a:cubicBezTo>
                      <a:pt x="57377" y="218987"/>
                      <a:pt x="40334" y="237133"/>
                      <a:pt x="42606" y="246206"/>
                    </a:cubicBezTo>
                    <a:cubicBezTo>
                      <a:pt x="44879" y="255278"/>
                      <a:pt x="49423" y="272289"/>
                      <a:pt x="80099" y="265485"/>
                    </a:cubicBezTo>
                    <a:cubicBezTo>
                      <a:pt x="110777" y="258680"/>
                      <a:pt x="119298" y="268887"/>
                      <a:pt x="119298" y="278527"/>
                    </a:cubicBezTo>
                    <a:cubicBezTo>
                      <a:pt x="119298" y="288167"/>
                      <a:pt x="119298" y="298374"/>
                      <a:pt x="119298" y="298374"/>
                    </a:cubicBezTo>
                    <a:cubicBezTo>
                      <a:pt x="119298" y="298374"/>
                      <a:pt x="134068" y="317194"/>
                      <a:pt x="137761" y="317194"/>
                    </a:cubicBezTo>
                    <a:cubicBezTo>
                      <a:pt x="141453" y="316519"/>
                      <a:pt x="176674" y="275692"/>
                      <a:pt x="202807" y="260949"/>
                    </a:cubicBezTo>
                    <a:cubicBezTo>
                      <a:pt x="228939" y="246206"/>
                      <a:pt x="242005" y="235431"/>
                      <a:pt x="245982" y="224658"/>
                    </a:cubicBezTo>
                    <a:cubicBezTo>
                      <a:pt x="249955" y="213885"/>
                      <a:pt x="245982" y="203110"/>
                      <a:pt x="245982" y="204245"/>
                    </a:cubicBezTo>
                    <a:cubicBezTo>
                      <a:pt x="245982" y="204245"/>
                      <a:pt x="226666" y="187234"/>
                      <a:pt x="223258" y="167032"/>
                    </a:cubicBezTo>
                    <a:cubicBezTo>
                      <a:pt x="219849" y="146406"/>
                      <a:pt x="225530" y="139601"/>
                      <a:pt x="228939" y="131663"/>
                    </a:cubicBezTo>
                    <a:cubicBezTo>
                      <a:pt x="232347" y="123724"/>
                      <a:pt x="220985" y="80629"/>
                      <a:pt x="197125" y="91971"/>
                    </a:cubicBezTo>
                    <a:cubicBezTo>
                      <a:pt x="173266" y="103311"/>
                      <a:pt x="169858" y="129395"/>
                      <a:pt x="167585" y="139601"/>
                    </a:cubicBezTo>
                    <a:cubicBezTo>
                      <a:pt x="165313" y="149809"/>
                      <a:pt x="170425" y="152077"/>
                      <a:pt x="144861" y="131663"/>
                    </a:cubicBezTo>
                    <a:cubicBezTo>
                      <a:pt x="144861" y="131663"/>
                      <a:pt x="127819" y="99909"/>
                      <a:pt x="142589" y="79494"/>
                    </a:cubicBezTo>
                    <a:cubicBezTo>
                      <a:pt x="157360" y="59082"/>
                      <a:pt x="144861" y="30729"/>
                      <a:pt x="144861" y="21657"/>
                    </a:cubicBezTo>
                    <a:cubicBezTo>
                      <a:pt x="144861" y="12584"/>
                      <a:pt x="132280" y="1217"/>
                      <a:pt x="108504" y="0"/>
                    </a:cubicBezTo>
                    <a:cubicBezTo>
                      <a:pt x="86724" y="-1692"/>
                      <a:pt x="52832" y="17121"/>
                      <a:pt x="52832" y="17121"/>
                    </a:cubicBezTo>
                    <a:close/>
                  </a:path>
                </a:pathLst>
              </a:custGeom>
              <a:solidFill>
                <a:srgbClr val="FED1B6"/>
              </a:solidFill>
              <a:ln w="7600" cap="flat">
                <a:noFill/>
                <a:bevel/>
              </a:ln>
            </p:spPr>
          </p:sp>
          <p:sp>
            <p:nvSpPr>
              <p:cNvPr id="700" name="Freeform 699"/>
              <p:cNvSpPr/>
              <p:nvPr/>
            </p:nvSpPr>
            <p:spPr>
              <a:xfrm>
                <a:off x="8082195" y="4550507"/>
                <a:ext cx="184700" cy="359574"/>
              </a:xfrm>
              <a:custGeom>
                <a:avLst/>
                <a:gdLst/>
                <a:ahLst/>
                <a:cxnLst/>
                <a:rect l="0" t="0" r="0" b="0"/>
                <a:pathLst>
                  <a:path w="184700" h="359574">
                    <a:moveTo>
                      <a:pt x="169290" y="0"/>
                    </a:moveTo>
                    <a:cubicBezTo>
                      <a:pt x="169290" y="0"/>
                      <a:pt x="171790" y="14743"/>
                      <a:pt x="184700" y="38332"/>
                    </a:cubicBezTo>
                    <a:cubicBezTo>
                      <a:pt x="184700" y="38332"/>
                      <a:pt x="38175" y="283294"/>
                      <a:pt x="1917" y="359574"/>
                    </a:cubicBezTo>
                    <a:cubicBezTo>
                      <a:pt x="1917" y="359574"/>
                      <a:pt x="-8181" y="195289"/>
                      <a:pt x="16361" y="131780"/>
                    </a:cubicBezTo>
                    <a:lnTo>
                      <a:pt x="49082" y="100933"/>
                    </a:lnTo>
                    <a:lnTo>
                      <a:pt x="61069" y="112699"/>
                    </a:lnTo>
                    <a:cubicBezTo>
                      <a:pt x="61069" y="112699"/>
                      <a:pt x="103619" y="64642"/>
                      <a:pt x="123616" y="56477"/>
                    </a:cubicBezTo>
                    <a:cubicBezTo>
                      <a:pt x="143613" y="48312"/>
                      <a:pt x="167245" y="31993"/>
                      <a:pt x="169290" y="0"/>
                    </a:cubicBezTo>
                    <a:close/>
                  </a:path>
                </a:pathLst>
              </a:custGeom>
              <a:solidFill>
                <a:srgbClr val="C6CFDF"/>
              </a:solidFill>
              <a:ln w="7600" cap="flat">
                <a:noFill/>
                <a:bevel/>
              </a:ln>
            </p:spPr>
          </p:sp>
          <p:sp>
            <p:nvSpPr>
              <p:cNvPr id="701" name="Freeform 700"/>
              <p:cNvSpPr/>
              <p:nvPr/>
            </p:nvSpPr>
            <p:spPr>
              <a:xfrm>
                <a:off x="7990589" y="5485294"/>
                <a:ext cx="429045" cy="899042"/>
              </a:xfrm>
              <a:custGeom>
                <a:avLst/>
                <a:gdLst/>
                <a:ahLst/>
                <a:cxnLst/>
                <a:rect l="0" t="0" r="0" b="0"/>
                <a:pathLst>
                  <a:path w="429045" h="899042">
                    <a:moveTo>
                      <a:pt x="0" y="7230"/>
                    </a:moveTo>
                    <a:cubicBezTo>
                      <a:pt x="0" y="7230"/>
                      <a:pt x="2528" y="192285"/>
                      <a:pt x="5255" y="208615"/>
                    </a:cubicBezTo>
                    <a:cubicBezTo>
                      <a:pt x="7982" y="224946"/>
                      <a:pt x="37976" y="428174"/>
                      <a:pt x="47974" y="476259"/>
                    </a:cubicBezTo>
                    <a:cubicBezTo>
                      <a:pt x="57973" y="524344"/>
                      <a:pt x="90695" y="598740"/>
                      <a:pt x="93421" y="619607"/>
                    </a:cubicBezTo>
                    <a:cubicBezTo>
                      <a:pt x="96148" y="640475"/>
                      <a:pt x="97057" y="642289"/>
                      <a:pt x="88877" y="675857"/>
                    </a:cubicBezTo>
                    <a:cubicBezTo>
                      <a:pt x="80696" y="709427"/>
                      <a:pt x="88877" y="802879"/>
                      <a:pt x="88877" y="804688"/>
                    </a:cubicBezTo>
                    <a:cubicBezTo>
                      <a:pt x="88877" y="806504"/>
                      <a:pt x="121321" y="796974"/>
                      <a:pt x="126143" y="801967"/>
                    </a:cubicBezTo>
                    <a:cubicBezTo>
                      <a:pt x="131142" y="806960"/>
                      <a:pt x="219762" y="824653"/>
                      <a:pt x="242642" y="821644"/>
                    </a:cubicBezTo>
                    <a:cubicBezTo>
                      <a:pt x="242642" y="821644"/>
                      <a:pt x="247940" y="848236"/>
                      <a:pt x="260665" y="864568"/>
                    </a:cubicBezTo>
                    <a:cubicBezTo>
                      <a:pt x="273390" y="880901"/>
                      <a:pt x="417910" y="899042"/>
                      <a:pt x="425182" y="899042"/>
                    </a:cubicBezTo>
                    <a:cubicBezTo>
                      <a:pt x="432451" y="899042"/>
                      <a:pt x="427909" y="859127"/>
                      <a:pt x="422455" y="836441"/>
                    </a:cubicBezTo>
                    <a:cubicBezTo>
                      <a:pt x="417001" y="813762"/>
                      <a:pt x="438814" y="807409"/>
                      <a:pt x="410639" y="751160"/>
                    </a:cubicBezTo>
                    <a:cubicBezTo>
                      <a:pt x="410639" y="751160"/>
                      <a:pt x="406095" y="714870"/>
                      <a:pt x="412457" y="641382"/>
                    </a:cubicBezTo>
                    <a:cubicBezTo>
                      <a:pt x="418819" y="567893"/>
                      <a:pt x="397914" y="403678"/>
                      <a:pt x="395187" y="361036"/>
                    </a:cubicBezTo>
                    <a:cubicBezTo>
                      <a:pt x="392460" y="318394"/>
                      <a:pt x="365192" y="198635"/>
                      <a:pt x="369737" y="137848"/>
                    </a:cubicBezTo>
                    <a:cubicBezTo>
                      <a:pt x="374282" y="77061"/>
                      <a:pt x="371555" y="41678"/>
                      <a:pt x="377009" y="32605"/>
                    </a:cubicBezTo>
                    <a:cubicBezTo>
                      <a:pt x="377009" y="32605"/>
                      <a:pt x="257030" y="17181"/>
                      <a:pt x="208856" y="22625"/>
                    </a:cubicBezTo>
                    <a:cubicBezTo>
                      <a:pt x="160682" y="28069"/>
                      <a:pt x="26160" y="13552"/>
                      <a:pt x="27978" y="13552"/>
                    </a:cubicBezTo>
                    <a:lnTo>
                      <a:pt x="19798" y="0"/>
                    </a:lnTo>
                    <a:lnTo>
                      <a:pt x="0" y="7230"/>
                    </a:lnTo>
                    <a:close/>
                  </a:path>
                </a:pathLst>
              </a:custGeom>
              <a:solidFill>
                <a:srgbClr val="1F2B34"/>
              </a:solidFill>
              <a:ln w="7600" cap="flat">
                <a:noFill/>
                <a:bevel/>
              </a:ln>
            </p:spPr>
          </p:sp>
          <p:sp>
            <p:nvSpPr>
              <p:cNvPr id="702" name="Freeform 701"/>
              <p:cNvSpPr/>
              <p:nvPr/>
            </p:nvSpPr>
            <p:spPr>
              <a:xfrm>
                <a:off x="8176782" y="6357126"/>
                <a:ext cx="245625" cy="125033"/>
              </a:xfrm>
              <a:custGeom>
                <a:avLst/>
                <a:gdLst/>
                <a:ahLst/>
                <a:cxnLst/>
                <a:rect l="0" t="0" r="0" b="0"/>
                <a:pathLst>
                  <a:path w="245625" h="125033">
                    <a:moveTo>
                      <a:pt x="80838" y="0"/>
                    </a:moveTo>
                    <a:cubicBezTo>
                      <a:pt x="80838" y="0"/>
                      <a:pt x="30847" y="52622"/>
                      <a:pt x="21303" y="59426"/>
                    </a:cubicBezTo>
                    <a:cubicBezTo>
                      <a:pt x="11759" y="66231"/>
                      <a:pt x="-3692" y="69859"/>
                      <a:pt x="852" y="100707"/>
                    </a:cubicBezTo>
                    <a:cubicBezTo>
                      <a:pt x="5397" y="131554"/>
                      <a:pt x="47208" y="125203"/>
                      <a:pt x="80838" y="122482"/>
                    </a:cubicBezTo>
                    <a:cubicBezTo>
                      <a:pt x="114469" y="119759"/>
                      <a:pt x="176277" y="114316"/>
                      <a:pt x="186274" y="94356"/>
                    </a:cubicBezTo>
                    <a:cubicBezTo>
                      <a:pt x="196273" y="74396"/>
                      <a:pt x="204453" y="83469"/>
                      <a:pt x="204453" y="83469"/>
                    </a:cubicBezTo>
                    <a:lnTo>
                      <a:pt x="207181" y="90727"/>
                    </a:lnTo>
                    <a:lnTo>
                      <a:pt x="239902" y="78932"/>
                    </a:lnTo>
                    <a:cubicBezTo>
                      <a:pt x="239902" y="78932"/>
                      <a:pt x="252628" y="78932"/>
                      <a:pt x="239902" y="26311"/>
                    </a:cubicBezTo>
                    <a:cubicBezTo>
                      <a:pt x="239902" y="26311"/>
                      <a:pt x="90837" y="9980"/>
                      <a:pt x="8083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703" name="Freeform 702"/>
              <p:cNvSpPr/>
              <p:nvPr/>
            </p:nvSpPr>
            <p:spPr>
              <a:xfrm>
                <a:off x="7963963" y="6287790"/>
                <a:ext cx="293771" cy="80591"/>
              </a:xfrm>
              <a:custGeom>
                <a:avLst/>
                <a:gdLst/>
                <a:ahLst/>
                <a:cxnLst/>
                <a:rect l="0" t="0" r="0" b="0"/>
                <a:pathLst>
                  <a:path w="293771" h="80591">
                    <a:moveTo>
                      <a:pt x="115506" y="2183"/>
                    </a:moveTo>
                    <a:cubicBezTo>
                      <a:pt x="115506" y="2183"/>
                      <a:pt x="88238" y="13070"/>
                      <a:pt x="62788" y="15792"/>
                    </a:cubicBezTo>
                    <a:cubicBezTo>
                      <a:pt x="37337" y="18514"/>
                      <a:pt x="13705" y="18514"/>
                      <a:pt x="5539" y="43010"/>
                    </a:cubicBezTo>
                    <a:cubicBezTo>
                      <a:pt x="5539" y="43010"/>
                      <a:pt x="-7172" y="48454"/>
                      <a:pt x="5539" y="62970"/>
                    </a:cubicBezTo>
                    <a:cubicBezTo>
                      <a:pt x="5539" y="62970"/>
                      <a:pt x="40064" y="92003"/>
                      <a:pt x="144592" y="75672"/>
                    </a:cubicBezTo>
                    <a:cubicBezTo>
                      <a:pt x="249120" y="59341"/>
                      <a:pt x="252755" y="75672"/>
                      <a:pt x="267298" y="75672"/>
                    </a:cubicBezTo>
                    <a:cubicBezTo>
                      <a:pt x="281841" y="75672"/>
                      <a:pt x="293771" y="69321"/>
                      <a:pt x="293771" y="69321"/>
                    </a:cubicBezTo>
                    <a:cubicBezTo>
                      <a:pt x="293771" y="69321"/>
                      <a:pt x="271246" y="39381"/>
                      <a:pt x="269273" y="21236"/>
                    </a:cubicBezTo>
                    <a:cubicBezTo>
                      <a:pt x="269273" y="21236"/>
                      <a:pt x="192766" y="13070"/>
                      <a:pt x="182767" y="7627"/>
                    </a:cubicBezTo>
                    <a:cubicBezTo>
                      <a:pt x="172769" y="2183"/>
                      <a:pt x="173677" y="-3260"/>
                      <a:pt x="115506" y="2183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704" name="Freeform 703"/>
              <p:cNvSpPr/>
              <p:nvPr/>
            </p:nvSpPr>
            <p:spPr>
              <a:xfrm>
                <a:off x="7141447" y="4675331"/>
                <a:ext cx="425000" cy="877777"/>
              </a:xfrm>
              <a:custGeom>
                <a:avLst/>
                <a:gdLst/>
                <a:ahLst/>
                <a:cxnLst/>
                <a:rect l="0" t="0" r="0" b="0"/>
                <a:pathLst>
                  <a:path w="425000" h="877777">
                    <a:moveTo>
                      <a:pt x="200037" y="0"/>
                    </a:moveTo>
                    <a:cubicBezTo>
                      <a:pt x="200037" y="0"/>
                      <a:pt x="157246" y="-3019"/>
                      <a:pt x="148157" y="20569"/>
                    </a:cubicBezTo>
                    <a:cubicBezTo>
                      <a:pt x="139068" y="44158"/>
                      <a:pt x="105437" y="63211"/>
                      <a:pt x="92712" y="70469"/>
                    </a:cubicBezTo>
                    <a:cubicBezTo>
                      <a:pt x="79987" y="77727"/>
                      <a:pt x="49992" y="101316"/>
                      <a:pt x="53627" y="167547"/>
                    </a:cubicBezTo>
                    <a:cubicBezTo>
                      <a:pt x="57263" y="233778"/>
                      <a:pt x="85440" y="291842"/>
                      <a:pt x="99074" y="323597"/>
                    </a:cubicBezTo>
                    <a:cubicBezTo>
                      <a:pt x="112708" y="355351"/>
                      <a:pt x="109981" y="441541"/>
                      <a:pt x="108163" y="444263"/>
                    </a:cubicBezTo>
                    <a:cubicBezTo>
                      <a:pt x="106346" y="446986"/>
                      <a:pt x="110890" y="442449"/>
                      <a:pt x="101801" y="457873"/>
                    </a:cubicBezTo>
                    <a:cubicBezTo>
                      <a:pt x="92712" y="473296"/>
                      <a:pt x="99074" y="473296"/>
                      <a:pt x="99074" y="484183"/>
                    </a:cubicBezTo>
                    <a:cubicBezTo>
                      <a:pt x="99074" y="495070"/>
                      <a:pt x="78168" y="530453"/>
                      <a:pt x="62717" y="574910"/>
                    </a:cubicBezTo>
                    <a:cubicBezTo>
                      <a:pt x="47265" y="619366"/>
                      <a:pt x="3636" y="779046"/>
                      <a:pt x="0" y="822708"/>
                    </a:cubicBezTo>
                    <a:cubicBezTo>
                      <a:pt x="0" y="822708"/>
                      <a:pt x="-909" y="842551"/>
                      <a:pt x="13634" y="842551"/>
                    </a:cubicBezTo>
                    <a:cubicBezTo>
                      <a:pt x="28177" y="842551"/>
                      <a:pt x="36357" y="838926"/>
                      <a:pt x="36357" y="838926"/>
                    </a:cubicBezTo>
                    <a:cubicBezTo>
                      <a:pt x="36357" y="838926"/>
                      <a:pt x="27268" y="846184"/>
                      <a:pt x="51810" y="849809"/>
                    </a:cubicBezTo>
                    <a:cubicBezTo>
                      <a:pt x="76350" y="853442"/>
                      <a:pt x="181787" y="876120"/>
                      <a:pt x="181787" y="876120"/>
                    </a:cubicBezTo>
                    <a:cubicBezTo>
                      <a:pt x="181787" y="876120"/>
                      <a:pt x="228144" y="881562"/>
                      <a:pt x="277226" y="872495"/>
                    </a:cubicBezTo>
                    <a:cubicBezTo>
                      <a:pt x="326309" y="863421"/>
                      <a:pt x="360849" y="857979"/>
                      <a:pt x="365393" y="857979"/>
                    </a:cubicBezTo>
                    <a:cubicBezTo>
                      <a:pt x="369938" y="857979"/>
                      <a:pt x="382819" y="857979"/>
                      <a:pt x="382819" y="838926"/>
                    </a:cubicBezTo>
                    <a:cubicBezTo>
                      <a:pt x="382819" y="838926"/>
                      <a:pt x="374937" y="773376"/>
                      <a:pt x="371528" y="708732"/>
                    </a:cubicBezTo>
                    <a:cubicBezTo>
                      <a:pt x="371528" y="708732"/>
                      <a:pt x="405614" y="698525"/>
                      <a:pt x="425000" y="708732"/>
                    </a:cubicBezTo>
                    <a:cubicBezTo>
                      <a:pt x="425000" y="708732"/>
                      <a:pt x="425000" y="648625"/>
                      <a:pt x="413567" y="615737"/>
                    </a:cubicBezTo>
                    <a:cubicBezTo>
                      <a:pt x="402205" y="582849"/>
                      <a:pt x="406750" y="559032"/>
                      <a:pt x="406750" y="559032"/>
                    </a:cubicBezTo>
                    <a:cubicBezTo>
                      <a:pt x="406750" y="559032"/>
                      <a:pt x="374937" y="445624"/>
                      <a:pt x="378345" y="438890"/>
                    </a:cubicBezTo>
                    <a:cubicBezTo>
                      <a:pt x="381754" y="432014"/>
                      <a:pt x="380618" y="421808"/>
                      <a:pt x="374937" y="411601"/>
                    </a:cubicBezTo>
                    <a:cubicBezTo>
                      <a:pt x="369256" y="401395"/>
                      <a:pt x="391980" y="387786"/>
                      <a:pt x="378345" y="354897"/>
                    </a:cubicBezTo>
                    <a:cubicBezTo>
                      <a:pt x="378345" y="354897"/>
                      <a:pt x="401069" y="277780"/>
                      <a:pt x="389707" y="251696"/>
                    </a:cubicBezTo>
                    <a:cubicBezTo>
                      <a:pt x="389707" y="251696"/>
                      <a:pt x="382890" y="212003"/>
                      <a:pt x="379482" y="189321"/>
                    </a:cubicBezTo>
                    <a:cubicBezTo>
                      <a:pt x="376073" y="166640"/>
                      <a:pt x="369256" y="120142"/>
                      <a:pt x="379482" y="96326"/>
                    </a:cubicBezTo>
                    <a:cubicBezTo>
                      <a:pt x="379482" y="96326"/>
                      <a:pt x="389707" y="89521"/>
                      <a:pt x="359031" y="72510"/>
                    </a:cubicBezTo>
                    <a:cubicBezTo>
                      <a:pt x="328353" y="55499"/>
                      <a:pt x="302903" y="31230"/>
                      <a:pt x="291769" y="17848"/>
                    </a:cubicBezTo>
                    <a:lnTo>
                      <a:pt x="200037" y="0"/>
                    </a:lnTo>
                    <a:close/>
                  </a:path>
                </a:pathLst>
              </a:custGeom>
              <a:solidFill>
                <a:srgbClr val="727B77"/>
              </a:solidFill>
              <a:ln w="7600" cap="flat">
                <a:noFill/>
                <a:bevel/>
              </a:ln>
            </p:spPr>
          </p:sp>
          <p:sp>
            <p:nvSpPr>
              <p:cNvPr id="705" name="Freeform 704"/>
              <p:cNvSpPr/>
              <p:nvPr/>
            </p:nvSpPr>
            <p:spPr>
              <a:xfrm>
                <a:off x="7177026" y="6239305"/>
                <a:ext cx="183206" cy="170538"/>
              </a:xfrm>
              <a:custGeom>
                <a:avLst/>
                <a:gdLst/>
                <a:ahLst/>
                <a:cxnLst/>
                <a:rect l="0" t="0" r="0" b="0"/>
                <a:pathLst>
                  <a:path w="183206" h="170538">
                    <a:moveTo>
                      <a:pt x="12143" y="0"/>
                    </a:moveTo>
                    <a:cubicBezTo>
                      <a:pt x="12143" y="0"/>
                      <a:pt x="0" y="18004"/>
                      <a:pt x="0" y="38871"/>
                    </a:cubicBezTo>
                    <a:cubicBezTo>
                      <a:pt x="0" y="59738"/>
                      <a:pt x="22596" y="81512"/>
                      <a:pt x="25322" y="110545"/>
                    </a:cubicBezTo>
                    <a:cubicBezTo>
                      <a:pt x="28049" y="139578"/>
                      <a:pt x="30776" y="135949"/>
                      <a:pt x="30776" y="135949"/>
                    </a:cubicBezTo>
                    <a:lnTo>
                      <a:pt x="48046" y="135949"/>
                    </a:lnTo>
                    <a:lnTo>
                      <a:pt x="48046" y="122339"/>
                    </a:lnTo>
                    <a:lnTo>
                      <a:pt x="54863" y="129144"/>
                    </a:lnTo>
                    <a:cubicBezTo>
                      <a:pt x="54863" y="129144"/>
                      <a:pt x="52136" y="142753"/>
                      <a:pt x="72587" y="155001"/>
                    </a:cubicBezTo>
                    <a:cubicBezTo>
                      <a:pt x="93038" y="167249"/>
                      <a:pt x="163480" y="170538"/>
                      <a:pt x="171660" y="170538"/>
                    </a:cubicBezTo>
                    <a:cubicBezTo>
                      <a:pt x="179841" y="170538"/>
                      <a:pt x="188021" y="159084"/>
                      <a:pt x="179841" y="144114"/>
                    </a:cubicBezTo>
                    <a:cubicBezTo>
                      <a:pt x="171660" y="129144"/>
                      <a:pt x="155299" y="96936"/>
                      <a:pt x="154391" y="98751"/>
                    </a:cubicBezTo>
                    <a:cubicBezTo>
                      <a:pt x="153482" y="100565"/>
                      <a:pt x="159844" y="122339"/>
                      <a:pt x="123487" y="122339"/>
                    </a:cubicBezTo>
                    <a:cubicBezTo>
                      <a:pt x="87129" y="122339"/>
                      <a:pt x="19869" y="73347"/>
                      <a:pt x="1214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706" name="Freeform 705"/>
              <p:cNvSpPr/>
              <p:nvPr/>
            </p:nvSpPr>
            <p:spPr>
              <a:xfrm>
                <a:off x="7318051" y="6202933"/>
                <a:ext cx="235826" cy="152464"/>
              </a:xfrm>
              <a:custGeom>
                <a:avLst/>
                <a:gdLst/>
                <a:ahLst/>
                <a:cxnLst/>
                <a:rect l="0" t="0" r="0" b="0"/>
                <a:pathLst>
                  <a:path w="235826" h="152464">
                    <a:moveTo>
                      <a:pt x="12001" y="0"/>
                    </a:moveTo>
                    <a:cubicBezTo>
                      <a:pt x="12001" y="0"/>
                      <a:pt x="-5724" y="18075"/>
                      <a:pt x="1548" y="56180"/>
                    </a:cubicBezTo>
                    <a:cubicBezTo>
                      <a:pt x="1548" y="56180"/>
                      <a:pt x="11546" y="90656"/>
                      <a:pt x="26089" y="105173"/>
                    </a:cubicBezTo>
                    <a:cubicBezTo>
                      <a:pt x="40632" y="119689"/>
                      <a:pt x="36996" y="133297"/>
                      <a:pt x="36996" y="133297"/>
                    </a:cubicBezTo>
                    <a:lnTo>
                      <a:pt x="53357" y="135112"/>
                    </a:lnTo>
                    <a:lnTo>
                      <a:pt x="53357" y="118781"/>
                    </a:lnTo>
                    <a:cubicBezTo>
                      <a:pt x="53357" y="118781"/>
                      <a:pt x="76081" y="93378"/>
                      <a:pt x="83352" y="97007"/>
                    </a:cubicBezTo>
                    <a:cubicBezTo>
                      <a:pt x="90624" y="100636"/>
                      <a:pt x="106984" y="117874"/>
                      <a:pt x="112438" y="135112"/>
                    </a:cubicBezTo>
                    <a:cubicBezTo>
                      <a:pt x="117913" y="152464"/>
                      <a:pt x="158794" y="152464"/>
                      <a:pt x="166065" y="152464"/>
                    </a:cubicBezTo>
                    <a:cubicBezTo>
                      <a:pt x="173337" y="152464"/>
                      <a:pt x="223328" y="149629"/>
                      <a:pt x="223328" y="149629"/>
                    </a:cubicBezTo>
                    <a:cubicBezTo>
                      <a:pt x="223328" y="149629"/>
                      <a:pt x="249688" y="134205"/>
                      <a:pt x="226055" y="120596"/>
                    </a:cubicBezTo>
                    <a:cubicBezTo>
                      <a:pt x="202423" y="106987"/>
                      <a:pt x="173337" y="90656"/>
                      <a:pt x="173337" y="90656"/>
                    </a:cubicBezTo>
                    <a:cubicBezTo>
                      <a:pt x="173337" y="90656"/>
                      <a:pt x="187880" y="115152"/>
                      <a:pt x="130617" y="94286"/>
                    </a:cubicBezTo>
                    <a:cubicBezTo>
                      <a:pt x="130617" y="94286"/>
                      <a:pt x="75172" y="70696"/>
                      <a:pt x="1200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707" name="Freeform 706"/>
              <p:cNvSpPr/>
              <p:nvPr/>
            </p:nvSpPr>
            <p:spPr>
              <a:xfrm>
                <a:off x="7192790" y="4750378"/>
                <a:ext cx="448644" cy="500558"/>
              </a:xfrm>
              <a:custGeom>
                <a:avLst/>
                <a:gdLst/>
                <a:ahLst/>
                <a:cxnLst/>
                <a:rect l="0" t="0" r="0" b="0"/>
                <a:pathLst>
                  <a:path w="448644" h="500558">
                    <a:moveTo>
                      <a:pt x="97497" y="71164"/>
                    </a:moveTo>
                    <a:cubicBezTo>
                      <a:pt x="97497" y="71164"/>
                      <a:pt x="149761" y="146013"/>
                      <a:pt x="156578" y="158489"/>
                    </a:cubicBezTo>
                    <a:cubicBezTo>
                      <a:pt x="163395" y="170964"/>
                      <a:pt x="127038" y="133539"/>
                      <a:pt x="133855" y="151684"/>
                    </a:cubicBezTo>
                    <a:cubicBezTo>
                      <a:pt x="140672" y="169830"/>
                      <a:pt x="158851" y="178902"/>
                      <a:pt x="163395" y="186841"/>
                    </a:cubicBezTo>
                    <a:cubicBezTo>
                      <a:pt x="167939" y="194780"/>
                      <a:pt x="183846" y="201584"/>
                      <a:pt x="173620" y="215193"/>
                    </a:cubicBezTo>
                    <a:cubicBezTo>
                      <a:pt x="163395" y="228802"/>
                      <a:pt x="153170" y="246948"/>
                      <a:pt x="163395" y="243546"/>
                    </a:cubicBezTo>
                    <a:cubicBezTo>
                      <a:pt x="173620" y="240143"/>
                      <a:pt x="178165" y="224266"/>
                      <a:pt x="182710" y="224266"/>
                    </a:cubicBezTo>
                    <a:cubicBezTo>
                      <a:pt x="187255" y="224266"/>
                      <a:pt x="178165" y="244679"/>
                      <a:pt x="188390" y="250279"/>
                    </a:cubicBezTo>
                    <a:cubicBezTo>
                      <a:pt x="198616" y="256020"/>
                      <a:pt x="196912" y="266794"/>
                      <a:pt x="200889" y="270764"/>
                    </a:cubicBezTo>
                    <a:cubicBezTo>
                      <a:pt x="204865" y="274732"/>
                      <a:pt x="214523" y="274165"/>
                      <a:pt x="212251" y="295714"/>
                    </a:cubicBezTo>
                    <a:cubicBezTo>
                      <a:pt x="209978" y="317261"/>
                      <a:pt x="199752" y="326334"/>
                      <a:pt x="196344" y="327468"/>
                    </a:cubicBezTo>
                    <a:cubicBezTo>
                      <a:pt x="192935" y="328602"/>
                      <a:pt x="209978" y="333138"/>
                      <a:pt x="219068" y="320664"/>
                    </a:cubicBezTo>
                    <a:cubicBezTo>
                      <a:pt x="228157" y="308188"/>
                      <a:pt x="230429" y="332004"/>
                      <a:pt x="240655" y="335406"/>
                    </a:cubicBezTo>
                    <a:cubicBezTo>
                      <a:pt x="250880" y="338809"/>
                      <a:pt x="274172" y="339376"/>
                      <a:pt x="290646" y="355820"/>
                    </a:cubicBezTo>
                    <a:cubicBezTo>
                      <a:pt x="307120" y="372265"/>
                      <a:pt x="321323" y="359222"/>
                      <a:pt x="336093" y="368295"/>
                    </a:cubicBezTo>
                    <a:cubicBezTo>
                      <a:pt x="350862" y="377367"/>
                      <a:pt x="383811" y="379636"/>
                      <a:pt x="397446" y="385306"/>
                    </a:cubicBezTo>
                    <a:cubicBezTo>
                      <a:pt x="411079" y="390977"/>
                      <a:pt x="448644" y="404586"/>
                      <a:pt x="448644" y="406854"/>
                    </a:cubicBezTo>
                    <a:cubicBezTo>
                      <a:pt x="448644" y="409122"/>
                      <a:pt x="438916" y="487941"/>
                      <a:pt x="432666" y="494179"/>
                    </a:cubicBezTo>
                    <a:cubicBezTo>
                      <a:pt x="426418" y="500558"/>
                      <a:pt x="428122" y="500558"/>
                      <a:pt x="405967" y="500558"/>
                    </a:cubicBezTo>
                    <a:cubicBezTo>
                      <a:pt x="383811" y="500558"/>
                      <a:pt x="207706" y="432938"/>
                      <a:pt x="177029" y="426134"/>
                    </a:cubicBezTo>
                    <a:cubicBezTo>
                      <a:pt x="146352" y="419329"/>
                      <a:pt x="128174" y="387575"/>
                      <a:pt x="120221" y="376234"/>
                    </a:cubicBezTo>
                    <a:cubicBezTo>
                      <a:pt x="112267" y="364893"/>
                      <a:pt x="67957" y="270764"/>
                      <a:pt x="52051" y="254887"/>
                    </a:cubicBezTo>
                    <a:cubicBezTo>
                      <a:pt x="36144" y="239009"/>
                      <a:pt x="-11121" y="124466"/>
                      <a:pt x="2286" y="54223"/>
                    </a:cubicBezTo>
                    <a:cubicBezTo>
                      <a:pt x="2286" y="54223"/>
                      <a:pt x="4900" y="26368"/>
                      <a:pt x="27055" y="4253"/>
                    </a:cubicBezTo>
                    <a:cubicBezTo>
                      <a:pt x="27055" y="4253"/>
                      <a:pt x="80455" y="-25233"/>
                      <a:pt x="97497" y="71164"/>
                    </a:cubicBezTo>
                    <a:close/>
                  </a:path>
                </a:pathLst>
              </a:custGeom>
              <a:solidFill>
                <a:srgbClr val="646C69"/>
              </a:solidFill>
              <a:ln w="7600" cap="flat">
                <a:noFill/>
                <a:bevel/>
              </a:ln>
            </p:spPr>
          </p:sp>
          <p:sp>
            <p:nvSpPr>
              <p:cNvPr id="708" name="Freeform 707"/>
              <p:cNvSpPr/>
              <p:nvPr/>
            </p:nvSpPr>
            <p:spPr>
              <a:xfrm>
                <a:off x="7628651" y="5144616"/>
                <a:ext cx="154662" cy="127159"/>
              </a:xfrm>
              <a:custGeom>
                <a:avLst/>
                <a:gdLst/>
                <a:ahLst/>
                <a:cxnLst/>
                <a:rect l="0" t="0" r="0" b="0"/>
                <a:pathLst>
                  <a:path w="154662" h="127159">
                    <a:moveTo>
                      <a:pt x="12782" y="12616"/>
                    </a:moveTo>
                    <a:cubicBezTo>
                      <a:pt x="12782" y="12616"/>
                      <a:pt x="91817" y="-17777"/>
                      <a:pt x="91817" y="14885"/>
                    </a:cubicBezTo>
                    <a:cubicBezTo>
                      <a:pt x="91817" y="14885"/>
                      <a:pt x="88593" y="18982"/>
                      <a:pt x="108149" y="34845"/>
                    </a:cubicBezTo>
                    <a:cubicBezTo>
                      <a:pt x="127706" y="50708"/>
                      <a:pt x="145415" y="63877"/>
                      <a:pt x="145415" y="63877"/>
                    </a:cubicBezTo>
                    <a:cubicBezTo>
                      <a:pt x="145415" y="63877"/>
                      <a:pt x="158142" y="80208"/>
                      <a:pt x="153596" y="88374"/>
                    </a:cubicBezTo>
                    <a:cubicBezTo>
                      <a:pt x="149051" y="96539"/>
                      <a:pt x="137235" y="95632"/>
                      <a:pt x="137235" y="92003"/>
                    </a:cubicBezTo>
                    <a:cubicBezTo>
                      <a:pt x="137235" y="88374"/>
                      <a:pt x="139962" y="104704"/>
                      <a:pt x="126328" y="104704"/>
                    </a:cubicBezTo>
                    <a:cubicBezTo>
                      <a:pt x="112694" y="104704"/>
                      <a:pt x="137235" y="126478"/>
                      <a:pt x="108149" y="121035"/>
                    </a:cubicBezTo>
                    <a:cubicBezTo>
                      <a:pt x="108149" y="121035"/>
                      <a:pt x="110876" y="132830"/>
                      <a:pt x="84517" y="123757"/>
                    </a:cubicBezTo>
                    <a:cubicBezTo>
                      <a:pt x="58158" y="114685"/>
                      <a:pt x="13988" y="112874"/>
                      <a:pt x="0" y="93368"/>
                    </a:cubicBezTo>
                    <a:cubicBezTo>
                      <a:pt x="0" y="93368"/>
                      <a:pt x="12782" y="18514"/>
                      <a:pt x="12782" y="12616"/>
                    </a:cubicBezTo>
                    <a:close/>
                  </a:path>
                </a:pathLst>
              </a:custGeom>
              <a:solidFill>
                <a:srgbClr val="FED1B6"/>
              </a:solidFill>
              <a:ln w="7600" cap="flat">
                <a:noFill/>
                <a:bevel/>
              </a:ln>
            </p:spPr>
          </p:sp>
          <p:sp>
            <p:nvSpPr>
              <p:cNvPr id="709" name="Freeform 708"/>
              <p:cNvSpPr/>
              <p:nvPr/>
            </p:nvSpPr>
            <p:spPr>
              <a:xfrm>
                <a:off x="7636960" y="5214995"/>
                <a:ext cx="88195" cy="56137"/>
              </a:xfrm>
              <a:custGeom>
                <a:avLst/>
                <a:gdLst/>
                <a:ahLst/>
                <a:cxnLst/>
                <a:rect l="0" t="0" r="0" b="0"/>
                <a:pathLst>
                  <a:path w="88195" h="56137">
                    <a:moveTo>
                      <a:pt x="-142" y="27969"/>
                    </a:moveTo>
                    <a:cubicBezTo>
                      <a:pt x="-142" y="27969"/>
                      <a:pt x="18491" y="2112"/>
                      <a:pt x="24399" y="-156"/>
                    </a:cubicBezTo>
                    <a:cubicBezTo>
                      <a:pt x="30307" y="-2424"/>
                      <a:pt x="44396" y="6195"/>
                      <a:pt x="37124" y="13453"/>
                    </a:cubicBezTo>
                    <a:cubicBezTo>
                      <a:pt x="29853" y="20711"/>
                      <a:pt x="22127" y="37950"/>
                      <a:pt x="22127" y="37950"/>
                    </a:cubicBezTo>
                    <a:cubicBezTo>
                      <a:pt x="22127" y="37950"/>
                      <a:pt x="40760" y="8009"/>
                      <a:pt x="51667" y="5741"/>
                    </a:cubicBezTo>
                    <a:cubicBezTo>
                      <a:pt x="62574" y="3473"/>
                      <a:pt x="68028" y="9824"/>
                      <a:pt x="59848" y="22526"/>
                    </a:cubicBezTo>
                    <a:cubicBezTo>
                      <a:pt x="51667" y="35228"/>
                      <a:pt x="47122" y="46115"/>
                      <a:pt x="47122" y="46115"/>
                    </a:cubicBezTo>
                    <a:cubicBezTo>
                      <a:pt x="47122" y="46115"/>
                      <a:pt x="65301" y="28423"/>
                      <a:pt x="69846" y="20711"/>
                    </a:cubicBezTo>
                    <a:cubicBezTo>
                      <a:pt x="74390" y="12999"/>
                      <a:pt x="88025" y="11638"/>
                      <a:pt x="88025" y="22526"/>
                    </a:cubicBezTo>
                    <a:cubicBezTo>
                      <a:pt x="88025" y="33413"/>
                      <a:pt x="85297" y="40671"/>
                      <a:pt x="79844" y="46115"/>
                    </a:cubicBezTo>
                    <a:cubicBezTo>
                      <a:pt x="74390" y="51559"/>
                      <a:pt x="73482" y="56137"/>
                      <a:pt x="62574" y="56137"/>
                    </a:cubicBezTo>
                    <a:cubicBezTo>
                      <a:pt x="51667" y="56137"/>
                      <a:pt x="-142" y="44300"/>
                      <a:pt x="-142" y="27969"/>
                    </a:cubicBezTo>
                    <a:close/>
                  </a:path>
                </a:pathLst>
              </a:custGeom>
              <a:solidFill>
                <a:srgbClr val="FEC6A5"/>
              </a:solidFill>
              <a:ln w="7600" cap="flat">
                <a:noFill/>
                <a:bevel/>
              </a:ln>
            </p:spPr>
          </p:sp>
          <p:sp>
            <p:nvSpPr>
              <p:cNvPr id="710" name="Freeform 709"/>
              <p:cNvSpPr/>
              <p:nvPr/>
            </p:nvSpPr>
            <p:spPr>
              <a:xfrm>
                <a:off x="8092417" y="5505480"/>
                <a:ext cx="140814" cy="801443"/>
              </a:xfrm>
              <a:custGeom>
                <a:avLst/>
                <a:gdLst/>
                <a:ahLst/>
                <a:cxnLst/>
                <a:rect l="0" t="0" r="0" b="0"/>
                <a:pathLst>
                  <a:path w="140814" h="801443" fill="none">
                    <a:moveTo>
                      <a:pt x="0" y="0"/>
                    </a:moveTo>
                    <a:cubicBezTo>
                      <a:pt x="0" y="0"/>
                      <a:pt x="32949" y="103130"/>
                      <a:pt x="35221" y="139421"/>
                    </a:cubicBezTo>
                    <a:cubicBezTo>
                      <a:pt x="37494" y="175713"/>
                      <a:pt x="40902" y="273244"/>
                      <a:pt x="51128" y="324278"/>
                    </a:cubicBezTo>
                    <a:cubicBezTo>
                      <a:pt x="61353" y="375312"/>
                      <a:pt x="78396" y="555631"/>
                      <a:pt x="97142" y="623676"/>
                    </a:cubicBezTo>
                    <a:cubicBezTo>
                      <a:pt x="115889" y="691722"/>
                      <a:pt x="140814" y="801443"/>
                      <a:pt x="140814" y="801443"/>
                    </a:cubicBezTo>
                    <a:cubicBezTo>
                      <a:pt x="140814" y="801443"/>
                      <a:pt x="76408" y="797476"/>
                      <a:pt x="47719" y="786988"/>
                    </a:cubicBez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711" name="Freeform 710"/>
              <p:cNvSpPr/>
              <p:nvPr/>
            </p:nvSpPr>
            <p:spPr>
              <a:xfrm>
                <a:off x="8083901" y="5506553"/>
                <a:ext cx="149336" cy="803996"/>
              </a:xfrm>
              <a:custGeom>
                <a:avLst/>
                <a:gdLst/>
                <a:ahLst/>
                <a:cxnLst/>
                <a:rect l="0" t="0" r="0" b="0"/>
                <a:pathLst>
                  <a:path w="149336" h="803996">
                    <a:moveTo>
                      <a:pt x="62845" y="788895"/>
                    </a:moveTo>
                    <a:cubicBezTo>
                      <a:pt x="62845" y="788895"/>
                      <a:pt x="59649" y="699164"/>
                      <a:pt x="40902" y="644727"/>
                    </a:cubicBezTo>
                    <a:cubicBezTo>
                      <a:pt x="22155" y="590291"/>
                      <a:pt x="54536" y="573280"/>
                      <a:pt x="49424" y="527350"/>
                    </a:cubicBezTo>
                    <a:cubicBezTo>
                      <a:pt x="44311" y="481419"/>
                      <a:pt x="22155" y="467810"/>
                      <a:pt x="22155" y="406569"/>
                    </a:cubicBezTo>
                    <a:cubicBezTo>
                      <a:pt x="22155" y="345329"/>
                      <a:pt x="0" y="295996"/>
                      <a:pt x="0" y="248365"/>
                    </a:cubicBezTo>
                    <a:cubicBezTo>
                      <a:pt x="0" y="200733"/>
                      <a:pt x="13634" y="165010"/>
                      <a:pt x="6817" y="119079"/>
                    </a:cubicBezTo>
                    <a:cubicBezTo>
                      <a:pt x="0" y="73148"/>
                      <a:pt x="20451" y="76551"/>
                      <a:pt x="11930" y="0"/>
                    </a:cubicBezTo>
                    <a:cubicBezTo>
                      <a:pt x="11930" y="0"/>
                      <a:pt x="46015" y="107171"/>
                      <a:pt x="46015" y="130987"/>
                    </a:cubicBezTo>
                    <a:cubicBezTo>
                      <a:pt x="46015" y="154803"/>
                      <a:pt x="74988" y="537556"/>
                      <a:pt x="93735" y="585188"/>
                    </a:cubicBezTo>
                    <a:cubicBezTo>
                      <a:pt x="112482" y="632819"/>
                      <a:pt x="149336" y="795218"/>
                      <a:pt x="149336" y="802476"/>
                    </a:cubicBezTo>
                    <a:cubicBezTo>
                      <a:pt x="149336" y="809734"/>
                      <a:pt x="62831" y="788872"/>
                      <a:pt x="62845" y="788895"/>
                    </a:cubicBezTo>
                    <a:close/>
                  </a:path>
                </a:pathLst>
              </a:custGeom>
              <a:solidFill>
                <a:srgbClr val="111A20"/>
              </a:solidFill>
              <a:ln w="7600" cap="flat">
                <a:noFill/>
                <a:bevel/>
              </a:ln>
            </p:spPr>
          </p:sp>
          <p:sp>
            <p:nvSpPr>
              <p:cNvPr id="712" name="Freeform 711"/>
              <p:cNvSpPr/>
              <p:nvPr/>
            </p:nvSpPr>
            <p:spPr>
              <a:xfrm>
                <a:off x="8273074" y="5509945"/>
                <a:ext cx="146992" cy="874380"/>
              </a:xfrm>
              <a:custGeom>
                <a:avLst/>
                <a:gdLst/>
                <a:ahLst/>
                <a:cxnLst/>
                <a:rect l="0" t="0" r="0" b="0"/>
                <a:pathLst>
                  <a:path w="146992" h="874380">
                    <a:moveTo>
                      <a:pt x="93620" y="8931"/>
                    </a:moveTo>
                    <a:cubicBezTo>
                      <a:pt x="93620" y="8931"/>
                      <a:pt x="83280" y="117377"/>
                      <a:pt x="93620" y="161607"/>
                    </a:cubicBezTo>
                    <a:cubicBezTo>
                      <a:pt x="93620" y="161607"/>
                      <a:pt x="131227" y="455903"/>
                      <a:pt x="131227" y="513742"/>
                    </a:cubicBezTo>
                    <a:cubicBezTo>
                      <a:pt x="131227" y="571579"/>
                      <a:pt x="128159" y="726496"/>
                      <a:pt x="128159" y="726496"/>
                    </a:cubicBezTo>
                    <a:cubicBezTo>
                      <a:pt x="128159" y="726496"/>
                      <a:pt x="153382" y="746797"/>
                      <a:pt x="138044" y="797833"/>
                    </a:cubicBezTo>
                    <a:cubicBezTo>
                      <a:pt x="138044" y="797833"/>
                      <a:pt x="154404" y="862699"/>
                      <a:pt x="142702" y="874380"/>
                    </a:cubicBezTo>
                    <a:cubicBezTo>
                      <a:pt x="142702" y="874380"/>
                      <a:pt x="63057" y="869280"/>
                      <a:pt x="47719" y="864173"/>
                    </a:cubicBezTo>
                    <a:cubicBezTo>
                      <a:pt x="32381" y="859074"/>
                      <a:pt x="81804" y="821644"/>
                      <a:pt x="81804" y="797833"/>
                    </a:cubicBezTo>
                    <a:cubicBezTo>
                      <a:pt x="81804" y="774014"/>
                      <a:pt x="102255" y="770610"/>
                      <a:pt x="81804" y="707671"/>
                    </a:cubicBezTo>
                    <a:cubicBezTo>
                      <a:pt x="61353" y="644729"/>
                      <a:pt x="95438" y="566477"/>
                      <a:pt x="71578" y="496730"/>
                    </a:cubicBezTo>
                    <a:cubicBezTo>
                      <a:pt x="47719" y="426984"/>
                      <a:pt x="-10225" y="392961"/>
                      <a:pt x="30676" y="404869"/>
                    </a:cubicBezTo>
                    <a:cubicBezTo>
                      <a:pt x="71578" y="416777"/>
                      <a:pt x="63057" y="387858"/>
                      <a:pt x="44310" y="360639"/>
                    </a:cubicBezTo>
                    <a:cubicBezTo>
                      <a:pt x="25564" y="333422"/>
                      <a:pt x="29824" y="334272"/>
                      <a:pt x="47719" y="316411"/>
                    </a:cubicBezTo>
                    <a:cubicBezTo>
                      <a:pt x="65614" y="298549"/>
                      <a:pt x="35789" y="261974"/>
                      <a:pt x="30676" y="216044"/>
                    </a:cubicBezTo>
                    <a:cubicBezTo>
                      <a:pt x="25564" y="170113"/>
                      <a:pt x="22155" y="88345"/>
                      <a:pt x="13634" y="70540"/>
                    </a:cubicBezTo>
                    <a:cubicBezTo>
                      <a:pt x="5113" y="52735"/>
                      <a:pt x="0" y="0"/>
                      <a:pt x="0" y="0"/>
                    </a:cubicBezTo>
                    <a:lnTo>
                      <a:pt x="76350" y="7938"/>
                    </a:lnTo>
                    <a:lnTo>
                      <a:pt x="93620" y="8931"/>
                    </a:lnTo>
                    <a:close/>
                  </a:path>
                </a:pathLst>
              </a:custGeom>
              <a:solidFill>
                <a:srgbClr val="111A20"/>
              </a:solidFill>
              <a:ln w="7600" cap="flat">
                <a:noFill/>
                <a:bevel/>
              </a:ln>
            </p:spPr>
          </p:sp>
          <p:sp>
            <p:nvSpPr>
              <p:cNvPr id="713" name="Freeform 712"/>
              <p:cNvSpPr/>
              <p:nvPr/>
            </p:nvSpPr>
            <p:spPr>
              <a:xfrm>
                <a:off x="8159736" y="4717238"/>
                <a:ext cx="174687" cy="679602"/>
              </a:xfrm>
              <a:custGeom>
                <a:avLst/>
                <a:gdLst/>
                <a:ahLst/>
                <a:cxnLst/>
                <a:rect l="0" t="0" r="0" b="0"/>
                <a:pathLst>
                  <a:path w="174687" h="679602">
                    <a:moveTo>
                      <a:pt x="174687" y="0"/>
                    </a:moveTo>
                    <a:cubicBezTo>
                      <a:pt x="174687" y="0"/>
                      <a:pt x="140602" y="62942"/>
                      <a:pt x="126967" y="137791"/>
                    </a:cubicBezTo>
                    <a:cubicBezTo>
                      <a:pt x="113333" y="212641"/>
                      <a:pt x="111629" y="365743"/>
                      <a:pt x="118446" y="372547"/>
                    </a:cubicBezTo>
                    <a:cubicBezTo>
                      <a:pt x="125263" y="379352"/>
                      <a:pt x="36641" y="665142"/>
                      <a:pt x="28120" y="678751"/>
                    </a:cubicBezTo>
                    <a:cubicBezTo>
                      <a:pt x="19599" y="692358"/>
                      <a:pt x="53684" y="554569"/>
                      <a:pt x="50276" y="527350"/>
                    </a:cubicBezTo>
                    <a:cubicBezTo>
                      <a:pt x="46867" y="500132"/>
                      <a:pt x="46867" y="505236"/>
                      <a:pt x="12782" y="489926"/>
                    </a:cubicBezTo>
                    <a:cubicBezTo>
                      <a:pt x="-21303" y="474615"/>
                      <a:pt x="20451" y="494179"/>
                      <a:pt x="50276" y="452501"/>
                    </a:cubicBezTo>
                    <a:cubicBezTo>
                      <a:pt x="80100" y="410823"/>
                      <a:pt x="74135" y="209239"/>
                      <a:pt x="92882" y="149699"/>
                    </a:cubicBezTo>
                    <a:cubicBezTo>
                      <a:pt x="111629" y="90160"/>
                      <a:pt x="142305" y="18712"/>
                      <a:pt x="174687" y="0"/>
                    </a:cubicBezTo>
                    <a:close/>
                  </a:path>
                </a:pathLst>
              </a:custGeom>
              <a:solidFill>
                <a:srgbClr val="121B22"/>
              </a:solidFill>
              <a:ln w="7600" cap="flat">
                <a:noFill/>
                <a:bevel/>
              </a:ln>
            </p:spPr>
          </p:sp>
          <p:sp>
            <p:nvSpPr>
              <p:cNvPr id="714" name="Freeform 713"/>
              <p:cNvSpPr/>
              <p:nvPr/>
            </p:nvSpPr>
            <p:spPr>
              <a:xfrm>
                <a:off x="8266260" y="4707625"/>
                <a:ext cx="197693" cy="744458"/>
              </a:xfrm>
              <a:custGeom>
                <a:avLst/>
                <a:gdLst/>
                <a:ahLst/>
                <a:cxnLst/>
                <a:rect l="0" t="0" r="0" b="0"/>
                <a:pathLst>
                  <a:path w="197693" h="744458">
                    <a:moveTo>
                      <a:pt x="115889" y="1063"/>
                    </a:moveTo>
                    <a:cubicBezTo>
                      <a:pt x="115889" y="1063"/>
                      <a:pt x="158496" y="-7442"/>
                      <a:pt x="178947" y="24879"/>
                    </a:cubicBezTo>
                    <a:cubicBezTo>
                      <a:pt x="199397" y="57201"/>
                      <a:pt x="211329" y="215405"/>
                      <a:pt x="170425" y="320877"/>
                    </a:cubicBezTo>
                    <a:cubicBezTo>
                      <a:pt x="170425" y="320877"/>
                      <a:pt x="173834" y="477380"/>
                      <a:pt x="119298" y="586253"/>
                    </a:cubicBezTo>
                    <a:cubicBezTo>
                      <a:pt x="64762" y="695126"/>
                      <a:pt x="55899" y="744458"/>
                      <a:pt x="55899" y="744458"/>
                    </a:cubicBezTo>
                    <a:cubicBezTo>
                      <a:pt x="55899" y="744458"/>
                      <a:pt x="30676" y="717240"/>
                      <a:pt x="0" y="705332"/>
                    </a:cubicBezTo>
                    <a:cubicBezTo>
                      <a:pt x="0" y="705332"/>
                      <a:pt x="47719" y="642390"/>
                      <a:pt x="81804" y="572644"/>
                    </a:cubicBezTo>
                    <a:cubicBezTo>
                      <a:pt x="115889" y="502897"/>
                      <a:pt x="136340" y="468874"/>
                      <a:pt x="131228" y="421243"/>
                    </a:cubicBezTo>
                    <a:cubicBezTo>
                      <a:pt x="126115" y="373611"/>
                      <a:pt x="124410" y="372229"/>
                      <a:pt x="138045" y="353198"/>
                    </a:cubicBezTo>
                    <a:cubicBezTo>
                      <a:pt x="151679" y="334485"/>
                      <a:pt x="149975" y="297060"/>
                      <a:pt x="149975" y="261337"/>
                    </a:cubicBezTo>
                    <a:cubicBezTo>
                      <a:pt x="149975" y="261337"/>
                      <a:pt x="144862" y="45293"/>
                      <a:pt x="115889" y="1063"/>
                    </a:cubicBezTo>
                    <a:close/>
                  </a:path>
                </a:pathLst>
              </a:custGeom>
              <a:solidFill>
                <a:srgbClr val="0F161C"/>
              </a:solidFill>
              <a:ln w="7600" cap="flat">
                <a:noFill/>
                <a:bevel/>
              </a:ln>
            </p:spPr>
          </p:sp>
          <p:sp>
            <p:nvSpPr>
              <p:cNvPr id="715" name="Freeform 714"/>
              <p:cNvSpPr/>
              <p:nvPr/>
            </p:nvSpPr>
            <p:spPr>
              <a:xfrm>
                <a:off x="7761585" y="4732309"/>
                <a:ext cx="256490" cy="531390"/>
              </a:xfrm>
              <a:custGeom>
                <a:avLst/>
                <a:gdLst/>
                <a:ahLst/>
                <a:cxnLst/>
                <a:rect l="0" t="0" r="0" b="0"/>
                <a:pathLst>
                  <a:path w="256490" h="531390">
                    <a:moveTo>
                      <a:pt x="226992" y="216709"/>
                    </a:moveTo>
                    <a:cubicBezTo>
                      <a:pt x="226992" y="220338"/>
                      <a:pt x="221538" y="367318"/>
                      <a:pt x="230628" y="386370"/>
                    </a:cubicBezTo>
                    <a:cubicBezTo>
                      <a:pt x="230628" y="386370"/>
                      <a:pt x="231536" y="377297"/>
                      <a:pt x="202450" y="401793"/>
                    </a:cubicBezTo>
                    <a:cubicBezTo>
                      <a:pt x="173364" y="426289"/>
                      <a:pt x="56112" y="522457"/>
                      <a:pt x="25208" y="529718"/>
                    </a:cubicBezTo>
                    <a:cubicBezTo>
                      <a:pt x="-5695" y="536975"/>
                      <a:pt x="426" y="515201"/>
                      <a:pt x="426" y="515201"/>
                    </a:cubicBezTo>
                    <a:cubicBezTo>
                      <a:pt x="426" y="515201"/>
                      <a:pt x="33477" y="524821"/>
                      <a:pt x="27935" y="490252"/>
                    </a:cubicBezTo>
                    <a:cubicBezTo>
                      <a:pt x="20664" y="444888"/>
                      <a:pt x="8848" y="425836"/>
                      <a:pt x="8848" y="425836"/>
                    </a:cubicBezTo>
                    <a:cubicBezTo>
                      <a:pt x="8848" y="425836"/>
                      <a:pt x="49750" y="388184"/>
                      <a:pt x="88834" y="381832"/>
                    </a:cubicBezTo>
                    <a:cubicBezTo>
                      <a:pt x="127919" y="375483"/>
                      <a:pt x="108830" y="348262"/>
                      <a:pt x="132463" y="342819"/>
                    </a:cubicBezTo>
                    <a:cubicBezTo>
                      <a:pt x="156095" y="337376"/>
                      <a:pt x="147006" y="313787"/>
                      <a:pt x="173364" y="309252"/>
                    </a:cubicBezTo>
                    <a:cubicBezTo>
                      <a:pt x="199723" y="304715"/>
                      <a:pt x="119738" y="288384"/>
                      <a:pt x="139734" y="283848"/>
                    </a:cubicBezTo>
                    <a:cubicBezTo>
                      <a:pt x="159731" y="279311"/>
                      <a:pt x="195179" y="276590"/>
                      <a:pt x="202450" y="287477"/>
                    </a:cubicBezTo>
                    <a:cubicBezTo>
                      <a:pt x="209723" y="298364"/>
                      <a:pt x="197906" y="236669"/>
                      <a:pt x="207904" y="216709"/>
                    </a:cubicBezTo>
                    <a:cubicBezTo>
                      <a:pt x="217903" y="196750"/>
                      <a:pt x="223356" y="168624"/>
                      <a:pt x="241535" y="106023"/>
                    </a:cubicBezTo>
                    <a:cubicBezTo>
                      <a:pt x="259714" y="43421"/>
                      <a:pt x="256078" y="11667"/>
                      <a:pt x="248807" y="3502"/>
                    </a:cubicBezTo>
                    <a:cubicBezTo>
                      <a:pt x="241535" y="-4664"/>
                      <a:pt x="258804" y="-5571"/>
                      <a:pt x="256078" y="75176"/>
                    </a:cubicBezTo>
                    <a:cubicBezTo>
                      <a:pt x="253351" y="155922"/>
                      <a:pt x="236082" y="194027"/>
                      <a:pt x="226992" y="216709"/>
                    </a:cubicBezTo>
                    <a:close/>
                  </a:path>
                </a:pathLst>
              </a:custGeom>
              <a:solidFill>
                <a:srgbClr val="0F161C"/>
              </a:solidFill>
              <a:ln w="7600" cap="flat">
                <a:noFill/>
                <a:bevel/>
              </a:ln>
            </p:spPr>
          </p:sp>
          <p:sp>
            <p:nvSpPr>
              <p:cNvPr id="716" name="Freeform 715"/>
              <p:cNvSpPr/>
              <p:nvPr/>
            </p:nvSpPr>
            <p:spPr>
              <a:xfrm>
                <a:off x="7289719" y="4670647"/>
                <a:ext cx="231565" cy="361914"/>
              </a:xfrm>
              <a:custGeom>
                <a:avLst/>
                <a:gdLst/>
                <a:ahLst/>
                <a:cxnLst/>
                <a:rect l="0" t="0" r="0" b="0"/>
                <a:pathLst>
                  <a:path w="231565" h="361914">
                    <a:moveTo>
                      <a:pt x="0" y="25247"/>
                    </a:moveTo>
                    <a:cubicBezTo>
                      <a:pt x="8976" y="28877"/>
                      <a:pt x="6249" y="30691"/>
                      <a:pt x="25337" y="58816"/>
                    </a:cubicBezTo>
                    <a:cubicBezTo>
                      <a:pt x="44424" y="86942"/>
                      <a:pt x="84417" y="178576"/>
                      <a:pt x="107141" y="205793"/>
                    </a:cubicBezTo>
                    <a:cubicBezTo>
                      <a:pt x="129864" y="233011"/>
                      <a:pt x="180764" y="253878"/>
                      <a:pt x="193490" y="270209"/>
                    </a:cubicBezTo>
                    <a:cubicBezTo>
                      <a:pt x="206215" y="286540"/>
                      <a:pt x="225302" y="347327"/>
                      <a:pt x="225302" y="350956"/>
                    </a:cubicBezTo>
                    <a:cubicBezTo>
                      <a:pt x="225302" y="354585"/>
                      <a:pt x="228029" y="361914"/>
                      <a:pt x="228029" y="361914"/>
                    </a:cubicBezTo>
                    <a:cubicBezTo>
                      <a:pt x="228029" y="361914"/>
                      <a:pt x="233483" y="319202"/>
                      <a:pt x="230756" y="302871"/>
                    </a:cubicBezTo>
                    <a:cubicBezTo>
                      <a:pt x="228029" y="286540"/>
                      <a:pt x="198972" y="239333"/>
                      <a:pt x="198972" y="235733"/>
                    </a:cubicBezTo>
                    <a:cubicBezTo>
                      <a:pt x="198972" y="232133"/>
                      <a:pt x="66624" y="29645"/>
                      <a:pt x="54423" y="5288"/>
                    </a:cubicBezTo>
                    <a:cubicBezTo>
                      <a:pt x="48060" y="-7414"/>
                      <a:pt x="5340" y="2566"/>
                      <a:pt x="0" y="25247"/>
                    </a:cubicBezTo>
                    <a:close/>
                  </a:path>
                </a:pathLst>
              </a:custGeom>
              <a:solidFill>
                <a:srgbClr val="99A19E"/>
              </a:solidFill>
              <a:ln w="7600" cap="flat">
                <a:noFill/>
                <a:bevel/>
              </a:ln>
            </p:spPr>
          </p:sp>
          <p:sp>
            <p:nvSpPr>
              <p:cNvPr id="717" name="Freeform 716"/>
              <p:cNvSpPr/>
              <p:nvPr/>
            </p:nvSpPr>
            <p:spPr>
              <a:xfrm>
                <a:off x="7307826" y="4774855"/>
                <a:ext cx="210689" cy="331506"/>
              </a:xfrm>
              <a:custGeom>
                <a:avLst/>
                <a:gdLst/>
                <a:ahLst/>
                <a:cxnLst/>
                <a:rect l="0" t="0" r="0" b="0"/>
                <a:pathLst>
                  <a:path w="210689" h="331506">
                    <a:moveTo>
                      <a:pt x="0" y="0"/>
                    </a:moveTo>
                    <a:cubicBezTo>
                      <a:pt x="0" y="0"/>
                      <a:pt x="51767" y="43534"/>
                      <a:pt x="51767" y="98878"/>
                    </a:cubicBezTo>
                    <a:cubicBezTo>
                      <a:pt x="51767" y="154221"/>
                      <a:pt x="87215" y="195047"/>
                      <a:pt x="94487" y="205027"/>
                    </a:cubicBezTo>
                    <a:cubicBezTo>
                      <a:pt x="101758" y="215007"/>
                      <a:pt x="111756" y="194140"/>
                      <a:pt x="117210" y="188697"/>
                    </a:cubicBezTo>
                    <a:cubicBezTo>
                      <a:pt x="122664" y="183253"/>
                      <a:pt x="129936" y="186882"/>
                      <a:pt x="144933" y="191872"/>
                    </a:cubicBezTo>
                    <a:cubicBezTo>
                      <a:pt x="159931" y="196863"/>
                      <a:pt x="174473" y="210471"/>
                      <a:pt x="169019" y="188697"/>
                    </a:cubicBezTo>
                    <a:cubicBezTo>
                      <a:pt x="163566" y="166923"/>
                      <a:pt x="156295" y="165108"/>
                      <a:pt x="162657" y="165108"/>
                    </a:cubicBezTo>
                    <a:cubicBezTo>
                      <a:pt x="169019" y="165108"/>
                      <a:pt x="193561" y="175995"/>
                      <a:pt x="207280" y="246875"/>
                    </a:cubicBezTo>
                    <a:cubicBezTo>
                      <a:pt x="207280" y="246875"/>
                      <a:pt x="219011" y="268536"/>
                      <a:pt x="199014" y="273980"/>
                    </a:cubicBezTo>
                    <a:cubicBezTo>
                      <a:pt x="179018" y="279423"/>
                      <a:pt x="173564" y="280331"/>
                      <a:pt x="186290" y="293032"/>
                    </a:cubicBezTo>
                    <a:cubicBezTo>
                      <a:pt x="199014" y="305734"/>
                      <a:pt x="186290" y="303919"/>
                      <a:pt x="186290" y="318435"/>
                    </a:cubicBezTo>
                    <a:cubicBezTo>
                      <a:pt x="186290" y="332951"/>
                      <a:pt x="196742" y="334768"/>
                      <a:pt x="175609" y="326601"/>
                    </a:cubicBezTo>
                    <a:cubicBezTo>
                      <a:pt x="154477" y="318435"/>
                      <a:pt x="137207" y="312992"/>
                      <a:pt x="133572" y="312992"/>
                    </a:cubicBezTo>
                    <a:cubicBezTo>
                      <a:pt x="129936" y="312992"/>
                      <a:pt x="111756" y="300290"/>
                      <a:pt x="111756" y="295754"/>
                    </a:cubicBezTo>
                    <a:cubicBezTo>
                      <a:pt x="111756" y="291218"/>
                      <a:pt x="99486" y="263546"/>
                      <a:pt x="95396" y="259463"/>
                    </a:cubicBezTo>
                    <a:cubicBezTo>
                      <a:pt x="91306" y="255381"/>
                      <a:pt x="90169" y="244791"/>
                      <a:pt x="84148" y="235307"/>
                    </a:cubicBezTo>
                    <a:cubicBezTo>
                      <a:pt x="78126" y="225824"/>
                      <a:pt x="73354" y="225824"/>
                      <a:pt x="73354" y="225824"/>
                    </a:cubicBezTo>
                    <a:cubicBezTo>
                      <a:pt x="73354" y="225824"/>
                      <a:pt x="64037" y="221812"/>
                      <a:pt x="67673" y="200037"/>
                    </a:cubicBezTo>
                    <a:cubicBezTo>
                      <a:pt x="71309" y="178263"/>
                      <a:pt x="59038" y="171459"/>
                      <a:pt x="54948" y="161932"/>
                    </a:cubicBezTo>
                    <a:cubicBezTo>
                      <a:pt x="50858" y="152406"/>
                      <a:pt x="45632" y="145148"/>
                      <a:pt x="43586" y="136076"/>
                    </a:cubicBezTo>
                    <a:cubicBezTo>
                      <a:pt x="41541" y="127003"/>
                      <a:pt x="31770" y="109765"/>
                      <a:pt x="28135" y="72567"/>
                    </a:cubicBezTo>
                    <a:cubicBezTo>
                      <a:pt x="24499" y="35369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697370"/>
              </a:solidFill>
              <a:ln w="7600" cap="flat">
                <a:noFill/>
                <a:bevel/>
              </a:ln>
            </p:spPr>
          </p:sp>
          <p:sp>
            <p:nvSpPr>
              <p:cNvPr id="718" name="Freeform 717"/>
              <p:cNvSpPr/>
              <p:nvPr/>
            </p:nvSpPr>
            <p:spPr>
              <a:xfrm>
                <a:off x="8167619" y="5403621"/>
                <a:ext cx="155087" cy="180319"/>
              </a:xfrm>
              <a:custGeom>
                <a:avLst/>
                <a:gdLst/>
                <a:ahLst/>
                <a:cxnLst/>
                <a:rect l="0" t="0" r="0" b="0"/>
                <a:pathLst>
                  <a:path w="155087" h="180319">
                    <a:moveTo>
                      <a:pt x="46370" y="0"/>
                    </a:moveTo>
                    <a:cubicBezTo>
                      <a:pt x="46370" y="0"/>
                      <a:pt x="37281" y="18996"/>
                      <a:pt x="30918" y="28976"/>
                    </a:cubicBezTo>
                    <a:cubicBezTo>
                      <a:pt x="24555" y="38956"/>
                      <a:pt x="24555" y="55287"/>
                      <a:pt x="20920" y="69803"/>
                    </a:cubicBezTo>
                    <a:cubicBezTo>
                      <a:pt x="17284" y="84319"/>
                      <a:pt x="8194" y="96113"/>
                      <a:pt x="1832" y="99742"/>
                    </a:cubicBezTo>
                    <a:cubicBezTo>
                      <a:pt x="-4530" y="103371"/>
                      <a:pt x="5468" y="124239"/>
                      <a:pt x="18193" y="116073"/>
                    </a:cubicBezTo>
                    <a:cubicBezTo>
                      <a:pt x="30918" y="107908"/>
                      <a:pt x="30918" y="99742"/>
                      <a:pt x="30918" y="99742"/>
                    </a:cubicBezTo>
                    <a:cubicBezTo>
                      <a:pt x="30918" y="99742"/>
                      <a:pt x="31827" y="112444"/>
                      <a:pt x="31827" y="121517"/>
                    </a:cubicBezTo>
                    <a:cubicBezTo>
                      <a:pt x="31827" y="130589"/>
                      <a:pt x="37280" y="172324"/>
                      <a:pt x="41825" y="176860"/>
                    </a:cubicBezTo>
                    <a:cubicBezTo>
                      <a:pt x="46370" y="181396"/>
                      <a:pt x="62731" y="179582"/>
                      <a:pt x="62731" y="171416"/>
                    </a:cubicBezTo>
                    <a:cubicBezTo>
                      <a:pt x="62731" y="163251"/>
                      <a:pt x="73638" y="189562"/>
                      <a:pt x="86363" y="176860"/>
                    </a:cubicBezTo>
                    <a:cubicBezTo>
                      <a:pt x="101694" y="161557"/>
                      <a:pt x="93634" y="165973"/>
                      <a:pt x="93634" y="165973"/>
                    </a:cubicBezTo>
                    <a:cubicBezTo>
                      <a:pt x="93634" y="165973"/>
                      <a:pt x="110905" y="184118"/>
                      <a:pt x="116358" y="152364"/>
                    </a:cubicBezTo>
                    <a:cubicBezTo>
                      <a:pt x="117740" y="144316"/>
                      <a:pt x="122720" y="145106"/>
                      <a:pt x="126356" y="148735"/>
                    </a:cubicBezTo>
                    <a:cubicBezTo>
                      <a:pt x="129992" y="152364"/>
                      <a:pt x="146352" y="147828"/>
                      <a:pt x="151806" y="128775"/>
                    </a:cubicBezTo>
                    <a:cubicBezTo>
                      <a:pt x="153866" y="121582"/>
                      <a:pt x="153404" y="101415"/>
                      <a:pt x="151806" y="92484"/>
                    </a:cubicBezTo>
                    <a:cubicBezTo>
                      <a:pt x="147261" y="67081"/>
                      <a:pt x="157260" y="46214"/>
                      <a:pt x="154533" y="44399"/>
                    </a:cubicBezTo>
                    <a:cubicBezTo>
                      <a:pt x="151806" y="42585"/>
                      <a:pt x="139082" y="9923"/>
                      <a:pt x="46370" y="0"/>
                    </a:cubicBezTo>
                    <a:close/>
                  </a:path>
                </a:pathLst>
              </a:custGeom>
              <a:solidFill>
                <a:srgbClr val="FED1B6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719" name="Freeform 718"/>
              <p:cNvSpPr/>
              <p:nvPr/>
            </p:nvSpPr>
            <p:spPr>
              <a:xfrm>
                <a:off x="7341484" y="4668945"/>
                <a:ext cx="147204" cy="241134"/>
              </a:xfrm>
              <a:custGeom>
                <a:avLst/>
                <a:gdLst/>
                <a:ahLst/>
                <a:cxnLst/>
                <a:rect l="0" t="0" r="0" b="0"/>
                <a:pathLst>
                  <a:path w="147204" h="241134">
                    <a:moveTo>
                      <a:pt x="91731" y="24227"/>
                    </a:moveTo>
                    <a:cubicBezTo>
                      <a:pt x="91731" y="24227"/>
                      <a:pt x="103547" y="49630"/>
                      <a:pt x="103547" y="65054"/>
                    </a:cubicBezTo>
                    <a:cubicBezTo>
                      <a:pt x="103547" y="80477"/>
                      <a:pt x="112637" y="84106"/>
                      <a:pt x="116272" y="119489"/>
                    </a:cubicBezTo>
                    <a:cubicBezTo>
                      <a:pt x="119908" y="154874"/>
                      <a:pt x="147204" y="241134"/>
                      <a:pt x="147204" y="241134"/>
                    </a:cubicBezTo>
                    <a:cubicBezTo>
                      <a:pt x="147204" y="241134"/>
                      <a:pt x="116272" y="192071"/>
                      <a:pt x="97184" y="160317"/>
                    </a:cubicBezTo>
                    <a:cubicBezTo>
                      <a:pt x="78097" y="128562"/>
                      <a:pt x="30833" y="59610"/>
                      <a:pt x="18108" y="38743"/>
                    </a:cubicBezTo>
                    <a:cubicBezTo>
                      <a:pt x="5382" y="17876"/>
                      <a:pt x="0" y="6989"/>
                      <a:pt x="0" y="6989"/>
                    </a:cubicBezTo>
                    <a:lnTo>
                      <a:pt x="9018" y="3402"/>
                    </a:lnTo>
                    <a:cubicBezTo>
                      <a:pt x="9018" y="3402"/>
                      <a:pt x="19016" y="-10249"/>
                      <a:pt x="27197" y="16061"/>
                    </a:cubicBezTo>
                    <a:cubicBezTo>
                      <a:pt x="35377" y="42372"/>
                      <a:pt x="89914" y="111774"/>
                      <a:pt x="89914" y="111774"/>
                    </a:cubicBezTo>
                    <a:cubicBezTo>
                      <a:pt x="89914" y="111774"/>
                      <a:pt x="94457" y="94993"/>
                      <a:pt x="89913" y="64147"/>
                    </a:cubicBezTo>
                    <a:cubicBezTo>
                      <a:pt x="85369" y="33299"/>
                      <a:pt x="91731" y="24227"/>
                      <a:pt x="91731" y="242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</p:sp>
          <p:sp>
            <p:nvSpPr>
              <p:cNvPr id="720" name="Freeform 719"/>
              <p:cNvSpPr/>
              <p:nvPr/>
            </p:nvSpPr>
            <p:spPr>
              <a:xfrm>
                <a:off x="7336160" y="4440993"/>
                <a:ext cx="198332" cy="343415"/>
              </a:xfrm>
              <a:custGeom>
                <a:avLst/>
                <a:gdLst/>
                <a:ahLst/>
                <a:cxnLst/>
                <a:rect l="0" t="0" r="0" b="0"/>
                <a:pathLst>
                  <a:path w="198332" h="343415">
                    <a:moveTo>
                      <a:pt x="178861" y="69108"/>
                    </a:moveTo>
                    <a:cubicBezTo>
                      <a:pt x="178861" y="69108"/>
                      <a:pt x="164318" y="99757"/>
                      <a:pt x="178861" y="110644"/>
                    </a:cubicBezTo>
                    <a:cubicBezTo>
                      <a:pt x="193404" y="121531"/>
                      <a:pt x="206129" y="136955"/>
                      <a:pt x="192495" y="143306"/>
                    </a:cubicBezTo>
                    <a:cubicBezTo>
                      <a:pt x="178861" y="149656"/>
                      <a:pt x="174316" y="148749"/>
                      <a:pt x="174316" y="148749"/>
                    </a:cubicBezTo>
                    <a:cubicBezTo>
                      <a:pt x="174316" y="148749"/>
                      <a:pt x="169771" y="153286"/>
                      <a:pt x="174316" y="161451"/>
                    </a:cubicBezTo>
                    <a:cubicBezTo>
                      <a:pt x="178861" y="169617"/>
                      <a:pt x="175225" y="175060"/>
                      <a:pt x="166136" y="175060"/>
                    </a:cubicBezTo>
                    <a:cubicBezTo>
                      <a:pt x="157046" y="175060"/>
                      <a:pt x="157956" y="180504"/>
                      <a:pt x="163409" y="185948"/>
                    </a:cubicBezTo>
                    <a:cubicBezTo>
                      <a:pt x="168863" y="191391"/>
                      <a:pt x="176134" y="197742"/>
                      <a:pt x="169771" y="200464"/>
                    </a:cubicBezTo>
                    <a:cubicBezTo>
                      <a:pt x="163409" y="203185"/>
                      <a:pt x="163409" y="205908"/>
                      <a:pt x="168863" y="215887"/>
                    </a:cubicBezTo>
                    <a:cubicBezTo>
                      <a:pt x="174316" y="225867"/>
                      <a:pt x="165227" y="240383"/>
                      <a:pt x="154320" y="236754"/>
                    </a:cubicBezTo>
                    <a:cubicBezTo>
                      <a:pt x="134866" y="230282"/>
                      <a:pt x="104328" y="233125"/>
                      <a:pt x="97057" y="252178"/>
                    </a:cubicBezTo>
                    <a:cubicBezTo>
                      <a:pt x="89786" y="271230"/>
                      <a:pt x="97057" y="302077"/>
                      <a:pt x="97057" y="302077"/>
                    </a:cubicBezTo>
                    <a:cubicBezTo>
                      <a:pt x="97057" y="302077"/>
                      <a:pt x="104327" y="322330"/>
                      <a:pt x="95239" y="343415"/>
                    </a:cubicBezTo>
                    <a:cubicBezTo>
                      <a:pt x="95239" y="343415"/>
                      <a:pt x="39794" y="270323"/>
                      <a:pt x="34340" y="253993"/>
                    </a:cubicBezTo>
                    <a:cubicBezTo>
                      <a:pt x="28887" y="237662"/>
                      <a:pt x="26160" y="229496"/>
                      <a:pt x="20707" y="229496"/>
                    </a:cubicBezTo>
                    <a:cubicBezTo>
                      <a:pt x="15253" y="229496"/>
                      <a:pt x="-199" y="215887"/>
                      <a:pt x="-199" y="215887"/>
                    </a:cubicBezTo>
                    <a:lnTo>
                      <a:pt x="-199" y="148749"/>
                    </a:lnTo>
                    <a:lnTo>
                      <a:pt x="34340" y="72539"/>
                    </a:lnTo>
                    <a:lnTo>
                      <a:pt x="92513" y="5401"/>
                    </a:lnTo>
                    <a:lnTo>
                      <a:pt x="157956" y="0"/>
                    </a:lnTo>
                    <a:lnTo>
                      <a:pt x="191586" y="33526"/>
                    </a:lnTo>
                    <a:lnTo>
                      <a:pt x="178861" y="69108"/>
                    </a:lnTo>
                    <a:close/>
                  </a:path>
                </a:pathLst>
              </a:custGeom>
              <a:solidFill>
                <a:srgbClr val="FED1B6"/>
              </a:solidFill>
              <a:ln w="7600" cap="flat">
                <a:noFill/>
                <a:bevel/>
              </a:ln>
            </p:spPr>
          </p:sp>
          <p:sp>
            <p:nvSpPr>
              <p:cNvPr id="721" name="Freeform 720"/>
              <p:cNvSpPr/>
              <p:nvPr/>
            </p:nvSpPr>
            <p:spPr>
              <a:xfrm>
                <a:off x="7227516" y="4380602"/>
                <a:ext cx="305518" cy="304052"/>
              </a:xfrm>
              <a:custGeom>
                <a:avLst/>
                <a:gdLst/>
                <a:ahLst/>
                <a:cxnLst/>
                <a:rect l="0" t="0" r="0" b="0"/>
                <a:pathLst>
                  <a:path w="305518" h="304052">
                    <a:moveTo>
                      <a:pt x="228475" y="23481"/>
                    </a:moveTo>
                    <a:cubicBezTo>
                      <a:pt x="228475" y="23481"/>
                      <a:pt x="246264" y="27943"/>
                      <a:pt x="251718" y="37015"/>
                    </a:cubicBezTo>
                    <a:cubicBezTo>
                      <a:pt x="257172" y="46088"/>
                      <a:pt x="273873" y="36759"/>
                      <a:pt x="286598" y="54904"/>
                    </a:cubicBezTo>
                    <a:cubicBezTo>
                      <a:pt x="299322" y="73050"/>
                      <a:pt x="315683" y="83937"/>
                      <a:pt x="297505" y="122056"/>
                    </a:cubicBezTo>
                    <a:lnTo>
                      <a:pt x="287506" y="129300"/>
                    </a:lnTo>
                    <a:cubicBezTo>
                      <a:pt x="287506" y="129300"/>
                      <a:pt x="292506" y="99813"/>
                      <a:pt x="287506" y="94824"/>
                    </a:cubicBezTo>
                    <a:cubicBezTo>
                      <a:pt x="282507" y="89834"/>
                      <a:pt x="276599" y="83029"/>
                      <a:pt x="276599" y="97544"/>
                    </a:cubicBezTo>
                    <a:cubicBezTo>
                      <a:pt x="276599" y="112061"/>
                      <a:pt x="283857" y="135665"/>
                      <a:pt x="267503" y="92109"/>
                    </a:cubicBezTo>
                    <a:cubicBezTo>
                      <a:pt x="267503" y="92109"/>
                      <a:pt x="261147" y="73050"/>
                      <a:pt x="243878" y="76679"/>
                    </a:cubicBezTo>
                    <a:cubicBezTo>
                      <a:pt x="226608" y="80307"/>
                      <a:pt x="204794" y="92103"/>
                      <a:pt x="204794" y="101175"/>
                    </a:cubicBezTo>
                    <a:cubicBezTo>
                      <a:pt x="204794" y="110247"/>
                      <a:pt x="206611" y="128393"/>
                      <a:pt x="202975" y="134744"/>
                    </a:cubicBezTo>
                    <a:cubicBezTo>
                      <a:pt x="199340" y="141095"/>
                      <a:pt x="197522" y="157426"/>
                      <a:pt x="180252" y="157426"/>
                    </a:cubicBezTo>
                    <a:cubicBezTo>
                      <a:pt x="162983" y="157426"/>
                      <a:pt x="150258" y="144724"/>
                      <a:pt x="150258" y="161054"/>
                    </a:cubicBezTo>
                    <a:cubicBezTo>
                      <a:pt x="150258" y="177386"/>
                      <a:pt x="154803" y="181922"/>
                      <a:pt x="167528" y="194623"/>
                    </a:cubicBezTo>
                    <a:cubicBezTo>
                      <a:pt x="180252" y="207325"/>
                      <a:pt x="170709" y="201428"/>
                      <a:pt x="157529" y="208232"/>
                    </a:cubicBezTo>
                    <a:cubicBezTo>
                      <a:pt x="144350" y="215037"/>
                      <a:pt x="114809" y="218213"/>
                      <a:pt x="130261" y="239987"/>
                    </a:cubicBezTo>
                    <a:cubicBezTo>
                      <a:pt x="145713" y="261761"/>
                      <a:pt x="138442" y="272648"/>
                      <a:pt x="124808" y="261761"/>
                    </a:cubicBezTo>
                    <a:cubicBezTo>
                      <a:pt x="111174" y="250874"/>
                      <a:pt x="135715" y="272648"/>
                      <a:pt x="130261" y="278092"/>
                    </a:cubicBezTo>
                    <a:cubicBezTo>
                      <a:pt x="124808" y="283536"/>
                      <a:pt x="134807" y="296237"/>
                      <a:pt x="102084" y="296237"/>
                    </a:cubicBezTo>
                    <a:cubicBezTo>
                      <a:pt x="69363" y="296237"/>
                      <a:pt x="61183" y="314383"/>
                      <a:pt x="56638" y="296237"/>
                    </a:cubicBezTo>
                    <a:cubicBezTo>
                      <a:pt x="52093" y="278092"/>
                      <a:pt x="27552" y="290794"/>
                      <a:pt x="31188" y="265390"/>
                    </a:cubicBezTo>
                    <a:cubicBezTo>
                      <a:pt x="34824" y="239987"/>
                      <a:pt x="13918" y="239079"/>
                      <a:pt x="16645" y="219119"/>
                    </a:cubicBezTo>
                    <a:cubicBezTo>
                      <a:pt x="19372" y="199160"/>
                      <a:pt x="-6078" y="189180"/>
                      <a:pt x="1193" y="167404"/>
                    </a:cubicBezTo>
                    <a:cubicBezTo>
                      <a:pt x="8465" y="145630"/>
                      <a:pt x="-6987" y="131114"/>
                      <a:pt x="6647" y="113877"/>
                    </a:cubicBezTo>
                    <a:cubicBezTo>
                      <a:pt x="20281" y="96639"/>
                      <a:pt x="11191" y="55811"/>
                      <a:pt x="36642" y="53090"/>
                    </a:cubicBezTo>
                    <a:cubicBezTo>
                      <a:pt x="62092" y="50368"/>
                      <a:pt x="53911" y="21335"/>
                      <a:pt x="76634" y="21335"/>
                    </a:cubicBezTo>
                    <a:cubicBezTo>
                      <a:pt x="99358" y="21335"/>
                      <a:pt x="112991" y="-4976"/>
                      <a:pt x="133898" y="468"/>
                    </a:cubicBezTo>
                    <a:cubicBezTo>
                      <a:pt x="154803" y="5912"/>
                      <a:pt x="182071" y="-5883"/>
                      <a:pt x="195705" y="7726"/>
                    </a:cubicBezTo>
                    <a:cubicBezTo>
                      <a:pt x="209338" y="21335"/>
                      <a:pt x="216854" y="1933"/>
                      <a:pt x="228475" y="23481"/>
                    </a:cubicBezTo>
                    <a:close/>
                  </a:path>
                </a:pathLst>
              </a:custGeom>
              <a:solidFill>
                <a:srgbClr val="D7B085"/>
              </a:solidFill>
              <a:ln w="7600" cap="flat">
                <a:noFill/>
                <a:bevel/>
              </a:ln>
            </p:spPr>
          </p:sp>
          <p:sp>
            <p:nvSpPr>
              <p:cNvPr id="722" name="Freeform 721"/>
              <p:cNvSpPr/>
              <p:nvPr/>
            </p:nvSpPr>
            <p:spPr>
              <a:xfrm>
                <a:off x="8079635" y="4669266"/>
                <a:ext cx="71578" cy="241987"/>
              </a:xfrm>
              <a:custGeom>
                <a:avLst/>
                <a:gdLst/>
                <a:ahLst/>
                <a:cxnLst/>
                <a:rect l="0" t="0" r="0" b="0"/>
                <a:pathLst>
                  <a:path w="71578" h="241987">
                    <a:moveTo>
                      <a:pt x="31643" y="19821"/>
                    </a:moveTo>
                    <a:lnTo>
                      <a:pt x="55275" y="0"/>
                    </a:lnTo>
                    <a:lnTo>
                      <a:pt x="71479" y="27729"/>
                    </a:lnTo>
                    <a:lnTo>
                      <a:pt x="53300" y="52225"/>
                    </a:lnTo>
                    <a:lnTo>
                      <a:pt x="41484" y="166542"/>
                    </a:lnTo>
                    <a:lnTo>
                      <a:pt x="3309" y="241987"/>
                    </a:lnTo>
                    <a:lnTo>
                      <a:pt x="-170" y="155912"/>
                    </a:lnTo>
                    <a:cubicBezTo>
                      <a:pt x="-170" y="155912"/>
                      <a:pt x="20282" y="80608"/>
                      <a:pt x="31643" y="47946"/>
                    </a:cubicBezTo>
                    <a:lnTo>
                      <a:pt x="31643" y="19821"/>
                    </a:lnTo>
                    <a:close/>
                  </a:path>
                </a:pathLst>
              </a:custGeom>
              <a:solidFill>
                <a:srgbClr val="BAA38C"/>
              </a:solidFill>
              <a:ln w="7600" cap="flat">
                <a:noFill/>
                <a:bevel/>
              </a:ln>
            </p:spPr>
          </p:sp>
          <p:sp>
            <p:nvSpPr>
              <p:cNvPr id="723" name="Freeform 722"/>
              <p:cNvSpPr/>
              <p:nvPr/>
            </p:nvSpPr>
            <p:spPr>
              <a:xfrm>
                <a:off x="8138435" y="4548484"/>
                <a:ext cx="128457" cy="150337"/>
              </a:xfrm>
              <a:custGeom>
                <a:avLst/>
                <a:gdLst/>
                <a:ahLst/>
                <a:cxnLst/>
                <a:rect l="0" t="0" r="0" b="0"/>
                <a:pathLst>
                  <a:path w="128457" h="150337">
                    <a:moveTo>
                      <a:pt x="0" y="121418"/>
                    </a:moveTo>
                    <a:lnTo>
                      <a:pt x="12682" y="150337"/>
                    </a:lnTo>
                    <a:cubicBezTo>
                      <a:pt x="12682" y="150337"/>
                      <a:pt x="66309" y="118568"/>
                      <a:pt x="74489" y="110403"/>
                    </a:cubicBezTo>
                    <a:cubicBezTo>
                      <a:pt x="82670" y="102237"/>
                      <a:pt x="100847" y="84092"/>
                      <a:pt x="99486" y="85453"/>
                    </a:cubicBezTo>
                    <a:cubicBezTo>
                      <a:pt x="99486" y="85453"/>
                      <a:pt x="122281" y="43395"/>
                      <a:pt x="128457" y="40517"/>
                    </a:cubicBezTo>
                    <a:lnTo>
                      <a:pt x="113050" y="0"/>
                    </a:lnTo>
                    <a:cubicBezTo>
                      <a:pt x="113050" y="0"/>
                      <a:pt x="115173" y="23185"/>
                      <a:pt x="86838" y="44052"/>
                    </a:cubicBezTo>
                    <a:cubicBezTo>
                      <a:pt x="55594" y="67064"/>
                      <a:pt x="61758" y="56811"/>
                      <a:pt x="0" y="121418"/>
                    </a:cubicBezTo>
                    <a:close/>
                  </a:path>
                </a:pathLst>
              </a:custGeom>
              <a:solidFill>
                <a:srgbClr val="D5DCE8"/>
              </a:solidFill>
              <a:ln w="7600" cap="flat">
                <a:noFill/>
                <a:bevel/>
              </a:ln>
            </p:spPr>
          </p:sp>
          <p:sp>
            <p:nvSpPr>
              <p:cNvPr id="724" name="Freeform 723"/>
              <p:cNvSpPr/>
              <p:nvPr/>
            </p:nvSpPr>
            <p:spPr>
              <a:xfrm>
                <a:off x="8109504" y="4669337"/>
                <a:ext cx="25564" cy="52310"/>
              </a:xfrm>
              <a:custGeom>
                <a:avLst/>
                <a:gdLst/>
                <a:ahLst/>
                <a:cxnLst/>
                <a:rect l="0" t="0" r="0" b="0"/>
                <a:pathLst>
                  <a:path w="25564" h="52310">
                    <a:moveTo>
                      <a:pt x="1775" y="47873"/>
                    </a:moveTo>
                    <a:lnTo>
                      <a:pt x="23433" y="52151"/>
                    </a:lnTo>
                    <a:cubicBezTo>
                      <a:pt x="23433" y="52151"/>
                      <a:pt x="12683" y="33635"/>
                      <a:pt x="25408" y="-73"/>
                    </a:cubicBezTo>
                    <a:cubicBezTo>
                      <a:pt x="25408" y="-73"/>
                      <a:pt x="3978" y="13781"/>
                      <a:pt x="1775" y="19747"/>
                    </a:cubicBezTo>
                    <a:cubicBezTo>
                      <a:pt x="-427" y="25714"/>
                      <a:pt x="-952" y="47873"/>
                      <a:pt x="1775" y="47873"/>
                    </a:cubicBezTo>
                    <a:close/>
                  </a:path>
                </a:pathLst>
              </a:custGeom>
              <a:solidFill>
                <a:srgbClr val="C9B7A5"/>
              </a:solidFill>
              <a:ln w="7600" cap="flat">
                <a:noFill/>
                <a:bevel/>
              </a:ln>
            </p:spPr>
          </p:sp>
          <p:sp>
            <p:nvSpPr>
              <p:cNvPr id="725" name="Freeform 724"/>
              <p:cNvSpPr/>
              <p:nvPr/>
            </p:nvSpPr>
            <p:spPr>
              <a:xfrm>
                <a:off x="8079468" y="4717213"/>
                <a:ext cx="31813" cy="191185"/>
              </a:xfrm>
              <a:custGeom>
                <a:avLst/>
                <a:gdLst/>
                <a:ahLst/>
                <a:cxnLst/>
                <a:rect l="0" t="0" r="0" b="0"/>
                <a:pathLst>
                  <a:path w="31813" h="191185">
                    <a:moveTo>
                      <a:pt x="31813" y="0"/>
                    </a:moveTo>
                    <a:lnTo>
                      <a:pt x="0" y="104336"/>
                    </a:lnTo>
                    <a:lnTo>
                      <a:pt x="4643" y="191185"/>
                    </a:lnTo>
                    <a:lnTo>
                      <a:pt x="27268" y="149699"/>
                    </a:lnTo>
                    <a:lnTo>
                      <a:pt x="31813" y="0"/>
                    </a:lnTo>
                    <a:close/>
                  </a:path>
                </a:pathLst>
              </a:custGeom>
              <a:solidFill>
                <a:srgbClr val="C5B29E"/>
              </a:solidFill>
              <a:ln w="7600" cap="flat">
                <a:noFill/>
                <a:bevel/>
              </a:ln>
            </p:spPr>
          </p:sp>
          <p:sp>
            <p:nvSpPr>
              <p:cNvPr id="726" name="Freeform 725"/>
              <p:cNvSpPr/>
              <p:nvPr/>
            </p:nvSpPr>
            <p:spPr>
              <a:xfrm>
                <a:off x="8011940" y="5137779"/>
                <a:ext cx="32168" cy="361065"/>
              </a:xfrm>
              <a:custGeom>
                <a:avLst/>
                <a:gdLst/>
                <a:ahLst/>
                <a:cxnLst/>
                <a:rect l="0" t="0" r="0" b="0"/>
                <a:pathLst>
                  <a:path w="32168" h="361065">
                    <a:moveTo>
                      <a:pt x="32082" y="397"/>
                    </a:moveTo>
                    <a:cubicBezTo>
                      <a:pt x="32082" y="397"/>
                      <a:pt x="29696" y="-11738"/>
                      <a:pt x="17199" y="99403"/>
                    </a:cubicBezTo>
                    <a:cubicBezTo>
                      <a:pt x="8580" y="176046"/>
                      <a:pt x="12995" y="312725"/>
                      <a:pt x="497" y="341077"/>
                    </a:cubicBezTo>
                    <a:cubicBezTo>
                      <a:pt x="497" y="341077"/>
                      <a:pt x="-3142" y="361065"/>
                      <a:pt x="6631" y="361065"/>
                    </a:cubicBezTo>
                    <a:cubicBezTo>
                      <a:pt x="16403" y="361065"/>
                      <a:pt x="17540" y="360357"/>
                      <a:pt x="17540" y="360357"/>
                    </a:cubicBezTo>
                    <a:cubicBezTo>
                      <a:pt x="17540" y="360357"/>
                      <a:pt x="12086" y="287095"/>
                      <a:pt x="25719" y="101104"/>
                    </a:cubicBezTo>
                    <a:cubicBezTo>
                      <a:pt x="32701" y="5859"/>
                      <a:pt x="31941" y="-2748"/>
                      <a:pt x="32082" y="397"/>
                    </a:cubicBezTo>
                    <a:close/>
                  </a:path>
                </a:pathLst>
              </a:custGeom>
              <a:solidFill>
                <a:srgbClr val="131C23"/>
              </a:solidFill>
              <a:ln w="7600" cap="flat">
                <a:noFill/>
                <a:bevel/>
              </a:ln>
            </p:spPr>
          </p:sp>
          <p:sp>
            <p:nvSpPr>
              <p:cNvPr id="727" name="Freeform 726"/>
              <p:cNvSpPr/>
              <p:nvPr/>
            </p:nvSpPr>
            <p:spPr>
              <a:xfrm>
                <a:off x="7516378" y="5222338"/>
                <a:ext cx="51554" cy="160970"/>
              </a:xfrm>
              <a:custGeom>
                <a:avLst/>
                <a:gdLst/>
                <a:ahLst/>
                <a:cxnLst/>
                <a:rect l="0" t="0" r="0" b="0"/>
                <a:pathLst>
                  <a:path w="51554" h="160970">
                    <a:moveTo>
                      <a:pt x="0" y="0"/>
                    </a:moveTo>
                    <a:lnTo>
                      <a:pt x="31819" y="12032"/>
                    </a:lnTo>
                    <a:cubicBezTo>
                      <a:pt x="31819" y="12032"/>
                      <a:pt x="35910" y="47402"/>
                      <a:pt x="44311" y="74850"/>
                    </a:cubicBezTo>
                    <a:cubicBezTo>
                      <a:pt x="44311" y="74850"/>
                      <a:pt x="55814" y="147361"/>
                      <a:pt x="50062" y="160970"/>
                    </a:cubicBezTo>
                    <a:cubicBezTo>
                      <a:pt x="50062" y="160970"/>
                      <a:pt x="32949" y="151897"/>
                      <a:pt x="0" y="160970"/>
                    </a:cubicBezTo>
                    <a:cubicBezTo>
                      <a:pt x="0" y="160970"/>
                      <a:pt x="0" y="15806"/>
                      <a:pt x="0" y="0"/>
                    </a:cubicBezTo>
                    <a:close/>
                  </a:path>
                </a:pathLst>
              </a:custGeom>
              <a:solidFill>
                <a:srgbClr val="616965"/>
              </a:solidFill>
              <a:ln w="7600" cap="flat">
                <a:noFill/>
                <a:bevel/>
              </a:ln>
            </p:spPr>
          </p:sp>
          <p:sp>
            <p:nvSpPr>
              <p:cNvPr id="728" name="Freeform 727"/>
              <p:cNvSpPr/>
              <p:nvPr/>
            </p:nvSpPr>
            <p:spPr>
              <a:xfrm>
                <a:off x="7142733" y="5004590"/>
                <a:ext cx="137619" cy="525437"/>
              </a:xfrm>
              <a:custGeom>
                <a:avLst/>
                <a:gdLst/>
                <a:ahLst/>
                <a:cxnLst/>
                <a:rect l="0" t="0" r="0" b="0"/>
                <a:pathLst>
                  <a:path w="137619" h="525437">
                    <a:moveTo>
                      <a:pt x="102113" y="0"/>
                    </a:moveTo>
                    <a:cubicBezTo>
                      <a:pt x="102113" y="0"/>
                      <a:pt x="136822" y="52101"/>
                      <a:pt x="136198" y="108802"/>
                    </a:cubicBezTo>
                    <a:cubicBezTo>
                      <a:pt x="135965" y="129963"/>
                      <a:pt x="130517" y="138287"/>
                      <a:pt x="130517" y="145092"/>
                    </a:cubicBezTo>
                    <a:cubicBezTo>
                      <a:pt x="130517" y="151897"/>
                      <a:pt x="124836" y="154165"/>
                      <a:pt x="133926" y="170042"/>
                    </a:cubicBezTo>
                    <a:cubicBezTo>
                      <a:pt x="143015" y="185920"/>
                      <a:pt x="120291" y="201797"/>
                      <a:pt x="113475" y="222210"/>
                    </a:cubicBezTo>
                    <a:cubicBezTo>
                      <a:pt x="106657" y="242624"/>
                      <a:pt x="106879" y="333192"/>
                      <a:pt x="114150" y="399423"/>
                    </a:cubicBezTo>
                    <a:cubicBezTo>
                      <a:pt x="119132" y="444796"/>
                      <a:pt x="155053" y="472004"/>
                      <a:pt x="126876" y="477447"/>
                    </a:cubicBezTo>
                    <a:cubicBezTo>
                      <a:pt x="101438" y="482362"/>
                      <a:pt x="135056" y="512831"/>
                      <a:pt x="120513" y="520996"/>
                    </a:cubicBezTo>
                    <a:cubicBezTo>
                      <a:pt x="111352" y="526140"/>
                      <a:pt x="112702" y="525437"/>
                      <a:pt x="75981" y="525437"/>
                    </a:cubicBezTo>
                    <a:cubicBezTo>
                      <a:pt x="59615" y="525437"/>
                      <a:pt x="20872" y="521564"/>
                      <a:pt x="35074" y="515553"/>
                    </a:cubicBezTo>
                    <a:cubicBezTo>
                      <a:pt x="35074" y="515553"/>
                      <a:pt x="5079" y="523717"/>
                      <a:pt x="5079" y="513738"/>
                    </a:cubicBezTo>
                    <a:cubicBezTo>
                      <a:pt x="5079" y="513738"/>
                      <a:pt x="-9465" y="499221"/>
                      <a:pt x="10084" y="426348"/>
                    </a:cubicBezTo>
                    <a:cubicBezTo>
                      <a:pt x="10084" y="426348"/>
                      <a:pt x="60529" y="212004"/>
                      <a:pt x="97795" y="157568"/>
                    </a:cubicBezTo>
                    <a:cubicBezTo>
                      <a:pt x="97795" y="157568"/>
                      <a:pt x="83251" y="135566"/>
                      <a:pt x="106884" y="114245"/>
                    </a:cubicBezTo>
                    <a:cubicBezTo>
                      <a:pt x="106884" y="114245"/>
                      <a:pt x="106657" y="18075"/>
                      <a:pt x="102113" y="0"/>
                    </a:cubicBezTo>
                    <a:close/>
                  </a:path>
                </a:pathLst>
              </a:custGeom>
              <a:solidFill>
                <a:srgbClr val="616965"/>
              </a:solidFill>
              <a:ln w="7600" cap="flat">
                <a:noFill/>
                <a:bevel/>
              </a:ln>
            </p:spPr>
          </p:sp>
          <p:sp>
            <p:nvSpPr>
              <p:cNvPr id="729" name="Freeform 728"/>
              <p:cNvSpPr/>
              <p:nvPr/>
            </p:nvSpPr>
            <p:spPr>
              <a:xfrm>
                <a:off x="7184591" y="5525010"/>
                <a:ext cx="324873" cy="43804"/>
              </a:xfrm>
              <a:custGeom>
                <a:avLst/>
                <a:gdLst/>
                <a:ahLst/>
                <a:cxnLst/>
                <a:rect l="0" t="0" r="0" b="0"/>
                <a:pathLst>
                  <a:path w="324873" h="43804">
                    <a:moveTo>
                      <a:pt x="1065" y="-142"/>
                    </a:moveTo>
                    <a:cubicBezTo>
                      <a:pt x="6746" y="-142"/>
                      <a:pt x="127634" y="27530"/>
                      <a:pt x="153993" y="27530"/>
                    </a:cubicBezTo>
                    <a:cubicBezTo>
                      <a:pt x="180352" y="27530"/>
                      <a:pt x="277607" y="22086"/>
                      <a:pt x="322316" y="8477"/>
                    </a:cubicBezTo>
                    <a:lnTo>
                      <a:pt x="324873" y="31159"/>
                    </a:lnTo>
                    <a:cubicBezTo>
                      <a:pt x="324873" y="31159"/>
                      <a:pt x="267610" y="52026"/>
                      <a:pt x="191260" y="40232"/>
                    </a:cubicBezTo>
                    <a:cubicBezTo>
                      <a:pt x="114909" y="28437"/>
                      <a:pt x="74007" y="25715"/>
                      <a:pt x="57646" y="21179"/>
                    </a:cubicBezTo>
                    <a:cubicBezTo>
                      <a:pt x="41285" y="16643"/>
                      <a:pt x="13109" y="5755"/>
                      <a:pt x="4019" y="12106"/>
                    </a:cubicBezTo>
                    <a:cubicBezTo>
                      <a:pt x="-5070" y="18457"/>
                      <a:pt x="4019" y="1219"/>
                      <a:pt x="1065" y="-142"/>
                    </a:cubicBezTo>
                    <a:close/>
                  </a:path>
                </a:pathLst>
              </a:custGeom>
              <a:solidFill>
                <a:srgbClr val="5A615E"/>
              </a:solidFill>
              <a:ln w="7600" cap="flat">
                <a:noFill/>
                <a:bevel/>
              </a:ln>
            </p:spPr>
          </p:sp>
          <p:sp>
            <p:nvSpPr>
              <p:cNvPr id="730" name="Freeform 729"/>
              <p:cNvSpPr/>
              <p:nvPr/>
            </p:nvSpPr>
            <p:spPr>
              <a:xfrm>
                <a:off x="7312342" y="5131835"/>
                <a:ext cx="208133" cy="418477"/>
              </a:xfrm>
              <a:custGeom>
                <a:avLst/>
                <a:gdLst/>
                <a:ahLst/>
                <a:cxnLst/>
                <a:rect l="0" t="0" r="0" b="0"/>
                <a:pathLst>
                  <a:path w="208133" h="418477">
                    <a:moveTo>
                      <a:pt x="52832" y="43592"/>
                    </a:moveTo>
                    <a:cubicBezTo>
                      <a:pt x="52832" y="43592"/>
                      <a:pt x="160868" y="76211"/>
                      <a:pt x="203659" y="95263"/>
                    </a:cubicBezTo>
                    <a:cubicBezTo>
                      <a:pt x="203659" y="95263"/>
                      <a:pt x="201770" y="231354"/>
                      <a:pt x="201770" y="298492"/>
                    </a:cubicBezTo>
                    <a:cubicBezTo>
                      <a:pt x="201770" y="358617"/>
                      <a:pt x="219039" y="391032"/>
                      <a:pt x="196316" y="394661"/>
                    </a:cubicBezTo>
                    <a:cubicBezTo>
                      <a:pt x="173592" y="398290"/>
                      <a:pt x="164504" y="407364"/>
                      <a:pt x="118147" y="410993"/>
                    </a:cubicBezTo>
                    <a:cubicBezTo>
                      <a:pt x="78143" y="414124"/>
                      <a:pt x="78440" y="414690"/>
                      <a:pt x="54521" y="417343"/>
                    </a:cubicBezTo>
                    <a:cubicBezTo>
                      <a:pt x="29980" y="420063"/>
                      <a:pt x="781" y="416351"/>
                      <a:pt x="0" y="414622"/>
                    </a:cubicBezTo>
                    <a:cubicBezTo>
                      <a:pt x="-1037" y="412807"/>
                      <a:pt x="30890" y="402827"/>
                      <a:pt x="16346" y="343854"/>
                    </a:cubicBezTo>
                    <a:cubicBezTo>
                      <a:pt x="3626" y="292275"/>
                      <a:pt x="44286" y="297882"/>
                      <a:pt x="25436" y="249499"/>
                    </a:cubicBezTo>
                    <a:cubicBezTo>
                      <a:pt x="6349" y="200506"/>
                      <a:pt x="62703" y="185989"/>
                      <a:pt x="38161" y="138812"/>
                    </a:cubicBezTo>
                    <a:cubicBezTo>
                      <a:pt x="17152" y="98424"/>
                      <a:pt x="19073" y="58065"/>
                      <a:pt x="19073" y="39013"/>
                    </a:cubicBezTo>
                    <a:cubicBezTo>
                      <a:pt x="19073" y="19960"/>
                      <a:pt x="4531" y="0"/>
                      <a:pt x="4531" y="0"/>
                    </a:cubicBezTo>
                    <a:cubicBezTo>
                      <a:pt x="4531" y="0"/>
                      <a:pt x="34525" y="38190"/>
                      <a:pt x="52832" y="43592"/>
                    </a:cubicBezTo>
                    <a:close/>
                  </a:path>
                </a:pathLst>
              </a:custGeom>
              <a:solidFill>
                <a:srgbClr val="6A726F"/>
              </a:solidFill>
              <a:ln w="7600" cap="flat">
                <a:noFill/>
                <a:bevel/>
              </a:ln>
            </p:spPr>
          </p:sp>
        </p:grpSp>
        <p:grpSp>
          <p:nvGrpSpPr>
            <p:cNvPr id="731" name="Shake Hands"/>
            <p:cNvGrpSpPr/>
            <p:nvPr/>
          </p:nvGrpSpPr>
          <p:grpSpPr>
            <a:xfrm>
              <a:off x="5887626" y="1366473"/>
              <a:ext cx="544163" cy="376728"/>
              <a:chOff x="5887626" y="1366473"/>
              <a:chExt cx="544163" cy="376728"/>
            </a:xfrm>
          </p:grpSpPr>
          <p:sp>
            <p:nvSpPr>
              <p:cNvPr id="732" name="Freeform 731"/>
              <p:cNvSpPr/>
              <p:nvPr/>
            </p:nvSpPr>
            <p:spPr>
              <a:xfrm>
                <a:off x="6315661" y="1429115"/>
                <a:ext cx="116129" cy="232589"/>
              </a:xfrm>
              <a:custGeom>
                <a:avLst/>
                <a:gdLst/>
                <a:ahLst/>
                <a:cxnLst/>
                <a:rect l="0" t="0" r="0" b="0"/>
                <a:pathLst>
                  <a:path w="116129" h="232589">
                    <a:moveTo>
                      <a:pt x="0" y="37353"/>
                    </a:moveTo>
                    <a:cubicBezTo>
                      <a:pt x="0" y="37353"/>
                      <a:pt x="0" y="29521"/>
                      <a:pt x="4864" y="28316"/>
                    </a:cubicBezTo>
                    <a:cubicBezTo>
                      <a:pt x="9728" y="27111"/>
                      <a:pt x="116129" y="0"/>
                      <a:pt x="116129" y="0"/>
                    </a:cubicBezTo>
                    <a:lnTo>
                      <a:pt x="113292" y="221520"/>
                    </a:lnTo>
                    <a:cubicBezTo>
                      <a:pt x="113292" y="221520"/>
                      <a:pt x="71339" y="233568"/>
                      <a:pt x="61003" y="232589"/>
                    </a:cubicBezTo>
                    <a:cubicBezTo>
                      <a:pt x="50667" y="231159"/>
                      <a:pt x="43979" y="220315"/>
                      <a:pt x="43979" y="220315"/>
                    </a:cubicBezTo>
                    <a:lnTo>
                      <a:pt x="0" y="37353"/>
                    </a:lnTo>
                    <a:close/>
                  </a:path>
                </a:pathLst>
              </a:custGeom>
              <a:solidFill>
                <a:srgbClr val="0D0D0D"/>
              </a:solidFill>
              <a:ln w="7600" cap="flat">
                <a:noFill/>
                <a:bevel/>
              </a:ln>
            </p:spPr>
          </p:sp>
          <p:sp>
            <p:nvSpPr>
              <p:cNvPr id="733" name="Freeform 732"/>
              <p:cNvSpPr/>
              <p:nvPr/>
            </p:nvSpPr>
            <p:spPr>
              <a:xfrm>
                <a:off x="6076754" y="1434274"/>
                <a:ext cx="268852" cy="201487"/>
              </a:xfrm>
              <a:custGeom>
                <a:avLst/>
                <a:gdLst/>
                <a:ahLst/>
                <a:cxnLst/>
                <a:rect l="0" t="0" r="0" b="0"/>
                <a:pathLst>
                  <a:path w="268852" h="201487">
                    <a:moveTo>
                      <a:pt x="237204" y="47256"/>
                    </a:moveTo>
                    <a:cubicBezTo>
                      <a:pt x="227476" y="46774"/>
                      <a:pt x="214831" y="44846"/>
                      <a:pt x="209480" y="43400"/>
                    </a:cubicBezTo>
                    <a:cubicBezTo>
                      <a:pt x="204129" y="41954"/>
                      <a:pt x="161083" y="23398"/>
                      <a:pt x="142600" y="11831"/>
                    </a:cubicBezTo>
                    <a:cubicBezTo>
                      <a:pt x="134426" y="3637"/>
                      <a:pt x="108795" y="-1875"/>
                      <a:pt x="101985" y="505"/>
                    </a:cubicBezTo>
                    <a:cubicBezTo>
                      <a:pt x="95176" y="2884"/>
                      <a:pt x="56263" y="11590"/>
                      <a:pt x="50913" y="11590"/>
                    </a:cubicBezTo>
                    <a:cubicBezTo>
                      <a:pt x="45563" y="11590"/>
                      <a:pt x="14007" y="55449"/>
                      <a:pt x="3762" y="65089"/>
                    </a:cubicBezTo>
                    <a:cubicBezTo>
                      <a:pt x="-6483" y="74728"/>
                      <a:pt x="4218" y="93043"/>
                      <a:pt x="34862" y="89188"/>
                    </a:cubicBezTo>
                    <a:cubicBezTo>
                      <a:pt x="65505" y="85331"/>
                      <a:pt x="81556" y="60751"/>
                      <a:pt x="81556" y="60751"/>
                    </a:cubicBezTo>
                    <a:cubicBezTo>
                      <a:pt x="81556" y="60751"/>
                      <a:pt x="109281" y="63161"/>
                      <a:pt x="115118" y="58341"/>
                    </a:cubicBezTo>
                    <a:cubicBezTo>
                      <a:pt x="119982" y="89669"/>
                      <a:pt x="172513" y="139794"/>
                      <a:pt x="219695" y="124853"/>
                    </a:cubicBezTo>
                    <a:cubicBezTo>
                      <a:pt x="209480" y="130155"/>
                      <a:pt x="200725" y="128227"/>
                      <a:pt x="200725" y="128227"/>
                    </a:cubicBezTo>
                    <a:cubicBezTo>
                      <a:pt x="200725" y="128227"/>
                      <a:pt x="253256" y="177870"/>
                      <a:pt x="250338" y="201487"/>
                    </a:cubicBezTo>
                    <a:cubicBezTo>
                      <a:pt x="261039" y="197631"/>
                      <a:pt x="268852" y="184136"/>
                      <a:pt x="268852" y="184136"/>
                    </a:cubicBezTo>
                    <a:cubicBezTo>
                      <a:pt x="268852" y="184136"/>
                      <a:pt x="256175" y="84850"/>
                      <a:pt x="237204" y="47256"/>
                    </a:cubicBezTo>
                    <a:close/>
                  </a:path>
                </a:pathLst>
              </a:custGeom>
              <a:solidFill>
                <a:srgbClr val="F7D8AA"/>
              </a:solidFill>
              <a:ln w="7600" cap="flat">
                <a:solidFill>
                  <a:srgbClr val="D0855B"/>
                </a:solidFill>
                <a:bevel/>
              </a:ln>
            </p:spPr>
          </p:sp>
          <p:sp>
            <p:nvSpPr>
              <p:cNvPr id="734" name="Freeform 733"/>
              <p:cNvSpPr/>
              <p:nvPr/>
            </p:nvSpPr>
            <p:spPr>
              <a:xfrm>
                <a:off x="5887626" y="1366458"/>
                <a:ext cx="134977" cy="289409"/>
              </a:xfrm>
              <a:custGeom>
                <a:avLst/>
                <a:gdLst/>
                <a:ahLst/>
                <a:cxnLst/>
                <a:rect l="0" t="0" r="0" b="0"/>
                <a:pathLst>
                  <a:path w="134977" h="289409">
                    <a:moveTo>
                      <a:pt x="0" y="0"/>
                    </a:moveTo>
                    <a:cubicBezTo>
                      <a:pt x="3344" y="3314"/>
                      <a:pt x="134977" y="74705"/>
                      <a:pt x="134977" y="74705"/>
                    </a:cubicBezTo>
                    <a:lnTo>
                      <a:pt x="26955" y="289409"/>
                    </a:lnTo>
                    <a:lnTo>
                      <a:pt x="1824" y="2825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62626"/>
              </a:solidFill>
              <a:ln w="7600" cap="flat">
                <a:noFill/>
                <a:bevel/>
              </a:ln>
            </p:spPr>
          </p:sp>
          <p:sp>
            <p:nvSpPr>
              <p:cNvPr id="735" name="Freeform 734"/>
              <p:cNvSpPr/>
              <p:nvPr/>
            </p:nvSpPr>
            <p:spPr>
              <a:xfrm>
                <a:off x="5931403" y="1448394"/>
                <a:ext cx="116927" cy="181341"/>
              </a:xfrm>
              <a:custGeom>
                <a:avLst/>
                <a:gdLst/>
                <a:ahLst/>
                <a:cxnLst/>
                <a:rect l="0" t="0" r="0" b="0"/>
                <a:pathLst>
                  <a:path w="116927" h="181341">
                    <a:moveTo>
                      <a:pt x="87553" y="0"/>
                    </a:moveTo>
                    <a:lnTo>
                      <a:pt x="114913" y="12049"/>
                    </a:lnTo>
                    <a:cubicBezTo>
                      <a:pt x="114913" y="12049"/>
                      <a:pt x="119900" y="13976"/>
                      <a:pt x="114062" y="23496"/>
                    </a:cubicBezTo>
                    <a:cubicBezTo>
                      <a:pt x="108225" y="33016"/>
                      <a:pt x="45803" y="167901"/>
                      <a:pt x="39115" y="174528"/>
                    </a:cubicBezTo>
                    <a:cubicBezTo>
                      <a:pt x="32427" y="181154"/>
                      <a:pt x="21280" y="181341"/>
                      <a:pt x="21280" y="181341"/>
                    </a:cubicBezTo>
                    <a:lnTo>
                      <a:pt x="0" y="172304"/>
                    </a:lnTo>
                    <a:lnTo>
                      <a:pt x="87553" y="0"/>
                    </a:lnTo>
                    <a:close/>
                  </a:path>
                </a:pathLst>
              </a:custGeom>
              <a:solidFill>
                <a:srgbClr val="C2B5D3"/>
              </a:solidFill>
              <a:ln w="7600" cap="flat">
                <a:noFill/>
                <a:bevel/>
              </a:ln>
            </p:spPr>
          </p:sp>
          <p:sp>
            <p:nvSpPr>
              <p:cNvPr id="736" name="Freeform 735"/>
              <p:cNvSpPr/>
              <p:nvPr/>
            </p:nvSpPr>
            <p:spPr>
              <a:xfrm>
                <a:off x="6077893" y="1434274"/>
                <a:ext cx="239212" cy="71430"/>
              </a:xfrm>
              <a:custGeom>
                <a:avLst/>
                <a:gdLst/>
                <a:ahLst/>
                <a:cxnLst/>
                <a:rect l="0" t="0" r="0" b="0"/>
                <a:pathLst>
                  <a:path w="239212" h="71430">
                    <a:moveTo>
                      <a:pt x="236065" y="47255"/>
                    </a:moveTo>
                    <a:cubicBezTo>
                      <a:pt x="226336" y="46774"/>
                      <a:pt x="213691" y="44846"/>
                      <a:pt x="208340" y="43400"/>
                    </a:cubicBezTo>
                    <a:cubicBezTo>
                      <a:pt x="202989" y="41954"/>
                      <a:pt x="159943" y="23398"/>
                      <a:pt x="141460" y="11830"/>
                    </a:cubicBezTo>
                    <a:cubicBezTo>
                      <a:pt x="133286" y="3637"/>
                      <a:pt x="107656" y="-1875"/>
                      <a:pt x="100845" y="504"/>
                    </a:cubicBezTo>
                    <a:cubicBezTo>
                      <a:pt x="94035" y="2884"/>
                      <a:pt x="55123" y="11589"/>
                      <a:pt x="49772" y="11589"/>
                    </a:cubicBezTo>
                    <a:cubicBezTo>
                      <a:pt x="44422" y="11589"/>
                      <a:pt x="12867" y="55449"/>
                      <a:pt x="2622" y="65088"/>
                    </a:cubicBezTo>
                    <a:cubicBezTo>
                      <a:pt x="-7623" y="74728"/>
                      <a:pt x="14630" y="72172"/>
                      <a:pt x="22332" y="65344"/>
                    </a:cubicBezTo>
                    <a:cubicBezTo>
                      <a:pt x="33327" y="55595"/>
                      <a:pt x="58812" y="27187"/>
                      <a:pt x="58812" y="27187"/>
                    </a:cubicBezTo>
                    <a:cubicBezTo>
                      <a:pt x="58812" y="27187"/>
                      <a:pt x="109885" y="14335"/>
                      <a:pt x="117991" y="16745"/>
                    </a:cubicBezTo>
                    <a:cubicBezTo>
                      <a:pt x="131772" y="18351"/>
                      <a:pt x="190141" y="59319"/>
                      <a:pt x="203922" y="56909"/>
                    </a:cubicBezTo>
                    <a:cubicBezTo>
                      <a:pt x="218514" y="62934"/>
                      <a:pt x="239212" y="59721"/>
                      <a:pt x="239212" y="59721"/>
                    </a:cubicBezTo>
                    <a:cubicBezTo>
                      <a:pt x="239212" y="59721"/>
                      <a:pt x="238376" y="53294"/>
                      <a:pt x="236065" y="47255"/>
                    </a:cubicBezTo>
                    <a:close/>
                  </a:path>
                </a:pathLst>
              </a:custGeom>
              <a:solidFill>
                <a:srgbClr val="F8EDD0"/>
              </a:solidFill>
              <a:ln w="7600" cap="flat">
                <a:noFill/>
                <a:bevel/>
              </a:ln>
            </p:spPr>
          </p:sp>
          <p:sp>
            <p:nvSpPr>
              <p:cNvPr id="737" name="Freeform 736"/>
              <p:cNvSpPr/>
              <p:nvPr/>
            </p:nvSpPr>
            <p:spPr>
              <a:xfrm>
                <a:off x="6076754" y="1483300"/>
                <a:ext cx="268852" cy="152461"/>
              </a:xfrm>
              <a:custGeom>
                <a:avLst/>
                <a:gdLst/>
                <a:ahLst/>
                <a:cxnLst/>
                <a:rect l="0" t="0" r="0" b="0"/>
                <a:pathLst>
                  <a:path w="268852" h="152461">
                    <a:moveTo>
                      <a:pt x="251270" y="57687"/>
                    </a:moveTo>
                    <a:cubicBezTo>
                      <a:pt x="233436" y="74958"/>
                      <a:pt x="154395" y="70138"/>
                      <a:pt x="119942" y="0"/>
                    </a:cubicBezTo>
                    <a:cubicBezTo>
                      <a:pt x="111835" y="3867"/>
                      <a:pt x="83461" y="4670"/>
                      <a:pt x="75355" y="1056"/>
                    </a:cubicBezTo>
                    <a:cubicBezTo>
                      <a:pt x="68869" y="25556"/>
                      <a:pt x="8069" y="33187"/>
                      <a:pt x="3762" y="16063"/>
                    </a:cubicBezTo>
                    <a:cubicBezTo>
                      <a:pt x="-6483" y="25703"/>
                      <a:pt x="4218" y="44017"/>
                      <a:pt x="34862" y="40162"/>
                    </a:cubicBezTo>
                    <a:cubicBezTo>
                      <a:pt x="65505" y="36305"/>
                      <a:pt x="81556" y="11725"/>
                      <a:pt x="81556" y="11725"/>
                    </a:cubicBezTo>
                    <a:cubicBezTo>
                      <a:pt x="81556" y="11725"/>
                      <a:pt x="109281" y="14134"/>
                      <a:pt x="115118" y="9315"/>
                    </a:cubicBezTo>
                    <a:cubicBezTo>
                      <a:pt x="119982" y="40643"/>
                      <a:pt x="172513" y="90768"/>
                      <a:pt x="219694" y="75827"/>
                    </a:cubicBezTo>
                    <a:cubicBezTo>
                      <a:pt x="209480" y="81129"/>
                      <a:pt x="200725" y="79202"/>
                      <a:pt x="200725" y="79202"/>
                    </a:cubicBezTo>
                    <a:cubicBezTo>
                      <a:pt x="200725" y="79202"/>
                      <a:pt x="253256" y="128844"/>
                      <a:pt x="250338" y="152461"/>
                    </a:cubicBezTo>
                    <a:cubicBezTo>
                      <a:pt x="261039" y="148605"/>
                      <a:pt x="268852" y="135110"/>
                      <a:pt x="268852" y="135110"/>
                    </a:cubicBezTo>
                    <a:cubicBezTo>
                      <a:pt x="268852" y="135110"/>
                      <a:pt x="256945" y="85802"/>
                      <a:pt x="251270" y="57687"/>
                    </a:cubicBezTo>
                    <a:close/>
                  </a:path>
                </a:pathLst>
              </a:custGeom>
              <a:solidFill>
                <a:srgbClr val="EAC195"/>
              </a:solidFill>
              <a:ln w="7600" cap="flat">
                <a:noFill/>
                <a:bevel/>
              </a:ln>
            </p:spPr>
          </p:sp>
          <p:sp>
            <p:nvSpPr>
              <p:cNvPr id="738" name="Freeform 737"/>
              <p:cNvSpPr/>
              <p:nvPr/>
            </p:nvSpPr>
            <p:spPr>
              <a:xfrm>
                <a:off x="5981106" y="1445871"/>
                <a:ext cx="346980" cy="293664"/>
              </a:xfrm>
              <a:custGeom>
                <a:avLst/>
                <a:gdLst/>
                <a:ahLst/>
                <a:cxnLst/>
                <a:rect l="0" t="0" r="0" b="0"/>
                <a:pathLst>
                  <a:path w="346980" h="293664">
                    <a:moveTo>
                      <a:pt x="282266" y="255558"/>
                    </a:moveTo>
                    <a:cubicBezTo>
                      <a:pt x="281780" y="268933"/>
                      <a:pt x="269620" y="277608"/>
                      <a:pt x="247732" y="273271"/>
                    </a:cubicBezTo>
                    <a:cubicBezTo>
                      <a:pt x="246272" y="290140"/>
                      <a:pt x="235572" y="293996"/>
                      <a:pt x="215142" y="293664"/>
                    </a:cubicBezTo>
                    <a:cubicBezTo>
                      <a:pt x="209793" y="291585"/>
                      <a:pt x="15717" y="179768"/>
                      <a:pt x="0" y="159043"/>
                    </a:cubicBezTo>
                    <a:cubicBezTo>
                      <a:pt x="2584" y="149886"/>
                      <a:pt x="71167" y="18337"/>
                      <a:pt x="64359" y="20717"/>
                    </a:cubicBezTo>
                    <a:cubicBezTo>
                      <a:pt x="61936" y="21563"/>
                      <a:pt x="79396" y="22820"/>
                      <a:pt x="85476" y="20410"/>
                    </a:cubicBezTo>
                    <a:cubicBezTo>
                      <a:pt x="109949" y="10710"/>
                      <a:pt x="150008" y="0"/>
                      <a:pt x="146561" y="0"/>
                    </a:cubicBezTo>
                    <a:cubicBezTo>
                      <a:pt x="141208" y="0"/>
                      <a:pt x="109652" y="43852"/>
                      <a:pt x="99410" y="53491"/>
                    </a:cubicBezTo>
                    <a:cubicBezTo>
                      <a:pt x="89164" y="63131"/>
                      <a:pt x="99864" y="81445"/>
                      <a:pt x="130509" y="77590"/>
                    </a:cubicBezTo>
                    <a:cubicBezTo>
                      <a:pt x="161152" y="73733"/>
                      <a:pt x="177203" y="49153"/>
                      <a:pt x="177203" y="49153"/>
                    </a:cubicBezTo>
                    <a:cubicBezTo>
                      <a:pt x="177203" y="49153"/>
                      <a:pt x="204927" y="51563"/>
                      <a:pt x="210763" y="46744"/>
                    </a:cubicBezTo>
                    <a:cubicBezTo>
                      <a:pt x="215629" y="78070"/>
                      <a:pt x="268159" y="128196"/>
                      <a:pt x="315339" y="113255"/>
                    </a:cubicBezTo>
                    <a:cubicBezTo>
                      <a:pt x="305127" y="118557"/>
                      <a:pt x="296370" y="116630"/>
                      <a:pt x="296370" y="116630"/>
                    </a:cubicBezTo>
                    <a:cubicBezTo>
                      <a:pt x="296370" y="116630"/>
                      <a:pt x="348909" y="166273"/>
                      <a:pt x="346980" y="189889"/>
                    </a:cubicBezTo>
                    <a:cubicBezTo>
                      <a:pt x="345499" y="220253"/>
                      <a:pt x="321663" y="224110"/>
                      <a:pt x="321664" y="224110"/>
                    </a:cubicBezTo>
                    <a:cubicBezTo>
                      <a:pt x="321663" y="224110"/>
                      <a:pt x="323610" y="261221"/>
                      <a:pt x="282266" y="255558"/>
                    </a:cubicBezTo>
                    <a:close/>
                  </a:path>
                </a:pathLst>
              </a:custGeom>
              <a:solidFill>
                <a:srgbClr val="F0D1BF"/>
              </a:solidFill>
              <a:ln w="7600" cap="flat">
                <a:solidFill>
                  <a:srgbClr val="D0855B"/>
                </a:solidFill>
                <a:bevel/>
              </a:ln>
            </p:spPr>
          </p:sp>
          <p:sp>
            <p:nvSpPr>
              <p:cNvPr id="739" name="Freeform 738"/>
              <p:cNvSpPr/>
              <p:nvPr/>
            </p:nvSpPr>
            <p:spPr>
              <a:xfrm>
                <a:off x="5981106" y="1562373"/>
                <a:ext cx="346980" cy="177162"/>
              </a:xfrm>
              <a:custGeom>
                <a:avLst/>
                <a:gdLst/>
                <a:ahLst/>
                <a:cxnLst/>
                <a:rect l="0" t="0" r="0" b="0"/>
                <a:pathLst>
                  <a:path w="346980" h="177162">
                    <a:moveTo>
                      <a:pt x="282266" y="139056"/>
                    </a:moveTo>
                    <a:cubicBezTo>
                      <a:pt x="281780" y="152431"/>
                      <a:pt x="269620" y="161106"/>
                      <a:pt x="247732" y="156769"/>
                    </a:cubicBezTo>
                    <a:cubicBezTo>
                      <a:pt x="246272" y="173638"/>
                      <a:pt x="235572" y="177495"/>
                      <a:pt x="215142" y="177162"/>
                    </a:cubicBezTo>
                    <a:cubicBezTo>
                      <a:pt x="209793" y="175083"/>
                      <a:pt x="15717" y="63266"/>
                      <a:pt x="0" y="42541"/>
                    </a:cubicBezTo>
                    <a:cubicBezTo>
                      <a:pt x="532" y="40656"/>
                      <a:pt x="3862" y="33583"/>
                      <a:pt x="8755" y="23558"/>
                    </a:cubicBezTo>
                    <a:cubicBezTo>
                      <a:pt x="20172" y="37522"/>
                      <a:pt x="55676" y="89039"/>
                      <a:pt x="113444" y="67779"/>
                    </a:cubicBezTo>
                    <a:cubicBezTo>
                      <a:pt x="127631" y="62557"/>
                      <a:pt x="124362" y="94225"/>
                      <a:pt x="151951" y="83041"/>
                    </a:cubicBezTo>
                    <a:cubicBezTo>
                      <a:pt x="160868" y="79426"/>
                      <a:pt x="171407" y="113968"/>
                      <a:pt x="183567" y="101517"/>
                    </a:cubicBezTo>
                    <a:cubicBezTo>
                      <a:pt x="203023" y="119993"/>
                      <a:pt x="237476" y="98706"/>
                      <a:pt x="211535" y="67377"/>
                    </a:cubicBezTo>
                    <a:cubicBezTo>
                      <a:pt x="247204" y="81836"/>
                      <a:pt x="273956" y="60549"/>
                      <a:pt x="256527" y="33639"/>
                    </a:cubicBezTo>
                    <a:cubicBezTo>
                      <a:pt x="295439" y="44483"/>
                      <a:pt x="296370" y="0"/>
                      <a:pt x="296370" y="0"/>
                    </a:cubicBezTo>
                    <a:cubicBezTo>
                      <a:pt x="296370" y="0"/>
                      <a:pt x="348909" y="49771"/>
                      <a:pt x="346980" y="73387"/>
                    </a:cubicBezTo>
                    <a:cubicBezTo>
                      <a:pt x="345499" y="103751"/>
                      <a:pt x="321663" y="107608"/>
                      <a:pt x="321664" y="107608"/>
                    </a:cubicBezTo>
                    <a:cubicBezTo>
                      <a:pt x="321663" y="107608"/>
                      <a:pt x="323610" y="144719"/>
                      <a:pt x="282266" y="139056"/>
                    </a:cubicBezTo>
                    <a:close/>
                  </a:path>
                </a:pathLst>
              </a:custGeom>
              <a:solidFill>
                <a:srgbClr val="E5B69A"/>
              </a:solidFill>
              <a:ln w="7600" cap="flat">
                <a:noFill/>
                <a:bevel/>
              </a:ln>
            </p:spPr>
          </p:sp>
          <p:sp>
            <p:nvSpPr>
              <p:cNvPr id="740" name="Freeform 739"/>
              <p:cNvSpPr/>
              <p:nvPr/>
            </p:nvSpPr>
            <p:spPr>
              <a:xfrm>
                <a:off x="6081351" y="1492637"/>
                <a:ext cx="246736" cy="143123"/>
              </a:xfrm>
              <a:custGeom>
                <a:avLst/>
                <a:gdLst/>
                <a:ahLst/>
                <a:cxnLst/>
                <a:rect l="0" t="0" r="0" b="0"/>
                <a:pathLst>
                  <a:path w="246736" h="143123">
                    <a:moveTo>
                      <a:pt x="195195" y="82489"/>
                    </a:moveTo>
                    <a:cubicBezTo>
                      <a:pt x="167227" y="78874"/>
                      <a:pt x="121424" y="57989"/>
                      <a:pt x="107236" y="17021"/>
                    </a:cubicBezTo>
                    <a:cubicBezTo>
                      <a:pt x="99942" y="18226"/>
                      <a:pt x="87375" y="18226"/>
                      <a:pt x="80485" y="17021"/>
                    </a:cubicBezTo>
                    <a:cubicBezTo>
                      <a:pt x="76026" y="28267"/>
                      <a:pt x="58096" y="33819"/>
                      <a:pt x="33061" y="36300"/>
                    </a:cubicBezTo>
                    <a:cubicBezTo>
                      <a:pt x="24954" y="37103"/>
                      <a:pt x="4687" y="32685"/>
                      <a:pt x="0" y="24417"/>
                    </a:cubicBezTo>
                    <a:cubicBezTo>
                      <a:pt x="5378" y="29397"/>
                      <a:pt x="15509" y="32680"/>
                      <a:pt x="30263" y="30824"/>
                    </a:cubicBezTo>
                    <a:cubicBezTo>
                      <a:pt x="60907" y="26967"/>
                      <a:pt x="76958" y="2386"/>
                      <a:pt x="76958" y="2386"/>
                    </a:cubicBezTo>
                    <a:cubicBezTo>
                      <a:pt x="76958" y="2386"/>
                      <a:pt x="104683" y="4796"/>
                      <a:pt x="110520" y="0"/>
                    </a:cubicBezTo>
                    <a:cubicBezTo>
                      <a:pt x="115384" y="31305"/>
                      <a:pt x="167915" y="81430"/>
                      <a:pt x="215097" y="66489"/>
                    </a:cubicBezTo>
                    <a:cubicBezTo>
                      <a:pt x="204882" y="71791"/>
                      <a:pt x="196127" y="69863"/>
                      <a:pt x="196127" y="69863"/>
                    </a:cubicBezTo>
                    <a:cubicBezTo>
                      <a:pt x="196127" y="69863"/>
                      <a:pt x="248653" y="119506"/>
                      <a:pt x="246736" y="143123"/>
                    </a:cubicBezTo>
                    <a:cubicBezTo>
                      <a:pt x="244240" y="136309"/>
                      <a:pt x="237755" y="129481"/>
                      <a:pt x="237755" y="129481"/>
                    </a:cubicBezTo>
                    <a:cubicBezTo>
                      <a:pt x="237755" y="129481"/>
                      <a:pt x="215867" y="103776"/>
                      <a:pt x="195195" y="82489"/>
                    </a:cubicBezTo>
                    <a:close/>
                  </a:path>
                </a:pathLst>
              </a:custGeom>
              <a:solidFill>
                <a:srgbClr val="D5A87F">
                  <a:alpha val="80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741" name="Freeform 740"/>
              <p:cNvSpPr/>
              <p:nvPr/>
            </p:nvSpPr>
            <p:spPr>
              <a:xfrm>
                <a:off x="6158681" y="1562373"/>
                <a:ext cx="169405" cy="177162"/>
              </a:xfrm>
              <a:custGeom>
                <a:avLst/>
                <a:gdLst/>
                <a:ahLst/>
                <a:cxnLst/>
                <a:rect l="0" t="0" r="0" b="0"/>
                <a:pathLst>
                  <a:path w="169405" h="177162">
                    <a:moveTo>
                      <a:pt x="104692" y="139056"/>
                    </a:moveTo>
                    <a:cubicBezTo>
                      <a:pt x="104204" y="152431"/>
                      <a:pt x="92044" y="161107"/>
                      <a:pt x="70156" y="156769"/>
                    </a:cubicBezTo>
                    <a:cubicBezTo>
                      <a:pt x="68696" y="173638"/>
                      <a:pt x="57997" y="177495"/>
                      <a:pt x="37567" y="177162"/>
                    </a:cubicBezTo>
                    <a:cubicBezTo>
                      <a:pt x="36141" y="176608"/>
                      <a:pt x="21294" y="168250"/>
                      <a:pt x="0" y="155897"/>
                    </a:cubicBezTo>
                    <a:cubicBezTo>
                      <a:pt x="18286" y="160493"/>
                      <a:pt x="33149" y="171002"/>
                      <a:pt x="40445" y="171805"/>
                    </a:cubicBezTo>
                    <a:cubicBezTo>
                      <a:pt x="49123" y="172760"/>
                      <a:pt x="63955" y="163772"/>
                      <a:pt x="58280" y="151321"/>
                    </a:cubicBezTo>
                    <a:cubicBezTo>
                      <a:pt x="52881" y="139475"/>
                      <a:pt x="35059" y="125389"/>
                      <a:pt x="22611" y="111156"/>
                    </a:cubicBezTo>
                    <a:cubicBezTo>
                      <a:pt x="34697" y="119335"/>
                      <a:pt x="61928" y="148911"/>
                      <a:pt x="70845" y="150919"/>
                    </a:cubicBezTo>
                    <a:cubicBezTo>
                      <a:pt x="82195" y="154534"/>
                      <a:pt x="102486" y="144937"/>
                      <a:pt x="98003" y="132444"/>
                    </a:cubicBezTo>
                    <a:cubicBezTo>
                      <a:pt x="91518" y="114369"/>
                      <a:pt x="72467" y="101918"/>
                      <a:pt x="59091" y="85050"/>
                    </a:cubicBezTo>
                    <a:cubicBezTo>
                      <a:pt x="74494" y="94689"/>
                      <a:pt x="98916" y="121659"/>
                      <a:pt x="109353" y="125214"/>
                    </a:cubicBezTo>
                    <a:cubicBezTo>
                      <a:pt x="122323" y="129632"/>
                      <a:pt x="137321" y="117985"/>
                      <a:pt x="135700" y="106337"/>
                    </a:cubicBezTo>
                    <a:cubicBezTo>
                      <a:pt x="133673" y="91878"/>
                      <a:pt x="111379" y="68984"/>
                      <a:pt x="95977" y="50508"/>
                    </a:cubicBezTo>
                    <a:cubicBezTo>
                      <a:pt x="110974" y="59746"/>
                      <a:pt x="133057" y="90160"/>
                      <a:pt x="141780" y="92680"/>
                    </a:cubicBezTo>
                    <a:cubicBezTo>
                      <a:pt x="151508" y="95492"/>
                      <a:pt x="165792" y="78345"/>
                      <a:pt x="161236" y="64566"/>
                    </a:cubicBezTo>
                    <a:cubicBezTo>
                      <a:pt x="152448" y="37992"/>
                      <a:pt x="118796" y="0"/>
                      <a:pt x="118796" y="0"/>
                    </a:cubicBezTo>
                    <a:cubicBezTo>
                      <a:pt x="118796" y="0"/>
                      <a:pt x="171337" y="49771"/>
                      <a:pt x="169405" y="73387"/>
                    </a:cubicBezTo>
                    <a:cubicBezTo>
                      <a:pt x="167924" y="103751"/>
                      <a:pt x="144087" y="107608"/>
                      <a:pt x="144088" y="107608"/>
                    </a:cubicBezTo>
                    <a:cubicBezTo>
                      <a:pt x="144087" y="107608"/>
                      <a:pt x="146036" y="144719"/>
                      <a:pt x="104692" y="139056"/>
                    </a:cubicBezTo>
                    <a:close/>
                  </a:path>
                </a:pathLst>
              </a:custGeom>
              <a:solidFill>
                <a:srgbClr val="CC8559"/>
              </a:solidFill>
              <a:ln w="7600" cap="flat">
                <a:noFill/>
                <a:bevel/>
              </a:ln>
            </p:spPr>
          </p:sp>
          <p:sp>
            <p:nvSpPr>
              <p:cNvPr id="742" name="Freeform 741"/>
              <p:cNvSpPr/>
              <p:nvPr/>
            </p:nvSpPr>
            <p:spPr>
              <a:xfrm>
                <a:off x="6041337" y="1445871"/>
                <a:ext cx="86526" cy="37277"/>
              </a:xfrm>
              <a:custGeom>
                <a:avLst/>
                <a:gdLst/>
                <a:ahLst/>
                <a:cxnLst/>
                <a:rect l="0" t="0" r="0" b="0"/>
                <a:pathLst>
                  <a:path w="86526" h="37277">
                    <a:moveTo>
                      <a:pt x="0" y="34041"/>
                    </a:moveTo>
                    <a:cubicBezTo>
                      <a:pt x="3736" y="25414"/>
                      <a:pt x="5530" y="20227"/>
                      <a:pt x="4128" y="20717"/>
                    </a:cubicBezTo>
                    <a:cubicBezTo>
                      <a:pt x="1706" y="21563"/>
                      <a:pt x="19165" y="22820"/>
                      <a:pt x="25245" y="20409"/>
                    </a:cubicBezTo>
                    <a:cubicBezTo>
                      <a:pt x="49718" y="10709"/>
                      <a:pt x="89777" y="0"/>
                      <a:pt x="86330" y="0"/>
                    </a:cubicBezTo>
                    <a:cubicBezTo>
                      <a:pt x="83297" y="0"/>
                      <a:pt x="71849" y="14081"/>
                      <a:pt x="60635" y="28039"/>
                    </a:cubicBezTo>
                    <a:cubicBezTo>
                      <a:pt x="33757" y="37277"/>
                      <a:pt x="11464" y="40090"/>
                      <a:pt x="0" y="34041"/>
                    </a:cubicBezTo>
                    <a:close/>
                  </a:path>
                </a:pathLst>
              </a:custGeom>
              <a:solidFill>
                <a:srgbClr val="FEE6DC"/>
              </a:solidFill>
              <a:ln w="7600" cap="flat">
                <a:noFill/>
                <a:bevel/>
              </a:ln>
            </p:spPr>
          </p:sp>
          <p:sp>
            <p:nvSpPr>
              <p:cNvPr id="743" name="Freeform 742"/>
              <p:cNvSpPr/>
              <p:nvPr/>
            </p:nvSpPr>
            <p:spPr>
              <a:xfrm>
                <a:off x="6080516" y="1470096"/>
                <a:ext cx="37354" cy="31065"/>
              </a:xfrm>
              <a:custGeom>
                <a:avLst/>
                <a:gdLst/>
                <a:ahLst/>
                <a:cxnLst/>
                <a:rect l="0" t="0" r="0" b="0"/>
                <a:pathLst>
                  <a:path w="37354" h="31065">
                    <a:moveTo>
                      <a:pt x="0" y="29295"/>
                    </a:moveTo>
                    <a:cubicBezTo>
                      <a:pt x="0" y="29295"/>
                      <a:pt x="4712" y="25605"/>
                      <a:pt x="25080" y="0"/>
                    </a:cubicBezTo>
                    <a:cubicBezTo>
                      <a:pt x="32376" y="3314"/>
                      <a:pt x="39064" y="10242"/>
                      <a:pt x="36936" y="12652"/>
                    </a:cubicBezTo>
                    <a:cubicBezTo>
                      <a:pt x="24616" y="22069"/>
                      <a:pt x="17213" y="27798"/>
                      <a:pt x="9322" y="30424"/>
                    </a:cubicBezTo>
                    <a:cubicBezTo>
                      <a:pt x="3584" y="32335"/>
                      <a:pt x="0" y="29295"/>
                      <a:pt x="0" y="29295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D3A67D"/>
                </a:solidFill>
                <a:bevel/>
              </a:ln>
            </p:spPr>
          </p:sp>
          <p:sp>
            <p:nvSpPr>
              <p:cNvPr id="744" name="Freeform 743"/>
              <p:cNvSpPr/>
              <p:nvPr/>
            </p:nvSpPr>
            <p:spPr>
              <a:xfrm>
                <a:off x="5981106" y="1445871"/>
                <a:ext cx="346980" cy="293664"/>
              </a:xfrm>
              <a:custGeom>
                <a:avLst/>
                <a:gdLst/>
                <a:ahLst/>
                <a:cxnLst/>
                <a:rect l="0" t="0" r="0" b="0"/>
                <a:pathLst>
                  <a:path w="346980" h="293664">
                    <a:moveTo>
                      <a:pt x="282266" y="255558"/>
                    </a:moveTo>
                    <a:cubicBezTo>
                      <a:pt x="281780" y="268933"/>
                      <a:pt x="269620" y="277608"/>
                      <a:pt x="247732" y="273271"/>
                    </a:cubicBezTo>
                    <a:cubicBezTo>
                      <a:pt x="246272" y="290140"/>
                      <a:pt x="235572" y="293996"/>
                      <a:pt x="215142" y="293664"/>
                    </a:cubicBezTo>
                    <a:cubicBezTo>
                      <a:pt x="209793" y="291585"/>
                      <a:pt x="15717" y="179768"/>
                      <a:pt x="0" y="159043"/>
                    </a:cubicBezTo>
                    <a:cubicBezTo>
                      <a:pt x="2584" y="149886"/>
                      <a:pt x="71167" y="18337"/>
                      <a:pt x="64359" y="20717"/>
                    </a:cubicBezTo>
                    <a:cubicBezTo>
                      <a:pt x="61936" y="21563"/>
                      <a:pt x="79396" y="22820"/>
                      <a:pt x="85476" y="20410"/>
                    </a:cubicBezTo>
                    <a:cubicBezTo>
                      <a:pt x="109949" y="10710"/>
                      <a:pt x="150008" y="0"/>
                      <a:pt x="146561" y="0"/>
                    </a:cubicBezTo>
                    <a:cubicBezTo>
                      <a:pt x="141208" y="0"/>
                      <a:pt x="109652" y="43852"/>
                      <a:pt x="99410" y="53491"/>
                    </a:cubicBezTo>
                    <a:cubicBezTo>
                      <a:pt x="89164" y="63131"/>
                      <a:pt x="99864" y="81445"/>
                      <a:pt x="130509" y="77590"/>
                    </a:cubicBezTo>
                    <a:cubicBezTo>
                      <a:pt x="161152" y="73733"/>
                      <a:pt x="177203" y="49153"/>
                      <a:pt x="177203" y="49153"/>
                    </a:cubicBezTo>
                    <a:cubicBezTo>
                      <a:pt x="177203" y="49153"/>
                      <a:pt x="204927" y="51563"/>
                      <a:pt x="210763" y="46744"/>
                    </a:cubicBezTo>
                    <a:cubicBezTo>
                      <a:pt x="215629" y="78070"/>
                      <a:pt x="268159" y="128196"/>
                      <a:pt x="315339" y="113255"/>
                    </a:cubicBezTo>
                    <a:cubicBezTo>
                      <a:pt x="305127" y="118557"/>
                      <a:pt x="296370" y="116630"/>
                      <a:pt x="296370" y="116630"/>
                    </a:cubicBezTo>
                    <a:cubicBezTo>
                      <a:pt x="296370" y="116630"/>
                      <a:pt x="348909" y="166273"/>
                      <a:pt x="346980" y="189889"/>
                    </a:cubicBezTo>
                    <a:cubicBezTo>
                      <a:pt x="345499" y="220253"/>
                      <a:pt x="321663" y="224110"/>
                      <a:pt x="321664" y="224110"/>
                    </a:cubicBezTo>
                    <a:cubicBezTo>
                      <a:pt x="321663" y="224110"/>
                      <a:pt x="323610" y="261221"/>
                      <a:pt x="282266" y="255558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C88459"/>
                </a:solidFill>
                <a:bevel/>
              </a:ln>
            </p:spPr>
          </p:sp>
          <p:sp>
            <p:nvSpPr>
              <p:cNvPr id="745" name="Freeform 744"/>
              <p:cNvSpPr/>
              <p:nvPr/>
            </p:nvSpPr>
            <p:spPr>
              <a:xfrm>
                <a:off x="6120241" y="1660853"/>
                <a:ext cx="50502" cy="82312"/>
              </a:xfrm>
              <a:custGeom>
                <a:avLst/>
                <a:gdLst/>
                <a:ahLst/>
                <a:cxnLst/>
                <a:rect l="0" t="0" r="0" b="0"/>
                <a:pathLst>
                  <a:path w="50502" h="82312">
                    <a:moveTo>
                      <a:pt x="50236" y="66000"/>
                    </a:moveTo>
                    <a:cubicBezTo>
                      <a:pt x="50236" y="66000"/>
                      <a:pt x="50715" y="74194"/>
                      <a:pt x="40501" y="79977"/>
                    </a:cubicBezTo>
                    <a:cubicBezTo>
                      <a:pt x="30286" y="85761"/>
                      <a:pt x="6452" y="80459"/>
                      <a:pt x="1102" y="68892"/>
                    </a:cubicBezTo>
                    <a:cubicBezTo>
                      <a:pt x="-4248" y="57325"/>
                      <a:pt x="10344" y="21659"/>
                      <a:pt x="19585" y="7681"/>
                    </a:cubicBezTo>
                    <a:cubicBezTo>
                      <a:pt x="28827" y="-6296"/>
                      <a:pt x="48283" y="0"/>
                      <a:pt x="50236" y="16839"/>
                    </a:cubicBezTo>
                    <a:cubicBezTo>
                      <a:pt x="52174" y="33708"/>
                      <a:pt x="43662" y="59493"/>
                      <a:pt x="43662" y="59493"/>
                    </a:cubicBezTo>
                    <a:lnTo>
                      <a:pt x="50236" y="66000"/>
                    </a:lnTo>
                    <a:close/>
                  </a:path>
                </a:pathLst>
              </a:custGeom>
              <a:solidFill>
                <a:srgbClr val="F7D8AA"/>
              </a:solidFill>
              <a:ln w="7600" cap="flat">
                <a:solidFill>
                  <a:srgbClr val="D0855B"/>
                </a:solidFill>
                <a:bevel/>
              </a:ln>
            </p:spPr>
          </p:sp>
          <p:sp>
            <p:nvSpPr>
              <p:cNvPr id="746" name="Freeform 745"/>
              <p:cNvSpPr/>
              <p:nvPr/>
            </p:nvSpPr>
            <p:spPr>
              <a:xfrm>
                <a:off x="6079542" y="1645302"/>
                <a:ext cx="60306" cy="89315"/>
              </a:xfrm>
              <a:custGeom>
                <a:avLst/>
                <a:gdLst/>
                <a:ahLst/>
                <a:cxnLst/>
                <a:rect l="0" t="0" r="0" b="0"/>
                <a:pathLst>
                  <a:path w="60306" h="89315">
                    <a:moveTo>
                      <a:pt x="41800" y="84442"/>
                    </a:moveTo>
                    <a:cubicBezTo>
                      <a:pt x="36450" y="72875"/>
                      <a:pt x="51042" y="37209"/>
                      <a:pt x="60306" y="23232"/>
                    </a:cubicBezTo>
                    <a:cubicBezTo>
                      <a:pt x="59797" y="714"/>
                      <a:pt x="37647" y="-6940"/>
                      <a:pt x="27695" y="6845"/>
                    </a:cubicBezTo>
                    <a:cubicBezTo>
                      <a:pt x="11461" y="29331"/>
                      <a:pt x="607" y="51673"/>
                      <a:pt x="0" y="62753"/>
                    </a:cubicBezTo>
                    <a:cubicBezTo>
                      <a:pt x="-1003" y="81069"/>
                      <a:pt x="33531" y="97937"/>
                      <a:pt x="41800" y="84442"/>
                    </a:cubicBezTo>
                    <a:close/>
                  </a:path>
                </a:pathLst>
              </a:custGeom>
              <a:solidFill>
                <a:srgbClr val="F7D8AA"/>
              </a:solidFill>
              <a:ln w="7600" cap="flat">
                <a:solidFill>
                  <a:srgbClr val="D0855B"/>
                </a:solidFill>
                <a:bevel/>
              </a:ln>
            </p:spPr>
          </p:sp>
          <p:sp>
            <p:nvSpPr>
              <p:cNvPr id="747" name="Freeform 746"/>
              <p:cNvSpPr/>
              <p:nvPr/>
            </p:nvSpPr>
            <p:spPr>
              <a:xfrm>
                <a:off x="6019692" y="1618718"/>
                <a:ext cx="50388" cy="62092"/>
              </a:xfrm>
              <a:custGeom>
                <a:avLst/>
                <a:gdLst/>
                <a:ahLst/>
                <a:cxnLst/>
                <a:rect l="0" t="0" r="0" b="0"/>
                <a:pathLst>
                  <a:path w="50388" h="62092">
                    <a:moveTo>
                      <a:pt x="28143" y="59228"/>
                    </a:moveTo>
                    <a:cubicBezTo>
                      <a:pt x="32898" y="51251"/>
                      <a:pt x="40607" y="35431"/>
                      <a:pt x="50335" y="21273"/>
                    </a:cubicBezTo>
                    <a:cubicBezTo>
                      <a:pt x="51855" y="-114"/>
                      <a:pt x="29967" y="-5536"/>
                      <a:pt x="22063" y="5609"/>
                    </a:cubicBezTo>
                    <a:cubicBezTo>
                      <a:pt x="15646" y="14658"/>
                      <a:pt x="4942" y="26614"/>
                      <a:pt x="479" y="39046"/>
                    </a:cubicBezTo>
                    <a:cubicBezTo>
                      <a:pt x="-4134" y="51892"/>
                      <a:pt x="22336" y="68971"/>
                      <a:pt x="28143" y="59228"/>
                    </a:cubicBezTo>
                    <a:close/>
                  </a:path>
                </a:pathLst>
              </a:custGeom>
              <a:solidFill>
                <a:srgbClr val="F7D8AA"/>
              </a:solidFill>
              <a:ln w="7600" cap="flat">
                <a:solidFill>
                  <a:srgbClr val="D0855B"/>
                </a:solidFill>
                <a:bevel/>
              </a:ln>
            </p:spPr>
          </p:sp>
          <p:sp>
            <p:nvSpPr>
              <p:cNvPr id="748" name="Freeform 747"/>
              <p:cNvSpPr/>
              <p:nvPr/>
            </p:nvSpPr>
            <p:spPr>
              <a:xfrm>
                <a:off x="6043557" y="1631069"/>
                <a:ext cx="59622" cy="84156"/>
              </a:xfrm>
              <a:custGeom>
                <a:avLst/>
                <a:gdLst/>
                <a:ahLst/>
                <a:cxnLst/>
                <a:rect l="0" t="0" r="0" b="0"/>
                <a:pathLst>
                  <a:path w="59622" h="84156">
                    <a:moveTo>
                      <a:pt x="1239" y="53505"/>
                    </a:moveTo>
                    <a:cubicBezTo>
                      <a:pt x="10040" y="35084"/>
                      <a:pt x="12567" y="30958"/>
                      <a:pt x="25863" y="9525"/>
                    </a:cubicBezTo>
                    <a:cubicBezTo>
                      <a:pt x="39179" y="-11938"/>
                      <a:pt x="68424" y="6212"/>
                      <a:pt x="57175" y="31213"/>
                    </a:cubicBezTo>
                    <a:cubicBezTo>
                      <a:pt x="45319" y="47480"/>
                      <a:pt x="36477" y="67545"/>
                      <a:pt x="35986" y="76986"/>
                    </a:cubicBezTo>
                    <a:cubicBezTo>
                      <a:pt x="34983" y="96281"/>
                      <a:pt x="-7854" y="72538"/>
                      <a:pt x="1239" y="53505"/>
                    </a:cubicBezTo>
                    <a:close/>
                  </a:path>
                </a:pathLst>
              </a:custGeom>
              <a:solidFill>
                <a:srgbClr val="F7D8AA"/>
              </a:solidFill>
              <a:ln w="7600" cap="flat">
                <a:solidFill>
                  <a:srgbClr val="D0855B"/>
                </a:solidFill>
                <a:bevel/>
              </a:ln>
            </p:spPr>
          </p:sp>
          <p:sp>
            <p:nvSpPr>
              <p:cNvPr id="749" name="Freeform 748"/>
              <p:cNvSpPr/>
              <p:nvPr/>
            </p:nvSpPr>
            <p:spPr>
              <a:xfrm>
                <a:off x="6136186" y="1664052"/>
                <a:ext cx="24738" cy="37729"/>
              </a:xfrm>
              <a:custGeom>
                <a:avLst/>
                <a:gdLst/>
                <a:ahLst/>
                <a:cxnLst/>
                <a:rect l="0" t="0" r="0" b="0"/>
                <a:pathLst>
                  <a:path w="24738" h="37729">
                    <a:moveTo>
                      <a:pt x="114" y="28052"/>
                    </a:moveTo>
                    <a:cubicBezTo>
                      <a:pt x="-2014" y="36186"/>
                      <a:pt x="19523" y="40152"/>
                      <a:pt x="21090" y="36185"/>
                    </a:cubicBezTo>
                    <a:cubicBezTo>
                      <a:pt x="23826" y="29257"/>
                      <a:pt x="25779" y="11197"/>
                      <a:pt x="24130" y="6062"/>
                    </a:cubicBezTo>
                    <a:cubicBezTo>
                      <a:pt x="22002" y="-565"/>
                      <a:pt x="11666" y="-2071"/>
                      <a:pt x="9538" y="3050"/>
                    </a:cubicBezTo>
                    <a:cubicBezTo>
                      <a:pt x="6736" y="9792"/>
                      <a:pt x="1177" y="23991"/>
                      <a:pt x="114" y="28052"/>
                    </a:cubicBezTo>
                    <a:close/>
                  </a:path>
                </a:pathLst>
              </a:custGeom>
              <a:solidFill>
                <a:srgbClr val="F8EDD0"/>
              </a:solidFill>
              <a:ln w="7600" cap="flat">
                <a:solidFill>
                  <a:srgbClr val="D3A67D"/>
                </a:solidFill>
                <a:bevel/>
              </a:ln>
            </p:spPr>
          </p:sp>
          <p:sp>
            <p:nvSpPr>
              <p:cNvPr id="750" name="Freeform 749"/>
              <p:cNvSpPr/>
              <p:nvPr/>
            </p:nvSpPr>
            <p:spPr>
              <a:xfrm>
                <a:off x="6098794" y="1651703"/>
                <a:ext cx="32300" cy="36562"/>
              </a:xfrm>
              <a:custGeom>
                <a:avLst/>
                <a:gdLst/>
                <a:ahLst/>
                <a:cxnLst/>
                <a:rect l="0" t="0" r="0" b="0"/>
                <a:pathLst>
                  <a:path w="32300" h="36562">
                    <a:moveTo>
                      <a:pt x="418" y="23532"/>
                    </a:moveTo>
                    <a:cubicBezTo>
                      <a:pt x="-3789" y="30828"/>
                      <a:pt x="22867" y="39549"/>
                      <a:pt x="24434" y="35582"/>
                    </a:cubicBezTo>
                    <a:cubicBezTo>
                      <a:pt x="27170" y="28654"/>
                      <a:pt x="33683" y="13907"/>
                      <a:pt x="32034" y="8772"/>
                    </a:cubicBezTo>
                    <a:cubicBezTo>
                      <a:pt x="29906" y="2145"/>
                      <a:pt x="16692" y="-2737"/>
                      <a:pt x="13338" y="1693"/>
                    </a:cubicBezTo>
                    <a:cubicBezTo>
                      <a:pt x="8778" y="7718"/>
                      <a:pt x="2850" y="19315"/>
                      <a:pt x="418" y="23532"/>
                    </a:cubicBezTo>
                    <a:close/>
                  </a:path>
                </a:pathLst>
              </a:custGeom>
              <a:solidFill>
                <a:srgbClr val="F8EDD0"/>
              </a:solidFill>
              <a:ln w="7600" cap="flat">
                <a:solidFill>
                  <a:srgbClr val="D3A67D"/>
                </a:solidFill>
                <a:bevel/>
              </a:ln>
            </p:spPr>
          </p:sp>
          <p:sp>
            <p:nvSpPr>
              <p:cNvPr id="751" name="Freeform 750"/>
              <p:cNvSpPr/>
              <p:nvPr/>
            </p:nvSpPr>
            <p:spPr>
              <a:xfrm>
                <a:off x="6062010" y="1635774"/>
                <a:ext cx="34086" cy="36826"/>
              </a:xfrm>
              <a:custGeom>
                <a:avLst/>
                <a:gdLst/>
                <a:ahLst/>
                <a:cxnLst/>
                <a:rect l="0" t="0" r="0" b="0"/>
                <a:pathLst>
                  <a:path w="34086" h="36826">
                    <a:moveTo>
                      <a:pt x="418" y="23797"/>
                    </a:moveTo>
                    <a:cubicBezTo>
                      <a:pt x="-3789" y="31092"/>
                      <a:pt x="22867" y="39814"/>
                      <a:pt x="24434" y="35847"/>
                    </a:cubicBezTo>
                    <a:cubicBezTo>
                      <a:pt x="27170" y="28919"/>
                      <a:pt x="35545" y="13907"/>
                      <a:pt x="33896" y="8772"/>
                    </a:cubicBezTo>
                    <a:cubicBezTo>
                      <a:pt x="31768" y="2145"/>
                      <a:pt x="18554" y="-2737"/>
                      <a:pt x="15200" y="1693"/>
                    </a:cubicBezTo>
                    <a:cubicBezTo>
                      <a:pt x="10640" y="7718"/>
                      <a:pt x="2850" y="19580"/>
                      <a:pt x="418" y="23797"/>
                    </a:cubicBezTo>
                    <a:close/>
                  </a:path>
                </a:pathLst>
              </a:custGeom>
              <a:solidFill>
                <a:srgbClr val="F8EDD0"/>
              </a:solidFill>
              <a:ln w="7600" cap="flat">
                <a:solidFill>
                  <a:srgbClr val="D3A67D"/>
                </a:solidFill>
                <a:bevel/>
              </a:ln>
            </p:spPr>
          </p:sp>
          <p:sp>
            <p:nvSpPr>
              <p:cNvPr id="752" name="Freeform 751"/>
              <p:cNvSpPr/>
              <p:nvPr/>
            </p:nvSpPr>
            <p:spPr>
              <a:xfrm>
                <a:off x="6033935" y="1622520"/>
                <a:ext cx="30715" cy="33437"/>
              </a:xfrm>
              <a:custGeom>
                <a:avLst/>
                <a:gdLst/>
                <a:ahLst/>
                <a:cxnLst/>
                <a:rect l="0" t="0" r="0" b="0"/>
                <a:pathLst>
                  <a:path w="30715" h="33437">
                    <a:moveTo>
                      <a:pt x="410" y="19031"/>
                    </a:moveTo>
                    <a:cubicBezTo>
                      <a:pt x="-3535" y="25871"/>
                      <a:pt x="19311" y="36094"/>
                      <a:pt x="21593" y="32801"/>
                    </a:cubicBezTo>
                    <a:cubicBezTo>
                      <a:pt x="26635" y="25528"/>
                      <a:pt x="31482" y="17619"/>
                      <a:pt x="30626" y="9992"/>
                    </a:cubicBezTo>
                    <a:cubicBezTo>
                      <a:pt x="29900" y="3511"/>
                      <a:pt x="18145" y="-4475"/>
                      <a:pt x="12097" y="2930"/>
                    </a:cubicBezTo>
                    <a:cubicBezTo>
                      <a:pt x="7614" y="8420"/>
                      <a:pt x="2690" y="15076"/>
                      <a:pt x="410" y="19031"/>
                    </a:cubicBezTo>
                    <a:close/>
                  </a:path>
                </a:pathLst>
              </a:custGeom>
              <a:solidFill>
                <a:srgbClr val="F8EDD0"/>
              </a:solidFill>
              <a:ln w="7600" cap="flat">
                <a:solidFill>
                  <a:srgbClr val="D3A67D"/>
                </a:solidFill>
                <a:bevel/>
              </a:ln>
            </p:spPr>
          </p:sp>
          <p:sp>
            <p:nvSpPr>
              <p:cNvPr id="753" name="Freeform 752"/>
              <p:cNvSpPr/>
              <p:nvPr/>
            </p:nvSpPr>
            <p:spPr>
              <a:xfrm>
                <a:off x="6076754" y="1434274"/>
                <a:ext cx="268852" cy="201487"/>
              </a:xfrm>
              <a:custGeom>
                <a:avLst/>
                <a:gdLst/>
                <a:ahLst/>
                <a:cxnLst/>
                <a:rect l="0" t="0" r="0" b="0"/>
                <a:pathLst>
                  <a:path w="268852" h="201487">
                    <a:moveTo>
                      <a:pt x="237205" y="47256"/>
                    </a:moveTo>
                    <a:cubicBezTo>
                      <a:pt x="227477" y="46774"/>
                      <a:pt x="214831" y="44846"/>
                      <a:pt x="209480" y="43400"/>
                    </a:cubicBezTo>
                    <a:cubicBezTo>
                      <a:pt x="204130" y="41954"/>
                      <a:pt x="161084" y="23398"/>
                      <a:pt x="142600" y="11831"/>
                    </a:cubicBezTo>
                    <a:cubicBezTo>
                      <a:pt x="134426" y="3637"/>
                      <a:pt x="108795" y="-1875"/>
                      <a:pt x="101985" y="505"/>
                    </a:cubicBezTo>
                    <a:cubicBezTo>
                      <a:pt x="95176" y="2884"/>
                      <a:pt x="56263" y="11590"/>
                      <a:pt x="50913" y="11590"/>
                    </a:cubicBezTo>
                    <a:cubicBezTo>
                      <a:pt x="45563" y="11590"/>
                      <a:pt x="14007" y="55449"/>
                      <a:pt x="3762" y="65089"/>
                    </a:cubicBezTo>
                    <a:cubicBezTo>
                      <a:pt x="-6483" y="74728"/>
                      <a:pt x="4218" y="93043"/>
                      <a:pt x="34862" y="89188"/>
                    </a:cubicBezTo>
                    <a:cubicBezTo>
                      <a:pt x="65505" y="85331"/>
                      <a:pt x="81556" y="60751"/>
                      <a:pt x="81556" y="60751"/>
                    </a:cubicBezTo>
                    <a:cubicBezTo>
                      <a:pt x="81556" y="60751"/>
                      <a:pt x="109281" y="63161"/>
                      <a:pt x="115118" y="58341"/>
                    </a:cubicBezTo>
                    <a:cubicBezTo>
                      <a:pt x="119982" y="89669"/>
                      <a:pt x="172513" y="139794"/>
                      <a:pt x="219695" y="124853"/>
                    </a:cubicBezTo>
                    <a:cubicBezTo>
                      <a:pt x="209480" y="130155"/>
                      <a:pt x="200725" y="128227"/>
                      <a:pt x="200725" y="128227"/>
                    </a:cubicBezTo>
                    <a:cubicBezTo>
                      <a:pt x="200725" y="128227"/>
                      <a:pt x="253257" y="177870"/>
                      <a:pt x="250339" y="201487"/>
                    </a:cubicBezTo>
                    <a:cubicBezTo>
                      <a:pt x="261039" y="197631"/>
                      <a:pt x="268852" y="184136"/>
                      <a:pt x="268852" y="184136"/>
                    </a:cubicBezTo>
                    <a:cubicBezTo>
                      <a:pt x="268852" y="184136"/>
                      <a:pt x="256175" y="84850"/>
                      <a:pt x="237205" y="47256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C88459"/>
                </a:solidFill>
                <a:bevel/>
              </a:ln>
            </p:spPr>
          </p:sp>
          <p:sp>
            <p:nvSpPr>
              <p:cNvPr id="754" name="Freeform 753"/>
              <p:cNvSpPr/>
              <p:nvPr/>
            </p:nvSpPr>
            <p:spPr>
              <a:xfrm>
                <a:off x="6296205" y="1463456"/>
                <a:ext cx="67298" cy="174414"/>
              </a:xfrm>
              <a:custGeom>
                <a:avLst/>
                <a:gdLst/>
                <a:ahLst/>
                <a:cxnLst/>
                <a:rect l="0" t="0" r="0" b="0"/>
                <a:pathLst>
                  <a:path w="67298" h="174414">
                    <a:moveTo>
                      <a:pt x="0" y="15678"/>
                    </a:moveTo>
                    <a:cubicBezTo>
                      <a:pt x="0" y="15678"/>
                      <a:pt x="-608" y="8019"/>
                      <a:pt x="4256" y="6024"/>
                    </a:cubicBezTo>
                    <a:cubicBezTo>
                      <a:pt x="9120" y="4030"/>
                      <a:pt x="15200" y="0"/>
                      <a:pt x="30400" y="0"/>
                    </a:cubicBezTo>
                    <a:cubicBezTo>
                      <a:pt x="45600" y="0"/>
                      <a:pt x="77417" y="165878"/>
                      <a:pt x="64246" y="172319"/>
                    </a:cubicBezTo>
                    <a:cubicBezTo>
                      <a:pt x="51072" y="178758"/>
                      <a:pt x="39115" y="168302"/>
                      <a:pt x="39115" y="168302"/>
                    </a:cubicBezTo>
                    <a:cubicBezTo>
                      <a:pt x="39115" y="168302"/>
                      <a:pt x="47627" y="161073"/>
                      <a:pt x="49400" y="154953"/>
                    </a:cubicBezTo>
                    <a:cubicBezTo>
                      <a:pt x="38710" y="66285"/>
                      <a:pt x="18848" y="18074"/>
                      <a:pt x="18848" y="18074"/>
                    </a:cubicBezTo>
                    <a:lnTo>
                      <a:pt x="0" y="15678"/>
                    </a:lnTo>
                    <a:close/>
                  </a:path>
                </a:pathLst>
              </a:custGeom>
              <a:solidFill>
                <a:srgbClr val="C1D2E8"/>
              </a:solidFill>
              <a:ln w="7600" cap="flat">
                <a:noFill/>
                <a:bevel/>
              </a:ln>
            </p:spPr>
          </p:sp>
          <p:sp>
            <p:nvSpPr>
              <p:cNvPr id="755" name="Freeform 754"/>
              <p:cNvSpPr/>
              <p:nvPr/>
            </p:nvSpPr>
            <p:spPr>
              <a:xfrm>
                <a:off x="6179347" y="1567576"/>
                <a:ext cx="48260" cy="22329"/>
              </a:xfrm>
              <a:custGeom>
                <a:avLst/>
                <a:gdLst/>
                <a:ahLst/>
                <a:cxnLst/>
                <a:rect l="0" t="0" r="0" b="0"/>
                <a:pathLst>
                  <a:path w="48260" h="22329">
                    <a:moveTo>
                      <a:pt x="0" y="0"/>
                    </a:moveTo>
                    <a:cubicBezTo>
                      <a:pt x="0" y="0"/>
                      <a:pt x="28211" y="5302"/>
                      <a:pt x="40372" y="10121"/>
                    </a:cubicBezTo>
                    <a:cubicBezTo>
                      <a:pt x="52531" y="14941"/>
                      <a:pt x="50100" y="26508"/>
                      <a:pt x="36480" y="20725"/>
                    </a:cubicBezTo>
                    <a:cubicBezTo>
                      <a:pt x="22861" y="1494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7E9E0"/>
              </a:solidFill>
              <a:ln w="7600" cap="flat">
                <a:noFill/>
                <a:bevel/>
              </a:ln>
            </p:spPr>
          </p:sp>
          <p:sp>
            <p:nvSpPr>
              <p:cNvPr id="756" name="Freeform 755"/>
              <p:cNvSpPr/>
              <p:nvPr/>
            </p:nvSpPr>
            <p:spPr>
              <a:xfrm>
                <a:off x="6291705" y="1594566"/>
                <a:ext cx="16074" cy="28730"/>
              </a:xfrm>
              <a:custGeom>
                <a:avLst/>
                <a:gdLst/>
                <a:ahLst/>
                <a:cxnLst/>
                <a:rect l="0" t="0" r="0" b="0"/>
                <a:pathLst>
                  <a:path w="16074" h="28730">
                    <a:moveTo>
                      <a:pt x="0" y="0"/>
                    </a:moveTo>
                    <a:cubicBezTo>
                      <a:pt x="0" y="0"/>
                      <a:pt x="9242" y="23617"/>
                      <a:pt x="13619" y="27977"/>
                    </a:cubicBezTo>
                    <a:cubicBezTo>
                      <a:pt x="17997" y="32292"/>
                      <a:pt x="16051" y="16869"/>
                      <a:pt x="11187" y="10121"/>
                    </a:cubicBezTo>
                    <a:cubicBezTo>
                      <a:pt x="6323" y="337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0D1BF"/>
              </a:solidFill>
              <a:ln w="7600" cap="flat">
                <a:noFill/>
                <a:bevel/>
              </a:ln>
            </p:spPr>
          </p:sp>
          <p:sp>
            <p:nvSpPr>
              <p:cNvPr id="757" name="Freeform 756"/>
              <p:cNvSpPr/>
              <p:nvPr/>
            </p:nvSpPr>
            <p:spPr>
              <a:xfrm>
                <a:off x="6259497" y="1519650"/>
                <a:ext cx="46322" cy="16116"/>
              </a:xfrm>
              <a:custGeom>
                <a:avLst/>
                <a:gdLst/>
                <a:ahLst/>
                <a:cxnLst/>
                <a:rect l="0" t="0" r="0" b="0"/>
                <a:pathLst>
                  <a:path w="46322" h="16116">
                    <a:moveTo>
                      <a:pt x="0" y="1280"/>
                    </a:moveTo>
                    <a:cubicBezTo>
                      <a:pt x="0" y="-3378"/>
                      <a:pt x="17771" y="5994"/>
                      <a:pt x="28804" y="5994"/>
                    </a:cubicBezTo>
                    <a:cubicBezTo>
                      <a:pt x="39799" y="5994"/>
                      <a:pt x="46322" y="3023"/>
                      <a:pt x="46322" y="7681"/>
                    </a:cubicBezTo>
                    <a:cubicBezTo>
                      <a:pt x="46322" y="12340"/>
                      <a:pt x="37386" y="16116"/>
                      <a:pt x="26391" y="16116"/>
                    </a:cubicBezTo>
                    <a:cubicBezTo>
                      <a:pt x="15358" y="16116"/>
                      <a:pt x="0" y="5938"/>
                      <a:pt x="0" y="1280"/>
                    </a:cubicBezTo>
                    <a:close/>
                  </a:path>
                </a:pathLst>
              </a:custGeom>
              <a:solidFill>
                <a:srgbClr val="F8ECD2"/>
              </a:solidFill>
              <a:ln w="7600" cap="flat">
                <a:noFill/>
                <a:bevel/>
              </a:ln>
            </p:spPr>
          </p:sp>
        </p:grpSp>
        <p:grpSp>
          <p:nvGrpSpPr>
            <p:cNvPr id="758" name="Up"/>
            <p:cNvGrpSpPr/>
            <p:nvPr/>
          </p:nvGrpSpPr>
          <p:grpSpPr>
            <a:xfrm rot="2418000" flipH="1">
              <a:off x="1441522" y="1704618"/>
              <a:ext cx="2533027" cy="3291598"/>
              <a:chOff x="1441522" y="1704618"/>
              <a:chExt cx="2533027" cy="3291598"/>
            </a:xfrm>
          </p:grpSpPr>
          <p:sp>
            <p:nvSpPr>
              <p:cNvPr id="759" name="Freeform 758"/>
              <p:cNvSpPr/>
              <p:nvPr/>
            </p:nvSpPr>
            <p:spPr>
              <a:xfrm>
                <a:off x="1441370" y="1703934"/>
                <a:ext cx="2221336" cy="3246864"/>
              </a:xfrm>
              <a:custGeom>
                <a:avLst/>
                <a:gdLst/>
                <a:ahLst/>
                <a:cxnLst/>
                <a:rect l="0" t="0" r="0" b="0"/>
                <a:pathLst>
                  <a:path w="2221336" h="3246864">
                    <a:moveTo>
                      <a:pt x="2221336" y="57805"/>
                    </a:moveTo>
                    <a:lnTo>
                      <a:pt x="2046460" y="0"/>
                    </a:lnTo>
                    <a:lnTo>
                      <a:pt x="1378959" y="1091246"/>
                    </a:lnTo>
                    <a:lnTo>
                      <a:pt x="1547535" y="1213279"/>
                    </a:lnTo>
                    <a:lnTo>
                      <a:pt x="1547535" y="1213279"/>
                    </a:lnTo>
                    <a:lnTo>
                      <a:pt x="1655956" y="1217421"/>
                    </a:lnTo>
                    <a:cubicBezTo>
                      <a:pt x="1655956" y="1217421"/>
                      <a:pt x="1575526" y="2551768"/>
                      <a:pt x="7636" y="3173175"/>
                    </a:cubicBezTo>
                    <a:lnTo>
                      <a:pt x="0" y="3246864"/>
                    </a:lnTo>
                    <a:cubicBezTo>
                      <a:pt x="0" y="3246864"/>
                      <a:pt x="1671498" y="2845508"/>
                      <a:pt x="1851618" y="1215704"/>
                    </a:cubicBezTo>
                    <a:lnTo>
                      <a:pt x="1547535" y="1213279"/>
                    </a:lnTo>
                    <a:cubicBezTo>
                      <a:pt x="1547535" y="1213279"/>
                      <a:pt x="2189667" y="240445"/>
                      <a:pt x="2221336" y="578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80F89B"/>
                  </a:gs>
                  <a:gs pos="100000">
                    <a:srgbClr val="1FF24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760" name="Freeform 759"/>
              <p:cNvSpPr/>
              <p:nvPr/>
            </p:nvSpPr>
            <p:spPr>
              <a:xfrm>
                <a:off x="1441522" y="1761732"/>
                <a:ext cx="2533027" cy="3234241"/>
              </a:xfrm>
              <a:custGeom>
                <a:avLst/>
                <a:gdLst/>
                <a:ahLst/>
                <a:cxnLst/>
                <a:rect l="0" t="0" r="0" b="0"/>
                <a:pathLst>
                  <a:path w="2533027" h="3234241">
                    <a:moveTo>
                      <a:pt x="1547641" y="1155474"/>
                    </a:moveTo>
                    <a:lnTo>
                      <a:pt x="1851717" y="1157898"/>
                    </a:lnTo>
                    <a:cubicBezTo>
                      <a:pt x="1851717" y="1157898"/>
                      <a:pt x="1669652" y="2702028"/>
                      <a:pt x="0" y="3188215"/>
                    </a:cubicBezTo>
                    <a:lnTo>
                      <a:pt x="100988" y="3234241"/>
                    </a:lnTo>
                    <a:cubicBezTo>
                      <a:pt x="100987" y="3234241"/>
                      <a:pt x="1778803" y="3032134"/>
                      <a:pt x="2261220" y="1217611"/>
                    </a:cubicBezTo>
                    <a:lnTo>
                      <a:pt x="2533027" y="1304608"/>
                    </a:lnTo>
                    <a:cubicBezTo>
                      <a:pt x="2533027" y="1304608"/>
                      <a:pt x="2304404" y="101702"/>
                      <a:pt x="2221024" y="0"/>
                    </a:cubicBezTo>
                    <a:cubicBezTo>
                      <a:pt x="2221024" y="0"/>
                      <a:pt x="1628634" y="996398"/>
                      <a:pt x="1547641" y="1155474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572A"/>
                  </a:gs>
                  <a:gs pos="30000">
                    <a:srgbClr val="007739"/>
                  </a:gs>
                  <a:gs pos="66000">
                    <a:srgbClr val="089C4E"/>
                  </a:gs>
                  <a:gs pos="100000">
                    <a:srgbClr val="42B478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761" name="Thumbs Up"/>
            <p:cNvGrpSpPr/>
            <p:nvPr/>
          </p:nvGrpSpPr>
          <p:grpSpPr>
            <a:xfrm>
              <a:off x="5931708" y="2065557"/>
              <a:ext cx="456000" cy="456000"/>
              <a:chOff x="5931708" y="2065557"/>
              <a:chExt cx="456000" cy="456000"/>
            </a:xfrm>
          </p:grpSpPr>
          <p:sp>
            <p:nvSpPr>
              <p:cNvPr id="762" name="Freeform 761"/>
              <p:cNvSpPr/>
              <p:nvPr/>
            </p:nvSpPr>
            <p:spPr>
              <a:xfrm>
                <a:off x="5993696" y="2065538"/>
                <a:ext cx="393932" cy="420420"/>
              </a:xfrm>
              <a:custGeom>
                <a:avLst/>
                <a:gdLst/>
                <a:ahLst/>
                <a:cxnLst/>
                <a:rect l="0" t="0" r="0" b="0"/>
                <a:pathLst>
                  <a:path w="393932" h="420420">
                    <a:moveTo>
                      <a:pt x="0" y="237488"/>
                    </a:moveTo>
                    <a:cubicBezTo>
                      <a:pt x="0" y="237488"/>
                      <a:pt x="44554" y="225467"/>
                      <a:pt x="50539" y="217558"/>
                    </a:cubicBezTo>
                    <a:cubicBezTo>
                      <a:pt x="56523" y="209650"/>
                      <a:pt x="107394" y="196731"/>
                      <a:pt x="111474" y="192779"/>
                    </a:cubicBezTo>
                    <a:cubicBezTo>
                      <a:pt x="115554" y="188824"/>
                      <a:pt x="116915" y="183288"/>
                      <a:pt x="122899" y="177490"/>
                    </a:cubicBezTo>
                    <a:cubicBezTo>
                      <a:pt x="128885" y="171689"/>
                      <a:pt x="163161" y="150599"/>
                      <a:pt x="169145" y="144799"/>
                    </a:cubicBezTo>
                    <a:cubicBezTo>
                      <a:pt x="175130" y="139000"/>
                      <a:pt x="177306" y="127929"/>
                      <a:pt x="184107" y="122392"/>
                    </a:cubicBezTo>
                    <a:cubicBezTo>
                      <a:pt x="190908" y="116857"/>
                      <a:pt x="245859" y="93657"/>
                      <a:pt x="252932" y="84168"/>
                    </a:cubicBezTo>
                    <a:cubicBezTo>
                      <a:pt x="260004" y="74678"/>
                      <a:pt x="300265" y="2447"/>
                      <a:pt x="307883" y="0"/>
                    </a:cubicBezTo>
                    <a:cubicBezTo>
                      <a:pt x="315500" y="-717"/>
                      <a:pt x="323116" y="9301"/>
                      <a:pt x="329645" y="24591"/>
                    </a:cubicBezTo>
                    <a:cubicBezTo>
                      <a:pt x="336174" y="39880"/>
                      <a:pt x="327470" y="77314"/>
                      <a:pt x="322029" y="87860"/>
                    </a:cubicBezTo>
                    <a:cubicBezTo>
                      <a:pt x="316588" y="98403"/>
                      <a:pt x="282855" y="132147"/>
                      <a:pt x="276872" y="144799"/>
                    </a:cubicBezTo>
                    <a:cubicBezTo>
                      <a:pt x="270886" y="157454"/>
                      <a:pt x="264902" y="169053"/>
                      <a:pt x="271974" y="174852"/>
                    </a:cubicBezTo>
                    <a:cubicBezTo>
                      <a:pt x="279048" y="180652"/>
                      <a:pt x="287752" y="183814"/>
                      <a:pt x="294825" y="182761"/>
                    </a:cubicBezTo>
                    <a:cubicBezTo>
                      <a:pt x="301899" y="181707"/>
                      <a:pt x="307339" y="190142"/>
                      <a:pt x="315500" y="192779"/>
                    </a:cubicBezTo>
                    <a:cubicBezTo>
                      <a:pt x="323661" y="195413"/>
                      <a:pt x="332365" y="195941"/>
                      <a:pt x="342159" y="195413"/>
                    </a:cubicBezTo>
                    <a:cubicBezTo>
                      <a:pt x="351951" y="194887"/>
                      <a:pt x="380787" y="218085"/>
                      <a:pt x="385684" y="222304"/>
                    </a:cubicBezTo>
                    <a:cubicBezTo>
                      <a:pt x="390581" y="226521"/>
                      <a:pt x="391677" y="238121"/>
                      <a:pt x="387317" y="249193"/>
                    </a:cubicBezTo>
                    <a:cubicBezTo>
                      <a:pt x="382965" y="260266"/>
                      <a:pt x="373171" y="267645"/>
                      <a:pt x="373171" y="267645"/>
                    </a:cubicBezTo>
                    <a:cubicBezTo>
                      <a:pt x="373171" y="267645"/>
                      <a:pt x="388187" y="271125"/>
                      <a:pt x="391677" y="280828"/>
                    </a:cubicBezTo>
                    <a:cubicBezTo>
                      <a:pt x="395302" y="290905"/>
                      <a:pt x="393932" y="301492"/>
                      <a:pt x="391677" y="310353"/>
                    </a:cubicBezTo>
                    <a:cubicBezTo>
                      <a:pt x="389058" y="320581"/>
                      <a:pt x="366316" y="330386"/>
                      <a:pt x="366316" y="330386"/>
                    </a:cubicBezTo>
                    <a:cubicBezTo>
                      <a:pt x="366316" y="330386"/>
                      <a:pt x="374803" y="333550"/>
                      <a:pt x="372082" y="344095"/>
                    </a:cubicBezTo>
                    <a:cubicBezTo>
                      <a:pt x="369362" y="354640"/>
                      <a:pt x="365010" y="357803"/>
                      <a:pt x="357392" y="367820"/>
                    </a:cubicBezTo>
                    <a:cubicBezTo>
                      <a:pt x="349776" y="377839"/>
                      <a:pt x="327470" y="379421"/>
                      <a:pt x="327470" y="379421"/>
                    </a:cubicBezTo>
                    <a:cubicBezTo>
                      <a:pt x="327470" y="379421"/>
                      <a:pt x="332299" y="383544"/>
                      <a:pt x="332365" y="389436"/>
                    </a:cubicBezTo>
                    <a:cubicBezTo>
                      <a:pt x="332502" y="401563"/>
                      <a:pt x="318900" y="413163"/>
                      <a:pt x="309515" y="416326"/>
                    </a:cubicBezTo>
                    <a:cubicBezTo>
                      <a:pt x="300410" y="419397"/>
                      <a:pt x="279184" y="420420"/>
                      <a:pt x="279184" y="420420"/>
                    </a:cubicBezTo>
                    <a:cubicBezTo>
                      <a:pt x="279184" y="420420"/>
                      <a:pt x="266534" y="419308"/>
                      <a:pt x="254020" y="420420"/>
                    </a:cubicBezTo>
                    <a:cubicBezTo>
                      <a:pt x="241507" y="421416"/>
                      <a:pt x="229537" y="412637"/>
                      <a:pt x="212672" y="410527"/>
                    </a:cubicBezTo>
                    <a:cubicBezTo>
                      <a:pt x="195553" y="408419"/>
                      <a:pt x="171866" y="404201"/>
                      <a:pt x="157721" y="405781"/>
                    </a:cubicBezTo>
                    <a:cubicBezTo>
                      <a:pt x="143575" y="407363"/>
                      <a:pt x="112563" y="381002"/>
                      <a:pt x="94607" y="389436"/>
                    </a:cubicBezTo>
                    <a:cubicBezTo>
                      <a:pt x="76654" y="397873"/>
                      <a:pt x="0" y="416748"/>
                      <a:pt x="0" y="416748"/>
                    </a:cubicBezTo>
                    <a:lnTo>
                      <a:pt x="0" y="237488"/>
                    </a:lnTo>
                    <a:close/>
                  </a:path>
                </a:pathLst>
              </a:custGeom>
              <a:solidFill>
                <a:srgbClr val="F7D8AA"/>
              </a:solidFill>
              <a:ln w="7600" cap="flat">
                <a:solidFill>
                  <a:srgbClr val="D0855B"/>
                </a:solidFill>
                <a:bevel/>
              </a:ln>
            </p:spPr>
          </p:sp>
          <p:sp>
            <p:nvSpPr>
              <p:cNvPr id="763" name="Freeform 762"/>
              <p:cNvSpPr/>
              <p:nvPr/>
            </p:nvSpPr>
            <p:spPr>
              <a:xfrm>
                <a:off x="5993785" y="2065538"/>
                <a:ext cx="307900" cy="250156"/>
              </a:xfrm>
              <a:custGeom>
                <a:avLst/>
                <a:gdLst/>
                <a:ahLst/>
                <a:cxnLst/>
                <a:rect l="0" t="0" r="0" b="0"/>
                <a:pathLst>
                  <a:path w="307900" h="250156">
                    <a:moveTo>
                      <a:pt x="0" y="237488"/>
                    </a:moveTo>
                    <a:cubicBezTo>
                      <a:pt x="0" y="237488"/>
                      <a:pt x="44553" y="225467"/>
                      <a:pt x="50539" y="217558"/>
                    </a:cubicBezTo>
                    <a:cubicBezTo>
                      <a:pt x="56523" y="209650"/>
                      <a:pt x="107394" y="196731"/>
                      <a:pt x="111474" y="192779"/>
                    </a:cubicBezTo>
                    <a:cubicBezTo>
                      <a:pt x="115555" y="188824"/>
                      <a:pt x="116916" y="183287"/>
                      <a:pt x="122899" y="177490"/>
                    </a:cubicBezTo>
                    <a:cubicBezTo>
                      <a:pt x="128885" y="171689"/>
                      <a:pt x="163163" y="150599"/>
                      <a:pt x="169146" y="144799"/>
                    </a:cubicBezTo>
                    <a:cubicBezTo>
                      <a:pt x="175131" y="139000"/>
                      <a:pt x="177306" y="127929"/>
                      <a:pt x="184107" y="122392"/>
                    </a:cubicBezTo>
                    <a:cubicBezTo>
                      <a:pt x="190907" y="116857"/>
                      <a:pt x="245861" y="93657"/>
                      <a:pt x="252933" y="84168"/>
                    </a:cubicBezTo>
                    <a:cubicBezTo>
                      <a:pt x="260004" y="74678"/>
                      <a:pt x="300266" y="2447"/>
                      <a:pt x="307900" y="0"/>
                    </a:cubicBezTo>
                    <a:cubicBezTo>
                      <a:pt x="307339" y="14046"/>
                      <a:pt x="272519" y="75733"/>
                      <a:pt x="258373" y="92604"/>
                    </a:cubicBezTo>
                    <a:cubicBezTo>
                      <a:pt x="250703" y="101753"/>
                      <a:pt x="193628" y="118441"/>
                      <a:pt x="187645" y="131092"/>
                    </a:cubicBezTo>
                    <a:cubicBezTo>
                      <a:pt x="181659" y="143747"/>
                      <a:pt x="178395" y="148491"/>
                      <a:pt x="175131" y="152709"/>
                    </a:cubicBezTo>
                    <a:cubicBezTo>
                      <a:pt x="171866" y="156927"/>
                      <a:pt x="137484" y="174742"/>
                      <a:pt x="130517" y="184870"/>
                    </a:cubicBezTo>
                    <a:cubicBezTo>
                      <a:pt x="126165" y="191197"/>
                      <a:pt x="119092" y="199633"/>
                      <a:pt x="114195" y="203324"/>
                    </a:cubicBezTo>
                    <a:cubicBezTo>
                      <a:pt x="100717" y="213482"/>
                      <a:pt x="64644" y="218100"/>
                      <a:pt x="53803" y="227049"/>
                    </a:cubicBezTo>
                    <a:cubicBezTo>
                      <a:pt x="39114" y="239175"/>
                      <a:pt x="14673" y="239070"/>
                      <a:pt x="0" y="250156"/>
                    </a:cubicBezTo>
                    <a:cubicBezTo>
                      <a:pt x="0" y="250156"/>
                      <a:pt x="0" y="237488"/>
                      <a:pt x="0" y="237488"/>
                    </a:cubicBezTo>
                    <a:close/>
                  </a:path>
                </a:pathLst>
              </a:custGeom>
              <a:solidFill>
                <a:srgbClr val="F8ECD2"/>
              </a:solidFill>
              <a:ln w="7600" cap="flat">
                <a:noFill/>
                <a:bevel/>
              </a:ln>
            </p:spPr>
          </p:sp>
          <p:sp>
            <p:nvSpPr>
              <p:cNvPr id="764" name="Freeform 763"/>
              <p:cNvSpPr/>
              <p:nvPr/>
            </p:nvSpPr>
            <p:spPr>
              <a:xfrm>
                <a:off x="5993696" y="2065538"/>
                <a:ext cx="393932" cy="420420"/>
              </a:xfrm>
              <a:custGeom>
                <a:avLst/>
                <a:gdLst/>
                <a:ahLst/>
                <a:cxnLst/>
                <a:rect l="0" t="0" r="0" b="0"/>
                <a:pathLst>
                  <a:path w="393932" h="420420">
                    <a:moveTo>
                      <a:pt x="218656" y="242340"/>
                    </a:moveTo>
                    <a:cubicBezTo>
                      <a:pt x="225185" y="226523"/>
                      <a:pt x="245684" y="229081"/>
                      <a:pt x="255632" y="230890"/>
                    </a:cubicBezTo>
                    <a:cubicBezTo>
                      <a:pt x="303554" y="239601"/>
                      <a:pt x="256217" y="174385"/>
                      <a:pt x="246424" y="169111"/>
                    </a:cubicBezTo>
                    <a:cubicBezTo>
                      <a:pt x="261113" y="162784"/>
                      <a:pt x="288841" y="116857"/>
                      <a:pt x="296458" y="110531"/>
                    </a:cubicBezTo>
                    <a:cubicBezTo>
                      <a:pt x="304074" y="104204"/>
                      <a:pt x="310059" y="91024"/>
                      <a:pt x="306250" y="81005"/>
                    </a:cubicBezTo>
                    <a:cubicBezTo>
                      <a:pt x="312236" y="64661"/>
                      <a:pt x="286664" y="55697"/>
                      <a:pt x="286664" y="55697"/>
                    </a:cubicBezTo>
                    <a:cubicBezTo>
                      <a:pt x="286664" y="55697"/>
                      <a:pt x="300266" y="61499"/>
                      <a:pt x="307339" y="52008"/>
                    </a:cubicBezTo>
                    <a:cubicBezTo>
                      <a:pt x="314410" y="42518"/>
                      <a:pt x="324205" y="15101"/>
                      <a:pt x="307883" y="0"/>
                    </a:cubicBezTo>
                    <a:cubicBezTo>
                      <a:pt x="315500" y="-717"/>
                      <a:pt x="323116" y="9301"/>
                      <a:pt x="329645" y="24590"/>
                    </a:cubicBezTo>
                    <a:cubicBezTo>
                      <a:pt x="336174" y="39880"/>
                      <a:pt x="327470" y="77313"/>
                      <a:pt x="322029" y="87861"/>
                    </a:cubicBezTo>
                    <a:cubicBezTo>
                      <a:pt x="316588" y="98403"/>
                      <a:pt x="282855" y="132147"/>
                      <a:pt x="276872" y="144798"/>
                    </a:cubicBezTo>
                    <a:cubicBezTo>
                      <a:pt x="270886" y="157453"/>
                      <a:pt x="264902" y="169054"/>
                      <a:pt x="271974" y="174852"/>
                    </a:cubicBezTo>
                    <a:cubicBezTo>
                      <a:pt x="279048" y="180651"/>
                      <a:pt x="287752" y="183814"/>
                      <a:pt x="294825" y="182762"/>
                    </a:cubicBezTo>
                    <a:cubicBezTo>
                      <a:pt x="301898" y="181706"/>
                      <a:pt x="307339" y="190142"/>
                      <a:pt x="315500" y="192781"/>
                    </a:cubicBezTo>
                    <a:cubicBezTo>
                      <a:pt x="323661" y="195413"/>
                      <a:pt x="332365" y="195940"/>
                      <a:pt x="342160" y="195413"/>
                    </a:cubicBezTo>
                    <a:cubicBezTo>
                      <a:pt x="351952" y="194886"/>
                      <a:pt x="380787" y="218085"/>
                      <a:pt x="385684" y="222303"/>
                    </a:cubicBezTo>
                    <a:cubicBezTo>
                      <a:pt x="390581" y="226521"/>
                      <a:pt x="391677" y="238120"/>
                      <a:pt x="387317" y="249193"/>
                    </a:cubicBezTo>
                    <a:cubicBezTo>
                      <a:pt x="382965" y="260265"/>
                      <a:pt x="373171" y="267645"/>
                      <a:pt x="373171" y="267645"/>
                    </a:cubicBezTo>
                    <a:cubicBezTo>
                      <a:pt x="373171" y="267645"/>
                      <a:pt x="388187" y="271126"/>
                      <a:pt x="391677" y="280827"/>
                    </a:cubicBezTo>
                    <a:cubicBezTo>
                      <a:pt x="395302" y="290905"/>
                      <a:pt x="393932" y="301494"/>
                      <a:pt x="391677" y="310352"/>
                    </a:cubicBezTo>
                    <a:cubicBezTo>
                      <a:pt x="389058" y="320580"/>
                      <a:pt x="366316" y="330386"/>
                      <a:pt x="366316" y="330386"/>
                    </a:cubicBezTo>
                    <a:cubicBezTo>
                      <a:pt x="366316" y="330386"/>
                      <a:pt x="374802" y="333550"/>
                      <a:pt x="372082" y="344095"/>
                    </a:cubicBezTo>
                    <a:cubicBezTo>
                      <a:pt x="369362" y="354639"/>
                      <a:pt x="365010" y="357803"/>
                      <a:pt x="357393" y="367821"/>
                    </a:cubicBezTo>
                    <a:cubicBezTo>
                      <a:pt x="349776" y="377838"/>
                      <a:pt x="327470" y="379421"/>
                      <a:pt x="327470" y="379421"/>
                    </a:cubicBezTo>
                    <a:cubicBezTo>
                      <a:pt x="327470" y="379421"/>
                      <a:pt x="332299" y="383542"/>
                      <a:pt x="332365" y="389437"/>
                    </a:cubicBezTo>
                    <a:cubicBezTo>
                      <a:pt x="332502" y="401563"/>
                      <a:pt x="318901" y="413160"/>
                      <a:pt x="309515" y="416328"/>
                    </a:cubicBezTo>
                    <a:cubicBezTo>
                      <a:pt x="300410" y="419396"/>
                      <a:pt x="279184" y="420420"/>
                      <a:pt x="279184" y="420420"/>
                    </a:cubicBezTo>
                    <a:cubicBezTo>
                      <a:pt x="279184" y="420420"/>
                      <a:pt x="266534" y="419070"/>
                      <a:pt x="254020" y="420420"/>
                    </a:cubicBezTo>
                    <a:cubicBezTo>
                      <a:pt x="241506" y="421177"/>
                      <a:pt x="229537" y="412634"/>
                      <a:pt x="212672" y="410528"/>
                    </a:cubicBezTo>
                    <a:cubicBezTo>
                      <a:pt x="195554" y="408416"/>
                      <a:pt x="171866" y="404201"/>
                      <a:pt x="157721" y="405781"/>
                    </a:cubicBezTo>
                    <a:cubicBezTo>
                      <a:pt x="143575" y="407365"/>
                      <a:pt x="112563" y="381002"/>
                      <a:pt x="94607" y="389437"/>
                    </a:cubicBezTo>
                    <a:cubicBezTo>
                      <a:pt x="76654" y="397873"/>
                      <a:pt x="0" y="416749"/>
                      <a:pt x="0" y="416749"/>
                    </a:cubicBezTo>
                    <a:lnTo>
                      <a:pt x="0" y="404622"/>
                    </a:lnTo>
                    <a:cubicBezTo>
                      <a:pt x="0" y="404622"/>
                      <a:pt x="69037" y="384164"/>
                      <a:pt x="90800" y="377311"/>
                    </a:cubicBezTo>
                    <a:cubicBezTo>
                      <a:pt x="112563" y="370457"/>
                      <a:pt x="146839" y="389964"/>
                      <a:pt x="157721" y="392601"/>
                    </a:cubicBezTo>
                    <a:cubicBezTo>
                      <a:pt x="168601" y="395237"/>
                      <a:pt x="191997" y="392073"/>
                      <a:pt x="191997" y="392073"/>
                    </a:cubicBezTo>
                    <a:cubicBezTo>
                      <a:pt x="191997" y="392073"/>
                      <a:pt x="178395" y="375203"/>
                      <a:pt x="185467" y="360441"/>
                    </a:cubicBezTo>
                    <a:cubicBezTo>
                      <a:pt x="177307" y="336715"/>
                      <a:pt x="184380" y="304024"/>
                      <a:pt x="189820" y="289262"/>
                    </a:cubicBezTo>
                    <a:cubicBezTo>
                      <a:pt x="178396" y="285046"/>
                      <a:pt x="166969" y="300336"/>
                      <a:pt x="166969" y="300336"/>
                    </a:cubicBezTo>
                    <a:cubicBezTo>
                      <a:pt x="166969" y="300336"/>
                      <a:pt x="156088" y="295063"/>
                      <a:pt x="142486" y="300336"/>
                    </a:cubicBezTo>
                    <a:cubicBezTo>
                      <a:pt x="128885" y="305607"/>
                      <a:pt x="118819" y="293164"/>
                      <a:pt x="100008" y="323379"/>
                    </a:cubicBezTo>
                    <a:cubicBezTo>
                      <a:pt x="107721" y="293798"/>
                      <a:pt x="94663" y="269123"/>
                      <a:pt x="94663" y="269123"/>
                    </a:cubicBezTo>
                    <a:cubicBezTo>
                      <a:pt x="94663" y="269123"/>
                      <a:pt x="121268" y="286628"/>
                      <a:pt x="140854" y="287681"/>
                    </a:cubicBezTo>
                    <a:cubicBezTo>
                      <a:pt x="160441" y="288735"/>
                      <a:pt x="212127" y="258158"/>
                      <a:pt x="218656" y="242340"/>
                    </a:cubicBezTo>
                    <a:close/>
                  </a:path>
                </a:pathLst>
              </a:custGeom>
              <a:solidFill>
                <a:srgbClr val="EAC195"/>
              </a:solidFill>
              <a:ln w="7600" cap="flat">
                <a:noFill/>
                <a:bevel/>
              </a:ln>
            </p:spPr>
          </p:sp>
          <p:sp>
            <p:nvSpPr>
              <p:cNvPr id="765" name="Freeform 764"/>
              <p:cNvSpPr/>
              <p:nvPr/>
            </p:nvSpPr>
            <p:spPr>
              <a:xfrm>
                <a:off x="6199273" y="2286652"/>
                <a:ext cx="184680" cy="78061"/>
              </a:xfrm>
              <a:custGeom>
                <a:avLst/>
                <a:gdLst/>
                <a:ahLst/>
                <a:cxnLst/>
                <a:rect l="0" t="0" r="0" b="0"/>
                <a:pathLst>
                  <a:path w="184680" h="78061">
                    <a:moveTo>
                      <a:pt x="183932" y="19643"/>
                    </a:moveTo>
                    <a:cubicBezTo>
                      <a:pt x="183932" y="19643"/>
                      <a:pt x="183263" y="33456"/>
                      <a:pt x="167594" y="46532"/>
                    </a:cubicBezTo>
                    <a:cubicBezTo>
                      <a:pt x="151851" y="59668"/>
                      <a:pt x="104448" y="74402"/>
                      <a:pt x="95743" y="77047"/>
                    </a:cubicBezTo>
                    <a:cubicBezTo>
                      <a:pt x="87038" y="79675"/>
                      <a:pt x="70718" y="76442"/>
                      <a:pt x="64732" y="74402"/>
                    </a:cubicBezTo>
                    <a:cubicBezTo>
                      <a:pt x="55367" y="71212"/>
                      <a:pt x="5461" y="61294"/>
                      <a:pt x="2197" y="56022"/>
                    </a:cubicBezTo>
                    <a:cubicBezTo>
                      <a:pt x="-863" y="50750"/>
                      <a:pt x="-2670" y="32602"/>
                      <a:pt x="10387" y="25221"/>
                    </a:cubicBezTo>
                    <a:cubicBezTo>
                      <a:pt x="23445" y="17839"/>
                      <a:pt x="82639" y="22132"/>
                      <a:pt x="82639" y="22132"/>
                    </a:cubicBezTo>
                    <a:cubicBezTo>
                      <a:pt x="82639" y="22132"/>
                      <a:pt x="118083" y="7516"/>
                      <a:pt x="144743" y="6989"/>
                    </a:cubicBezTo>
                    <a:cubicBezTo>
                      <a:pt x="157578" y="6735"/>
                      <a:pt x="175007" y="-3752"/>
                      <a:pt x="180106" y="1190"/>
                    </a:cubicBezTo>
                    <a:cubicBezTo>
                      <a:pt x="187180" y="8043"/>
                      <a:pt x="183932" y="19643"/>
                      <a:pt x="183932" y="19643"/>
                    </a:cubicBezTo>
                    <a:close/>
                  </a:path>
                </a:pathLst>
              </a:custGeom>
              <a:solidFill>
                <a:srgbClr val="F7D8AA"/>
              </a:solidFill>
              <a:ln w="7600" cap="flat">
                <a:solidFill>
                  <a:srgbClr val="D0855B"/>
                </a:solidFill>
                <a:bevel/>
              </a:ln>
            </p:spPr>
          </p:sp>
          <p:sp>
            <p:nvSpPr>
              <p:cNvPr id="766" name="Freeform 765"/>
              <p:cNvSpPr/>
              <p:nvPr/>
            </p:nvSpPr>
            <p:spPr>
              <a:xfrm>
                <a:off x="6190682" y="2333185"/>
                <a:ext cx="196700" cy="80892"/>
              </a:xfrm>
              <a:custGeom>
                <a:avLst/>
                <a:gdLst/>
                <a:ahLst/>
                <a:cxnLst/>
                <a:rect l="0" t="0" r="0" b="0"/>
                <a:pathLst>
                  <a:path w="196700" h="80892">
                    <a:moveTo>
                      <a:pt x="194691" y="13182"/>
                    </a:moveTo>
                    <a:cubicBezTo>
                      <a:pt x="192399" y="6854"/>
                      <a:pt x="184346" y="2214"/>
                      <a:pt x="176185" y="0"/>
                    </a:cubicBezTo>
                    <a:cubicBezTo>
                      <a:pt x="159863" y="13497"/>
                      <a:pt x="113040" y="27870"/>
                      <a:pt x="104334" y="30515"/>
                    </a:cubicBezTo>
                    <a:cubicBezTo>
                      <a:pt x="95630" y="33142"/>
                      <a:pt x="79222" y="30136"/>
                      <a:pt x="73323" y="27870"/>
                    </a:cubicBezTo>
                    <a:cubicBezTo>
                      <a:pt x="65021" y="24680"/>
                      <a:pt x="35978" y="19188"/>
                      <a:pt x="17580" y="13713"/>
                    </a:cubicBezTo>
                    <a:cubicBezTo>
                      <a:pt x="13695" y="12557"/>
                      <a:pt x="-14152" y="32213"/>
                      <a:pt x="9156" y="49033"/>
                    </a:cubicBezTo>
                    <a:cubicBezTo>
                      <a:pt x="34727" y="67486"/>
                      <a:pt x="65560" y="77997"/>
                      <a:pt x="80251" y="80625"/>
                    </a:cubicBezTo>
                    <a:cubicBezTo>
                      <a:pt x="94940" y="83252"/>
                      <a:pt x="187066" y="66432"/>
                      <a:pt x="194691" y="42707"/>
                    </a:cubicBezTo>
                    <a:cubicBezTo>
                      <a:pt x="197969" y="32515"/>
                      <a:pt x="196700" y="19510"/>
                      <a:pt x="194691" y="13182"/>
                    </a:cubicBezTo>
                    <a:close/>
                  </a:path>
                </a:pathLst>
              </a:custGeom>
              <a:solidFill>
                <a:srgbClr val="F7D8AA"/>
              </a:solidFill>
              <a:ln w="7600" cap="flat">
                <a:solidFill>
                  <a:srgbClr val="D0855B"/>
                </a:solidFill>
                <a:bevel/>
              </a:ln>
            </p:spPr>
          </p:sp>
          <p:sp>
            <p:nvSpPr>
              <p:cNvPr id="767" name="Freeform 766"/>
              <p:cNvSpPr/>
              <p:nvPr/>
            </p:nvSpPr>
            <p:spPr>
              <a:xfrm>
                <a:off x="6187137" y="2382216"/>
                <a:ext cx="178969" cy="71947"/>
              </a:xfrm>
              <a:custGeom>
                <a:avLst/>
                <a:gdLst/>
                <a:ahLst/>
                <a:cxnLst/>
                <a:rect l="0" t="0" r="0" b="0"/>
                <a:pathLst>
                  <a:path w="178969" h="71947">
                    <a:moveTo>
                      <a:pt x="163952" y="51142"/>
                    </a:moveTo>
                    <a:cubicBezTo>
                      <a:pt x="159382" y="57469"/>
                      <a:pt x="145998" y="61686"/>
                      <a:pt x="134028" y="62742"/>
                    </a:cubicBezTo>
                    <a:cubicBezTo>
                      <a:pt x="118250" y="69068"/>
                      <a:pt x="78533" y="73813"/>
                      <a:pt x="70372" y="71177"/>
                    </a:cubicBezTo>
                    <a:cubicBezTo>
                      <a:pt x="61724" y="68383"/>
                      <a:pt x="29707" y="49376"/>
                      <a:pt x="15965" y="40070"/>
                    </a:cubicBezTo>
                    <a:cubicBezTo>
                      <a:pt x="-969" y="28603"/>
                      <a:pt x="-7906" y="8831"/>
                      <a:pt x="12700" y="0"/>
                    </a:cubicBezTo>
                    <a:cubicBezTo>
                      <a:pt x="38272" y="18453"/>
                      <a:pt x="69105" y="28964"/>
                      <a:pt x="83795" y="31591"/>
                    </a:cubicBezTo>
                    <a:cubicBezTo>
                      <a:pt x="94238" y="33460"/>
                      <a:pt x="142589" y="25757"/>
                      <a:pt x="173245" y="13635"/>
                    </a:cubicBezTo>
                    <a:cubicBezTo>
                      <a:pt x="177227" y="16133"/>
                      <a:pt x="180034" y="20067"/>
                      <a:pt x="178642" y="27416"/>
                    </a:cubicBezTo>
                    <a:cubicBezTo>
                      <a:pt x="176683" y="37750"/>
                      <a:pt x="168522" y="44815"/>
                      <a:pt x="163952" y="51142"/>
                    </a:cubicBezTo>
                    <a:close/>
                  </a:path>
                </a:pathLst>
              </a:custGeom>
              <a:solidFill>
                <a:srgbClr val="F7D8AA"/>
              </a:solidFill>
              <a:ln w="7600" cap="flat">
                <a:solidFill>
                  <a:srgbClr val="D0855B"/>
                </a:solidFill>
                <a:bevel/>
              </a:ln>
            </p:spPr>
          </p:sp>
          <p:sp>
            <p:nvSpPr>
              <p:cNvPr id="768" name="Freeform 767"/>
              <p:cNvSpPr/>
              <p:nvPr/>
            </p:nvSpPr>
            <p:spPr>
              <a:xfrm>
                <a:off x="6187254" y="2421923"/>
                <a:ext cx="138859" cy="61200"/>
              </a:xfrm>
              <a:custGeom>
                <a:avLst/>
                <a:gdLst/>
                <a:ahLst/>
                <a:cxnLst/>
                <a:rect l="0" t="0" r="0" b="0"/>
                <a:pathLst>
                  <a:path w="138859" h="61200">
                    <a:moveTo>
                      <a:pt x="133911" y="23036"/>
                    </a:moveTo>
                    <a:cubicBezTo>
                      <a:pt x="118132" y="29362"/>
                      <a:pt x="80505" y="29236"/>
                      <a:pt x="72344" y="26550"/>
                    </a:cubicBezTo>
                    <a:cubicBezTo>
                      <a:pt x="63696" y="23806"/>
                      <a:pt x="29195" y="10194"/>
                      <a:pt x="15848" y="207"/>
                    </a:cubicBezTo>
                    <a:cubicBezTo>
                      <a:pt x="4830" y="-2404"/>
                      <a:pt x="-5575" y="13018"/>
                      <a:pt x="3198" y="21980"/>
                    </a:cubicBezTo>
                    <a:cubicBezTo>
                      <a:pt x="20541" y="37534"/>
                      <a:pt x="41943" y="55518"/>
                      <a:pt x="62073" y="58813"/>
                    </a:cubicBezTo>
                    <a:cubicBezTo>
                      <a:pt x="72557" y="60529"/>
                      <a:pt x="83856" y="62445"/>
                      <a:pt x="115957" y="59942"/>
                    </a:cubicBezTo>
                    <a:cubicBezTo>
                      <a:pt x="123982" y="57437"/>
                      <a:pt x="139123" y="45706"/>
                      <a:pt x="138859" y="33052"/>
                    </a:cubicBezTo>
                    <a:cubicBezTo>
                      <a:pt x="138859" y="30680"/>
                      <a:pt x="137583" y="25935"/>
                      <a:pt x="133911" y="23036"/>
                    </a:cubicBezTo>
                    <a:close/>
                  </a:path>
                </a:pathLst>
              </a:custGeom>
              <a:solidFill>
                <a:srgbClr val="F7D8AA"/>
              </a:solidFill>
              <a:ln w="7600" cap="flat">
                <a:solidFill>
                  <a:srgbClr val="D0855B"/>
                </a:solidFill>
                <a:bevel/>
              </a:ln>
            </p:spPr>
          </p:sp>
          <p:sp>
            <p:nvSpPr>
              <p:cNvPr id="769" name="Freeform 768"/>
              <p:cNvSpPr/>
              <p:nvPr/>
            </p:nvSpPr>
            <p:spPr>
              <a:xfrm rot="-5400000">
                <a:off x="6191359" y="2386508"/>
                <a:ext cx="39271" cy="41443"/>
              </a:xfrm>
              <a:custGeom>
                <a:avLst/>
                <a:gdLst/>
                <a:ahLst/>
                <a:cxnLst/>
                <a:rect l="0" t="0" r="0" b="0"/>
                <a:pathLst>
                  <a:path w="39271" h="41443">
                    <a:moveTo>
                      <a:pt x="624" y="23643"/>
                    </a:moveTo>
                    <a:cubicBezTo>
                      <a:pt x="-4186" y="32330"/>
                      <a:pt x="19635" y="45677"/>
                      <a:pt x="22768" y="40168"/>
                    </a:cubicBezTo>
                    <a:cubicBezTo>
                      <a:pt x="28196" y="30716"/>
                      <a:pt x="36338" y="24257"/>
                      <a:pt x="38981" y="14257"/>
                    </a:cubicBezTo>
                    <a:cubicBezTo>
                      <a:pt x="41353" y="5280"/>
                      <a:pt x="28226" y="-4791"/>
                      <a:pt x="18814" y="2424"/>
                    </a:cubicBezTo>
                    <a:cubicBezTo>
                      <a:pt x="11894" y="7729"/>
                      <a:pt x="3406" y="18620"/>
                      <a:pt x="624" y="23643"/>
                    </a:cubicBezTo>
                    <a:close/>
                  </a:path>
                </a:pathLst>
              </a:custGeom>
              <a:solidFill>
                <a:srgbClr val="F8EDD0"/>
              </a:solidFill>
              <a:ln w="7600" cap="flat">
                <a:solidFill>
                  <a:srgbClr val="D3A67D"/>
                </a:solidFill>
                <a:bevel/>
              </a:ln>
            </p:spPr>
          </p:sp>
          <p:sp>
            <p:nvSpPr>
              <p:cNvPr id="770" name="Freeform 769"/>
              <p:cNvSpPr/>
              <p:nvPr/>
            </p:nvSpPr>
            <p:spPr>
              <a:xfrm rot="-5400000">
                <a:off x="6193928" y="2352576"/>
                <a:ext cx="43423" cy="44937"/>
              </a:xfrm>
              <a:custGeom>
                <a:avLst/>
                <a:gdLst/>
                <a:ahLst/>
                <a:cxnLst/>
                <a:rect l="0" t="0" r="0" b="0"/>
                <a:pathLst>
                  <a:path w="43423" h="44937">
                    <a:moveTo>
                      <a:pt x="567" y="29517"/>
                    </a:moveTo>
                    <a:cubicBezTo>
                      <a:pt x="-4563" y="38781"/>
                      <a:pt x="25479" y="49103"/>
                      <a:pt x="29038" y="43187"/>
                    </a:cubicBezTo>
                    <a:cubicBezTo>
                      <a:pt x="33866" y="35159"/>
                      <a:pt x="45200" y="17687"/>
                      <a:pt x="43190" y="11166"/>
                    </a:cubicBezTo>
                    <a:cubicBezTo>
                      <a:pt x="40594" y="2750"/>
                      <a:pt x="27851" y="-3535"/>
                      <a:pt x="20390" y="2176"/>
                    </a:cubicBezTo>
                    <a:cubicBezTo>
                      <a:pt x="12946" y="7874"/>
                      <a:pt x="3533" y="24161"/>
                      <a:pt x="567" y="29517"/>
                    </a:cubicBezTo>
                    <a:close/>
                  </a:path>
                </a:pathLst>
              </a:custGeom>
              <a:solidFill>
                <a:srgbClr val="F8EDD0"/>
              </a:solidFill>
              <a:ln w="7600" cap="flat">
                <a:solidFill>
                  <a:srgbClr val="D3A67D"/>
                </a:solidFill>
                <a:bevel/>
              </a:ln>
            </p:spPr>
          </p:sp>
          <p:sp>
            <p:nvSpPr>
              <p:cNvPr id="771" name="Freeform 770"/>
              <p:cNvSpPr/>
              <p:nvPr/>
            </p:nvSpPr>
            <p:spPr>
              <a:xfrm rot="-5400000">
                <a:off x="6190655" y="2424376"/>
                <a:ext cx="29756" cy="31522"/>
              </a:xfrm>
              <a:custGeom>
                <a:avLst/>
                <a:gdLst/>
                <a:ahLst/>
                <a:cxnLst/>
                <a:rect l="0" t="0" r="0" b="0"/>
                <a:pathLst>
                  <a:path w="29756" h="31522">
                    <a:moveTo>
                      <a:pt x="520" y="17446"/>
                    </a:moveTo>
                    <a:cubicBezTo>
                      <a:pt x="-3221" y="24201"/>
                      <a:pt x="12561" y="35569"/>
                      <a:pt x="17142" y="30044"/>
                    </a:cubicBezTo>
                    <a:cubicBezTo>
                      <a:pt x="22524" y="23553"/>
                      <a:pt x="29508" y="18112"/>
                      <a:pt x="29756" y="10057"/>
                    </a:cubicBezTo>
                    <a:cubicBezTo>
                      <a:pt x="29960" y="2925"/>
                      <a:pt x="20002" y="-3484"/>
                      <a:pt x="12684" y="2125"/>
                    </a:cubicBezTo>
                    <a:cubicBezTo>
                      <a:pt x="7304" y="6250"/>
                      <a:pt x="2682" y="13541"/>
                      <a:pt x="520" y="17446"/>
                    </a:cubicBezTo>
                    <a:close/>
                  </a:path>
                </a:pathLst>
              </a:custGeom>
              <a:solidFill>
                <a:srgbClr val="F8EDD0"/>
              </a:solidFill>
              <a:ln w="7600" cap="flat">
                <a:solidFill>
                  <a:srgbClr val="D3A67D"/>
                </a:solidFill>
                <a:bevel/>
              </a:ln>
            </p:spPr>
          </p:sp>
          <p:sp>
            <p:nvSpPr>
              <p:cNvPr id="772" name="Freeform 771"/>
              <p:cNvSpPr/>
              <p:nvPr/>
            </p:nvSpPr>
            <p:spPr>
              <a:xfrm flipH="1">
                <a:off x="6268647" y="2067754"/>
                <a:ext cx="40270" cy="51010"/>
              </a:xfrm>
              <a:custGeom>
                <a:avLst/>
                <a:gdLst/>
                <a:ahLst/>
                <a:cxnLst/>
                <a:rect l="0" t="0" r="0" b="0"/>
                <a:pathLst>
                  <a:path w="40270" h="51010">
                    <a:moveTo>
                      <a:pt x="10602" y="231"/>
                    </a:moveTo>
                    <a:cubicBezTo>
                      <a:pt x="10602" y="231"/>
                      <a:pt x="31821" y="29492"/>
                      <a:pt x="40270" y="46100"/>
                    </a:cubicBezTo>
                    <a:cubicBezTo>
                      <a:pt x="36990" y="50582"/>
                      <a:pt x="29373" y="52954"/>
                      <a:pt x="20396" y="49008"/>
                    </a:cubicBezTo>
                    <a:cubicBezTo>
                      <a:pt x="8154" y="41882"/>
                      <a:pt x="161" y="22669"/>
                      <a:pt x="0" y="12884"/>
                    </a:cubicBezTo>
                    <a:cubicBezTo>
                      <a:pt x="-279" y="-2933"/>
                      <a:pt x="10602" y="231"/>
                      <a:pt x="10602" y="231"/>
                    </a:cubicBezTo>
                    <a:close/>
                  </a:path>
                </a:pathLst>
              </a:custGeom>
              <a:solidFill>
                <a:srgbClr val="F8EDD0"/>
              </a:solidFill>
              <a:ln w="7600" cap="flat">
                <a:solidFill>
                  <a:srgbClr val="D3A67D"/>
                </a:solidFill>
                <a:bevel/>
              </a:ln>
            </p:spPr>
          </p:sp>
          <p:sp>
            <p:nvSpPr>
              <p:cNvPr id="773" name="Freeform 772"/>
              <p:cNvSpPr/>
              <p:nvPr/>
            </p:nvSpPr>
            <p:spPr>
              <a:xfrm>
                <a:off x="6265686" y="2240390"/>
                <a:ext cx="114222" cy="51933"/>
              </a:xfrm>
              <a:custGeom>
                <a:avLst/>
                <a:gdLst/>
                <a:ahLst/>
                <a:cxnLst/>
                <a:rect l="0" t="0" r="0" b="0"/>
                <a:pathLst>
                  <a:path w="114222" h="51933">
                    <a:moveTo>
                      <a:pt x="22600" y="17548"/>
                    </a:moveTo>
                    <a:cubicBezTo>
                      <a:pt x="10381" y="18799"/>
                      <a:pt x="1350" y="12106"/>
                      <a:pt x="0" y="0"/>
                    </a:cubicBezTo>
                    <a:cubicBezTo>
                      <a:pt x="7192" y="6920"/>
                      <a:pt x="19060" y="8673"/>
                      <a:pt x="22834" y="7909"/>
                    </a:cubicBezTo>
                    <a:cubicBezTo>
                      <a:pt x="29022" y="6656"/>
                      <a:pt x="35347" y="15289"/>
                      <a:pt x="43508" y="17927"/>
                    </a:cubicBezTo>
                    <a:cubicBezTo>
                      <a:pt x="51670" y="20560"/>
                      <a:pt x="60373" y="21414"/>
                      <a:pt x="70168" y="20560"/>
                    </a:cubicBezTo>
                    <a:cubicBezTo>
                      <a:pt x="79960" y="20034"/>
                      <a:pt x="108796" y="43232"/>
                      <a:pt x="113693" y="47451"/>
                    </a:cubicBezTo>
                    <a:cubicBezTo>
                      <a:pt x="118590" y="51667"/>
                      <a:pt x="83427" y="52955"/>
                      <a:pt x="91455" y="51010"/>
                    </a:cubicBezTo>
                    <a:cubicBezTo>
                      <a:pt x="104512" y="47847"/>
                      <a:pt x="62445" y="61529"/>
                      <a:pt x="65339" y="29262"/>
                    </a:cubicBezTo>
                    <a:cubicBezTo>
                      <a:pt x="53945" y="34758"/>
                      <a:pt x="27382" y="27036"/>
                      <a:pt x="22600" y="17548"/>
                    </a:cubicBezTo>
                    <a:close/>
                  </a:path>
                </a:pathLst>
              </a:custGeom>
              <a:solidFill>
                <a:srgbClr val="F7D8AA"/>
              </a:solidFill>
              <a:ln w="7600" cap="flat">
                <a:noFill/>
                <a:bevel/>
              </a:ln>
            </p:spPr>
          </p:sp>
          <p:sp>
            <p:nvSpPr>
              <p:cNvPr id="774" name="Freeform 773"/>
              <p:cNvSpPr/>
              <p:nvPr/>
            </p:nvSpPr>
            <p:spPr>
              <a:xfrm>
                <a:off x="6200004" y="2293641"/>
                <a:ext cx="154332" cy="48072"/>
              </a:xfrm>
              <a:custGeom>
                <a:avLst/>
                <a:gdLst/>
                <a:ahLst/>
                <a:cxnLst/>
                <a:rect l="0" t="0" r="0" b="0"/>
                <a:pathLst>
                  <a:path w="154332" h="48072">
                    <a:moveTo>
                      <a:pt x="154332" y="0"/>
                    </a:moveTo>
                    <a:cubicBezTo>
                      <a:pt x="154332" y="0"/>
                      <a:pt x="144234" y="7836"/>
                      <a:pt x="137144" y="7645"/>
                    </a:cubicBezTo>
                    <a:cubicBezTo>
                      <a:pt x="122454" y="7249"/>
                      <a:pt x="93958" y="29525"/>
                      <a:pt x="80900" y="29525"/>
                    </a:cubicBezTo>
                    <a:cubicBezTo>
                      <a:pt x="71508" y="29525"/>
                      <a:pt x="-4510" y="3130"/>
                      <a:pt x="2505" y="48072"/>
                    </a:cubicBezTo>
                    <a:cubicBezTo>
                      <a:pt x="-555" y="42753"/>
                      <a:pt x="-3401" y="26299"/>
                      <a:pt x="9657" y="18918"/>
                    </a:cubicBezTo>
                    <a:cubicBezTo>
                      <a:pt x="22714" y="11537"/>
                      <a:pt x="82262" y="16172"/>
                      <a:pt x="82262" y="16172"/>
                    </a:cubicBezTo>
                    <a:cubicBezTo>
                      <a:pt x="82262" y="16172"/>
                      <a:pt x="101125" y="8901"/>
                      <a:pt x="122992" y="3130"/>
                    </a:cubicBezTo>
                    <a:cubicBezTo>
                      <a:pt x="129826" y="1326"/>
                      <a:pt x="154332" y="0"/>
                      <a:pt x="154332" y="0"/>
                    </a:cubicBezTo>
                    <a:close/>
                  </a:path>
                </a:pathLst>
              </a:custGeom>
              <a:solidFill>
                <a:srgbClr val="F8ECD2"/>
              </a:solidFill>
              <a:ln w="7600" cap="flat">
                <a:noFill/>
                <a:bevel/>
              </a:ln>
            </p:spPr>
          </p:sp>
          <p:sp>
            <p:nvSpPr>
              <p:cNvPr id="775" name="Freeform 774"/>
              <p:cNvSpPr/>
              <p:nvPr/>
            </p:nvSpPr>
            <p:spPr>
              <a:xfrm rot="-5400000">
                <a:off x="6208905" y="2312081"/>
                <a:ext cx="35780" cy="48810"/>
              </a:xfrm>
              <a:custGeom>
                <a:avLst/>
                <a:gdLst/>
                <a:ahLst/>
                <a:cxnLst/>
                <a:rect l="0" t="0" r="0" b="0"/>
                <a:pathLst>
                  <a:path w="35780" h="48810">
                    <a:moveTo>
                      <a:pt x="-56" y="38083"/>
                    </a:moveTo>
                    <a:cubicBezTo>
                      <a:pt x="-2116" y="49417"/>
                      <a:pt x="29682" y="51181"/>
                      <a:pt x="31593" y="46143"/>
                    </a:cubicBezTo>
                    <a:cubicBezTo>
                      <a:pt x="34929" y="37344"/>
                      <a:pt x="36970" y="14009"/>
                      <a:pt x="34959" y="7487"/>
                    </a:cubicBezTo>
                    <a:cubicBezTo>
                      <a:pt x="32364" y="-929"/>
                      <a:pt x="15359" y="-2252"/>
                      <a:pt x="11270" y="3374"/>
                    </a:cubicBezTo>
                    <a:cubicBezTo>
                      <a:pt x="5709" y="11025"/>
                      <a:pt x="1045" y="32020"/>
                      <a:pt x="-56" y="38083"/>
                    </a:cubicBezTo>
                    <a:close/>
                  </a:path>
                </a:pathLst>
              </a:custGeom>
              <a:solidFill>
                <a:srgbClr val="F8EDD0"/>
              </a:solidFill>
              <a:ln w="7600" cap="flat">
                <a:solidFill>
                  <a:srgbClr val="D3A67D"/>
                </a:solidFill>
                <a:bevel/>
              </a:ln>
            </p:spPr>
          </p:sp>
          <p:sp>
            <p:nvSpPr>
              <p:cNvPr id="776" name="Freeform 775"/>
              <p:cNvSpPr/>
              <p:nvPr/>
            </p:nvSpPr>
            <p:spPr>
              <a:xfrm>
                <a:off x="6153600" y="2295232"/>
                <a:ext cx="51134" cy="43245"/>
              </a:xfrm>
              <a:custGeom>
                <a:avLst/>
                <a:gdLst/>
                <a:ahLst/>
                <a:cxnLst/>
                <a:rect l="0" t="0" r="0" b="0"/>
                <a:pathLst>
                  <a:path w="51134" h="43245">
                    <a:moveTo>
                      <a:pt x="51134" y="0"/>
                    </a:moveTo>
                    <a:cubicBezTo>
                      <a:pt x="51134" y="0"/>
                      <a:pt x="40797" y="16863"/>
                      <a:pt x="32092" y="23717"/>
                    </a:cubicBezTo>
                    <a:cubicBezTo>
                      <a:pt x="23387" y="30571"/>
                      <a:pt x="0" y="43245"/>
                      <a:pt x="0" y="43245"/>
                    </a:cubicBezTo>
                    <a:cubicBezTo>
                      <a:pt x="0" y="43245"/>
                      <a:pt x="20335" y="41074"/>
                      <a:pt x="33392" y="31057"/>
                    </a:cubicBezTo>
                    <a:cubicBezTo>
                      <a:pt x="46450" y="21043"/>
                      <a:pt x="51134" y="0"/>
                      <a:pt x="51134" y="0"/>
                    </a:cubicBezTo>
                    <a:close/>
                  </a:path>
                </a:pathLst>
              </a:custGeom>
              <a:solidFill>
                <a:srgbClr val="F8ECD2"/>
              </a:solidFill>
              <a:ln w="7600" cap="flat">
                <a:noFill/>
                <a:bevel/>
              </a:ln>
            </p:spPr>
          </p:sp>
          <p:sp>
            <p:nvSpPr>
              <p:cNvPr id="777" name="Freeform 776"/>
              <p:cNvSpPr/>
              <p:nvPr/>
            </p:nvSpPr>
            <p:spPr>
              <a:xfrm>
                <a:off x="5993696" y="2065612"/>
                <a:ext cx="393932" cy="420291"/>
              </a:xfrm>
              <a:custGeom>
                <a:avLst/>
                <a:gdLst/>
                <a:ahLst/>
                <a:cxnLst/>
                <a:rect l="0" t="0" r="0" b="0"/>
                <a:pathLst>
                  <a:path w="393932" h="420291">
                    <a:moveTo>
                      <a:pt x="0" y="237488"/>
                    </a:moveTo>
                    <a:cubicBezTo>
                      <a:pt x="0" y="237487"/>
                      <a:pt x="44554" y="225467"/>
                      <a:pt x="50539" y="217558"/>
                    </a:cubicBezTo>
                    <a:cubicBezTo>
                      <a:pt x="56523" y="209650"/>
                      <a:pt x="107394" y="196731"/>
                      <a:pt x="111474" y="192779"/>
                    </a:cubicBezTo>
                    <a:cubicBezTo>
                      <a:pt x="115554" y="188824"/>
                      <a:pt x="116915" y="183288"/>
                      <a:pt x="122899" y="177489"/>
                    </a:cubicBezTo>
                    <a:cubicBezTo>
                      <a:pt x="128885" y="171689"/>
                      <a:pt x="163161" y="150599"/>
                      <a:pt x="169145" y="144798"/>
                    </a:cubicBezTo>
                    <a:cubicBezTo>
                      <a:pt x="175130" y="139000"/>
                      <a:pt x="177306" y="127928"/>
                      <a:pt x="184107" y="122392"/>
                    </a:cubicBezTo>
                    <a:cubicBezTo>
                      <a:pt x="190908" y="116857"/>
                      <a:pt x="245859" y="93657"/>
                      <a:pt x="252932" y="84168"/>
                    </a:cubicBezTo>
                    <a:cubicBezTo>
                      <a:pt x="260004" y="74679"/>
                      <a:pt x="300265" y="2447"/>
                      <a:pt x="307883" y="0"/>
                    </a:cubicBezTo>
                    <a:cubicBezTo>
                      <a:pt x="315500" y="-717"/>
                      <a:pt x="323116" y="9301"/>
                      <a:pt x="329645" y="24591"/>
                    </a:cubicBezTo>
                    <a:cubicBezTo>
                      <a:pt x="336174" y="39880"/>
                      <a:pt x="327470" y="77314"/>
                      <a:pt x="322029" y="87860"/>
                    </a:cubicBezTo>
                    <a:cubicBezTo>
                      <a:pt x="316588" y="98403"/>
                      <a:pt x="282855" y="132147"/>
                      <a:pt x="276872" y="144798"/>
                    </a:cubicBezTo>
                    <a:cubicBezTo>
                      <a:pt x="270886" y="157454"/>
                      <a:pt x="264902" y="169053"/>
                      <a:pt x="271974" y="174852"/>
                    </a:cubicBezTo>
                    <a:cubicBezTo>
                      <a:pt x="279048" y="180651"/>
                      <a:pt x="287752" y="183814"/>
                      <a:pt x="294825" y="182761"/>
                    </a:cubicBezTo>
                    <a:cubicBezTo>
                      <a:pt x="301899" y="181707"/>
                      <a:pt x="307339" y="190141"/>
                      <a:pt x="315500" y="192779"/>
                    </a:cubicBezTo>
                    <a:cubicBezTo>
                      <a:pt x="323661" y="195413"/>
                      <a:pt x="332365" y="195940"/>
                      <a:pt x="342159" y="195413"/>
                    </a:cubicBezTo>
                    <a:cubicBezTo>
                      <a:pt x="351951" y="194886"/>
                      <a:pt x="380787" y="218085"/>
                      <a:pt x="385684" y="222304"/>
                    </a:cubicBezTo>
                    <a:cubicBezTo>
                      <a:pt x="390581" y="226521"/>
                      <a:pt x="391677" y="238121"/>
                      <a:pt x="387317" y="249192"/>
                    </a:cubicBezTo>
                    <a:cubicBezTo>
                      <a:pt x="382965" y="260266"/>
                      <a:pt x="373171" y="267645"/>
                      <a:pt x="373171" y="267645"/>
                    </a:cubicBezTo>
                    <a:cubicBezTo>
                      <a:pt x="373171" y="267645"/>
                      <a:pt x="388187" y="271125"/>
                      <a:pt x="391677" y="280828"/>
                    </a:cubicBezTo>
                    <a:cubicBezTo>
                      <a:pt x="395302" y="290904"/>
                      <a:pt x="393932" y="301492"/>
                      <a:pt x="391677" y="310353"/>
                    </a:cubicBezTo>
                    <a:cubicBezTo>
                      <a:pt x="389058" y="320580"/>
                      <a:pt x="366316" y="330386"/>
                      <a:pt x="366316" y="330386"/>
                    </a:cubicBezTo>
                    <a:cubicBezTo>
                      <a:pt x="366316" y="330386"/>
                      <a:pt x="374803" y="333550"/>
                      <a:pt x="372082" y="344095"/>
                    </a:cubicBezTo>
                    <a:cubicBezTo>
                      <a:pt x="369362" y="354640"/>
                      <a:pt x="365010" y="357803"/>
                      <a:pt x="357392" y="367820"/>
                    </a:cubicBezTo>
                    <a:cubicBezTo>
                      <a:pt x="349776" y="377838"/>
                      <a:pt x="327470" y="379420"/>
                      <a:pt x="327470" y="379420"/>
                    </a:cubicBezTo>
                    <a:cubicBezTo>
                      <a:pt x="327470" y="379420"/>
                      <a:pt x="332299" y="383543"/>
                      <a:pt x="332365" y="389436"/>
                    </a:cubicBezTo>
                    <a:cubicBezTo>
                      <a:pt x="332502" y="401563"/>
                      <a:pt x="318900" y="413163"/>
                      <a:pt x="309515" y="416326"/>
                    </a:cubicBezTo>
                    <a:cubicBezTo>
                      <a:pt x="300410" y="419396"/>
                      <a:pt x="279184" y="420291"/>
                      <a:pt x="279184" y="420291"/>
                    </a:cubicBezTo>
                    <a:cubicBezTo>
                      <a:pt x="279184" y="420291"/>
                      <a:pt x="266534" y="419161"/>
                      <a:pt x="254020" y="420291"/>
                    </a:cubicBezTo>
                    <a:cubicBezTo>
                      <a:pt x="241506" y="421270"/>
                      <a:pt x="229537" y="412637"/>
                      <a:pt x="212672" y="410526"/>
                    </a:cubicBezTo>
                    <a:cubicBezTo>
                      <a:pt x="195553" y="408418"/>
                      <a:pt x="171866" y="404200"/>
                      <a:pt x="157721" y="405781"/>
                    </a:cubicBezTo>
                    <a:cubicBezTo>
                      <a:pt x="143575" y="407363"/>
                      <a:pt x="112563" y="381002"/>
                      <a:pt x="94607" y="389436"/>
                    </a:cubicBezTo>
                    <a:cubicBezTo>
                      <a:pt x="76654" y="397872"/>
                      <a:pt x="0" y="416748"/>
                      <a:pt x="0" y="416748"/>
                    </a:cubicBezTo>
                    <a:lnTo>
                      <a:pt x="0" y="237488"/>
                    </a:lnTo>
                    <a:close/>
                  </a:path>
                </a:pathLst>
              </a:custGeom>
              <a:noFill/>
              <a:ln w="7600" cap="flat">
                <a:solidFill>
                  <a:srgbClr val="D0855B"/>
                </a:solidFill>
                <a:bevel/>
              </a:ln>
            </p:spPr>
          </p:sp>
          <p:sp>
            <p:nvSpPr>
              <p:cNvPr id="778" name="Freeform 777"/>
              <p:cNvSpPr/>
              <p:nvPr/>
            </p:nvSpPr>
            <p:spPr>
              <a:xfrm flipH="1">
                <a:off x="5931606" y="2270065"/>
                <a:ext cx="88329" cy="251492"/>
              </a:xfrm>
              <a:custGeom>
                <a:avLst/>
                <a:gdLst/>
                <a:ahLst/>
                <a:cxnLst/>
                <a:rect l="0" t="0" r="0" b="0"/>
                <a:pathLst>
                  <a:path w="88329" h="251492">
                    <a:moveTo>
                      <a:pt x="0" y="13821"/>
                    </a:moveTo>
                    <a:lnTo>
                      <a:pt x="21221" y="0"/>
                    </a:lnTo>
                    <a:lnTo>
                      <a:pt x="88329" y="34068"/>
                    </a:lnTo>
                    <a:lnTo>
                      <a:pt x="88329" y="251492"/>
                    </a:lnTo>
                    <a:cubicBezTo>
                      <a:pt x="88228" y="251492"/>
                      <a:pt x="27412" y="244935"/>
                      <a:pt x="21927" y="244506"/>
                    </a:cubicBezTo>
                    <a:cubicBezTo>
                      <a:pt x="16443" y="243802"/>
                      <a:pt x="9397" y="233996"/>
                      <a:pt x="9397" y="233996"/>
                    </a:cubicBezTo>
                    <a:lnTo>
                      <a:pt x="1915" y="58458"/>
                    </a:lnTo>
                    <a:close/>
                  </a:path>
                </a:pathLst>
              </a:custGeom>
              <a:solidFill>
                <a:srgbClr val="3F3F3F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779" name="Freeform 778"/>
              <p:cNvSpPr/>
              <p:nvPr/>
            </p:nvSpPr>
            <p:spPr>
              <a:xfrm>
                <a:off x="5987192" y="2271421"/>
                <a:ext cx="81427" cy="228809"/>
              </a:xfrm>
              <a:custGeom>
                <a:avLst/>
                <a:gdLst/>
                <a:ahLst/>
                <a:cxnLst/>
                <a:rect l="0" t="0" r="0" b="0"/>
                <a:pathLst>
                  <a:path w="81427" h="228809">
                    <a:moveTo>
                      <a:pt x="74477" y="12333"/>
                    </a:moveTo>
                    <a:cubicBezTo>
                      <a:pt x="74477" y="12333"/>
                      <a:pt x="68631" y="0"/>
                      <a:pt x="56621" y="0"/>
                    </a:cubicBezTo>
                    <a:cubicBezTo>
                      <a:pt x="44610" y="0"/>
                      <a:pt x="10805" y="18218"/>
                      <a:pt x="10805" y="18218"/>
                    </a:cubicBezTo>
                    <a:cubicBezTo>
                      <a:pt x="10805" y="18218"/>
                      <a:pt x="1853" y="70320"/>
                      <a:pt x="256" y="113563"/>
                    </a:cubicBezTo>
                    <a:cubicBezTo>
                      <a:pt x="-1769" y="174570"/>
                      <a:pt x="6733" y="228809"/>
                      <a:pt x="6733" y="228809"/>
                    </a:cubicBezTo>
                    <a:cubicBezTo>
                      <a:pt x="6733" y="228809"/>
                      <a:pt x="52850" y="214792"/>
                      <a:pt x="65613" y="212912"/>
                    </a:cubicBezTo>
                    <a:cubicBezTo>
                      <a:pt x="81427" y="210539"/>
                      <a:pt x="81427" y="192015"/>
                      <a:pt x="81427" y="192015"/>
                    </a:cubicBezTo>
                    <a:lnTo>
                      <a:pt x="56805" y="195812"/>
                    </a:lnTo>
                    <a:cubicBezTo>
                      <a:pt x="56805" y="195812"/>
                      <a:pt x="51464" y="144247"/>
                      <a:pt x="52878" y="99644"/>
                    </a:cubicBezTo>
                    <a:cubicBezTo>
                      <a:pt x="54291" y="55040"/>
                      <a:pt x="51896" y="16762"/>
                      <a:pt x="51896" y="16762"/>
                    </a:cubicBezTo>
                    <a:lnTo>
                      <a:pt x="74477" y="12333"/>
                    </a:lnTo>
                    <a:close/>
                  </a:path>
                </a:pathLst>
              </a:custGeom>
              <a:solidFill>
                <a:srgbClr val="7ECCB6"/>
              </a:solidFill>
              <a:ln w="7600" cap="flat">
                <a:noFill/>
                <a:bevel/>
              </a:ln>
            </p:spPr>
          </p:sp>
        </p:grpSp>
        <p:grpSp>
          <p:nvGrpSpPr>
            <p:cNvPr id="780" name="Heart"/>
            <p:cNvGrpSpPr/>
            <p:nvPr/>
          </p:nvGrpSpPr>
          <p:grpSpPr>
            <a:xfrm>
              <a:off x="5930948" y="3716289"/>
              <a:ext cx="457519" cy="400329"/>
              <a:chOff x="5930948" y="3716289"/>
              <a:chExt cx="457519" cy="400329"/>
            </a:xfrm>
          </p:grpSpPr>
          <p:sp>
            <p:nvSpPr>
              <p:cNvPr id="781" name="Freeform 780"/>
              <p:cNvSpPr/>
              <p:nvPr/>
            </p:nvSpPr>
            <p:spPr>
              <a:xfrm>
                <a:off x="5930948" y="3716289"/>
                <a:ext cx="457519" cy="400329"/>
              </a:xfrm>
              <a:custGeom>
                <a:avLst/>
                <a:gdLst/>
                <a:ahLst/>
                <a:cxnLst/>
                <a:rect l="0" t="0" r="0" b="0"/>
                <a:pathLst>
                  <a:path w="457519" h="400329">
                    <a:moveTo>
                      <a:pt x="228760" y="47420"/>
                    </a:moveTo>
                    <a:cubicBezTo>
                      <a:pt x="228760" y="47420"/>
                      <a:pt x="294407" y="-38053"/>
                      <a:pt x="391626" y="20490"/>
                    </a:cubicBezTo>
                    <a:cubicBezTo>
                      <a:pt x="488846" y="79033"/>
                      <a:pt x="458755" y="201974"/>
                      <a:pt x="425190" y="249979"/>
                    </a:cubicBezTo>
                    <a:cubicBezTo>
                      <a:pt x="391626" y="297985"/>
                      <a:pt x="325655" y="347160"/>
                      <a:pt x="272416" y="372919"/>
                    </a:cubicBezTo>
                    <a:cubicBezTo>
                      <a:pt x="233696" y="394451"/>
                      <a:pt x="228760" y="400329"/>
                      <a:pt x="228760" y="400329"/>
                    </a:cubicBezTo>
                    <a:cubicBezTo>
                      <a:pt x="228760" y="400329"/>
                      <a:pt x="220335" y="391653"/>
                      <a:pt x="186771" y="372919"/>
                    </a:cubicBezTo>
                    <a:cubicBezTo>
                      <a:pt x="153207" y="354186"/>
                      <a:pt x="88394" y="315547"/>
                      <a:pt x="39785" y="252321"/>
                    </a:cubicBezTo>
                    <a:cubicBezTo>
                      <a:pt x="-8825" y="189094"/>
                      <a:pt x="-33130" y="62641"/>
                      <a:pt x="88394" y="9952"/>
                    </a:cubicBezTo>
                    <a:cubicBezTo>
                      <a:pt x="88394" y="9952"/>
                      <a:pt x="174618" y="-19319"/>
                      <a:pt x="228760" y="474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44A4D"/>
                  </a:gs>
                  <a:gs pos="56000">
                    <a:srgbClr val="BB131C"/>
                  </a:gs>
                  <a:gs pos="100000">
                    <a:srgbClr val="A00F17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grpSp>
            <p:nvGrpSpPr>
              <p:cNvPr id="782" name="Group 781"/>
              <p:cNvGrpSpPr/>
              <p:nvPr/>
            </p:nvGrpSpPr>
            <p:grpSpPr>
              <a:xfrm>
                <a:off x="5957982" y="3743019"/>
                <a:ext cx="402432" cy="362577"/>
                <a:chOff x="5957982" y="3743019"/>
                <a:chExt cx="402432" cy="362577"/>
              </a:xfrm>
            </p:grpSpPr>
            <p:sp>
              <p:nvSpPr>
                <p:cNvPr id="783" name="Freeform 782"/>
                <p:cNvSpPr/>
                <p:nvPr/>
              </p:nvSpPr>
              <p:spPr>
                <a:xfrm>
                  <a:off x="5957982" y="3742998"/>
                  <a:ext cx="402432" cy="2576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2432" h="257615">
                      <a:moveTo>
                        <a:pt x="201216" y="42881"/>
                      </a:moveTo>
                      <a:cubicBezTo>
                        <a:pt x="201216" y="42881"/>
                        <a:pt x="261343" y="-34411"/>
                        <a:pt x="349275" y="18529"/>
                      </a:cubicBezTo>
                      <a:cubicBezTo>
                        <a:pt x="349275" y="18529"/>
                        <a:pt x="422171" y="51411"/>
                        <a:pt x="397285" y="146166"/>
                      </a:cubicBezTo>
                      <a:cubicBezTo>
                        <a:pt x="319338" y="306804"/>
                        <a:pt x="81104" y="280157"/>
                        <a:pt x="10109" y="153569"/>
                      </a:cubicBezTo>
                      <a:cubicBezTo>
                        <a:pt x="-33073" y="52151"/>
                        <a:pt x="75010" y="8999"/>
                        <a:pt x="75010" y="9000"/>
                      </a:cubicBezTo>
                      <a:cubicBezTo>
                        <a:pt x="75010" y="9000"/>
                        <a:pt x="152998" y="-17470"/>
                        <a:pt x="201216" y="42881"/>
                      </a:cubicBezTo>
                      <a:close/>
                    </a:path>
                  </a:pathLst>
                </a:custGeom>
                <a:solidFill>
                  <a:srgbClr val="FFFFFF">
                    <a:alpha val="17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84" name="Freeform 783"/>
                <p:cNvSpPr/>
                <p:nvPr/>
              </p:nvSpPr>
              <p:spPr>
                <a:xfrm>
                  <a:off x="6049972" y="4039528"/>
                  <a:ext cx="221099" cy="660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1099" h="66067">
                      <a:moveTo>
                        <a:pt x="109293" y="26764"/>
                      </a:moveTo>
                      <a:cubicBezTo>
                        <a:pt x="164909" y="27694"/>
                        <a:pt x="288687" y="-28480"/>
                        <a:pt x="174232" y="28590"/>
                      </a:cubicBezTo>
                      <a:cubicBezTo>
                        <a:pt x="113283" y="58981"/>
                        <a:pt x="109589" y="66067"/>
                        <a:pt x="109589" y="66067"/>
                      </a:cubicBezTo>
                      <a:cubicBezTo>
                        <a:pt x="109589" y="66067"/>
                        <a:pt x="99444" y="53895"/>
                        <a:pt x="51098" y="28590"/>
                      </a:cubicBezTo>
                      <a:cubicBezTo>
                        <a:pt x="-69044" y="-34293"/>
                        <a:pt x="52709" y="25818"/>
                        <a:pt x="109293" y="2676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4200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85" name="Freeform 784"/>
                <p:cNvSpPr/>
                <p:nvPr/>
              </p:nvSpPr>
              <p:spPr>
                <a:xfrm>
                  <a:off x="5982908" y="3760234"/>
                  <a:ext cx="93497" cy="1339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3497" h="133943">
                      <a:moveTo>
                        <a:pt x="13214" y="54623"/>
                      </a:moveTo>
                      <a:cubicBezTo>
                        <a:pt x="26062" y="18908"/>
                        <a:pt x="61351" y="-846"/>
                        <a:pt x="92111" y="10481"/>
                      </a:cubicBezTo>
                      <a:cubicBezTo>
                        <a:pt x="122836" y="21795"/>
                        <a:pt x="73928" y="28884"/>
                        <a:pt x="61079" y="64599"/>
                      </a:cubicBezTo>
                      <a:cubicBezTo>
                        <a:pt x="48239" y="100290"/>
                        <a:pt x="76331" y="151060"/>
                        <a:pt x="45608" y="139747"/>
                      </a:cubicBezTo>
                      <a:cubicBezTo>
                        <a:pt x="14847" y="128419"/>
                        <a:pt x="374" y="90313"/>
                        <a:pt x="13214" y="5462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64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</p:grpSp>
        <p:grpSp>
          <p:nvGrpSpPr>
            <p:cNvPr id="786" name="Dollar"/>
            <p:cNvGrpSpPr/>
            <p:nvPr/>
          </p:nvGrpSpPr>
          <p:grpSpPr>
            <a:xfrm>
              <a:off x="5993458" y="4438971"/>
              <a:ext cx="332500" cy="576333"/>
              <a:chOff x="5993458" y="4438971"/>
              <a:chExt cx="332500" cy="576333"/>
            </a:xfrm>
          </p:grpSpPr>
          <p:sp>
            <p:nvSpPr>
              <p:cNvPr id="787" name="Freeform 786"/>
              <p:cNvSpPr/>
              <p:nvPr/>
            </p:nvSpPr>
            <p:spPr>
              <a:xfrm>
                <a:off x="5993458" y="4438971"/>
                <a:ext cx="332500" cy="576333"/>
              </a:xfrm>
              <a:custGeom>
                <a:avLst/>
                <a:gdLst/>
                <a:ahLst/>
                <a:cxnLst/>
                <a:rect l="0" t="0" r="0" b="0"/>
                <a:pathLst>
                  <a:path w="332500" h="576333">
                    <a:moveTo>
                      <a:pt x="142355" y="440307"/>
                    </a:moveTo>
                    <a:lnTo>
                      <a:pt x="142355" y="305282"/>
                    </a:lnTo>
                    <a:cubicBezTo>
                      <a:pt x="97929" y="293278"/>
                      <a:pt x="65347" y="275071"/>
                      <a:pt x="44589" y="250680"/>
                    </a:cubicBezTo>
                    <a:cubicBezTo>
                      <a:pt x="23851" y="226310"/>
                      <a:pt x="13472" y="196702"/>
                      <a:pt x="13472" y="161878"/>
                    </a:cubicBezTo>
                    <a:cubicBezTo>
                      <a:pt x="13472" y="126673"/>
                      <a:pt x="25213" y="97085"/>
                      <a:pt x="48675" y="73118"/>
                    </a:cubicBezTo>
                    <a:cubicBezTo>
                      <a:pt x="72157" y="49171"/>
                      <a:pt x="103377" y="35354"/>
                      <a:pt x="142355" y="31688"/>
                    </a:cubicBezTo>
                    <a:lnTo>
                      <a:pt x="142355" y="0"/>
                    </a:lnTo>
                    <a:lnTo>
                      <a:pt x="191671" y="0"/>
                    </a:lnTo>
                    <a:lnTo>
                      <a:pt x="191671" y="31688"/>
                    </a:lnTo>
                    <a:cubicBezTo>
                      <a:pt x="227720" y="35797"/>
                      <a:pt x="256402" y="47459"/>
                      <a:pt x="277697" y="66673"/>
                    </a:cubicBezTo>
                    <a:cubicBezTo>
                      <a:pt x="299013" y="85907"/>
                      <a:pt x="312611" y="111628"/>
                      <a:pt x="318512" y="143832"/>
                    </a:cubicBezTo>
                    <a:lnTo>
                      <a:pt x="232487" y="154467"/>
                    </a:lnTo>
                    <a:cubicBezTo>
                      <a:pt x="227267" y="129130"/>
                      <a:pt x="213668" y="111950"/>
                      <a:pt x="191671" y="102906"/>
                    </a:cubicBezTo>
                    <a:lnTo>
                      <a:pt x="191671" y="228907"/>
                    </a:lnTo>
                    <a:cubicBezTo>
                      <a:pt x="246085" y="242885"/>
                      <a:pt x="283145" y="260992"/>
                      <a:pt x="302871" y="283228"/>
                    </a:cubicBezTo>
                    <a:cubicBezTo>
                      <a:pt x="322598" y="305463"/>
                      <a:pt x="332500" y="333983"/>
                      <a:pt x="332500" y="368766"/>
                    </a:cubicBezTo>
                    <a:cubicBezTo>
                      <a:pt x="332500" y="407678"/>
                      <a:pt x="320060" y="440447"/>
                      <a:pt x="295236" y="467074"/>
                    </a:cubicBezTo>
                    <a:cubicBezTo>
                      <a:pt x="270413" y="493720"/>
                      <a:pt x="235891" y="510034"/>
                      <a:pt x="191671" y="516036"/>
                    </a:cubicBezTo>
                    <a:lnTo>
                      <a:pt x="191671" y="576333"/>
                    </a:lnTo>
                    <a:lnTo>
                      <a:pt x="142355" y="576333"/>
                    </a:lnTo>
                    <a:lnTo>
                      <a:pt x="142355" y="517647"/>
                    </a:lnTo>
                    <a:cubicBezTo>
                      <a:pt x="103149" y="513135"/>
                      <a:pt x="71290" y="499299"/>
                      <a:pt x="46817" y="476097"/>
                    </a:cubicBezTo>
                    <a:cubicBezTo>
                      <a:pt x="22345" y="452895"/>
                      <a:pt x="6683" y="420125"/>
                      <a:pt x="0" y="377789"/>
                    </a:cubicBezTo>
                    <a:lnTo>
                      <a:pt x="88623" y="368766"/>
                    </a:lnTo>
                    <a:cubicBezTo>
                      <a:pt x="92255" y="385967"/>
                      <a:pt x="99064" y="400810"/>
                      <a:pt x="109030" y="413257"/>
                    </a:cubicBezTo>
                    <a:cubicBezTo>
                      <a:pt x="119018" y="425724"/>
                      <a:pt x="130119" y="434747"/>
                      <a:pt x="142355" y="440307"/>
                    </a:cubicBezTo>
                    <a:close/>
                  </a:path>
                  <a:path w="332500" h="576333">
                    <a:moveTo>
                      <a:pt x="142355" y="101940"/>
                    </a:moveTo>
                    <a:cubicBezTo>
                      <a:pt x="128984" y="106250"/>
                      <a:pt x="118337" y="113561"/>
                      <a:pt x="110392" y="123873"/>
                    </a:cubicBezTo>
                    <a:cubicBezTo>
                      <a:pt x="102469" y="134186"/>
                      <a:pt x="98486" y="145565"/>
                      <a:pt x="98486" y="158012"/>
                    </a:cubicBezTo>
                    <a:cubicBezTo>
                      <a:pt x="98486" y="169412"/>
                      <a:pt x="102118" y="180005"/>
                      <a:pt x="109381" y="189774"/>
                    </a:cubicBezTo>
                    <a:cubicBezTo>
                      <a:pt x="116645" y="199562"/>
                      <a:pt x="127622" y="207437"/>
                      <a:pt x="142355" y="213439"/>
                    </a:cubicBezTo>
                    <a:close/>
                  </a:path>
                  <a:path w="332500" h="576333">
                    <a:moveTo>
                      <a:pt x="191671" y="444818"/>
                    </a:moveTo>
                    <a:cubicBezTo>
                      <a:pt x="208675" y="441837"/>
                      <a:pt x="222520" y="434364"/>
                      <a:pt x="233167" y="422441"/>
                    </a:cubicBezTo>
                    <a:cubicBezTo>
                      <a:pt x="243816" y="410519"/>
                      <a:pt x="249139" y="396500"/>
                      <a:pt x="249139" y="380367"/>
                    </a:cubicBezTo>
                    <a:cubicBezTo>
                      <a:pt x="249139" y="365986"/>
                      <a:pt x="244661" y="353600"/>
                      <a:pt x="235706" y="343167"/>
                    </a:cubicBezTo>
                    <a:cubicBezTo>
                      <a:pt x="226751" y="332754"/>
                      <a:pt x="212079" y="324738"/>
                      <a:pt x="191671" y="319139"/>
                    </a:cubicBezTo>
                    <a:close/>
                  </a:path>
                </a:pathLst>
              </a:custGeom>
              <a:solidFill>
                <a:srgbClr val="DAA520"/>
              </a:solidFill>
              <a:ln w="7600" cap="flat">
                <a:noFill/>
                <a:bevel/>
              </a:ln>
            </p:spPr>
          </p:sp>
          <p:sp>
            <p:nvSpPr>
              <p:cNvPr id="788" name="Freeform 787"/>
              <p:cNvSpPr/>
              <p:nvPr/>
            </p:nvSpPr>
            <p:spPr>
              <a:xfrm>
                <a:off x="5998625" y="4443824"/>
                <a:ext cx="322167" cy="566628"/>
              </a:xfrm>
              <a:custGeom>
                <a:avLst/>
                <a:gdLst/>
                <a:ahLst/>
                <a:cxnLst/>
                <a:rect l="0" t="0" r="0" b="0"/>
                <a:pathLst>
                  <a:path w="322167" h="566628">
                    <a:moveTo>
                      <a:pt x="140954" y="442078"/>
                    </a:moveTo>
                    <a:lnTo>
                      <a:pt x="140954" y="295518"/>
                    </a:lnTo>
                    <a:cubicBezTo>
                      <a:pt x="97307" y="283314"/>
                      <a:pt x="64442" y="266222"/>
                      <a:pt x="44047" y="242335"/>
                    </a:cubicBezTo>
                    <a:cubicBezTo>
                      <a:pt x="23673" y="218467"/>
                      <a:pt x="12854" y="192807"/>
                      <a:pt x="12854" y="158701"/>
                    </a:cubicBezTo>
                    <a:cubicBezTo>
                      <a:pt x="12854" y="124223"/>
                      <a:pt x="24955" y="93476"/>
                      <a:pt x="48006" y="70003"/>
                    </a:cubicBezTo>
                    <a:cubicBezTo>
                      <a:pt x="71076" y="46549"/>
                      <a:pt x="102659" y="34590"/>
                      <a:pt x="140954" y="31000"/>
                    </a:cubicBezTo>
                    <a:lnTo>
                      <a:pt x="140954" y="0"/>
                    </a:lnTo>
                    <a:lnTo>
                      <a:pt x="182545" y="0"/>
                    </a:lnTo>
                    <a:lnTo>
                      <a:pt x="182545" y="31000"/>
                    </a:lnTo>
                    <a:cubicBezTo>
                      <a:pt x="217962" y="35024"/>
                      <a:pt x="249375" y="47527"/>
                      <a:pt x="270296" y="66345"/>
                    </a:cubicBezTo>
                    <a:cubicBezTo>
                      <a:pt x="291239" y="85183"/>
                      <a:pt x="303599" y="103210"/>
                      <a:pt x="309398" y="134750"/>
                    </a:cubicBezTo>
                    <a:lnTo>
                      <a:pt x="229543" y="145305"/>
                    </a:lnTo>
                    <a:cubicBezTo>
                      <a:pt x="224414" y="120491"/>
                      <a:pt x="205565" y="101228"/>
                      <a:pt x="183953" y="92371"/>
                    </a:cubicBezTo>
                    <a:lnTo>
                      <a:pt x="184209" y="227720"/>
                    </a:lnTo>
                    <a:cubicBezTo>
                      <a:pt x="237669" y="241409"/>
                      <a:pt x="272548" y="257502"/>
                      <a:pt x="291929" y="279279"/>
                    </a:cubicBezTo>
                    <a:cubicBezTo>
                      <a:pt x="311310" y="301057"/>
                      <a:pt x="322167" y="329112"/>
                      <a:pt x="322167" y="363178"/>
                    </a:cubicBezTo>
                    <a:cubicBezTo>
                      <a:pt x="322167" y="401288"/>
                      <a:pt x="311917" y="432411"/>
                      <a:pt x="287529" y="458488"/>
                    </a:cubicBezTo>
                    <a:cubicBezTo>
                      <a:pt x="263140" y="484584"/>
                      <a:pt x="224743" y="501562"/>
                      <a:pt x="181297" y="507440"/>
                    </a:cubicBezTo>
                    <a:lnTo>
                      <a:pt x="181297" y="566628"/>
                    </a:lnTo>
                    <a:lnTo>
                      <a:pt x="142202" y="565867"/>
                    </a:lnTo>
                    <a:lnTo>
                      <a:pt x="142202" y="508252"/>
                    </a:lnTo>
                    <a:cubicBezTo>
                      <a:pt x="103684" y="503834"/>
                      <a:pt x="67506" y="490049"/>
                      <a:pt x="43462" y="467326"/>
                    </a:cubicBezTo>
                    <a:cubicBezTo>
                      <a:pt x="19419" y="444602"/>
                      <a:pt x="6527" y="416960"/>
                      <a:pt x="0" y="375496"/>
                    </a:cubicBezTo>
                    <a:lnTo>
                      <a:pt x="80232" y="367376"/>
                    </a:lnTo>
                    <a:cubicBezTo>
                      <a:pt x="83800" y="384223"/>
                      <a:pt x="91235" y="399844"/>
                      <a:pt x="101027" y="412035"/>
                    </a:cubicBezTo>
                    <a:cubicBezTo>
                      <a:pt x="110839" y="424245"/>
                      <a:pt x="128932" y="436633"/>
                      <a:pt x="140954" y="442078"/>
                    </a:cubicBezTo>
                    <a:close/>
                  </a:path>
                  <a:path w="322167" h="566628">
                    <a:moveTo>
                      <a:pt x="140954" y="92123"/>
                    </a:moveTo>
                    <a:cubicBezTo>
                      <a:pt x="127645" y="93746"/>
                      <a:pt x="108514" y="101460"/>
                      <a:pt x="97700" y="120135"/>
                    </a:cubicBezTo>
                    <a:cubicBezTo>
                      <a:pt x="84390" y="142058"/>
                      <a:pt x="85638" y="168444"/>
                      <a:pt x="101859" y="191181"/>
                    </a:cubicBezTo>
                    <a:cubicBezTo>
                      <a:pt x="113504" y="204579"/>
                      <a:pt x="126479" y="210474"/>
                      <a:pt x="140954" y="216352"/>
                    </a:cubicBezTo>
                    <a:close/>
                  </a:path>
                  <a:path w="322167" h="566628">
                    <a:moveTo>
                      <a:pt x="181297" y="445731"/>
                    </a:moveTo>
                    <a:cubicBezTo>
                      <a:pt x="198003" y="442812"/>
                      <a:pt x="212906" y="438423"/>
                      <a:pt x="228295" y="426650"/>
                    </a:cubicBezTo>
                    <a:cubicBezTo>
                      <a:pt x="244100" y="411223"/>
                      <a:pt x="250339" y="394138"/>
                      <a:pt x="250339" y="378339"/>
                    </a:cubicBezTo>
                    <a:cubicBezTo>
                      <a:pt x="250339" y="364254"/>
                      <a:pt x="246595" y="347484"/>
                      <a:pt x="234949" y="334087"/>
                    </a:cubicBezTo>
                    <a:cubicBezTo>
                      <a:pt x="224136" y="321501"/>
                      <a:pt x="197102" y="307292"/>
                      <a:pt x="181297" y="305262"/>
                    </a:cubicBezTo>
                    <a:close/>
                  </a:path>
                </a:pathLst>
              </a:custGeom>
              <a:solidFill>
                <a:srgbClr val="DAA520"/>
              </a:solidFill>
              <a:ln w="7600" cap="flat">
                <a:noFill/>
                <a:bevel/>
              </a:ln>
            </p:spPr>
          </p:sp>
          <p:sp>
            <p:nvSpPr>
              <p:cNvPr id="789" name="Freeform 788"/>
              <p:cNvSpPr/>
              <p:nvPr/>
            </p:nvSpPr>
            <p:spPr>
              <a:xfrm>
                <a:off x="6011443" y="4443852"/>
                <a:ext cx="296531" cy="283837"/>
              </a:xfrm>
              <a:custGeom>
                <a:avLst/>
                <a:gdLst/>
                <a:ahLst/>
                <a:cxnLst/>
                <a:rect l="0" t="0" r="0" b="0"/>
                <a:pathLst>
                  <a:path w="296531" h="283837">
                    <a:moveTo>
                      <a:pt x="91904" y="283837"/>
                    </a:moveTo>
                    <a:cubicBezTo>
                      <a:pt x="67723" y="273296"/>
                      <a:pt x="44777" y="258259"/>
                      <a:pt x="31180" y="242335"/>
                    </a:cubicBezTo>
                    <a:cubicBezTo>
                      <a:pt x="10806" y="218467"/>
                      <a:pt x="0" y="192807"/>
                      <a:pt x="0" y="158699"/>
                    </a:cubicBezTo>
                    <a:cubicBezTo>
                      <a:pt x="0" y="124223"/>
                      <a:pt x="12088" y="93475"/>
                      <a:pt x="35139" y="70004"/>
                    </a:cubicBezTo>
                    <a:cubicBezTo>
                      <a:pt x="58209" y="46549"/>
                      <a:pt x="89792" y="34590"/>
                      <a:pt x="128087" y="30999"/>
                    </a:cubicBezTo>
                    <a:lnTo>
                      <a:pt x="128087" y="0"/>
                    </a:lnTo>
                    <a:lnTo>
                      <a:pt x="169678" y="0"/>
                    </a:lnTo>
                    <a:lnTo>
                      <a:pt x="169678" y="30999"/>
                    </a:lnTo>
                    <a:cubicBezTo>
                      <a:pt x="205095" y="35024"/>
                      <a:pt x="236507" y="47527"/>
                      <a:pt x="257430" y="66345"/>
                    </a:cubicBezTo>
                    <a:cubicBezTo>
                      <a:pt x="278371" y="85182"/>
                      <a:pt x="290732" y="103210"/>
                      <a:pt x="296531" y="134750"/>
                    </a:cubicBezTo>
                    <a:lnTo>
                      <a:pt x="216676" y="145154"/>
                    </a:lnTo>
                    <a:cubicBezTo>
                      <a:pt x="211548" y="120490"/>
                      <a:pt x="192698" y="101227"/>
                      <a:pt x="171087" y="92370"/>
                    </a:cubicBezTo>
                    <a:lnTo>
                      <a:pt x="171341" y="227720"/>
                    </a:lnTo>
                    <a:cubicBezTo>
                      <a:pt x="224802" y="241409"/>
                      <a:pt x="262842" y="258981"/>
                      <a:pt x="282390" y="283837"/>
                    </a:cubicBezTo>
                    <a:cubicBezTo>
                      <a:pt x="282390" y="283837"/>
                      <a:pt x="91904" y="283837"/>
                      <a:pt x="91904" y="283837"/>
                    </a:cubicBezTo>
                    <a:close/>
                  </a:path>
                  <a:path w="296531" h="283837">
                    <a:moveTo>
                      <a:pt x="128087" y="92122"/>
                    </a:moveTo>
                    <a:cubicBezTo>
                      <a:pt x="114778" y="93746"/>
                      <a:pt x="95646" y="101460"/>
                      <a:pt x="84833" y="120135"/>
                    </a:cubicBezTo>
                    <a:cubicBezTo>
                      <a:pt x="71523" y="141919"/>
                      <a:pt x="72771" y="168444"/>
                      <a:pt x="88991" y="191182"/>
                    </a:cubicBezTo>
                    <a:cubicBezTo>
                      <a:pt x="100637" y="204579"/>
                      <a:pt x="113612" y="210474"/>
                      <a:pt x="128087" y="216351"/>
                    </a:cubicBezTo>
                    <a:close/>
                  </a:path>
                  <a:path w="296531" h="283837">
                    <a:moveTo>
                      <a:pt x="168430" y="305262"/>
                    </a:moveTo>
                    <a:close/>
                  </a:path>
                </a:pathLst>
              </a:custGeom>
              <a:solidFill>
                <a:srgbClr val="FFFFFF">
                  <a:alpha val="27000"/>
                </a:srgbClr>
              </a:solidFill>
              <a:ln w="7600" cap="flat">
                <a:noFill/>
                <a:bevel/>
              </a:ln>
            </p:spPr>
          </p:sp>
        </p:grpSp>
        <p:grpSp>
          <p:nvGrpSpPr>
            <p:cNvPr id="790" name="Completed"/>
            <p:cNvGrpSpPr/>
            <p:nvPr/>
          </p:nvGrpSpPr>
          <p:grpSpPr>
            <a:xfrm>
              <a:off x="5945967" y="5337655"/>
              <a:ext cx="427482" cy="427482"/>
              <a:chOff x="5945967" y="5337655"/>
              <a:chExt cx="427482" cy="427482"/>
            </a:xfrm>
          </p:grpSpPr>
          <p:sp>
            <p:nvSpPr>
              <p:cNvPr id="791" name="Freeform 790"/>
              <p:cNvSpPr/>
              <p:nvPr/>
            </p:nvSpPr>
            <p:spPr>
              <a:xfrm>
                <a:off x="5945967" y="5337655"/>
                <a:ext cx="427482" cy="427482"/>
              </a:xfrm>
              <a:custGeom>
                <a:avLst/>
                <a:gdLst/>
                <a:ahLst/>
                <a:cxnLst/>
                <a:rect l="0" t="0" r="0" b="0"/>
                <a:pathLst>
                  <a:path w="427482" h="427482">
                    <a:moveTo>
                      <a:pt x="0" y="272557"/>
                    </a:moveTo>
                    <a:cubicBezTo>
                      <a:pt x="56216" y="235490"/>
                      <a:pt x="118679" y="198422"/>
                      <a:pt x="118679" y="198422"/>
                    </a:cubicBezTo>
                    <a:cubicBezTo>
                      <a:pt x="118679" y="198422"/>
                      <a:pt x="156157" y="279099"/>
                      <a:pt x="172813" y="316168"/>
                    </a:cubicBezTo>
                    <a:cubicBezTo>
                      <a:pt x="210291" y="213741"/>
                      <a:pt x="318560" y="43609"/>
                      <a:pt x="410172" y="0"/>
                    </a:cubicBezTo>
                    <a:cubicBezTo>
                      <a:pt x="403926" y="32707"/>
                      <a:pt x="404458" y="115980"/>
                      <a:pt x="427482" y="166131"/>
                    </a:cubicBezTo>
                    <a:cubicBezTo>
                      <a:pt x="379001" y="194449"/>
                      <a:pt x="266508" y="266016"/>
                      <a:pt x="181142" y="427482"/>
                    </a:cubicBezTo>
                    <a:cubicBezTo>
                      <a:pt x="124926" y="353234"/>
                      <a:pt x="49970" y="290002"/>
                      <a:pt x="0" y="272557"/>
                    </a:cubicBezTo>
                    <a:close/>
                  </a:path>
                </a:pathLst>
              </a:custGeom>
              <a:solidFill>
                <a:srgbClr val="FF1418"/>
              </a:solidFill>
              <a:ln w="7600" cap="flat">
                <a:noFill/>
                <a:bevel/>
              </a:ln>
            </p:spPr>
          </p:sp>
          <p:sp>
            <p:nvSpPr>
              <p:cNvPr id="792" name="Freeform 791"/>
              <p:cNvSpPr/>
              <p:nvPr/>
            </p:nvSpPr>
            <p:spPr>
              <a:xfrm>
                <a:off x="6158326" y="5374567"/>
                <a:ext cx="186069" cy="237207"/>
              </a:xfrm>
              <a:custGeom>
                <a:avLst/>
                <a:gdLst/>
                <a:ahLst/>
                <a:cxnLst/>
                <a:rect l="0" t="0" r="0" b="0"/>
                <a:pathLst>
                  <a:path w="186069" h="237207">
                    <a:moveTo>
                      <a:pt x="0" y="229629"/>
                    </a:moveTo>
                    <a:cubicBezTo>
                      <a:pt x="21163" y="185039"/>
                      <a:pt x="117203" y="40931"/>
                      <a:pt x="175280" y="0"/>
                    </a:cubicBezTo>
                    <a:cubicBezTo>
                      <a:pt x="170229" y="24723"/>
                      <a:pt x="167318" y="79266"/>
                      <a:pt x="186069" y="117175"/>
                    </a:cubicBezTo>
                    <a:cubicBezTo>
                      <a:pt x="160036" y="126086"/>
                      <a:pt x="49345" y="237207"/>
                      <a:pt x="49345" y="237207"/>
                    </a:cubicBezTo>
                    <a:lnTo>
                      <a:pt x="0" y="229629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50000">
                    <a:srgbClr val="FFFFFF">
                      <a:alpha val="4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793" name="Freeform 792"/>
              <p:cNvSpPr/>
              <p:nvPr/>
            </p:nvSpPr>
            <p:spPr>
              <a:xfrm>
                <a:off x="5982291" y="5566387"/>
                <a:ext cx="119594" cy="103612"/>
              </a:xfrm>
              <a:custGeom>
                <a:avLst/>
                <a:gdLst/>
                <a:ahLst/>
                <a:cxnLst/>
                <a:rect l="0" t="0" r="0" b="0"/>
                <a:pathLst>
                  <a:path w="119594" h="103612">
                    <a:moveTo>
                      <a:pt x="0" y="43041"/>
                    </a:moveTo>
                    <a:cubicBezTo>
                      <a:pt x="45191" y="15021"/>
                      <a:pt x="73187" y="0"/>
                      <a:pt x="73187" y="0"/>
                    </a:cubicBezTo>
                    <a:cubicBezTo>
                      <a:pt x="73187" y="0"/>
                      <a:pt x="97925" y="42921"/>
                      <a:pt x="118349" y="79221"/>
                    </a:cubicBezTo>
                    <a:cubicBezTo>
                      <a:pt x="125644" y="92185"/>
                      <a:pt x="98916" y="116274"/>
                      <a:pt x="76625" y="95505"/>
                    </a:cubicBezTo>
                    <a:cubicBezTo>
                      <a:pt x="49190" y="69944"/>
                      <a:pt x="22146" y="50316"/>
                      <a:pt x="0" y="4304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50000">
                    <a:srgbClr val="FFFFFF">
                      <a:alpha val="4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794" name="Award"/>
            <p:cNvGrpSpPr/>
            <p:nvPr/>
          </p:nvGrpSpPr>
          <p:grpSpPr>
            <a:xfrm>
              <a:off x="5969708" y="2843905"/>
              <a:ext cx="379999" cy="524761"/>
              <a:chOff x="5969708" y="2843905"/>
              <a:chExt cx="379999" cy="524761"/>
            </a:xfrm>
          </p:grpSpPr>
          <p:grpSp>
            <p:nvGrpSpPr>
              <p:cNvPr id="795" name="Group 794"/>
              <p:cNvGrpSpPr/>
              <p:nvPr/>
            </p:nvGrpSpPr>
            <p:grpSpPr>
              <a:xfrm>
                <a:off x="6017014" y="2843904"/>
                <a:ext cx="285388" cy="238566"/>
                <a:chOff x="6017014" y="2843904"/>
                <a:chExt cx="285388" cy="238566"/>
              </a:xfrm>
            </p:grpSpPr>
            <p:sp>
              <p:nvSpPr>
                <p:cNvPr id="796" name="Freeform 795"/>
                <p:cNvSpPr/>
                <p:nvPr/>
              </p:nvSpPr>
              <p:spPr>
                <a:xfrm>
                  <a:off x="6095891" y="2863992"/>
                  <a:ext cx="129059" cy="208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9059" h="20803">
                      <a:moveTo>
                        <a:pt x="0" y="0"/>
                      </a:moveTo>
                      <a:lnTo>
                        <a:pt x="129059" y="0"/>
                      </a:lnTo>
                      <a:lnTo>
                        <a:pt x="120284" y="20803"/>
                      </a:lnTo>
                      <a:lnTo>
                        <a:pt x="8414" y="2080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6EAE6"/>
                </a:solidFill>
                <a:ln w="7600" cap="flat">
                  <a:noFill/>
                  <a:bevel/>
                </a:ln>
              </p:spPr>
            </p:sp>
            <p:sp>
              <p:nvSpPr>
                <p:cNvPr id="797" name="Freeform 796"/>
                <p:cNvSpPr/>
                <p:nvPr/>
              </p:nvSpPr>
              <p:spPr>
                <a:xfrm>
                  <a:off x="6095179" y="2885036"/>
                  <a:ext cx="129059" cy="208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9059" h="20803">
                      <a:moveTo>
                        <a:pt x="0" y="0"/>
                      </a:moveTo>
                      <a:lnTo>
                        <a:pt x="129059" y="0"/>
                      </a:lnTo>
                      <a:lnTo>
                        <a:pt x="120284" y="20803"/>
                      </a:lnTo>
                      <a:lnTo>
                        <a:pt x="8414" y="2080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C1E05"/>
                </a:solidFill>
                <a:ln w="7600" cap="flat">
                  <a:noFill/>
                  <a:bevel/>
                </a:ln>
              </p:spPr>
            </p:sp>
            <p:sp>
              <p:nvSpPr>
                <p:cNvPr id="798" name="Freeform 797"/>
                <p:cNvSpPr/>
                <p:nvPr/>
              </p:nvSpPr>
              <p:spPr>
                <a:xfrm>
                  <a:off x="6017014" y="2865482"/>
                  <a:ext cx="108582" cy="2169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8582" h="216989">
                      <a:moveTo>
                        <a:pt x="0" y="10789"/>
                      </a:moveTo>
                      <a:lnTo>
                        <a:pt x="26055" y="0"/>
                      </a:lnTo>
                      <a:lnTo>
                        <a:pt x="108582" y="206201"/>
                      </a:lnTo>
                      <a:lnTo>
                        <a:pt x="82526" y="216989"/>
                      </a:lnTo>
                      <a:lnTo>
                        <a:pt x="0" y="10789"/>
                      </a:lnTo>
                      <a:close/>
                    </a:path>
                  </a:pathLst>
                </a:custGeom>
                <a:solidFill>
                  <a:srgbClr val="C32206"/>
                </a:solidFill>
                <a:ln w="7600" cap="flat">
                  <a:noFill/>
                  <a:bevel/>
                </a:ln>
              </p:spPr>
            </p:sp>
            <p:sp>
              <p:nvSpPr>
                <p:cNvPr id="799" name="Freeform 798"/>
                <p:cNvSpPr/>
                <p:nvPr/>
              </p:nvSpPr>
              <p:spPr>
                <a:xfrm>
                  <a:off x="6043069" y="2854588"/>
                  <a:ext cx="108545" cy="217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8545" h="217200">
                      <a:moveTo>
                        <a:pt x="0" y="10788"/>
                      </a:moveTo>
                      <a:lnTo>
                        <a:pt x="26055" y="0"/>
                      </a:lnTo>
                      <a:lnTo>
                        <a:pt x="108545" y="206411"/>
                      </a:lnTo>
                      <a:lnTo>
                        <a:pt x="82490" y="217200"/>
                      </a:lnTo>
                      <a:lnTo>
                        <a:pt x="0" y="10788"/>
                      </a:lnTo>
                      <a:close/>
                    </a:path>
                  </a:pathLst>
                </a:custGeom>
                <a:solidFill>
                  <a:srgbClr val="F9FAF9"/>
                </a:solidFill>
                <a:ln w="7600" cap="flat">
                  <a:noFill/>
                  <a:bevel/>
                </a:ln>
              </p:spPr>
            </p:sp>
            <p:sp>
              <p:nvSpPr>
                <p:cNvPr id="800" name="Freeform 799"/>
                <p:cNvSpPr/>
                <p:nvPr/>
              </p:nvSpPr>
              <p:spPr>
                <a:xfrm>
                  <a:off x="6069124" y="2843904"/>
                  <a:ext cx="109107" cy="2178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107" h="217882">
                      <a:moveTo>
                        <a:pt x="0" y="10788"/>
                      </a:moveTo>
                      <a:lnTo>
                        <a:pt x="26055" y="0"/>
                      </a:lnTo>
                      <a:lnTo>
                        <a:pt x="109107" y="207094"/>
                      </a:lnTo>
                      <a:lnTo>
                        <a:pt x="83052" y="217882"/>
                      </a:lnTo>
                      <a:lnTo>
                        <a:pt x="0" y="10788"/>
                      </a:lnTo>
                      <a:close/>
                    </a:path>
                  </a:pathLst>
                </a:custGeom>
                <a:solidFill>
                  <a:srgbClr val="1F4EA5"/>
                </a:solidFill>
                <a:ln w="7600" cap="flat">
                  <a:noFill/>
                  <a:bevel/>
                </a:ln>
              </p:spPr>
            </p:sp>
            <p:sp>
              <p:nvSpPr>
                <p:cNvPr id="801" name="Freeform 800"/>
                <p:cNvSpPr/>
                <p:nvPr/>
              </p:nvSpPr>
              <p:spPr>
                <a:xfrm flipH="1">
                  <a:off x="6193820" y="2865481"/>
                  <a:ext cx="108582" cy="2169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8582" h="216989">
                      <a:moveTo>
                        <a:pt x="0" y="10788"/>
                      </a:moveTo>
                      <a:lnTo>
                        <a:pt x="26055" y="0"/>
                      </a:lnTo>
                      <a:lnTo>
                        <a:pt x="108582" y="206201"/>
                      </a:lnTo>
                      <a:lnTo>
                        <a:pt x="82526" y="216989"/>
                      </a:lnTo>
                      <a:lnTo>
                        <a:pt x="0" y="10788"/>
                      </a:lnTo>
                      <a:close/>
                    </a:path>
                  </a:pathLst>
                </a:custGeom>
                <a:solidFill>
                  <a:srgbClr val="C32206"/>
                </a:solidFill>
                <a:ln w="7600" cap="flat">
                  <a:noFill/>
                  <a:bevel/>
                </a:ln>
              </p:spPr>
            </p:sp>
            <p:sp>
              <p:nvSpPr>
                <p:cNvPr id="802" name="Freeform 801"/>
                <p:cNvSpPr/>
                <p:nvPr/>
              </p:nvSpPr>
              <p:spPr>
                <a:xfrm flipH="1">
                  <a:off x="6167802" y="2854588"/>
                  <a:ext cx="108545" cy="2171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8545" h="217199">
                      <a:moveTo>
                        <a:pt x="0" y="10788"/>
                      </a:moveTo>
                      <a:lnTo>
                        <a:pt x="26055" y="0"/>
                      </a:lnTo>
                      <a:lnTo>
                        <a:pt x="108545" y="206411"/>
                      </a:lnTo>
                      <a:lnTo>
                        <a:pt x="82490" y="217199"/>
                      </a:lnTo>
                      <a:lnTo>
                        <a:pt x="0" y="10788"/>
                      </a:lnTo>
                      <a:close/>
                    </a:path>
                  </a:pathLst>
                </a:custGeom>
                <a:solidFill>
                  <a:srgbClr val="F9FAF9"/>
                </a:solidFill>
                <a:ln w="7600" cap="flat">
                  <a:noFill/>
                  <a:bevel/>
                </a:ln>
              </p:spPr>
            </p:sp>
            <p:sp>
              <p:nvSpPr>
                <p:cNvPr id="803" name="Freeform 802"/>
                <p:cNvSpPr/>
                <p:nvPr/>
              </p:nvSpPr>
              <p:spPr>
                <a:xfrm flipH="1">
                  <a:off x="6141185" y="2843904"/>
                  <a:ext cx="109107" cy="2178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107" h="217882">
                      <a:moveTo>
                        <a:pt x="0" y="10788"/>
                      </a:moveTo>
                      <a:lnTo>
                        <a:pt x="26055" y="0"/>
                      </a:lnTo>
                      <a:lnTo>
                        <a:pt x="109107" y="207094"/>
                      </a:lnTo>
                      <a:lnTo>
                        <a:pt x="83052" y="217882"/>
                      </a:lnTo>
                      <a:lnTo>
                        <a:pt x="0" y="10788"/>
                      </a:lnTo>
                      <a:close/>
                    </a:path>
                  </a:pathLst>
                </a:custGeom>
                <a:solidFill>
                  <a:srgbClr val="1F4EA5"/>
                </a:solidFill>
                <a:ln w="7600" cap="flat">
                  <a:noFill/>
                  <a:bevel/>
                </a:ln>
              </p:spPr>
            </p:sp>
            <p:sp>
              <p:nvSpPr>
                <p:cNvPr id="804" name="Freeform 803"/>
                <p:cNvSpPr/>
                <p:nvPr/>
              </p:nvSpPr>
              <p:spPr>
                <a:xfrm>
                  <a:off x="6095179" y="2843904"/>
                  <a:ext cx="129059" cy="208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9059" h="20803">
                      <a:moveTo>
                        <a:pt x="0" y="0"/>
                      </a:moveTo>
                      <a:lnTo>
                        <a:pt x="129059" y="0"/>
                      </a:lnTo>
                      <a:lnTo>
                        <a:pt x="120284" y="20803"/>
                      </a:lnTo>
                      <a:lnTo>
                        <a:pt x="8414" y="2080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B4490"/>
                </a:solidFill>
                <a:ln w="7600" cap="flat">
                  <a:noFill/>
                  <a:bevel/>
                </a:ln>
              </p:spPr>
            </p:sp>
          </p:grpSp>
          <p:sp>
            <p:nvSpPr>
              <p:cNvPr id="805" name="Freeform 804"/>
              <p:cNvSpPr/>
              <p:nvPr/>
            </p:nvSpPr>
            <p:spPr>
              <a:xfrm>
                <a:off x="6069627" y="3022033"/>
                <a:ext cx="180160" cy="21056"/>
              </a:xfrm>
              <a:custGeom>
                <a:avLst/>
                <a:gdLst/>
                <a:ahLst/>
                <a:cxnLst/>
                <a:rect l="0" t="0" r="0" b="0"/>
                <a:pathLst>
                  <a:path w="180160" h="21056">
                    <a:moveTo>
                      <a:pt x="3705" y="-83"/>
                    </a:moveTo>
                    <a:lnTo>
                      <a:pt x="176374" y="-83"/>
                    </a:lnTo>
                    <a:cubicBezTo>
                      <a:pt x="178431" y="-83"/>
                      <a:pt x="180160" y="2152"/>
                      <a:pt x="180160" y="4909"/>
                    </a:cubicBezTo>
                    <a:lnTo>
                      <a:pt x="180160" y="16065"/>
                    </a:lnTo>
                    <a:cubicBezTo>
                      <a:pt x="180160" y="18821"/>
                      <a:pt x="178431" y="21056"/>
                      <a:pt x="176374" y="21056"/>
                    </a:cubicBezTo>
                    <a:lnTo>
                      <a:pt x="3705" y="21056"/>
                    </a:lnTo>
                    <a:cubicBezTo>
                      <a:pt x="1647" y="21056"/>
                      <a:pt x="0" y="18821"/>
                      <a:pt x="0" y="16065"/>
                    </a:cubicBezTo>
                    <a:lnTo>
                      <a:pt x="0" y="4909"/>
                    </a:lnTo>
                    <a:cubicBezTo>
                      <a:pt x="0" y="2152"/>
                      <a:pt x="1647" y="-83"/>
                      <a:pt x="3705" y="-83"/>
                    </a:cubicBezTo>
                    <a:close/>
                  </a:path>
                </a:pathLst>
              </a:custGeom>
              <a:gradFill>
                <a:gsLst>
                  <a:gs pos="0">
                    <a:srgbClr val="CAAA18"/>
                  </a:gs>
                  <a:gs pos="45000">
                    <a:srgbClr val="D7BF50"/>
                  </a:gs>
                  <a:gs pos="100000">
                    <a:srgbClr val="AD9008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grpSp>
            <p:nvGrpSpPr>
              <p:cNvPr id="806" name="Group 805"/>
              <p:cNvGrpSpPr/>
              <p:nvPr/>
            </p:nvGrpSpPr>
            <p:grpSpPr>
              <a:xfrm>
                <a:off x="5969708" y="3039287"/>
                <a:ext cx="379999" cy="329379"/>
                <a:chOff x="5969708" y="3039287"/>
                <a:chExt cx="379999" cy="329379"/>
              </a:xfrm>
            </p:grpSpPr>
            <p:sp>
              <p:nvSpPr>
                <p:cNvPr id="807" name="Freeform 806"/>
                <p:cNvSpPr/>
                <p:nvPr/>
              </p:nvSpPr>
              <p:spPr>
                <a:xfrm>
                  <a:off x="5969708" y="3039287"/>
                  <a:ext cx="379999" cy="3293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9999" h="329379">
                      <a:moveTo>
                        <a:pt x="285000" y="0"/>
                      </a:moveTo>
                      <a:lnTo>
                        <a:pt x="379999" y="164690"/>
                      </a:lnTo>
                      <a:lnTo>
                        <a:pt x="285000" y="329379"/>
                      </a:lnTo>
                      <a:lnTo>
                        <a:pt x="95000" y="329379"/>
                      </a:lnTo>
                      <a:lnTo>
                        <a:pt x="0" y="164690"/>
                      </a:lnTo>
                      <a:lnTo>
                        <a:pt x="94999" y="0"/>
                      </a:lnTo>
                      <a:lnTo>
                        <a:pt x="284999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7B40A"/>
                    </a:gs>
                    <a:gs pos="21000">
                      <a:srgbClr val="F7DB57"/>
                    </a:gs>
                    <a:gs pos="44000">
                      <a:srgbClr val="F9E78B"/>
                    </a:gs>
                    <a:gs pos="62000">
                      <a:srgbClr val="F3CC0C"/>
                    </a:gs>
                    <a:gs pos="83000">
                      <a:srgbClr val="B89A09"/>
                    </a:gs>
                    <a:gs pos="100000">
                      <a:srgbClr val="897307"/>
                    </a:gs>
                  </a:gsLst>
                  <a:lin ang="48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808" name="Freeform 807"/>
                <p:cNvSpPr/>
                <p:nvPr/>
              </p:nvSpPr>
              <p:spPr>
                <a:xfrm>
                  <a:off x="6001479" y="3066826"/>
                  <a:ext cx="316459" cy="2743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6459" h="274302">
                      <a:moveTo>
                        <a:pt x="237343" y="0"/>
                      </a:moveTo>
                      <a:lnTo>
                        <a:pt x="316459" y="137151"/>
                      </a:lnTo>
                      <a:lnTo>
                        <a:pt x="237344" y="274302"/>
                      </a:lnTo>
                      <a:lnTo>
                        <a:pt x="79114" y="274302"/>
                      </a:lnTo>
                      <a:lnTo>
                        <a:pt x="0" y="137151"/>
                      </a:lnTo>
                      <a:lnTo>
                        <a:pt x="79114" y="0"/>
                      </a:lnTo>
                      <a:lnTo>
                        <a:pt x="23734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D8307"/>
                    </a:gs>
                    <a:gs pos="45000">
                      <a:srgbClr val="CCAA09"/>
                    </a:gs>
                    <a:gs pos="77000">
                      <a:srgbClr val="C1A109"/>
                    </a:gs>
                    <a:gs pos="100000">
                      <a:srgbClr val="6B5905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809" name="Freeform 808"/>
                <p:cNvSpPr/>
                <p:nvPr/>
              </p:nvSpPr>
              <p:spPr>
                <a:xfrm>
                  <a:off x="6010538" y="3074679"/>
                  <a:ext cx="298340" cy="258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8340" h="258596">
                      <a:moveTo>
                        <a:pt x="223755" y="0"/>
                      </a:moveTo>
                      <a:lnTo>
                        <a:pt x="298340" y="129298"/>
                      </a:lnTo>
                      <a:lnTo>
                        <a:pt x="223755" y="258596"/>
                      </a:lnTo>
                      <a:lnTo>
                        <a:pt x="74585" y="258596"/>
                      </a:lnTo>
                      <a:lnTo>
                        <a:pt x="0" y="129298"/>
                      </a:lnTo>
                      <a:lnTo>
                        <a:pt x="74585" y="0"/>
                      </a:lnTo>
                      <a:lnTo>
                        <a:pt x="223754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7DB58"/>
                    </a:gs>
                    <a:gs pos="37000">
                      <a:srgbClr val="F8E173"/>
                    </a:gs>
                    <a:gs pos="100000">
                      <a:srgbClr val="E0BB0B"/>
                    </a:gs>
                  </a:gsLst>
                  <a:lin ang="4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810" name="Freeform 809"/>
                <p:cNvSpPr/>
                <p:nvPr/>
              </p:nvSpPr>
              <p:spPr>
                <a:xfrm>
                  <a:off x="6050152" y="3099691"/>
                  <a:ext cx="219113" cy="2085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9113" h="208573">
                      <a:moveTo>
                        <a:pt x="109556" y="0"/>
                      </a:moveTo>
                      <a:lnTo>
                        <a:pt x="143412" y="68658"/>
                      </a:lnTo>
                      <a:lnTo>
                        <a:pt x="219113" y="79668"/>
                      </a:lnTo>
                      <a:lnTo>
                        <a:pt x="164336" y="133111"/>
                      </a:lnTo>
                      <a:lnTo>
                        <a:pt x="177266" y="208573"/>
                      </a:lnTo>
                      <a:lnTo>
                        <a:pt x="109556" y="172945"/>
                      </a:lnTo>
                      <a:lnTo>
                        <a:pt x="41847" y="208573"/>
                      </a:lnTo>
                      <a:lnTo>
                        <a:pt x="54778" y="133111"/>
                      </a:lnTo>
                      <a:lnTo>
                        <a:pt x="0" y="79668"/>
                      </a:lnTo>
                      <a:lnTo>
                        <a:pt x="75701" y="68658"/>
                      </a:lnTo>
                      <a:lnTo>
                        <a:pt x="109556" y="0"/>
                      </a:lnTo>
                      <a:close/>
                    </a:path>
                  </a:pathLst>
                </a:custGeom>
                <a:solidFill>
                  <a:srgbClr val="9F8508"/>
                </a:solidFill>
                <a:ln w="7600" cap="flat">
                  <a:noFill/>
                  <a:bevel/>
                </a:ln>
              </p:spPr>
            </p:sp>
            <p:sp>
              <p:nvSpPr>
                <p:cNvPr id="811" name="Freeform 810"/>
                <p:cNvSpPr/>
                <p:nvPr/>
              </p:nvSpPr>
              <p:spPr>
                <a:xfrm>
                  <a:off x="6055102" y="3102770"/>
                  <a:ext cx="209211" cy="1991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9211" h="199148">
                      <a:moveTo>
                        <a:pt x="104606" y="0"/>
                      </a:moveTo>
                      <a:lnTo>
                        <a:pt x="136931" y="65555"/>
                      </a:lnTo>
                      <a:lnTo>
                        <a:pt x="209211" y="76068"/>
                      </a:lnTo>
                      <a:lnTo>
                        <a:pt x="156909" y="127096"/>
                      </a:lnTo>
                      <a:lnTo>
                        <a:pt x="169255" y="199148"/>
                      </a:lnTo>
                      <a:lnTo>
                        <a:pt x="104606" y="165130"/>
                      </a:lnTo>
                      <a:lnTo>
                        <a:pt x="39956" y="199148"/>
                      </a:lnTo>
                      <a:lnTo>
                        <a:pt x="52302" y="127096"/>
                      </a:lnTo>
                      <a:lnTo>
                        <a:pt x="0" y="76068"/>
                      </a:lnTo>
                      <a:lnTo>
                        <a:pt x="72280" y="65555"/>
                      </a:lnTo>
                      <a:lnTo>
                        <a:pt x="104606" y="0"/>
                      </a:lnTo>
                      <a:close/>
                    </a:path>
                  </a:pathLst>
                </a:custGeom>
                <a:solidFill>
                  <a:srgbClr val="F4CF1C"/>
                </a:solidFill>
                <a:ln w="7600" cap="flat">
                  <a:noFill/>
                  <a:bevel/>
                </a:ln>
              </p:spPr>
            </p:sp>
            <p:sp>
              <p:nvSpPr>
                <p:cNvPr id="812" name="Freeform 811"/>
                <p:cNvSpPr/>
                <p:nvPr/>
              </p:nvSpPr>
              <p:spPr>
                <a:xfrm>
                  <a:off x="6069866" y="3116824"/>
                  <a:ext cx="179684" cy="1710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9684" h="171041">
                      <a:moveTo>
                        <a:pt x="89842" y="0"/>
                      </a:moveTo>
                      <a:lnTo>
                        <a:pt x="117605" y="56303"/>
                      </a:lnTo>
                      <a:lnTo>
                        <a:pt x="179684" y="65332"/>
                      </a:lnTo>
                      <a:lnTo>
                        <a:pt x="134763" y="109158"/>
                      </a:lnTo>
                      <a:lnTo>
                        <a:pt x="145367" y="171041"/>
                      </a:lnTo>
                      <a:lnTo>
                        <a:pt x="89842" y="141824"/>
                      </a:lnTo>
                      <a:lnTo>
                        <a:pt x="34316" y="171041"/>
                      </a:lnTo>
                      <a:lnTo>
                        <a:pt x="44920" y="109158"/>
                      </a:lnTo>
                      <a:lnTo>
                        <a:pt x="0" y="65332"/>
                      </a:lnTo>
                      <a:lnTo>
                        <a:pt x="62079" y="56303"/>
                      </a:lnTo>
                      <a:lnTo>
                        <a:pt x="89842" y="0"/>
                      </a:lnTo>
                      <a:close/>
                    </a:path>
                  </a:pathLst>
                </a:custGeom>
                <a:solidFill>
                  <a:srgbClr val="8E7706"/>
                </a:solidFill>
                <a:ln w="7600" cap="flat">
                  <a:noFill/>
                  <a:bevel/>
                </a:ln>
              </p:spPr>
            </p:sp>
            <p:sp>
              <p:nvSpPr>
                <p:cNvPr id="813" name="Freeform 812"/>
                <p:cNvSpPr/>
                <p:nvPr/>
              </p:nvSpPr>
              <p:spPr>
                <a:xfrm>
                  <a:off x="6074320" y="3122697"/>
                  <a:ext cx="170776" cy="1625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0776" h="162561">
                      <a:moveTo>
                        <a:pt x="85388" y="0"/>
                      </a:moveTo>
                      <a:lnTo>
                        <a:pt x="111775" y="53512"/>
                      </a:lnTo>
                      <a:lnTo>
                        <a:pt x="170776" y="62093"/>
                      </a:lnTo>
                      <a:lnTo>
                        <a:pt x="128082" y="103746"/>
                      </a:lnTo>
                      <a:lnTo>
                        <a:pt x="138160" y="162561"/>
                      </a:lnTo>
                      <a:lnTo>
                        <a:pt x="85388" y="134793"/>
                      </a:lnTo>
                      <a:lnTo>
                        <a:pt x="32615" y="162561"/>
                      </a:lnTo>
                      <a:lnTo>
                        <a:pt x="42693" y="103746"/>
                      </a:lnTo>
                      <a:lnTo>
                        <a:pt x="0" y="62093"/>
                      </a:lnTo>
                      <a:lnTo>
                        <a:pt x="59001" y="53512"/>
                      </a:lnTo>
                      <a:lnTo>
                        <a:pt x="85388" y="0"/>
                      </a:lnTo>
                      <a:close/>
                    </a:path>
                  </a:pathLst>
                </a:custGeom>
                <a:solidFill>
                  <a:srgbClr val="F7DC59"/>
                </a:solidFill>
                <a:ln w="7600" cap="flat">
                  <a:noFill/>
                  <a:bevel/>
                </a:ln>
              </p:spPr>
            </p:sp>
          </p:grpSp>
        </p:grpSp>
        <p:sp>
          <p:nvSpPr>
            <p:cNvPr id="613" name="Text 613"/>
            <p:cNvSpPr txBox="1"/>
            <p:nvPr/>
          </p:nvSpPr>
          <p:spPr>
            <a:xfrm>
              <a:off x="284764" y="541035"/>
              <a:ext cx="2827200" cy="608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672" dirty="0">
                  <a:solidFill>
                    <a:srgbClr val="236EA1"/>
                  </a:solidFill>
                  <a:latin typeface="Arial"/>
                </a:rPr>
                <a:t>Ladder of Customer Loyalty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" name="Group614"/>
          <p:cNvGrpSpPr/>
          <p:nvPr/>
        </p:nvGrpSpPr>
        <p:grpSpPr>
          <a:xfrm>
            <a:off x="50000" y="229400"/>
            <a:ext cx="9044000" cy="6399200"/>
            <a:chOff x="50000" y="229400"/>
            <a:chExt cx="9044000" cy="6399200"/>
          </a:xfrm>
        </p:grpSpPr>
        <p:grpSp>
          <p:nvGrpSpPr>
            <p:cNvPr id="814" name="Background"/>
            <p:cNvGrpSpPr/>
            <p:nvPr/>
          </p:nvGrpSpPr>
          <p:grpSpPr>
            <a:xfrm>
              <a:off x="57600" y="237000"/>
              <a:ext cx="9028800" cy="6384000"/>
              <a:chOff x="57600" y="237000"/>
              <a:chExt cx="9028800" cy="6384000"/>
            </a:xfrm>
          </p:grpSpPr>
          <p:grpSp>
            <p:nvGrpSpPr>
              <p:cNvPr id="815" name="Group 814"/>
              <p:cNvGrpSpPr/>
              <p:nvPr/>
            </p:nvGrpSpPr>
            <p:grpSpPr>
              <a:xfrm>
                <a:off x="57600" y="237000"/>
                <a:ext cx="9028800" cy="6384000"/>
                <a:chOff x="57600" y="237000"/>
                <a:chExt cx="9028800" cy="6384000"/>
              </a:xfrm>
            </p:grpSpPr>
            <p:sp>
              <p:nvSpPr>
                <p:cNvPr id="816" name="Freeform 815"/>
                <p:cNvSpPr/>
                <p:nvPr/>
              </p:nvSpPr>
              <p:spPr>
                <a:xfrm>
                  <a:off x="57600" y="237000"/>
                  <a:ext cx="9028800" cy="6384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028800" h="6384000">
                      <a:moveTo>
                        <a:pt x="0" y="0"/>
                      </a:moveTo>
                      <a:lnTo>
                        <a:pt x="9028800" y="0"/>
                      </a:lnTo>
                      <a:lnTo>
                        <a:pt x="9028800" y="6384000"/>
                      </a:lnTo>
                      <a:lnTo>
                        <a:pt x="0" y="6384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EEEEE"/>
                </a:solidFill>
                <a:ln w="7600" cap="flat">
                  <a:noFill/>
                  <a:bevel/>
                </a:ln>
              </p:spPr>
            </p:sp>
            <p:sp>
              <p:nvSpPr>
                <p:cNvPr id="817" name="Freeform 816"/>
                <p:cNvSpPr/>
                <p:nvPr/>
              </p:nvSpPr>
              <p:spPr>
                <a:xfrm>
                  <a:off x="57600" y="5457136"/>
                  <a:ext cx="9028800" cy="11638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028800" h="1163864">
                      <a:moveTo>
                        <a:pt x="0" y="0"/>
                      </a:moveTo>
                      <a:lnTo>
                        <a:pt x="9028800" y="0"/>
                      </a:lnTo>
                      <a:lnTo>
                        <a:pt x="9028800" y="1163864"/>
                      </a:lnTo>
                      <a:lnTo>
                        <a:pt x="0" y="116386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EEEEE"/>
                </a:solidFill>
                <a:ln w="7600" cap="flat">
                  <a:noFill/>
                  <a:bevel/>
                </a:ln>
              </p:spPr>
            </p:sp>
          </p:grpSp>
          <p:sp>
            <p:nvSpPr>
              <p:cNvPr id="818" name="Freeform 817"/>
              <p:cNvSpPr/>
              <p:nvPr/>
            </p:nvSpPr>
            <p:spPr>
              <a:xfrm>
                <a:off x="57600" y="5481000"/>
                <a:ext cx="9028800" cy="1140000"/>
              </a:xfrm>
              <a:custGeom>
                <a:avLst/>
                <a:gdLst/>
                <a:ahLst/>
                <a:cxnLst/>
                <a:rect l="0" t="0" r="0" b="0"/>
                <a:pathLst>
                  <a:path w="9028800" h="1140000" fill="none">
                    <a:moveTo>
                      <a:pt x="0" y="1483"/>
                    </a:moveTo>
                    <a:lnTo>
                      <a:pt x="9028800" y="1483"/>
                    </a:lnTo>
                  </a:path>
                  <a:path w="9028800" h="1140000" fill="none">
                    <a:moveTo>
                      <a:pt x="1915527" y="1134072"/>
                    </a:moveTo>
                    <a:lnTo>
                      <a:pt x="3870072" y="1483"/>
                    </a:lnTo>
                  </a:path>
                  <a:path w="9028800" h="1140000" fill="none">
                    <a:moveTo>
                      <a:pt x="4514400" y="1140000"/>
                    </a:moveTo>
                    <a:lnTo>
                      <a:pt x="4514400" y="1483"/>
                    </a:lnTo>
                  </a:path>
                  <a:path w="9028800" h="1140000" fill="none">
                    <a:moveTo>
                      <a:pt x="5165325" y="1483"/>
                    </a:moveTo>
                    <a:lnTo>
                      <a:pt x="7107193" y="1134072"/>
                    </a:lnTo>
                  </a:path>
                  <a:path w="9028800" h="1140000" fill="none">
                    <a:moveTo>
                      <a:pt x="0" y="938387"/>
                    </a:moveTo>
                    <a:lnTo>
                      <a:pt x="3219398" y="1483"/>
                    </a:lnTo>
                  </a:path>
                  <a:path w="9028800" h="1140000" fill="none">
                    <a:moveTo>
                      <a:pt x="5840319" y="1483"/>
                    </a:moveTo>
                    <a:lnTo>
                      <a:pt x="9028800" y="924548"/>
                    </a:lnTo>
                  </a:path>
                  <a:path w="9028800" h="1140000" fill="none">
                    <a:moveTo>
                      <a:pt x="0" y="146269"/>
                    </a:moveTo>
                    <a:lnTo>
                      <a:pt x="9028800" y="147751"/>
                    </a:lnTo>
                  </a:path>
                  <a:path w="9028800" h="1140000" fill="none">
                    <a:moveTo>
                      <a:pt x="6442338" y="1483"/>
                    </a:moveTo>
                    <a:lnTo>
                      <a:pt x="9028800" y="496648"/>
                    </a:lnTo>
                  </a:path>
                  <a:path w="9028800" h="1140000" fill="none">
                    <a:moveTo>
                      <a:pt x="7175601" y="1483"/>
                    </a:moveTo>
                    <a:lnTo>
                      <a:pt x="9028800" y="281664"/>
                    </a:lnTo>
                  </a:path>
                  <a:path w="9028800" h="1140000" fill="none">
                    <a:moveTo>
                      <a:pt x="2554033" y="1483"/>
                    </a:moveTo>
                    <a:lnTo>
                      <a:pt x="0" y="503537"/>
                    </a:lnTo>
                  </a:path>
                  <a:path w="9028800" h="1140000" fill="none">
                    <a:moveTo>
                      <a:pt x="1902858" y="0"/>
                    </a:moveTo>
                    <a:lnTo>
                      <a:pt x="0" y="286606"/>
                    </a:lnTo>
                  </a:path>
                  <a:path w="9028800" h="1140000" fill="none">
                    <a:moveTo>
                      <a:pt x="1350490" y="1483"/>
                    </a:moveTo>
                    <a:lnTo>
                      <a:pt x="0" y="148245"/>
                    </a:lnTo>
                  </a:path>
                  <a:path w="9028800" h="1140000" fill="none">
                    <a:moveTo>
                      <a:pt x="613170" y="2471"/>
                    </a:moveTo>
                    <a:lnTo>
                      <a:pt x="0" y="76593"/>
                    </a:lnTo>
                  </a:path>
                  <a:path w="9028800" h="1140000" fill="none">
                    <a:moveTo>
                      <a:pt x="7820704" y="1483"/>
                    </a:moveTo>
                    <a:lnTo>
                      <a:pt x="9028800" y="141821"/>
                    </a:lnTo>
                  </a:path>
                  <a:path w="9028800" h="1140000" fill="none">
                    <a:moveTo>
                      <a:pt x="8430832" y="1483"/>
                    </a:moveTo>
                    <a:lnTo>
                      <a:pt x="9028800" y="70664"/>
                    </a:lnTo>
                  </a:path>
                  <a:path w="9028800" h="1140000" fill="none">
                    <a:moveTo>
                      <a:pt x="0" y="363199"/>
                    </a:moveTo>
                    <a:lnTo>
                      <a:pt x="9028800" y="361223"/>
                    </a:lnTo>
                  </a:path>
                  <a:path w="9028800" h="1140000" fill="none">
                    <a:moveTo>
                      <a:pt x="0" y="630039"/>
                    </a:moveTo>
                    <a:lnTo>
                      <a:pt x="9028800" y="630039"/>
                    </a:lnTo>
                  </a:path>
                  <a:path w="9028800" h="1140000" fill="none">
                    <a:moveTo>
                      <a:pt x="0" y="968035"/>
                    </a:moveTo>
                    <a:lnTo>
                      <a:pt x="9028800" y="970011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DCDCDD"/>
                </a:solidFill>
                <a:bevel/>
              </a:ln>
            </p:spPr>
          </p:sp>
        </p:grpSp>
        <p:grpSp>
          <p:nvGrpSpPr>
            <p:cNvPr id="139" name="Group 138"/>
            <p:cNvGrpSpPr/>
            <p:nvPr/>
          </p:nvGrpSpPr>
          <p:grpSpPr>
            <a:xfrm>
              <a:off x="1947287" y="3097533"/>
              <a:ext cx="2726736" cy="908907"/>
              <a:chOff x="1947287" y="3097533"/>
              <a:chExt cx="2726736" cy="908907"/>
            </a:xfrm>
          </p:grpSpPr>
          <p:sp>
            <p:nvSpPr>
              <p:cNvPr id="140" name="Database"/>
              <p:cNvSpPr/>
              <p:nvPr/>
            </p:nvSpPr>
            <p:spPr>
              <a:xfrm>
                <a:off x="1947287" y="3097533"/>
                <a:ext cx="2726736" cy="908907"/>
              </a:xfrm>
              <a:custGeom>
                <a:avLst/>
                <a:gdLst/>
                <a:ahLst/>
                <a:cxnLst/>
                <a:rect l="0" t="0" r="0" b="0"/>
                <a:pathLst>
                  <a:path w="2726736" h="908907">
                    <a:moveTo>
                      <a:pt x="0" y="0"/>
                    </a:moveTo>
                    <a:lnTo>
                      <a:pt x="0" y="181782"/>
                    </a:lnTo>
                    <a:arcTo wR="1363364" hR="727128" stAng="10800000" swAng="-10800000"/>
                    <a:lnTo>
                      <a:pt x="2726736" y="0"/>
                    </a:lnTo>
                    <a:arcTo wR="1363364" hR="727128" stAng="0" swAng="10800000"/>
                    <a:close/>
                  </a:path>
                </a:pathLst>
              </a:custGeom>
              <a:gradFill>
                <a:gsLst>
                  <a:gs pos="0">
                    <a:srgbClr val="6C9BBB">
                      <a:alpha val="90000"/>
                    </a:srgbClr>
                  </a:gs>
                  <a:gs pos="50000">
                    <a:srgbClr val="B7D7F1">
                      <a:alpha val="90000"/>
                    </a:srgbClr>
                  </a:gs>
                  <a:gs pos="100000">
                    <a:srgbClr val="6C9BBB">
                      <a:alpha val="90000"/>
                    </a:srgbClr>
                  </a:gs>
                </a:gsLst>
                <a:lin ang="0" scaled="0"/>
              </a:gradFill>
              <a:ln w="7600" cap="flat">
                <a:solidFill>
                  <a:srgbClr val="6C9BBB"/>
                </a:solidFill>
                <a:bevel/>
              </a:ln>
            </p:spPr>
          </p:sp>
          <p:sp>
            <p:nvSpPr>
              <p:cNvPr id="141" name="Freeform 140"/>
              <p:cNvSpPr/>
              <p:nvPr/>
            </p:nvSpPr>
            <p:spPr>
              <a:xfrm>
                <a:off x="1947287" y="2370405"/>
                <a:ext cx="2726736" cy="1454252"/>
              </a:xfrm>
              <a:custGeom>
                <a:avLst/>
                <a:gdLst>
                  <a:gd name="rtl" fmla="*/ -33052 w 2726736"/>
                  <a:gd name="rtt" fmla="*/ 171783 h 1454252"/>
                  <a:gd name="rtr" fmla="*/ 2693683 w 2726736"/>
                  <a:gd name="rtb" fmla="*/ 1182454 h 1454252"/>
                </a:gdLst>
                <a:ahLst/>
                <a:cxnLst/>
                <a:rect l="rtl" t="rtt" r="rtr" b="rtb"/>
                <a:pathLst>
                  <a:path w="2726736" h="1454252">
                    <a:moveTo>
                      <a:pt x="0" y="727127"/>
                    </a:moveTo>
                    <a:arcTo wR="1363364" hR="727128" stAng="10800000" swAng="10800000"/>
                    <a:arcTo wR="1363364" hR="727128" stAng="0" swAng="10800000"/>
                    <a:close/>
                  </a:path>
                </a:pathLst>
              </a:custGeom>
              <a:gradFill>
                <a:gsLst>
                  <a:gs pos="0">
                    <a:srgbClr val="B7D7F1">
                      <a:alpha val="90000"/>
                    </a:srgbClr>
                  </a:gs>
                  <a:gs pos="100000">
                    <a:srgbClr val="89C3EB">
                      <a:alpha val="90000"/>
                    </a:srgbClr>
                  </a:gs>
                </a:gsLst>
                <a:lin ang="3000000" scaled="0"/>
              </a:gradFill>
              <a:ln w="7600" cap="flat">
                <a:solidFill>
                  <a:srgbClr val="74A6C9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16" dirty="0">
                    <a:solidFill>
                      <a:srgbClr val="454545"/>
                    </a:solidFill>
                    <a:latin typeface="Arial"/>
                  </a:rPr>
                  <a:t>People who like </a:t>
                </a:r>
              </a:p>
              <a:p>
                <a:pPr algn="ctr"/>
                <a:r>
                  <a:rPr sz="1216" dirty="0">
                    <a:solidFill>
                      <a:srgbClr val="454545"/>
                    </a:solidFill>
                    <a:latin typeface="Arial"/>
                  </a:rPr>
                  <a:t>eating snacks.</a:t>
                </a:r>
              </a:p>
            </p:txBody>
          </p:sp>
        </p:grpSp>
        <p:grpSp>
          <p:nvGrpSpPr>
            <p:cNvPr id="142" name="Group 141"/>
            <p:cNvGrpSpPr/>
            <p:nvPr/>
          </p:nvGrpSpPr>
          <p:grpSpPr>
            <a:xfrm>
              <a:off x="4134863" y="3097533"/>
              <a:ext cx="2726736" cy="908907"/>
              <a:chOff x="4134863" y="3097533"/>
              <a:chExt cx="2726736" cy="908907"/>
            </a:xfrm>
          </p:grpSpPr>
          <p:sp>
            <p:nvSpPr>
              <p:cNvPr id="143" name="Database"/>
              <p:cNvSpPr/>
              <p:nvPr/>
            </p:nvSpPr>
            <p:spPr>
              <a:xfrm>
                <a:off x="4134863" y="3097533"/>
                <a:ext cx="2726736" cy="908907"/>
              </a:xfrm>
              <a:custGeom>
                <a:avLst/>
                <a:gdLst/>
                <a:ahLst/>
                <a:cxnLst/>
                <a:rect l="0" t="0" r="0" b="0"/>
                <a:pathLst>
                  <a:path w="2726736" h="908907">
                    <a:moveTo>
                      <a:pt x="0" y="0"/>
                    </a:moveTo>
                    <a:lnTo>
                      <a:pt x="0" y="181782"/>
                    </a:lnTo>
                    <a:arcTo wR="1363364" hR="727128" stAng="10800000" swAng="-10800000"/>
                    <a:lnTo>
                      <a:pt x="2726736" y="0"/>
                    </a:lnTo>
                    <a:arcTo wR="1363364" hR="727128" stAng="0" swAng="10800000"/>
                    <a:close/>
                  </a:path>
                </a:pathLst>
              </a:custGeom>
              <a:gradFill>
                <a:gsLst>
                  <a:gs pos="0">
                    <a:srgbClr val="8F9090">
                      <a:alpha val="90000"/>
                    </a:srgbClr>
                  </a:gs>
                  <a:gs pos="50000">
                    <a:srgbClr val="CECFCF">
                      <a:alpha val="90000"/>
                    </a:srgbClr>
                  </a:gs>
                  <a:gs pos="100000">
                    <a:srgbClr val="8F9090">
                      <a:alpha val="90000"/>
                    </a:srgbClr>
                  </a:gs>
                </a:gsLst>
                <a:lin ang="0" scaled="0"/>
              </a:gradFill>
              <a:ln w="7600" cap="flat">
                <a:solidFill>
                  <a:srgbClr val="8F9090"/>
                </a:solidFill>
                <a:bevel/>
              </a:ln>
            </p:spPr>
          </p:sp>
          <p:sp>
            <p:nvSpPr>
              <p:cNvPr id="144" name="Freeform 143"/>
              <p:cNvSpPr/>
              <p:nvPr/>
            </p:nvSpPr>
            <p:spPr>
              <a:xfrm>
                <a:off x="4134863" y="2370406"/>
                <a:ext cx="2726736" cy="1454252"/>
              </a:xfrm>
              <a:custGeom>
                <a:avLst/>
                <a:gdLst/>
                <a:ahLst/>
                <a:cxnLst/>
                <a:rect l="l" t="t" r="r" b="b"/>
                <a:pathLst>
                  <a:path w="2726736" h="1454252">
                    <a:moveTo>
                      <a:pt x="0" y="727127"/>
                    </a:moveTo>
                    <a:arcTo wR="1363364" hR="727128" stAng="10800000" swAng="10800000"/>
                    <a:arcTo wR="1363364" hR="727128" stAng="0" swAng="10800000"/>
                    <a:close/>
                  </a:path>
                </a:pathLst>
              </a:custGeom>
              <a:gradFill>
                <a:gsLst>
                  <a:gs pos="0">
                    <a:srgbClr val="CECFCF">
                      <a:alpha val="90000"/>
                    </a:srgbClr>
                  </a:gs>
                  <a:gs pos="100000">
                    <a:srgbClr val="B4B5B5">
                      <a:alpha val="90000"/>
                    </a:srgbClr>
                  </a:gs>
                </a:gsLst>
                <a:lin ang="3000000" scaled="0"/>
              </a:gradFill>
              <a:ln w="7600" cap="flat">
                <a:solidFill>
                  <a:srgbClr val="A3A4A4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16" dirty="0">
                    <a:solidFill>
                      <a:srgbClr val="454545"/>
                    </a:solidFill>
                    <a:latin typeface="Arial"/>
                  </a:rPr>
                  <a:t>People who don't </a:t>
                </a:r>
              </a:p>
              <a:p>
                <a:pPr algn="ctr"/>
                <a:r>
                  <a:rPr sz="1216" dirty="0">
                    <a:solidFill>
                      <a:srgbClr val="454545"/>
                    </a:solidFill>
                    <a:latin typeface="Arial"/>
                  </a:rPr>
                  <a:t>want to gain weight.</a:t>
                </a:r>
              </a:p>
            </p:txBody>
          </p:sp>
        </p:grpSp>
        <p:grpSp>
          <p:nvGrpSpPr>
            <p:cNvPr id="146" name="Line Text 2"/>
            <p:cNvGrpSpPr/>
            <p:nvPr/>
          </p:nvGrpSpPr>
          <p:grpSpPr>
            <a:xfrm>
              <a:off x="4855183" y="1490050"/>
              <a:ext cx="2006400" cy="456000"/>
              <a:chOff x="4855183" y="1490050"/>
              <a:chExt cx="2006400" cy="456000"/>
            </a:xfrm>
          </p:grpSpPr>
          <p:sp>
            <p:nvSpPr>
              <p:cNvPr id="147" name="Freeform 146"/>
              <p:cNvSpPr/>
              <p:nvPr/>
            </p:nvSpPr>
            <p:spPr>
              <a:xfrm>
                <a:off x="4855183" y="1490050"/>
                <a:ext cx="2006400" cy="456000"/>
              </a:xfrm>
              <a:custGeom>
                <a:avLst/>
                <a:gdLst/>
                <a:ahLst/>
                <a:cxnLst/>
                <a:rect l="0" t="0" r="0" b="0"/>
                <a:pathLst>
                  <a:path w="2006400" h="456000" fill="none">
                    <a:moveTo>
                      <a:pt x="2006400" y="228000"/>
                    </a:moveTo>
                    <a:lnTo>
                      <a:pt x="0" y="228000"/>
                    </a:lnTo>
                    <a:lnTo>
                      <a:pt x="-446612" y="1514855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E7C67"/>
                </a:solidFill>
                <a:bevel/>
              </a:ln>
            </p:spPr>
          </p:sp>
          <p:sp>
            <p:nvSpPr>
              <p:cNvPr id="615" name="Text 615"/>
              <p:cNvSpPr txBox="1"/>
              <p:nvPr/>
            </p:nvSpPr>
            <p:spPr>
              <a:xfrm>
                <a:off x="4855183" y="1459650"/>
                <a:ext cx="2006400" cy="228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b"/>
              <a:lstStyle/>
              <a:p>
                <a:pPr algn="r"/>
                <a:r>
                  <a:rPr sz="1368" b="1" dirty="0">
                    <a:solidFill>
                      <a:srgbClr val="2D85C1"/>
                    </a:solidFill>
                    <a:latin typeface="Arial"/>
                  </a:rPr>
                  <a:t>Our Target Customers</a:t>
                </a:r>
              </a:p>
            </p:txBody>
          </p:sp>
          <p:grpSp>
            <p:nvGrpSpPr>
              <p:cNvPr id="150" name="Group 149"/>
              <p:cNvGrpSpPr/>
              <p:nvPr/>
            </p:nvGrpSpPr>
            <p:grpSpPr>
              <a:xfrm>
                <a:off x="4317371" y="2913705"/>
                <a:ext cx="182400" cy="182400"/>
                <a:chOff x="4317371" y="2913705"/>
                <a:chExt cx="182400" cy="182400"/>
              </a:xfrm>
            </p:grpSpPr>
            <p:sp>
              <p:nvSpPr>
                <p:cNvPr id="151" name="Freeform 150"/>
                <p:cNvSpPr/>
                <p:nvPr/>
              </p:nvSpPr>
              <p:spPr>
                <a:xfrm>
                  <a:off x="4317371" y="2913705"/>
                  <a:ext cx="182400" cy="1824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400" h="182400" stroke="0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solidFill>
                  <a:srgbClr val="99DFF9">
                    <a:alpha val="80000"/>
                  </a:srgbClr>
                </a:solidFill>
                <a:ln w="7600" cap="flat">
                  <a:solidFill>
                    <a:srgbClr val="1BBC9D"/>
                  </a:solidFill>
                  <a:bevel/>
                </a:ln>
              </p:spPr>
            </p:sp>
            <p:sp>
              <p:nvSpPr>
                <p:cNvPr id="152" name="Freeform 151"/>
                <p:cNvSpPr/>
                <p:nvPr/>
              </p:nvSpPr>
              <p:spPr>
                <a:xfrm>
                  <a:off x="4353850" y="2950185"/>
                  <a:ext cx="109440" cy="1094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440" h="109440" stroke="0">
                      <a:moveTo>
                        <a:pt x="0" y="54720"/>
                      </a:moveTo>
                      <a:cubicBezTo>
                        <a:pt x="0" y="24499"/>
                        <a:pt x="24499" y="0"/>
                        <a:pt x="54720" y="0"/>
                      </a:cubicBezTo>
                      <a:cubicBezTo>
                        <a:pt x="84941" y="0"/>
                        <a:pt x="109440" y="24499"/>
                        <a:pt x="109440" y="54720"/>
                      </a:cubicBezTo>
                      <a:cubicBezTo>
                        <a:pt x="109440" y="84941"/>
                        <a:pt x="84941" y="109440"/>
                        <a:pt x="54720" y="109440"/>
                      </a:cubicBezTo>
                      <a:cubicBezTo>
                        <a:pt x="24499" y="109440"/>
                        <a:pt x="0" y="84941"/>
                        <a:pt x="0" y="5472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AEEE">
                        <a:alpha val="80000"/>
                      </a:srgbClr>
                    </a:gs>
                    <a:gs pos="69020">
                      <a:srgbClr val="00AEEE">
                        <a:alpha val="80000"/>
                      </a:srgbClr>
                    </a:gs>
                    <a:gs pos="0">
                      <a:srgbClr val="B2E7FA">
                        <a:alpha val="8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1BBC9D"/>
                  </a:solidFill>
                  <a:bevel/>
                </a:ln>
              </p:spPr>
            </p:sp>
          </p:grpSp>
        </p:grpSp>
        <p:grpSp>
          <p:nvGrpSpPr>
            <p:cNvPr id="572" name="Shake Hands"/>
            <p:cNvGrpSpPr/>
            <p:nvPr/>
          </p:nvGrpSpPr>
          <p:grpSpPr>
            <a:xfrm>
              <a:off x="7323200" y="4401800"/>
              <a:ext cx="1140000" cy="1884800"/>
              <a:chOff x="7323200" y="4401800"/>
              <a:chExt cx="1140000" cy="1884800"/>
            </a:xfrm>
          </p:grpSpPr>
          <p:sp>
            <p:nvSpPr>
              <p:cNvPr id="573" name="Freeform 572"/>
              <p:cNvSpPr/>
              <p:nvPr/>
            </p:nvSpPr>
            <p:spPr>
              <a:xfrm>
                <a:off x="7461142" y="5529562"/>
                <a:ext cx="169874" cy="606028"/>
              </a:xfrm>
              <a:custGeom>
                <a:avLst/>
                <a:gdLst/>
                <a:ahLst/>
                <a:cxnLst/>
                <a:rect l="0" t="0" r="0" b="0"/>
                <a:pathLst>
                  <a:path w="169874" h="606028">
                    <a:moveTo>
                      <a:pt x="59869" y="17048"/>
                    </a:moveTo>
                    <a:lnTo>
                      <a:pt x="40219" y="155754"/>
                    </a:lnTo>
                    <a:cubicBezTo>
                      <a:pt x="40219" y="155754"/>
                      <a:pt x="47993" y="186062"/>
                      <a:pt x="0" y="260485"/>
                    </a:cubicBezTo>
                    <a:cubicBezTo>
                      <a:pt x="0" y="260485"/>
                      <a:pt x="4897" y="337600"/>
                      <a:pt x="20568" y="395280"/>
                    </a:cubicBezTo>
                    <a:cubicBezTo>
                      <a:pt x="36239" y="452962"/>
                      <a:pt x="24486" y="516512"/>
                      <a:pt x="24486" y="516512"/>
                    </a:cubicBezTo>
                    <a:cubicBezTo>
                      <a:pt x="24486" y="516512"/>
                      <a:pt x="85213" y="585923"/>
                      <a:pt x="130267" y="600589"/>
                    </a:cubicBezTo>
                    <a:cubicBezTo>
                      <a:pt x="175321" y="615251"/>
                      <a:pt x="163568" y="594722"/>
                      <a:pt x="163568" y="594722"/>
                    </a:cubicBezTo>
                    <a:cubicBezTo>
                      <a:pt x="163568" y="594722"/>
                      <a:pt x="121452" y="564416"/>
                      <a:pt x="104801" y="522378"/>
                    </a:cubicBezTo>
                    <a:cubicBezTo>
                      <a:pt x="104801" y="522378"/>
                      <a:pt x="104801" y="501846"/>
                      <a:pt x="96966" y="485226"/>
                    </a:cubicBezTo>
                    <a:cubicBezTo>
                      <a:pt x="96966" y="485226"/>
                      <a:pt x="91089" y="399192"/>
                      <a:pt x="96966" y="366930"/>
                    </a:cubicBezTo>
                    <a:cubicBezTo>
                      <a:pt x="102842" y="334667"/>
                      <a:pt x="107740" y="230056"/>
                      <a:pt x="107740" y="208547"/>
                    </a:cubicBezTo>
                    <a:cubicBezTo>
                      <a:pt x="107740" y="208547"/>
                      <a:pt x="130267" y="173351"/>
                      <a:pt x="130267" y="128379"/>
                    </a:cubicBezTo>
                    <a:cubicBezTo>
                      <a:pt x="130267" y="128379"/>
                      <a:pt x="146268" y="41831"/>
                      <a:pt x="169874" y="0"/>
                    </a:cubicBezTo>
                    <a:cubicBezTo>
                      <a:pt x="169874" y="0"/>
                      <a:pt x="107740" y="10864"/>
                      <a:pt x="90109" y="10864"/>
                    </a:cubicBezTo>
                    <a:cubicBezTo>
                      <a:pt x="72479" y="10864"/>
                      <a:pt x="59869" y="16926"/>
                      <a:pt x="59869" y="17048"/>
                    </a:cubicBezTo>
                    <a:close/>
                  </a:path>
                </a:pathLst>
              </a:custGeom>
              <a:solidFill>
                <a:srgbClr val="FED1B6"/>
              </a:solidFill>
              <a:ln w="7600" cap="flat">
                <a:noFill/>
                <a:bevel/>
              </a:ln>
            </p:spPr>
          </p:sp>
          <p:sp>
            <p:nvSpPr>
              <p:cNvPr id="574" name="Freeform 573"/>
              <p:cNvSpPr/>
              <p:nvPr/>
            </p:nvSpPr>
            <p:spPr>
              <a:xfrm>
                <a:off x="7350586" y="5473279"/>
                <a:ext cx="172813" cy="709413"/>
              </a:xfrm>
              <a:custGeom>
                <a:avLst/>
                <a:gdLst/>
                <a:ahLst/>
                <a:cxnLst/>
                <a:rect l="0" t="0" r="0" b="0"/>
                <a:pathLst>
                  <a:path w="172813" h="709413">
                    <a:moveTo>
                      <a:pt x="28869" y="70274"/>
                    </a:moveTo>
                    <a:cubicBezTo>
                      <a:pt x="28869" y="70274"/>
                      <a:pt x="50809" y="172923"/>
                      <a:pt x="35138" y="221805"/>
                    </a:cubicBezTo>
                    <a:cubicBezTo>
                      <a:pt x="19467" y="270689"/>
                      <a:pt x="-3061" y="309796"/>
                      <a:pt x="0" y="380186"/>
                    </a:cubicBezTo>
                    <a:cubicBezTo>
                      <a:pt x="2816" y="450577"/>
                      <a:pt x="27302" y="552255"/>
                      <a:pt x="23384" y="569853"/>
                    </a:cubicBezTo>
                    <a:cubicBezTo>
                      <a:pt x="19467" y="587451"/>
                      <a:pt x="13590" y="604069"/>
                      <a:pt x="13590" y="604069"/>
                    </a:cubicBezTo>
                    <a:cubicBezTo>
                      <a:pt x="13590" y="604069"/>
                      <a:pt x="18487" y="653929"/>
                      <a:pt x="49829" y="681306"/>
                    </a:cubicBezTo>
                    <a:cubicBezTo>
                      <a:pt x="81173" y="709413"/>
                      <a:pt x="114473" y="716500"/>
                      <a:pt x="132226" y="702814"/>
                    </a:cubicBezTo>
                    <a:cubicBezTo>
                      <a:pt x="132226" y="702814"/>
                      <a:pt x="143857" y="698904"/>
                      <a:pt x="125248" y="675440"/>
                    </a:cubicBezTo>
                    <a:cubicBezTo>
                      <a:pt x="106638" y="651977"/>
                      <a:pt x="84111" y="607982"/>
                      <a:pt x="84111" y="519992"/>
                    </a:cubicBezTo>
                    <a:cubicBezTo>
                      <a:pt x="84111" y="432003"/>
                      <a:pt x="109577" y="319570"/>
                      <a:pt x="110556" y="316638"/>
                    </a:cubicBezTo>
                    <a:cubicBezTo>
                      <a:pt x="111535" y="313704"/>
                      <a:pt x="150775" y="262867"/>
                      <a:pt x="150775" y="212029"/>
                    </a:cubicBezTo>
                    <a:lnTo>
                      <a:pt x="172813" y="70821"/>
                    </a:lnTo>
                    <a:cubicBezTo>
                      <a:pt x="172813" y="70821"/>
                      <a:pt x="82153" y="70018"/>
                      <a:pt x="70400" y="63235"/>
                    </a:cubicBezTo>
                    <a:cubicBezTo>
                      <a:pt x="70400" y="63235"/>
                      <a:pt x="60604" y="50716"/>
                      <a:pt x="57665" y="0"/>
                    </a:cubicBezTo>
                    <a:cubicBezTo>
                      <a:pt x="57665" y="0"/>
                      <a:pt x="50809" y="60493"/>
                      <a:pt x="42974" y="68314"/>
                    </a:cubicBezTo>
                    <a:cubicBezTo>
                      <a:pt x="35138" y="76135"/>
                      <a:pt x="36705" y="74185"/>
                      <a:pt x="28869" y="70274"/>
                    </a:cubicBezTo>
                    <a:close/>
                  </a:path>
                </a:pathLst>
              </a:custGeom>
              <a:solidFill>
                <a:srgbClr val="FED1B6"/>
              </a:solidFill>
              <a:ln w="7600" cap="flat">
                <a:noFill/>
                <a:bevel/>
              </a:ln>
            </p:spPr>
          </p:sp>
          <p:sp>
            <p:nvSpPr>
              <p:cNvPr id="575" name="Freeform 574"/>
              <p:cNvSpPr/>
              <p:nvPr/>
            </p:nvSpPr>
            <p:spPr>
              <a:xfrm>
                <a:off x="7829759" y="5116529"/>
                <a:ext cx="66113" cy="112187"/>
              </a:xfrm>
              <a:custGeom>
                <a:avLst/>
                <a:gdLst/>
                <a:ahLst/>
                <a:cxnLst/>
                <a:rect l="0" t="0" r="0" b="0"/>
                <a:pathLst>
                  <a:path w="66113" h="112187">
                    <a:moveTo>
                      <a:pt x="6611" y="5161"/>
                    </a:moveTo>
                    <a:cubicBezTo>
                      <a:pt x="8864" y="5161"/>
                      <a:pt x="61363" y="-30527"/>
                      <a:pt x="66113" y="84445"/>
                    </a:cubicBezTo>
                    <a:cubicBezTo>
                      <a:pt x="66113" y="84445"/>
                      <a:pt x="51960" y="118859"/>
                      <a:pt x="28453" y="111038"/>
                    </a:cubicBezTo>
                    <a:cubicBezTo>
                      <a:pt x="28453" y="111038"/>
                      <a:pt x="-16868" y="21296"/>
                      <a:pt x="6611" y="5161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576" name="Freeform 575"/>
              <p:cNvSpPr/>
              <p:nvPr/>
            </p:nvSpPr>
            <p:spPr>
              <a:xfrm>
                <a:off x="7754796" y="5118583"/>
                <a:ext cx="138837" cy="71858"/>
              </a:xfrm>
              <a:custGeom>
                <a:avLst/>
                <a:gdLst/>
                <a:ahLst/>
                <a:cxnLst/>
                <a:rect l="0" t="0" r="0" b="0"/>
                <a:pathLst>
                  <a:path w="138837" h="71858">
                    <a:moveTo>
                      <a:pt x="138678" y="56986"/>
                    </a:moveTo>
                    <a:lnTo>
                      <a:pt x="115171" y="71858"/>
                    </a:lnTo>
                    <a:lnTo>
                      <a:pt x="85396" y="49164"/>
                    </a:lnTo>
                    <a:cubicBezTo>
                      <a:pt x="85396" y="49164"/>
                      <a:pt x="67374" y="37432"/>
                      <a:pt x="67374" y="28047"/>
                    </a:cubicBezTo>
                    <a:cubicBezTo>
                      <a:pt x="67374" y="18661"/>
                      <a:pt x="64240" y="4583"/>
                      <a:pt x="0" y="28047"/>
                    </a:cubicBezTo>
                    <a:cubicBezTo>
                      <a:pt x="0" y="28047"/>
                      <a:pt x="0" y="19443"/>
                      <a:pt x="49352" y="8494"/>
                    </a:cubicBezTo>
                    <a:cubicBezTo>
                      <a:pt x="49352" y="8494"/>
                      <a:pt x="81478" y="7711"/>
                      <a:pt x="87747" y="12404"/>
                    </a:cubicBezTo>
                    <a:lnTo>
                      <a:pt x="108119" y="-110"/>
                    </a:lnTo>
                    <a:cubicBezTo>
                      <a:pt x="108119" y="-110"/>
                      <a:pt x="141812" y="24136"/>
                      <a:pt x="138678" y="56986"/>
                    </a:cubicBezTo>
                    <a:close/>
                  </a:path>
                </a:pathLst>
              </a:custGeom>
              <a:solidFill>
                <a:srgbClr val="FEC6A5"/>
              </a:solidFill>
              <a:ln w="7600" cap="flat">
                <a:noFill/>
                <a:bevel/>
              </a:ln>
            </p:spPr>
          </p:sp>
          <p:sp>
            <p:nvSpPr>
              <p:cNvPr id="577" name="Freeform 576"/>
              <p:cNvSpPr/>
              <p:nvPr/>
            </p:nvSpPr>
            <p:spPr>
              <a:xfrm>
                <a:off x="7645156" y="5336169"/>
                <a:ext cx="61889" cy="106137"/>
              </a:xfrm>
              <a:custGeom>
                <a:avLst/>
                <a:gdLst/>
                <a:ahLst/>
                <a:cxnLst/>
                <a:rect l="0" t="0" r="0" b="0"/>
                <a:pathLst>
                  <a:path w="61889" h="106137">
                    <a:moveTo>
                      <a:pt x="-74" y="3666"/>
                    </a:moveTo>
                    <a:cubicBezTo>
                      <a:pt x="-74" y="3666"/>
                      <a:pt x="-466" y="24368"/>
                      <a:pt x="4628" y="29452"/>
                    </a:cubicBezTo>
                    <a:cubicBezTo>
                      <a:pt x="9721" y="34536"/>
                      <a:pt x="8546" y="55649"/>
                      <a:pt x="711" y="63471"/>
                    </a:cubicBezTo>
                    <a:cubicBezTo>
                      <a:pt x="711" y="63471"/>
                      <a:pt x="3061" y="91240"/>
                      <a:pt x="6979" y="106137"/>
                    </a:cubicBezTo>
                    <a:cubicBezTo>
                      <a:pt x="6979" y="106137"/>
                      <a:pt x="40672" y="99843"/>
                      <a:pt x="50075" y="83418"/>
                    </a:cubicBezTo>
                    <a:cubicBezTo>
                      <a:pt x="59477" y="66994"/>
                      <a:pt x="61889" y="31798"/>
                      <a:pt x="61889" y="31798"/>
                    </a:cubicBezTo>
                    <a:cubicBezTo>
                      <a:pt x="61889" y="31798"/>
                      <a:pt x="40672" y="3223"/>
                      <a:pt x="40672" y="119"/>
                    </a:cubicBezTo>
                    <a:cubicBezTo>
                      <a:pt x="40672" y="119"/>
                      <a:pt x="12463" y="-1002"/>
                      <a:pt x="-74" y="3666"/>
                    </a:cubicBezTo>
                    <a:close/>
                  </a:path>
                </a:pathLst>
              </a:custGeom>
              <a:solidFill>
                <a:srgbClr val="FED1B6"/>
              </a:solidFill>
              <a:ln w="7600" cap="flat">
                <a:noFill/>
                <a:bevel/>
              </a:ln>
            </p:spPr>
          </p:sp>
          <p:sp>
            <p:nvSpPr>
              <p:cNvPr id="578" name="Freeform 577"/>
              <p:cNvSpPr/>
              <p:nvPr/>
            </p:nvSpPr>
            <p:spPr>
              <a:xfrm>
                <a:off x="7358300" y="5461556"/>
                <a:ext cx="283920" cy="87073"/>
              </a:xfrm>
              <a:custGeom>
                <a:avLst/>
                <a:gdLst/>
                <a:ahLst/>
                <a:cxnLst/>
                <a:rect l="0" t="0" r="0" b="0"/>
                <a:pathLst>
                  <a:path w="283920" h="87073">
                    <a:moveTo>
                      <a:pt x="2938" y="-122"/>
                    </a:moveTo>
                    <a:cubicBezTo>
                      <a:pt x="2938" y="-122"/>
                      <a:pt x="0" y="80046"/>
                      <a:pt x="0" y="82979"/>
                    </a:cubicBezTo>
                    <a:cubicBezTo>
                      <a:pt x="0" y="85912"/>
                      <a:pt x="25466" y="90800"/>
                      <a:pt x="35260" y="82979"/>
                    </a:cubicBezTo>
                    <a:cubicBezTo>
                      <a:pt x="45055" y="75158"/>
                      <a:pt x="49952" y="11610"/>
                      <a:pt x="49952" y="11610"/>
                    </a:cubicBezTo>
                    <a:cubicBezTo>
                      <a:pt x="49952" y="11610"/>
                      <a:pt x="54850" y="77113"/>
                      <a:pt x="62685" y="80046"/>
                    </a:cubicBezTo>
                    <a:cubicBezTo>
                      <a:pt x="70521" y="82979"/>
                      <a:pt x="171405" y="89823"/>
                      <a:pt x="195892" y="82979"/>
                    </a:cubicBezTo>
                    <a:cubicBezTo>
                      <a:pt x="220378" y="76135"/>
                      <a:pt x="267392" y="72225"/>
                      <a:pt x="278166" y="72225"/>
                    </a:cubicBezTo>
                    <a:cubicBezTo>
                      <a:pt x="288940" y="72225"/>
                      <a:pt x="281300" y="34292"/>
                      <a:pt x="279733" y="7308"/>
                    </a:cubicBezTo>
                    <a:lnTo>
                      <a:pt x="2938" y="-122"/>
                    </a:lnTo>
                    <a:close/>
                  </a:path>
                </a:pathLst>
              </a:custGeom>
              <a:solidFill>
                <a:srgbClr val="727B77"/>
              </a:solidFill>
              <a:ln w="7600" cap="flat">
                <a:noFill/>
                <a:bevel/>
              </a:ln>
            </p:spPr>
          </p:sp>
          <p:sp>
            <p:nvSpPr>
              <p:cNvPr id="579" name="Freeform 578"/>
              <p:cNvSpPr/>
              <p:nvPr/>
            </p:nvSpPr>
            <p:spPr>
              <a:xfrm>
                <a:off x="7836330" y="4694579"/>
                <a:ext cx="626055" cy="764780"/>
              </a:xfrm>
              <a:custGeom>
                <a:avLst/>
                <a:gdLst/>
                <a:ahLst/>
                <a:cxnLst/>
                <a:rect l="0" t="0" r="0" b="0"/>
                <a:pathLst>
                  <a:path w="626055" h="764780">
                    <a:moveTo>
                      <a:pt x="311834" y="40695"/>
                    </a:moveTo>
                    <a:cubicBezTo>
                      <a:pt x="311834" y="40695"/>
                      <a:pt x="244411" y="69585"/>
                      <a:pt x="235008" y="85227"/>
                    </a:cubicBezTo>
                    <a:cubicBezTo>
                      <a:pt x="225605" y="100870"/>
                      <a:pt x="219337" y="112602"/>
                      <a:pt x="223255" y="129027"/>
                    </a:cubicBezTo>
                    <a:cubicBezTo>
                      <a:pt x="227173" y="145452"/>
                      <a:pt x="215419" y="131374"/>
                      <a:pt x="215419" y="179096"/>
                    </a:cubicBezTo>
                    <a:cubicBezTo>
                      <a:pt x="215419" y="179096"/>
                      <a:pt x="184859" y="216625"/>
                      <a:pt x="189525" y="243255"/>
                    </a:cubicBezTo>
                    <a:cubicBezTo>
                      <a:pt x="189525" y="243255"/>
                      <a:pt x="180159" y="257296"/>
                      <a:pt x="180159" y="272939"/>
                    </a:cubicBezTo>
                    <a:cubicBezTo>
                      <a:pt x="180159" y="288582"/>
                      <a:pt x="158218" y="279196"/>
                      <a:pt x="149600" y="292492"/>
                    </a:cubicBezTo>
                    <a:cubicBezTo>
                      <a:pt x="140981" y="305788"/>
                      <a:pt x="153518" y="305788"/>
                      <a:pt x="141764" y="315173"/>
                    </a:cubicBezTo>
                    <a:cubicBezTo>
                      <a:pt x="130010" y="324558"/>
                      <a:pt x="115123" y="319866"/>
                      <a:pt x="103369" y="345676"/>
                    </a:cubicBezTo>
                    <a:cubicBezTo>
                      <a:pt x="91616" y="371486"/>
                      <a:pt x="82213" y="366014"/>
                      <a:pt x="68892" y="377745"/>
                    </a:cubicBezTo>
                    <a:cubicBezTo>
                      <a:pt x="55572" y="389477"/>
                      <a:pt x="11692" y="415288"/>
                      <a:pt x="0" y="427116"/>
                    </a:cubicBezTo>
                    <a:cubicBezTo>
                      <a:pt x="0" y="427116"/>
                      <a:pt x="16392" y="425060"/>
                      <a:pt x="28930" y="450870"/>
                    </a:cubicBezTo>
                    <a:cubicBezTo>
                      <a:pt x="39129" y="471867"/>
                      <a:pt x="41711" y="483843"/>
                      <a:pt x="43817" y="501709"/>
                    </a:cubicBezTo>
                    <a:cubicBezTo>
                      <a:pt x="45384" y="515005"/>
                      <a:pt x="43818" y="541992"/>
                      <a:pt x="32065" y="536517"/>
                    </a:cubicBezTo>
                    <a:cubicBezTo>
                      <a:pt x="20312" y="531041"/>
                      <a:pt x="20312" y="529478"/>
                      <a:pt x="20312" y="529478"/>
                    </a:cubicBezTo>
                    <a:cubicBezTo>
                      <a:pt x="20312" y="529478"/>
                      <a:pt x="28931" y="549811"/>
                      <a:pt x="51654" y="536517"/>
                    </a:cubicBezTo>
                    <a:cubicBezTo>
                      <a:pt x="74378" y="523222"/>
                      <a:pt x="205232" y="423891"/>
                      <a:pt x="209150" y="419980"/>
                    </a:cubicBezTo>
                    <a:cubicBezTo>
                      <a:pt x="213068" y="416067"/>
                      <a:pt x="222471" y="412355"/>
                      <a:pt x="222471" y="427116"/>
                    </a:cubicBezTo>
                    <a:cubicBezTo>
                      <a:pt x="222471" y="427116"/>
                      <a:pt x="224822" y="466125"/>
                      <a:pt x="224822" y="480987"/>
                    </a:cubicBezTo>
                    <a:cubicBezTo>
                      <a:pt x="224822" y="495845"/>
                      <a:pt x="214635" y="511489"/>
                      <a:pt x="214635" y="524785"/>
                    </a:cubicBezTo>
                    <a:cubicBezTo>
                      <a:pt x="214635" y="538080"/>
                      <a:pt x="229523" y="538080"/>
                      <a:pt x="227173" y="550596"/>
                    </a:cubicBezTo>
                    <a:cubicBezTo>
                      <a:pt x="224822" y="563111"/>
                      <a:pt x="214635" y="565457"/>
                      <a:pt x="214635" y="592047"/>
                    </a:cubicBezTo>
                    <a:cubicBezTo>
                      <a:pt x="214635" y="618641"/>
                      <a:pt x="209934" y="729704"/>
                      <a:pt x="212285" y="735177"/>
                    </a:cubicBezTo>
                    <a:cubicBezTo>
                      <a:pt x="214635" y="740653"/>
                      <a:pt x="233441" y="737523"/>
                      <a:pt x="235792" y="735177"/>
                    </a:cubicBezTo>
                    <a:cubicBezTo>
                      <a:pt x="238142" y="732830"/>
                      <a:pt x="238926" y="744563"/>
                      <a:pt x="238926" y="744563"/>
                    </a:cubicBezTo>
                    <a:cubicBezTo>
                      <a:pt x="238926" y="744563"/>
                      <a:pt x="339222" y="756294"/>
                      <a:pt x="372913" y="753168"/>
                    </a:cubicBezTo>
                    <a:cubicBezTo>
                      <a:pt x="406608" y="750039"/>
                      <a:pt x="539031" y="757861"/>
                      <a:pt x="547649" y="761771"/>
                    </a:cubicBezTo>
                    <a:cubicBezTo>
                      <a:pt x="556271" y="764780"/>
                      <a:pt x="586829" y="766468"/>
                      <a:pt x="586829" y="761771"/>
                    </a:cubicBezTo>
                    <a:cubicBezTo>
                      <a:pt x="586829" y="757078"/>
                      <a:pt x="568021" y="595177"/>
                      <a:pt x="561753" y="574842"/>
                    </a:cubicBezTo>
                    <a:cubicBezTo>
                      <a:pt x="555486" y="554505"/>
                      <a:pt x="597014" y="466125"/>
                      <a:pt x="601815" y="356628"/>
                    </a:cubicBezTo>
                    <a:cubicBezTo>
                      <a:pt x="601815" y="356628"/>
                      <a:pt x="606416" y="324558"/>
                      <a:pt x="614253" y="298748"/>
                    </a:cubicBezTo>
                    <a:cubicBezTo>
                      <a:pt x="622090" y="272939"/>
                      <a:pt x="636191" y="149362"/>
                      <a:pt x="614253" y="92266"/>
                    </a:cubicBezTo>
                    <a:cubicBezTo>
                      <a:pt x="614253" y="92266"/>
                      <a:pt x="601251" y="47685"/>
                      <a:pt x="480423" y="0"/>
                    </a:cubicBezTo>
                    <a:lnTo>
                      <a:pt x="311834" y="40695"/>
                    </a:lnTo>
                    <a:close/>
                  </a:path>
                </a:pathLst>
              </a:custGeom>
              <a:solidFill>
                <a:srgbClr val="1F2B34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580" name="Freeform 579"/>
              <p:cNvSpPr/>
              <p:nvPr/>
            </p:nvSpPr>
            <p:spPr>
              <a:xfrm>
                <a:off x="8096565" y="4654812"/>
                <a:ext cx="220193" cy="502092"/>
              </a:xfrm>
              <a:custGeom>
                <a:avLst/>
                <a:gdLst/>
                <a:ahLst/>
                <a:cxnLst/>
                <a:rect l="0" t="0" r="0" b="0"/>
                <a:pathLst>
                  <a:path w="220193" h="502092">
                    <a:moveTo>
                      <a:pt x="196686" y="0"/>
                    </a:moveTo>
                    <a:cubicBezTo>
                      <a:pt x="196686" y="0"/>
                      <a:pt x="216900" y="28804"/>
                      <a:pt x="220193" y="39754"/>
                    </a:cubicBezTo>
                    <a:cubicBezTo>
                      <a:pt x="223168" y="50704"/>
                      <a:pt x="191043" y="108582"/>
                      <a:pt x="174587" y="128135"/>
                    </a:cubicBezTo>
                    <a:lnTo>
                      <a:pt x="194960" y="138303"/>
                    </a:lnTo>
                    <a:cubicBezTo>
                      <a:pt x="194960" y="138303"/>
                      <a:pt x="198094" y="138303"/>
                      <a:pt x="183206" y="154728"/>
                    </a:cubicBezTo>
                    <a:cubicBezTo>
                      <a:pt x="168319" y="171153"/>
                      <a:pt x="67239" y="336182"/>
                      <a:pt x="39031" y="397971"/>
                    </a:cubicBezTo>
                    <a:cubicBezTo>
                      <a:pt x="10823" y="459759"/>
                      <a:pt x="0" y="502092"/>
                      <a:pt x="0" y="502092"/>
                    </a:cubicBezTo>
                    <a:cubicBezTo>
                      <a:pt x="0" y="502092"/>
                      <a:pt x="34330" y="280651"/>
                      <a:pt x="39031" y="272830"/>
                    </a:cubicBezTo>
                    <a:cubicBezTo>
                      <a:pt x="43733" y="265008"/>
                      <a:pt x="178040" y="11598"/>
                      <a:pt x="196686" y="0"/>
                    </a:cubicBezTo>
                    <a:close/>
                  </a:path>
                </a:pathLst>
              </a:custGeom>
              <a:solidFill>
                <a:srgbClr val="29353E"/>
              </a:solidFill>
              <a:ln w="7600" cap="flat">
                <a:noFill/>
                <a:bevel/>
              </a:ln>
            </p:spPr>
          </p:sp>
          <p:sp>
            <p:nvSpPr>
              <p:cNvPr id="581" name="Freeform 580"/>
              <p:cNvSpPr/>
              <p:nvPr/>
            </p:nvSpPr>
            <p:spPr>
              <a:xfrm>
                <a:off x="8096560" y="4735289"/>
                <a:ext cx="51605" cy="421617"/>
              </a:xfrm>
              <a:custGeom>
                <a:avLst/>
                <a:gdLst/>
                <a:ahLst/>
                <a:cxnLst/>
                <a:rect l="0" t="0" r="0" b="0"/>
                <a:pathLst>
                  <a:path w="51605" h="421617">
                    <a:moveTo>
                      <a:pt x="51605" y="0"/>
                    </a:moveTo>
                    <a:cubicBezTo>
                      <a:pt x="51605" y="0"/>
                      <a:pt x="32934" y="66432"/>
                      <a:pt x="39117" y="194860"/>
                    </a:cubicBezTo>
                    <a:cubicBezTo>
                      <a:pt x="39117" y="194860"/>
                      <a:pt x="7983" y="374004"/>
                      <a:pt x="0" y="421617"/>
                    </a:cubicBezTo>
                    <a:cubicBezTo>
                      <a:pt x="0" y="421617"/>
                      <a:pt x="0" y="200958"/>
                      <a:pt x="0" y="175148"/>
                    </a:cubicBezTo>
                    <a:cubicBezTo>
                      <a:pt x="0" y="149338"/>
                      <a:pt x="2987" y="62522"/>
                      <a:pt x="2987" y="62522"/>
                    </a:cubicBezTo>
                    <a:lnTo>
                      <a:pt x="23360" y="57829"/>
                    </a:lnTo>
                    <a:cubicBezTo>
                      <a:pt x="23360" y="57829"/>
                      <a:pt x="32763" y="14812"/>
                      <a:pt x="51605" y="0"/>
                    </a:cubicBezTo>
                    <a:close/>
                  </a:path>
                </a:pathLst>
              </a:custGeom>
              <a:solidFill>
                <a:srgbClr val="38434B"/>
              </a:solidFill>
              <a:ln w="7600" cap="flat">
                <a:noFill/>
                <a:bevel/>
              </a:ln>
            </p:spPr>
          </p:sp>
          <p:sp>
            <p:nvSpPr>
              <p:cNvPr id="582" name="Freeform 581"/>
              <p:cNvSpPr/>
              <p:nvPr/>
            </p:nvSpPr>
            <p:spPr>
              <a:xfrm>
                <a:off x="8081132" y="4401536"/>
                <a:ext cx="236374" cy="217973"/>
              </a:xfrm>
              <a:custGeom>
                <a:avLst/>
                <a:gdLst/>
                <a:ahLst/>
                <a:cxnLst/>
                <a:rect l="0" t="0" r="0" b="0"/>
                <a:pathLst>
                  <a:path w="236374" h="217973">
                    <a:moveTo>
                      <a:pt x="22527" y="68549"/>
                    </a:moveTo>
                    <a:cubicBezTo>
                      <a:pt x="22527" y="68549"/>
                      <a:pt x="9795" y="55838"/>
                      <a:pt x="1959" y="58771"/>
                    </a:cubicBezTo>
                    <a:cubicBezTo>
                      <a:pt x="-5877" y="61705"/>
                      <a:pt x="5877" y="34330"/>
                      <a:pt x="49952" y="18687"/>
                    </a:cubicBezTo>
                    <a:cubicBezTo>
                      <a:pt x="94028" y="3045"/>
                      <a:pt x="89131" y="3045"/>
                      <a:pt x="109699" y="0"/>
                    </a:cubicBezTo>
                    <a:cubicBezTo>
                      <a:pt x="130267" y="-2821"/>
                      <a:pt x="144953" y="0"/>
                      <a:pt x="165613" y="6870"/>
                    </a:cubicBezTo>
                    <a:cubicBezTo>
                      <a:pt x="189976" y="14862"/>
                      <a:pt x="194594" y="21663"/>
                      <a:pt x="206009" y="30525"/>
                    </a:cubicBezTo>
                    <a:cubicBezTo>
                      <a:pt x="221037" y="42192"/>
                      <a:pt x="237748" y="82327"/>
                      <a:pt x="236048" y="113521"/>
                    </a:cubicBezTo>
                    <a:cubicBezTo>
                      <a:pt x="234395" y="143860"/>
                      <a:pt x="238987" y="136007"/>
                      <a:pt x="229192" y="163382"/>
                    </a:cubicBezTo>
                    <a:cubicBezTo>
                      <a:pt x="219398" y="190756"/>
                      <a:pt x="221356" y="206399"/>
                      <a:pt x="200788" y="216176"/>
                    </a:cubicBezTo>
                    <a:cubicBezTo>
                      <a:pt x="180220" y="225953"/>
                      <a:pt x="163569" y="185867"/>
                      <a:pt x="163569" y="185867"/>
                    </a:cubicBezTo>
                    <a:cubicBezTo>
                      <a:pt x="163569" y="185867"/>
                      <a:pt x="108720" y="171202"/>
                      <a:pt x="106761" y="172181"/>
                    </a:cubicBezTo>
                    <a:cubicBezTo>
                      <a:pt x="104802" y="173158"/>
                      <a:pt x="76888" y="92502"/>
                      <a:pt x="76888" y="92502"/>
                    </a:cubicBezTo>
                    <a:lnTo>
                      <a:pt x="22527" y="68549"/>
                    </a:lnTo>
                    <a:close/>
                  </a:path>
                </a:pathLst>
              </a:custGeom>
              <a:solidFill>
                <a:srgbClr val="624A41"/>
              </a:solidFill>
              <a:ln w="7600" cap="flat">
                <a:noFill/>
                <a:bevel/>
              </a:ln>
            </p:spPr>
          </p:sp>
          <p:sp>
            <p:nvSpPr>
              <p:cNvPr id="583" name="Freeform 582"/>
              <p:cNvSpPr/>
              <p:nvPr/>
            </p:nvSpPr>
            <p:spPr>
              <a:xfrm>
                <a:off x="8067919" y="4445546"/>
                <a:ext cx="213677" cy="273443"/>
              </a:xfrm>
              <a:custGeom>
                <a:avLst/>
                <a:gdLst/>
                <a:ahLst/>
                <a:cxnLst/>
                <a:rect l="0" t="0" r="0" b="0"/>
                <a:pathLst>
                  <a:path w="213677" h="273443">
                    <a:moveTo>
                      <a:pt x="45545" y="14759"/>
                    </a:moveTo>
                    <a:cubicBezTo>
                      <a:pt x="45545" y="14759"/>
                      <a:pt x="32812" y="36268"/>
                      <a:pt x="29873" y="42133"/>
                    </a:cubicBezTo>
                    <a:cubicBezTo>
                      <a:pt x="26935" y="47999"/>
                      <a:pt x="27915" y="54843"/>
                      <a:pt x="23997" y="63642"/>
                    </a:cubicBezTo>
                    <a:cubicBezTo>
                      <a:pt x="20078" y="72440"/>
                      <a:pt x="20079" y="73418"/>
                      <a:pt x="23997" y="86129"/>
                    </a:cubicBezTo>
                    <a:cubicBezTo>
                      <a:pt x="27914" y="98838"/>
                      <a:pt x="12243" y="121323"/>
                      <a:pt x="4407" y="129145"/>
                    </a:cubicBezTo>
                    <a:cubicBezTo>
                      <a:pt x="-3429" y="136722"/>
                      <a:pt x="-2449" y="149676"/>
                      <a:pt x="12243" y="149676"/>
                    </a:cubicBezTo>
                    <a:cubicBezTo>
                      <a:pt x="26935" y="149676"/>
                      <a:pt x="29873" y="160431"/>
                      <a:pt x="29873" y="160431"/>
                    </a:cubicBezTo>
                    <a:cubicBezTo>
                      <a:pt x="29873" y="160431"/>
                      <a:pt x="30852" y="167762"/>
                      <a:pt x="43096" y="167762"/>
                    </a:cubicBezTo>
                    <a:cubicBezTo>
                      <a:pt x="55339" y="167762"/>
                      <a:pt x="36730" y="179005"/>
                      <a:pt x="36730" y="179005"/>
                    </a:cubicBezTo>
                    <a:cubicBezTo>
                      <a:pt x="36730" y="179005"/>
                      <a:pt x="36729" y="188782"/>
                      <a:pt x="43096" y="188782"/>
                    </a:cubicBezTo>
                    <a:cubicBezTo>
                      <a:pt x="49463" y="188782"/>
                      <a:pt x="34771" y="204425"/>
                      <a:pt x="36730" y="212247"/>
                    </a:cubicBezTo>
                    <a:cubicBezTo>
                      <a:pt x="38689" y="220068"/>
                      <a:pt x="42606" y="234732"/>
                      <a:pt x="69051" y="228866"/>
                    </a:cubicBezTo>
                    <a:cubicBezTo>
                      <a:pt x="95497" y="223000"/>
                      <a:pt x="102842" y="231799"/>
                      <a:pt x="102842" y="240110"/>
                    </a:cubicBezTo>
                    <a:cubicBezTo>
                      <a:pt x="102842" y="248420"/>
                      <a:pt x="102842" y="257219"/>
                      <a:pt x="102842" y="257219"/>
                    </a:cubicBezTo>
                    <a:cubicBezTo>
                      <a:pt x="102842" y="257219"/>
                      <a:pt x="115575" y="273443"/>
                      <a:pt x="118759" y="273443"/>
                    </a:cubicBezTo>
                    <a:cubicBezTo>
                      <a:pt x="121942" y="272861"/>
                      <a:pt x="152306" y="237665"/>
                      <a:pt x="174833" y="224956"/>
                    </a:cubicBezTo>
                    <a:cubicBezTo>
                      <a:pt x="197361" y="212247"/>
                      <a:pt x="208625" y="202958"/>
                      <a:pt x="212053" y="193670"/>
                    </a:cubicBezTo>
                    <a:cubicBezTo>
                      <a:pt x="215478" y="184384"/>
                      <a:pt x="212053" y="175095"/>
                      <a:pt x="212053" y="176073"/>
                    </a:cubicBezTo>
                    <a:cubicBezTo>
                      <a:pt x="212053" y="176073"/>
                      <a:pt x="195401" y="161409"/>
                      <a:pt x="192463" y="143993"/>
                    </a:cubicBezTo>
                    <a:cubicBezTo>
                      <a:pt x="189525" y="126212"/>
                      <a:pt x="194422" y="120346"/>
                      <a:pt x="197361" y="113503"/>
                    </a:cubicBezTo>
                    <a:cubicBezTo>
                      <a:pt x="200300" y="106659"/>
                      <a:pt x="190505" y="69508"/>
                      <a:pt x="169936" y="79285"/>
                    </a:cubicBezTo>
                    <a:cubicBezTo>
                      <a:pt x="149367" y="89061"/>
                      <a:pt x="146429" y="111547"/>
                      <a:pt x="144470" y="120346"/>
                    </a:cubicBezTo>
                    <a:cubicBezTo>
                      <a:pt x="142511" y="129145"/>
                      <a:pt x="146919" y="131101"/>
                      <a:pt x="124881" y="113503"/>
                    </a:cubicBezTo>
                    <a:cubicBezTo>
                      <a:pt x="124881" y="113503"/>
                      <a:pt x="110189" y="86129"/>
                      <a:pt x="122922" y="68530"/>
                    </a:cubicBezTo>
                    <a:cubicBezTo>
                      <a:pt x="135655" y="50933"/>
                      <a:pt x="124881" y="26491"/>
                      <a:pt x="124881" y="18670"/>
                    </a:cubicBezTo>
                    <a:cubicBezTo>
                      <a:pt x="124881" y="10848"/>
                      <a:pt x="114034" y="1049"/>
                      <a:pt x="93538" y="0"/>
                    </a:cubicBezTo>
                    <a:cubicBezTo>
                      <a:pt x="74762" y="-1459"/>
                      <a:pt x="45545" y="14759"/>
                      <a:pt x="45545" y="14759"/>
                    </a:cubicBezTo>
                    <a:close/>
                  </a:path>
                </a:pathLst>
              </a:custGeom>
              <a:solidFill>
                <a:srgbClr val="FED1B6"/>
              </a:solidFill>
              <a:ln w="7600" cap="flat">
                <a:noFill/>
                <a:bevel/>
              </a:ln>
            </p:spPr>
          </p:sp>
          <p:sp>
            <p:nvSpPr>
              <p:cNvPr id="584" name="Freeform 583"/>
              <p:cNvSpPr/>
              <p:nvPr/>
            </p:nvSpPr>
            <p:spPr>
              <a:xfrm>
                <a:off x="8134026" y="4621624"/>
                <a:ext cx="159224" cy="309978"/>
              </a:xfrm>
              <a:custGeom>
                <a:avLst/>
                <a:gdLst/>
                <a:ahLst/>
                <a:cxnLst/>
                <a:rect l="0" t="0" r="0" b="0"/>
                <a:pathLst>
                  <a:path w="159224" h="309978">
                    <a:moveTo>
                      <a:pt x="145940" y="0"/>
                    </a:moveTo>
                    <a:cubicBezTo>
                      <a:pt x="145940" y="0"/>
                      <a:pt x="148094" y="12709"/>
                      <a:pt x="159224" y="33045"/>
                    </a:cubicBezTo>
                    <a:cubicBezTo>
                      <a:pt x="159224" y="33045"/>
                      <a:pt x="32910" y="244218"/>
                      <a:pt x="1653" y="309978"/>
                    </a:cubicBezTo>
                    <a:cubicBezTo>
                      <a:pt x="1653" y="309978"/>
                      <a:pt x="-7052" y="168352"/>
                      <a:pt x="14104" y="113603"/>
                    </a:cubicBezTo>
                    <a:lnTo>
                      <a:pt x="42312" y="87012"/>
                    </a:lnTo>
                    <a:lnTo>
                      <a:pt x="52646" y="97155"/>
                    </a:lnTo>
                    <a:cubicBezTo>
                      <a:pt x="52646" y="97155"/>
                      <a:pt x="89327" y="55726"/>
                      <a:pt x="106566" y="48687"/>
                    </a:cubicBezTo>
                    <a:cubicBezTo>
                      <a:pt x="123804" y="41648"/>
                      <a:pt x="144177" y="27580"/>
                      <a:pt x="145940" y="0"/>
                    </a:cubicBezTo>
                    <a:close/>
                  </a:path>
                </a:pathLst>
              </a:custGeom>
              <a:solidFill>
                <a:srgbClr val="C6CFDF"/>
              </a:solidFill>
              <a:ln w="7600" cap="flat">
                <a:noFill/>
                <a:bevel/>
              </a:ln>
            </p:spPr>
          </p:sp>
          <p:sp>
            <p:nvSpPr>
              <p:cNvPr id="585" name="Freeform 584"/>
              <p:cNvSpPr/>
              <p:nvPr/>
            </p:nvSpPr>
            <p:spPr>
              <a:xfrm>
                <a:off x="8055055" y="5427470"/>
                <a:ext cx="369866" cy="775040"/>
              </a:xfrm>
              <a:custGeom>
                <a:avLst/>
                <a:gdLst/>
                <a:ahLst/>
                <a:cxnLst/>
                <a:rect l="0" t="0" r="0" b="0"/>
                <a:pathLst>
                  <a:path w="369866" h="775040">
                    <a:moveTo>
                      <a:pt x="0" y="6233"/>
                    </a:moveTo>
                    <a:cubicBezTo>
                      <a:pt x="0" y="6233"/>
                      <a:pt x="2179" y="165762"/>
                      <a:pt x="4530" y="179840"/>
                    </a:cubicBezTo>
                    <a:cubicBezTo>
                      <a:pt x="6881" y="193919"/>
                      <a:pt x="32738" y="369115"/>
                      <a:pt x="41357" y="410568"/>
                    </a:cubicBezTo>
                    <a:cubicBezTo>
                      <a:pt x="49977" y="452021"/>
                      <a:pt x="78185" y="516156"/>
                      <a:pt x="80536" y="534144"/>
                    </a:cubicBezTo>
                    <a:cubicBezTo>
                      <a:pt x="82886" y="552133"/>
                      <a:pt x="83670" y="553697"/>
                      <a:pt x="76618" y="582636"/>
                    </a:cubicBezTo>
                    <a:cubicBezTo>
                      <a:pt x="69566" y="611575"/>
                      <a:pt x="76618" y="692134"/>
                      <a:pt x="76618" y="693698"/>
                    </a:cubicBezTo>
                    <a:cubicBezTo>
                      <a:pt x="76618" y="695262"/>
                      <a:pt x="104587" y="687050"/>
                      <a:pt x="108744" y="691351"/>
                    </a:cubicBezTo>
                    <a:cubicBezTo>
                      <a:pt x="113053" y="695654"/>
                      <a:pt x="189451" y="710905"/>
                      <a:pt x="209175" y="708314"/>
                    </a:cubicBezTo>
                    <a:cubicBezTo>
                      <a:pt x="209175" y="708314"/>
                      <a:pt x="213741" y="731240"/>
                      <a:pt x="224711" y="745318"/>
                    </a:cubicBezTo>
                    <a:cubicBezTo>
                      <a:pt x="235681" y="759397"/>
                      <a:pt x="360267" y="775040"/>
                      <a:pt x="366536" y="775040"/>
                    </a:cubicBezTo>
                    <a:cubicBezTo>
                      <a:pt x="372803" y="775040"/>
                      <a:pt x="368887" y="740625"/>
                      <a:pt x="364185" y="721073"/>
                    </a:cubicBezTo>
                    <a:cubicBezTo>
                      <a:pt x="359484" y="701520"/>
                      <a:pt x="378288" y="696044"/>
                      <a:pt x="353999" y="647553"/>
                    </a:cubicBezTo>
                    <a:cubicBezTo>
                      <a:pt x="353999" y="647553"/>
                      <a:pt x="350081" y="616267"/>
                      <a:pt x="355566" y="552915"/>
                    </a:cubicBezTo>
                    <a:cubicBezTo>
                      <a:pt x="361051" y="489563"/>
                      <a:pt x="343029" y="347998"/>
                      <a:pt x="340678" y="311238"/>
                    </a:cubicBezTo>
                    <a:cubicBezTo>
                      <a:pt x="338328" y="274478"/>
                      <a:pt x="314821" y="171237"/>
                      <a:pt x="318739" y="118834"/>
                    </a:cubicBezTo>
                    <a:cubicBezTo>
                      <a:pt x="322656" y="66432"/>
                      <a:pt x="320306" y="35929"/>
                      <a:pt x="325007" y="28108"/>
                    </a:cubicBezTo>
                    <a:cubicBezTo>
                      <a:pt x="325007" y="28108"/>
                      <a:pt x="221577" y="14811"/>
                      <a:pt x="180049" y="19504"/>
                    </a:cubicBezTo>
                    <a:cubicBezTo>
                      <a:pt x="138519" y="24197"/>
                      <a:pt x="22552" y="11683"/>
                      <a:pt x="24119" y="11683"/>
                    </a:cubicBezTo>
                    <a:lnTo>
                      <a:pt x="17067" y="0"/>
                    </a:lnTo>
                    <a:lnTo>
                      <a:pt x="0" y="6233"/>
                    </a:lnTo>
                    <a:close/>
                  </a:path>
                </a:pathLst>
              </a:custGeom>
              <a:solidFill>
                <a:srgbClr val="1F2B34"/>
              </a:solidFill>
              <a:ln w="7600" cap="flat">
                <a:noFill/>
                <a:bevel/>
              </a:ln>
            </p:spPr>
          </p:sp>
          <p:sp>
            <p:nvSpPr>
              <p:cNvPr id="586" name="Freeform 585"/>
              <p:cNvSpPr/>
              <p:nvPr/>
            </p:nvSpPr>
            <p:spPr>
              <a:xfrm>
                <a:off x="8215571" y="6179050"/>
                <a:ext cx="211746" cy="107787"/>
              </a:xfrm>
              <a:custGeom>
                <a:avLst/>
                <a:gdLst/>
                <a:ahLst/>
                <a:cxnLst/>
                <a:rect l="0" t="0" r="0" b="0"/>
                <a:pathLst>
                  <a:path w="211746" h="107787">
                    <a:moveTo>
                      <a:pt x="69688" y="0"/>
                    </a:moveTo>
                    <a:cubicBezTo>
                      <a:pt x="69688" y="0"/>
                      <a:pt x="26592" y="45363"/>
                      <a:pt x="18365" y="51229"/>
                    </a:cubicBezTo>
                    <a:cubicBezTo>
                      <a:pt x="10137" y="57095"/>
                      <a:pt x="-3183" y="60224"/>
                      <a:pt x="735" y="86816"/>
                    </a:cubicBezTo>
                    <a:cubicBezTo>
                      <a:pt x="4652" y="113408"/>
                      <a:pt x="40696" y="107934"/>
                      <a:pt x="69688" y="105588"/>
                    </a:cubicBezTo>
                    <a:cubicBezTo>
                      <a:pt x="98680" y="103241"/>
                      <a:pt x="151963" y="98548"/>
                      <a:pt x="160582" y="81341"/>
                    </a:cubicBezTo>
                    <a:cubicBezTo>
                      <a:pt x="169201" y="64135"/>
                      <a:pt x="176253" y="71956"/>
                      <a:pt x="176253" y="71956"/>
                    </a:cubicBezTo>
                    <a:lnTo>
                      <a:pt x="178604" y="78213"/>
                    </a:lnTo>
                    <a:lnTo>
                      <a:pt x="206812" y="68045"/>
                    </a:lnTo>
                    <a:cubicBezTo>
                      <a:pt x="206812" y="68045"/>
                      <a:pt x="217783" y="68045"/>
                      <a:pt x="206812" y="22682"/>
                    </a:cubicBezTo>
                    <a:cubicBezTo>
                      <a:pt x="206812" y="22682"/>
                      <a:pt x="78307" y="8603"/>
                      <a:pt x="6968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587" name="Freeform 586"/>
              <p:cNvSpPr/>
              <p:nvPr/>
            </p:nvSpPr>
            <p:spPr>
              <a:xfrm>
                <a:off x="8032103" y="6119280"/>
                <a:ext cx="253251" cy="69475"/>
              </a:xfrm>
              <a:custGeom>
                <a:avLst/>
                <a:gdLst/>
                <a:ahLst/>
                <a:cxnLst/>
                <a:rect l="0" t="0" r="0" b="0"/>
                <a:pathLst>
                  <a:path w="253251" h="69475">
                    <a:moveTo>
                      <a:pt x="99574" y="1882"/>
                    </a:moveTo>
                    <a:cubicBezTo>
                      <a:pt x="99574" y="1882"/>
                      <a:pt x="76067" y="11268"/>
                      <a:pt x="54127" y="13614"/>
                    </a:cubicBezTo>
                    <a:cubicBezTo>
                      <a:pt x="32187" y="15960"/>
                      <a:pt x="11815" y="15960"/>
                      <a:pt x="4775" y="37078"/>
                    </a:cubicBezTo>
                    <a:cubicBezTo>
                      <a:pt x="4775" y="37078"/>
                      <a:pt x="-6183" y="41771"/>
                      <a:pt x="4775" y="54285"/>
                    </a:cubicBezTo>
                    <a:cubicBezTo>
                      <a:pt x="4775" y="54285"/>
                      <a:pt x="34538" y="79313"/>
                      <a:pt x="124648" y="65234"/>
                    </a:cubicBezTo>
                    <a:cubicBezTo>
                      <a:pt x="214759" y="51156"/>
                      <a:pt x="217893" y="65234"/>
                      <a:pt x="230430" y="65234"/>
                    </a:cubicBezTo>
                    <a:cubicBezTo>
                      <a:pt x="242967" y="65234"/>
                      <a:pt x="253251" y="59760"/>
                      <a:pt x="253251" y="59760"/>
                    </a:cubicBezTo>
                    <a:cubicBezTo>
                      <a:pt x="253251" y="59760"/>
                      <a:pt x="233833" y="33949"/>
                      <a:pt x="232131" y="18307"/>
                    </a:cubicBezTo>
                    <a:cubicBezTo>
                      <a:pt x="232131" y="18307"/>
                      <a:pt x="166177" y="11267"/>
                      <a:pt x="157558" y="6575"/>
                    </a:cubicBezTo>
                    <a:cubicBezTo>
                      <a:pt x="148939" y="1882"/>
                      <a:pt x="149722" y="-2811"/>
                      <a:pt x="99574" y="1882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588" name="Freeform 587"/>
              <p:cNvSpPr/>
              <p:nvPr/>
            </p:nvSpPr>
            <p:spPr>
              <a:xfrm>
                <a:off x="7323037" y="4729232"/>
                <a:ext cx="366379" cy="756708"/>
              </a:xfrm>
              <a:custGeom>
                <a:avLst/>
                <a:gdLst/>
                <a:ahLst/>
                <a:cxnLst/>
                <a:rect l="0" t="0" r="0" b="0"/>
                <a:pathLst>
                  <a:path w="366379" h="756708">
                    <a:moveTo>
                      <a:pt x="172446" y="0"/>
                    </a:moveTo>
                    <a:cubicBezTo>
                      <a:pt x="172446" y="0"/>
                      <a:pt x="135557" y="-2603"/>
                      <a:pt x="127722" y="17732"/>
                    </a:cubicBezTo>
                    <a:cubicBezTo>
                      <a:pt x="119885" y="38068"/>
                      <a:pt x="90894" y="54492"/>
                      <a:pt x="79924" y="60749"/>
                    </a:cubicBezTo>
                    <a:cubicBezTo>
                      <a:pt x="68954" y="67006"/>
                      <a:pt x="43096" y="87341"/>
                      <a:pt x="46230" y="144436"/>
                    </a:cubicBezTo>
                    <a:cubicBezTo>
                      <a:pt x="49365" y="201532"/>
                      <a:pt x="73655" y="251588"/>
                      <a:pt x="85409" y="278963"/>
                    </a:cubicBezTo>
                    <a:cubicBezTo>
                      <a:pt x="97162" y="306337"/>
                      <a:pt x="94812" y="380639"/>
                      <a:pt x="93244" y="382986"/>
                    </a:cubicBezTo>
                    <a:cubicBezTo>
                      <a:pt x="91677" y="385332"/>
                      <a:pt x="95595" y="381422"/>
                      <a:pt x="87759" y="394717"/>
                    </a:cubicBezTo>
                    <a:cubicBezTo>
                      <a:pt x="79924" y="408014"/>
                      <a:pt x="85409" y="408014"/>
                      <a:pt x="85409" y="417400"/>
                    </a:cubicBezTo>
                    <a:cubicBezTo>
                      <a:pt x="85409" y="426785"/>
                      <a:pt x="67387" y="457287"/>
                      <a:pt x="54066" y="495612"/>
                    </a:cubicBezTo>
                    <a:cubicBezTo>
                      <a:pt x="40745" y="533936"/>
                      <a:pt x="3134" y="671590"/>
                      <a:pt x="0" y="709230"/>
                    </a:cubicBezTo>
                    <a:cubicBezTo>
                      <a:pt x="0" y="709230"/>
                      <a:pt x="-784" y="726340"/>
                      <a:pt x="11753" y="726340"/>
                    </a:cubicBezTo>
                    <a:cubicBezTo>
                      <a:pt x="24291" y="726340"/>
                      <a:pt x="31343" y="723211"/>
                      <a:pt x="31343" y="723211"/>
                    </a:cubicBezTo>
                    <a:cubicBezTo>
                      <a:pt x="31343" y="723211"/>
                      <a:pt x="23507" y="729468"/>
                      <a:pt x="44663" y="732596"/>
                    </a:cubicBezTo>
                    <a:cubicBezTo>
                      <a:pt x="65820" y="735725"/>
                      <a:pt x="156714" y="755278"/>
                      <a:pt x="156714" y="755278"/>
                    </a:cubicBezTo>
                    <a:cubicBezTo>
                      <a:pt x="156714" y="755278"/>
                      <a:pt x="196676" y="759969"/>
                      <a:pt x="238988" y="752149"/>
                    </a:cubicBezTo>
                    <a:cubicBezTo>
                      <a:pt x="281300" y="744328"/>
                      <a:pt x="311076" y="739636"/>
                      <a:pt x="314994" y="739636"/>
                    </a:cubicBezTo>
                    <a:cubicBezTo>
                      <a:pt x="318912" y="739636"/>
                      <a:pt x="330016" y="739636"/>
                      <a:pt x="330016" y="723211"/>
                    </a:cubicBezTo>
                    <a:cubicBezTo>
                      <a:pt x="330016" y="723211"/>
                      <a:pt x="323221" y="666702"/>
                      <a:pt x="320283" y="610975"/>
                    </a:cubicBezTo>
                    <a:cubicBezTo>
                      <a:pt x="320283" y="610975"/>
                      <a:pt x="349667" y="602177"/>
                      <a:pt x="366379" y="610975"/>
                    </a:cubicBezTo>
                    <a:cubicBezTo>
                      <a:pt x="366379" y="610975"/>
                      <a:pt x="366379" y="559159"/>
                      <a:pt x="356523" y="530808"/>
                    </a:cubicBezTo>
                    <a:cubicBezTo>
                      <a:pt x="346729" y="502456"/>
                      <a:pt x="350647" y="481924"/>
                      <a:pt x="350647" y="481924"/>
                    </a:cubicBezTo>
                    <a:cubicBezTo>
                      <a:pt x="350647" y="481924"/>
                      <a:pt x="323221" y="384159"/>
                      <a:pt x="326160" y="378354"/>
                    </a:cubicBezTo>
                    <a:cubicBezTo>
                      <a:pt x="329098" y="372427"/>
                      <a:pt x="328119" y="363627"/>
                      <a:pt x="323221" y="354829"/>
                    </a:cubicBezTo>
                    <a:cubicBezTo>
                      <a:pt x="318324" y="346030"/>
                      <a:pt x="337913" y="334298"/>
                      <a:pt x="326160" y="305946"/>
                    </a:cubicBezTo>
                    <a:cubicBezTo>
                      <a:pt x="326160" y="305946"/>
                      <a:pt x="345749" y="239465"/>
                      <a:pt x="335954" y="216979"/>
                    </a:cubicBezTo>
                    <a:cubicBezTo>
                      <a:pt x="335954" y="216979"/>
                      <a:pt x="330078" y="182761"/>
                      <a:pt x="327140" y="163208"/>
                    </a:cubicBezTo>
                    <a:cubicBezTo>
                      <a:pt x="324201" y="143655"/>
                      <a:pt x="318324" y="103571"/>
                      <a:pt x="327140" y="83040"/>
                    </a:cubicBezTo>
                    <a:cubicBezTo>
                      <a:pt x="327140" y="83040"/>
                      <a:pt x="335954" y="77173"/>
                      <a:pt x="309509" y="62509"/>
                    </a:cubicBezTo>
                    <a:cubicBezTo>
                      <a:pt x="283064" y="47844"/>
                      <a:pt x="261124" y="26922"/>
                      <a:pt x="251525" y="15386"/>
                    </a:cubicBezTo>
                    <a:lnTo>
                      <a:pt x="172446" y="0"/>
                    </a:lnTo>
                    <a:close/>
                  </a:path>
                </a:pathLst>
              </a:custGeom>
              <a:solidFill>
                <a:srgbClr val="727B77"/>
              </a:solidFill>
              <a:ln w="7600" cap="flat">
                <a:noFill/>
                <a:bevel/>
              </a:ln>
            </p:spPr>
          </p:sp>
          <p:sp>
            <p:nvSpPr>
              <p:cNvPr id="589" name="Freeform 588"/>
              <p:cNvSpPr/>
              <p:nvPr/>
            </p:nvSpPr>
            <p:spPr>
              <a:xfrm>
                <a:off x="7353709" y="6077485"/>
                <a:ext cx="157936" cy="147016"/>
              </a:xfrm>
              <a:custGeom>
                <a:avLst/>
                <a:gdLst/>
                <a:ahLst/>
                <a:cxnLst/>
                <a:rect l="0" t="0" r="0" b="0"/>
                <a:pathLst>
                  <a:path w="157936" h="147016">
                    <a:moveTo>
                      <a:pt x="10468" y="0"/>
                    </a:moveTo>
                    <a:cubicBezTo>
                      <a:pt x="10468" y="0"/>
                      <a:pt x="0" y="15520"/>
                      <a:pt x="0" y="33509"/>
                    </a:cubicBezTo>
                    <a:cubicBezTo>
                      <a:pt x="0" y="51498"/>
                      <a:pt x="19479" y="70269"/>
                      <a:pt x="21830" y="95297"/>
                    </a:cubicBezTo>
                    <a:cubicBezTo>
                      <a:pt x="24180" y="120325"/>
                      <a:pt x="26531" y="117197"/>
                      <a:pt x="26531" y="117197"/>
                    </a:cubicBezTo>
                    <a:lnTo>
                      <a:pt x="41419" y="117197"/>
                    </a:lnTo>
                    <a:lnTo>
                      <a:pt x="41419" y="105465"/>
                    </a:lnTo>
                    <a:lnTo>
                      <a:pt x="47295" y="111331"/>
                    </a:lnTo>
                    <a:cubicBezTo>
                      <a:pt x="47295" y="111331"/>
                      <a:pt x="44945" y="123063"/>
                      <a:pt x="62575" y="133622"/>
                    </a:cubicBezTo>
                    <a:cubicBezTo>
                      <a:pt x="80205" y="144180"/>
                      <a:pt x="140931" y="147016"/>
                      <a:pt x="147983" y="147016"/>
                    </a:cubicBezTo>
                    <a:cubicBezTo>
                      <a:pt x="155035" y="147016"/>
                      <a:pt x="162087" y="137141"/>
                      <a:pt x="155035" y="124236"/>
                    </a:cubicBezTo>
                    <a:cubicBezTo>
                      <a:pt x="147983" y="111331"/>
                      <a:pt x="133879" y="83566"/>
                      <a:pt x="133095" y="85130"/>
                    </a:cubicBezTo>
                    <a:cubicBezTo>
                      <a:pt x="132311" y="86694"/>
                      <a:pt x="137796" y="105465"/>
                      <a:pt x="106454" y="105465"/>
                    </a:cubicBezTo>
                    <a:cubicBezTo>
                      <a:pt x="75112" y="105465"/>
                      <a:pt x="17128" y="63230"/>
                      <a:pt x="1046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590" name="Freeform 589"/>
              <p:cNvSpPr/>
              <p:nvPr/>
            </p:nvSpPr>
            <p:spPr>
              <a:xfrm>
                <a:off x="7475282" y="6046128"/>
                <a:ext cx="203298" cy="131434"/>
              </a:xfrm>
              <a:custGeom>
                <a:avLst/>
                <a:gdLst/>
                <a:ahLst/>
                <a:cxnLst/>
                <a:rect l="0" t="0" r="0" b="0"/>
                <a:pathLst>
                  <a:path w="203298" h="131434">
                    <a:moveTo>
                      <a:pt x="10346" y="0"/>
                    </a:moveTo>
                    <a:cubicBezTo>
                      <a:pt x="10346" y="0"/>
                      <a:pt x="-4934" y="15582"/>
                      <a:pt x="1334" y="48431"/>
                    </a:cubicBezTo>
                    <a:cubicBezTo>
                      <a:pt x="1334" y="48431"/>
                      <a:pt x="9954" y="78152"/>
                      <a:pt x="22491" y="90666"/>
                    </a:cubicBezTo>
                    <a:cubicBezTo>
                      <a:pt x="35028" y="103180"/>
                      <a:pt x="31893" y="114912"/>
                      <a:pt x="31893" y="114912"/>
                    </a:cubicBezTo>
                    <a:lnTo>
                      <a:pt x="45998" y="116476"/>
                    </a:lnTo>
                    <a:lnTo>
                      <a:pt x="45998" y="102398"/>
                    </a:lnTo>
                    <a:cubicBezTo>
                      <a:pt x="45998" y="102398"/>
                      <a:pt x="65587" y="80498"/>
                      <a:pt x="71855" y="83627"/>
                    </a:cubicBezTo>
                    <a:cubicBezTo>
                      <a:pt x="78124" y="86756"/>
                      <a:pt x="92228" y="101616"/>
                      <a:pt x="96930" y="116476"/>
                    </a:cubicBezTo>
                    <a:cubicBezTo>
                      <a:pt x="101649" y="131434"/>
                      <a:pt x="136891" y="131434"/>
                      <a:pt x="143160" y="131434"/>
                    </a:cubicBezTo>
                    <a:cubicBezTo>
                      <a:pt x="149428" y="131434"/>
                      <a:pt x="192525" y="128990"/>
                      <a:pt x="192525" y="128990"/>
                    </a:cubicBezTo>
                    <a:cubicBezTo>
                      <a:pt x="192525" y="128990"/>
                      <a:pt x="215249" y="115694"/>
                      <a:pt x="194875" y="103962"/>
                    </a:cubicBezTo>
                    <a:cubicBezTo>
                      <a:pt x="174503" y="92231"/>
                      <a:pt x="149428" y="78152"/>
                      <a:pt x="149428" y="78152"/>
                    </a:cubicBezTo>
                    <a:cubicBezTo>
                      <a:pt x="149428" y="78152"/>
                      <a:pt x="161965" y="99270"/>
                      <a:pt x="112601" y="81280"/>
                    </a:cubicBezTo>
                    <a:cubicBezTo>
                      <a:pt x="112601" y="81280"/>
                      <a:pt x="64803" y="60945"/>
                      <a:pt x="1034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591" name="Freeform 590"/>
              <p:cNvSpPr/>
              <p:nvPr/>
            </p:nvSpPr>
            <p:spPr>
              <a:xfrm>
                <a:off x="7367299" y="4793926"/>
                <a:ext cx="386762" cy="431516"/>
              </a:xfrm>
              <a:custGeom>
                <a:avLst/>
                <a:gdLst/>
                <a:ahLst/>
                <a:cxnLst/>
                <a:rect l="0" t="0" r="0" b="0"/>
                <a:pathLst>
                  <a:path w="386762" h="431516">
                    <a:moveTo>
                      <a:pt x="84050" y="61348"/>
                    </a:moveTo>
                    <a:cubicBezTo>
                      <a:pt x="84050" y="61348"/>
                      <a:pt x="129104" y="125874"/>
                      <a:pt x="134981" y="136628"/>
                    </a:cubicBezTo>
                    <a:cubicBezTo>
                      <a:pt x="140858" y="147382"/>
                      <a:pt x="109515" y="115119"/>
                      <a:pt x="115392" y="130763"/>
                    </a:cubicBezTo>
                    <a:cubicBezTo>
                      <a:pt x="121269" y="146405"/>
                      <a:pt x="136940" y="154226"/>
                      <a:pt x="140858" y="161070"/>
                    </a:cubicBezTo>
                    <a:cubicBezTo>
                      <a:pt x="144775" y="167914"/>
                      <a:pt x="158488" y="173779"/>
                      <a:pt x="149673" y="185511"/>
                    </a:cubicBezTo>
                    <a:cubicBezTo>
                      <a:pt x="140858" y="197244"/>
                      <a:pt x="132043" y="212886"/>
                      <a:pt x="140858" y="209953"/>
                    </a:cubicBezTo>
                    <a:cubicBezTo>
                      <a:pt x="149673" y="207020"/>
                      <a:pt x="153591" y="193333"/>
                      <a:pt x="157508" y="193333"/>
                    </a:cubicBezTo>
                    <a:cubicBezTo>
                      <a:pt x="161426" y="193333"/>
                      <a:pt x="153591" y="210930"/>
                      <a:pt x="162406" y="215758"/>
                    </a:cubicBezTo>
                    <a:cubicBezTo>
                      <a:pt x="171220" y="220707"/>
                      <a:pt x="169752" y="229995"/>
                      <a:pt x="173180" y="233417"/>
                    </a:cubicBezTo>
                    <a:cubicBezTo>
                      <a:pt x="176608" y="236839"/>
                      <a:pt x="184933" y="236350"/>
                      <a:pt x="182975" y="254925"/>
                    </a:cubicBezTo>
                    <a:cubicBezTo>
                      <a:pt x="181015" y="273501"/>
                      <a:pt x="172200" y="281322"/>
                      <a:pt x="169262" y="282300"/>
                    </a:cubicBezTo>
                    <a:cubicBezTo>
                      <a:pt x="166324" y="283278"/>
                      <a:pt x="181015" y="287188"/>
                      <a:pt x="188852" y="276434"/>
                    </a:cubicBezTo>
                    <a:cubicBezTo>
                      <a:pt x="196686" y="265680"/>
                      <a:pt x="198646" y="286211"/>
                      <a:pt x="207461" y="289144"/>
                    </a:cubicBezTo>
                    <a:cubicBezTo>
                      <a:pt x="216275" y="292076"/>
                      <a:pt x="236355" y="292566"/>
                      <a:pt x="250557" y="306741"/>
                    </a:cubicBezTo>
                    <a:cubicBezTo>
                      <a:pt x="264759" y="320918"/>
                      <a:pt x="277002" y="309675"/>
                      <a:pt x="289735" y="317496"/>
                    </a:cubicBezTo>
                    <a:cubicBezTo>
                      <a:pt x="302468" y="325317"/>
                      <a:pt x="330872" y="327272"/>
                      <a:pt x="342625" y="332160"/>
                    </a:cubicBezTo>
                    <a:cubicBezTo>
                      <a:pt x="354379" y="337049"/>
                      <a:pt x="386762" y="348781"/>
                      <a:pt x="386762" y="350736"/>
                    </a:cubicBezTo>
                    <a:cubicBezTo>
                      <a:pt x="386762" y="352692"/>
                      <a:pt x="378376" y="420639"/>
                      <a:pt x="372988" y="426016"/>
                    </a:cubicBezTo>
                    <a:cubicBezTo>
                      <a:pt x="367601" y="431516"/>
                      <a:pt x="369070" y="431516"/>
                      <a:pt x="349972" y="431516"/>
                    </a:cubicBezTo>
                    <a:cubicBezTo>
                      <a:pt x="330872" y="431516"/>
                      <a:pt x="179057" y="373222"/>
                      <a:pt x="152611" y="367357"/>
                    </a:cubicBezTo>
                    <a:cubicBezTo>
                      <a:pt x="126166" y="361491"/>
                      <a:pt x="110495" y="334116"/>
                      <a:pt x="103639" y="324340"/>
                    </a:cubicBezTo>
                    <a:cubicBezTo>
                      <a:pt x="96782" y="314562"/>
                      <a:pt x="58584" y="233417"/>
                      <a:pt x="44871" y="219730"/>
                    </a:cubicBezTo>
                    <a:cubicBezTo>
                      <a:pt x="31159" y="206042"/>
                      <a:pt x="-9587" y="107298"/>
                      <a:pt x="1971" y="46744"/>
                    </a:cubicBezTo>
                    <a:cubicBezTo>
                      <a:pt x="1971" y="46744"/>
                      <a:pt x="4224" y="22731"/>
                      <a:pt x="23323" y="3666"/>
                    </a:cubicBezTo>
                    <a:cubicBezTo>
                      <a:pt x="23323" y="3666"/>
                      <a:pt x="69358" y="-21753"/>
                      <a:pt x="84050" y="61348"/>
                    </a:cubicBezTo>
                    <a:close/>
                  </a:path>
                </a:pathLst>
              </a:custGeom>
              <a:solidFill>
                <a:srgbClr val="646C69"/>
              </a:solidFill>
              <a:ln w="7600" cap="flat">
                <a:noFill/>
                <a:bevel/>
              </a:ln>
            </p:spPr>
          </p:sp>
          <p:sp>
            <p:nvSpPr>
              <p:cNvPr id="592" name="Freeform 591"/>
              <p:cNvSpPr/>
              <p:nvPr/>
            </p:nvSpPr>
            <p:spPr>
              <a:xfrm>
                <a:off x="7743040" y="5133787"/>
                <a:ext cx="133328" cy="109620"/>
              </a:xfrm>
              <a:custGeom>
                <a:avLst/>
                <a:gdLst/>
                <a:ahLst/>
                <a:cxnLst/>
                <a:rect l="0" t="0" r="0" b="0"/>
                <a:pathLst>
                  <a:path w="133328" h="109620">
                    <a:moveTo>
                      <a:pt x="11019" y="10876"/>
                    </a:moveTo>
                    <a:cubicBezTo>
                      <a:pt x="11019" y="10876"/>
                      <a:pt x="79152" y="-15325"/>
                      <a:pt x="79152" y="12832"/>
                    </a:cubicBezTo>
                    <a:cubicBezTo>
                      <a:pt x="79152" y="12832"/>
                      <a:pt x="76373" y="16364"/>
                      <a:pt x="93232" y="30039"/>
                    </a:cubicBezTo>
                    <a:cubicBezTo>
                      <a:pt x="110091" y="43714"/>
                      <a:pt x="125358" y="55067"/>
                      <a:pt x="125358" y="55067"/>
                    </a:cubicBezTo>
                    <a:cubicBezTo>
                      <a:pt x="125358" y="55067"/>
                      <a:pt x="136329" y="69145"/>
                      <a:pt x="132410" y="76184"/>
                    </a:cubicBezTo>
                    <a:cubicBezTo>
                      <a:pt x="128492" y="83223"/>
                      <a:pt x="118306" y="82441"/>
                      <a:pt x="118306" y="79313"/>
                    </a:cubicBezTo>
                    <a:cubicBezTo>
                      <a:pt x="118306" y="76184"/>
                      <a:pt x="120657" y="90262"/>
                      <a:pt x="108903" y="90262"/>
                    </a:cubicBezTo>
                    <a:cubicBezTo>
                      <a:pt x="97149" y="90262"/>
                      <a:pt x="118306" y="109033"/>
                      <a:pt x="93232" y="104340"/>
                    </a:cubicBezTo>
                    <a:cubicBezTo>
                      <a:pt x="93232" y="104340"/>
                      <a:pt x="95583" y="114508"/>
                      <a:pt x="72859" y="106687"/>
                    </a:cubicBezTo>
                    <a:cubicBezTo>
                      <a:pt x="50136" y="98866"/>
                      <a:pt x="12058" y="97306"/>
                      <a:pt x="0" y="80489"/>
                    </a:cubicBezTo>
                    <a:cubicBezTo>
                      <a:pt x="0" y="80489"/>
                      <a:pt x="11019" y="15960"/>
                      <a:pt x="11019" y="10876"/>
                    </a:cubicBezTo>
                    <a:close/>
                  </a:path>
                </a:pathLst>
              </a:custGeom>
              <a:solidFill>
                <a:srgbClr val="FED1B6"/>
              </a:solidFill>
              <a:ln w="7600" cap="flat">
                <a:noFill/>
                <a:bevel/>
              </a:ln>
            </p:spPr>
          </p:sp>
          <p:sp>
            <p:nvSpPr>
              <p:cNvPr id="593" name="Freeform 592"/>
              <p:cNvSpPr/>
              <p:nvPr/>
            </p:nvSpPr>
            <p:spPr>
              <a:xfrm>
                <a:off x="7750203" y="5194459"/>
                <a:ext cx="76030" cy="48394"/>
              </a:xfrm>
              <a:custGeom>
                <a:avLst/>
                <a:gdLst/>
                <a:ahLst/>
                <a:cxnLst/>
                <a:rect l="0" t="0" r="0" b="0"/>
                <a:pathLst>
                  <a:path w="76030" h="48394">
                    <a:moveTo>
                      <a:pt x="-122" y="24112"/>
                    </a:moveTo>
                    <a:cubicBezTo>
                      <a:pt x="-122" y="24112"/>
                      <a:pt x="15941" y="1821"/>
                      <a:pt x="21034" y="-134"/>
                    </a:cubicBezTo>
                    <a:cubicBezTo>
                      <a:pt x="26127" y="-2089"/>
                      <a:pt x="38272" y="5341"/>
                      <a:pt x="32004" y="11598"/>
                    </a:cubicBezTo>
                    <a:cubicBezTo>
                      <a:pt x="25735" y="17855"/>
                      <a:pt x="19075" y="32715"/>
                      <a:pt x="19075" y="32715"/>
                    </a:cubicBezTo>
                    <a:cubicBezTo>
                      <a:pt x="19075" y="32715"/>
                      <a:pt x="35138" y="6905"/>
                      <a:pt x="44540" y="4949"/>
                    </a:cubicBezTo>
                    <a:cubicBezTo>
                      <a:pt x="53943" y="2994"/>
                      <a:pt x="58645" y="8469"/>
                      <a:pt x="51593" y="19419"/>
                    </a:cubicBezTo>
                    <a:cubicBezTo>
                      <a:pt x="44540" y="30369"/>
                      <a:pt x="40623" y="39754"/>
                      <a:pt x="40623" y="39754"/>
                    </a:cubicBezTo>
                    <a:cubicBezTo>
                      <a:pt x="40623" y="39754"/>
                      <a:pt x="56294" y="24503"/>
                      <a:pt x="60212" y="17855"/>
                    </a:cubicBezTo>
                    <a:cubicBezTo>
                      <a:pt x="64129" y="11206"/>
                      <a:pt x="75883" y="10033"/>
                      <a:pt x="75883" y="19419"/>
                    </a:cubicBezTo>
                    <a:cubicBezTo>
                      <a:pt x="75883" y="28805"/>
                      <a:pt x="73532" y="35062"/>
                      <a:pt x="68831" y="39754"/>
                    </a:cubicBezTo>
                    <a:cubicBezTo>
                      <a:pt x="64130" y="44447"/>
                      <a:pt x="63346" y="48394"/>
                      <a:pt x="53943" y="48394"/>
                    </a:cubicBezTo>
                    <a:cubicBezTo>
                      <a:pt x="44540" y="48394"/>
                      <a:pt x="-122" y="38190"/>
                      <a:pt x="-122" y="24112"/>
                    </a:cubicBezTo>
                    <a:close/>
                  </a:path>
                </a:pathLst>
              </a:custGeom>
              <a:solidFill>
                <a:srgbClr val="FEC6A5"/>
              </a:solidFill>
              <a:ln w="7600" cap="flat">
                <a:noFill/>
                <a:bevel/>
              </a:ln>
            </p:spPr>
          </p:sp>
          <p:sp>
            <p:nvSpPr>
              <p:cNvPr id="594" name="Freeform 593"/>
              <p:cNvSpPr/>
              <p:nvPr/>
            </p:nvSpPr>
            <p:spPr>
              <a:xfrm>
                <a:off x="8142842" y="5444878"/>
                <a:ext cx="121392" cy="690900"/>
              </a:xfrm>
              <a:custGeom>
                <a:avLst/>
                <a:gdLst/>
                <a:ahLst/>
                <a:cxnLst/>
                <a:rect l="0" t="0" r="0" b="0"/>
                <a:pathLst>
                  <a:path w="121392" h="690900" fill="none">
                    <a:moveTo>
                      <a:pt x="0" y="0"/>
                    </a:moveTo>
                    <a:cubicBezTo>
                      <a:pt x="0" y="0"/>
                      <a:pt x="28404" y="88906"/>
                      <a:pt x="30363" y="120191"/>
                    </a:cubicBezTo>
                    <a:cubicBezTo>
                      <a:pt x="32322" y="151476"/>
                      <a:pt x="35261" y="235554"/>
                      <a:pt x="44076" y="279550"/>
                    </a:cubicBezTo>
                    <a:cubicBezTo>
                      <a:pt x="52891" y="323544"/>
                      <a:pt x="67583" y="478992"/>
                      <a:pt x="83744" y="537651"/>
                    </a:cubicBezTo>
                    <a:cubicBezTo>
                      <a:pt x="99905" y="596312"/>
                      <a:pt x="121392" y="690900"/>
                      <a:pt x="121392" y="690900"/>
                    </a:cubicBezTo>
                    <a:cubicBezTo>
                      <a:pt x="121392" y="690900"/>
                      <a:pt x="65869" y="687478"/>
                      <a:pt x="41137" y="678435"/>
                    </a:cubicBez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595" name="Freeform 594"/>
              <p:cNvSpPr/>
              <p:nvPr/>
            </p:nvSpPr>
            <p:spPr>
              <a:xfrm>
                <a:off x="8135498" y="5445799"/>
                <a:ext cx="128738" cy="693100"/>
              </a:xfrm>
              <a:custGeom>
                <a:avLst/>
                <a:gdLst/>
                <a:ahLst/>
                <a:cxnLst/>
                <a:rect l="0" t="0" r="0" b="0"/>
                <a:pathLst>
                  <a:path w="128738" h="693100">
                    <a:moveTo>
                      <a:pt x="54176" y="680084"/>
                    </a:moveTo>
                    <a:cubicBezTo>
                      <a:pt x="54176" y="680084"/>
                      <a:pt x="51422" y="602727"/>
                      <a:pt x="35261" y="555799"/>
                    </a:cubicBezTo>
                    <a:cubicBezTo>
                      <a:pt x="19099" y="508872"/>
                      <a:pt x="47014" y="494207"/>
                      <a:pt x="42607" y="454611"/>
                    </a:cubicBezTo>
                    <a:cubicBezTo>
                      <a:pt x="38199" y="415016"/>
                      <a:pt x="19099" y="403285"/>
                      <a:pt x="19099" y="350491"/>
                    </a:cubicBezTo>
                    <a:cubicBezTo>
                      <a:pt x="19099" y="297697"/>
                      <a:pt x="0" y="255169"/>
                      <a:pt x="0" y="214107"/>
                    </a:cubicBezTo>
                    <a:cubicBezTo>
                      <a:pt x="0" y="173045"/>
                      <a:pt x="11754" y="142250"/>
                      <a:pt x="5877" y="102654"/>
                    </a:cubicBezTo>
                    <a:cubicBezTo>
                      <a:pt x="0" y="63059"/>
                      <a:pt x="17630" y="65992"/>
                      <a:pt x="10284" y="0"/>
                    </a:cubicBezTo>
                    <a:cubicBezTo>
                      <a:pt x="10284" y="0"/>
                      <a:pt x="39668" y="92389"/>
                      <a:pt x="39668" y="112920"/>
                    </a:cubicBezTo>
                    <a:cubicBezTo>
                      <a:pt x="39668" y="133451"/>
                      <a:pt x="64644" y="463411"/>
                      <a:pt x="80805" y="504473"/>
                    </a:cubicBezTo>
                    <a:cubicBezTo>
                      <a:pt x="96967" y="545534"/>
                      <a:pt x="128738" y="685534"/>
                      <a:pt x="128738" y="691792"/>
                    </a:cubicBezTo>
                    <a:cubicBezTo>
                      <a:pt x="128738" y="698049"/>
                      <a:pt x="54164" y="680059"/>
                      <a:pt x="54176" y="680084"/>
                    </a:cubicBezTo>
                    <a:close/>
                  </a:path>
                </a:pathLst>
              </a:custGeom>
              <a:solidFill>
                <a:srgbClr val="111A20"/>
              </a:solidFill>
              <a:ln w="7600" cap="flat">
                <a:noFill/>
                <a:bevel/>
              </a:ln>
            </p:spPr>
          </p:sp>
          <p:sp>
            <p:nvSpPr>
              <p:cNvPr id="596" name="Freeform 595"/>
              <p:cNvSpPr/>
              <p:nvPr/>
            </p:nvSpPr>
            <p:spPr>
              <a:xfrm>
                <a:off x="8298579" y="5448726"/>
                <a:ext cx="126717" cy="753777"/>
              </a:xfrm>
              <a:custGeom>
                <a:avLst/>
                <a:gdLst/>
                <a:ahLst/>
                <a:cxnLst/>
                <a:rect l="0" t="0" r="0" b="0"/>
                <a:pathLst>
                  <a:path w="126717" h="753777">
                    <a:moveTo>
                      <a:pt x="80707" y="7699"/>
                    </a:moveTo>
                    <a:cubicBezTo>
                      <a:pt x="80707" y="7699"/>
                      <a:pt x="71793" y="101188"/>
                      <a:pt x="80707" y="139317"/>
                    </a:cubicBezTo>
                    <a:cubicBezTo>
                      <a:pt x="80707" y="139317"/>
                      <a:pt x="113127" y="393020"/>
                      <a:pt x="113127" y="442881"/>
                    </a:cubicBezTo>
                    <a:cubicBezTo>
                      <a:pt x="113127" y="492741"/>
                      <a:pt x="110482" y="626290"/>
                      <a:pt x="110482" y="626290"/>
                    </a:cubicBezTo>
                    <a:cubicBezTo>
                      <a:pt x="110482" y="626290"/>
                      <a:pt x="132226" y="643791"/>
                      <a:pt x="119003" y="687785"/>
                    </a:cubicBezTo>
                    <a:cubicBezTo>
                      <a:pt x="119003" y="687785"/>
                      <a:pt x="133107" y="743707"/>
                      <a:pt x="123019" y="753777"/>
                    </a:cubicBezTo>
                    <a:cubicBezTo>
                      <a:pt x="123019" y="753777"/>
                      <a:pt x="54360" y="749377"/>
                      <a:pt x="41137" y="744978"/>
                    </a:cubicBezTo>
                    <a:cubicBezTo>
                      <a:pt x="27914" y="740578"/>
                      <a:pt x="70521" y="708316"/>
                      <a:pt x="70521" y="687785"/>
                    </a:cubicBezTo>
                    <a:cubicBezTo>
                      <a:pt x="70521" y="667254"/>
                      <a:pt x="88151" y="664321"/>
                      <a:pt x="70521" y="610061"/>
                    </a:cubicBezTo>
                    <a:cubicBezTo>
                      <a:pt x="52890" y="555800"/>
                      <a:pt x="82274" y="488342"/>
                      <a:pt x="61706" y="428215"/>
                    </a:cubicBezTo>
                    <a:cubicBezTo>
                      <a:pt x="41137" y="368089"/>
                      <a:pt x="-8815" y="338759"/>
                      <a:pt x="26445" y="349025"/>
                    </a:cubicBezTo>
                    <a:cubicBezTo>
                      <a:pt x="61706" y="359291"/>
                      <a:pt x="54360" y="334360"/>
                      <a:pt x="38199" y="310896"/>
                    </a:cubicBezTo>
                    <a:cubicBezTo>
                      <a:pt x="22038" y="287433"/>
                      <a:pt x="25711" y="288166"/>
                      <a:pt x="41137" y="272768"/>
                    </a:cubicBezTo>
                    <a:cubicBezTo>
                      <a:pt x="56563" y="257369"/>
                      <a:pt x="30853" y="225840"/>
                      <a:pt x="26445" y="186245"/>
                    </a:cubicBezTo>
                    <a:cubicBezTo>
                      <a:pt x="22038" y="146650"/>
                      <a:pt x="19099" y="76160"/>
                      <a:pt x="11753" y="60810"/>
                    </a:cubicBezTo>
                    <a:cubicBezTo>
                      <a:pt x="4408" y="45461"/>
                      <a:pt x="0" y="0"/>
                      <a:pt x="0" y="0"/>
                    </a:cubicBezTo>
                    <a:lnTo>
                      <a:pt x="65819" y="6843"/>
                    </a:lnTo>
                    <a:lnTo>
                      <a:pt x="80707" y="7699"/>
                    </a:lnTo>
                    <a:close/>
                  </a:path>
                </a:pathLst>
              </a:custGeom>
              <a:solidFill>
                <a:srgbClr val="111A20"/>
              </a:solidFill>
              <a:ln w="7600" cap="flat">
                <a:noFill/>
                <a:bevel/>
              </a:ln>
            </p:spPr>
          </p:sp>
          <p:sp>
            <p:nvSpPr>
              <p:cNvPr id="597" name="Freeform 596"/>
              <p:cNvSpPr/>
              <p:nvPr/>
            </p:nvSpPr>
            <p:spPr>
              <a:xfrm>
                <a:off x="8200876" y="4765355"/>
                <a:ext cx="150592" cy="585864"/>
              </a:xfrm>
              <a:custGeom>
                <a:avLst/>
                <a:gdLst/>
                <a:ahLst/>
                <a:cxnLst/>
                <a:rect l="0" t="0" r="0" b="0"/>
                <a:pathLst>
                  <a:path w="150592" h="585864">
                    <a:moveTo>
                      <a:pt x="150592" y="0"/>
                    </a:moveTo>
                    <a:cubicBezTo>
                      <a:pt x="150592" y="0"/>
                      <a:pt x="121208" y="54260"/>
                      <a:pt x="109454" y="118786"/>
                    </a:cubicBezTo>
                    <a:cubicBezTo>
                      <a:pt x="97701" y="183311"/>
                      <a:pt x="96232" y="315296"/>
                      <a:pt x="102108" y="321162"/>
                    </a:cubicBezTo>
                    <a:cubicBezTo>
                      <a:pt x="107985" y="327028"/>
                      <a:pt x="31588" y="573399"/>
                      <a:pt x="24242" y="585130"/>
                    </a:cubicBezTo>
                    <a:cubicBezTo>
                      <a:pt x="16896" y="596861"/>
                      <a:pt x="46279" y="478076"/>
                      <a:pt x="43341" y="454613"/>
                    </a:cubicBezTo>
                    <a:cubicBezTo>
                      <a:pt x="40403" y="431149"/>
                      <a:pt x="40403" y="435548"/>
                      <a:pt x="11019" y="422349"/>
                    </a:cubicBezTo>
                    <a:cubicBezTo>
                      <a:pt x="-18365" y="409151"/>
                      <a:pt x="17630" y="426016"/>
                      <a:pt x="43341" y="390087"/>
                    </a:cubicBezTo>
                    <a:cubicBezTo>
                      <a:pt x="69052" y="354158"/>
                      <a:pt x="63910" y="180378"/>
                      <a:pt x="80071" y="129051"/>
                    </a:cubicBezTo>
                    <a:cubicBezTo>
                      <a:pt x="96232" y="77724"/>
                      <a:pt x="122677" y="16131"/>
                      <a:pt x="150592" y="0"/>
                    </a:cubicBezTo>
                    <a:close/>
                  </a:path>
                </a:pathLst>
              </a:custGeom>
              <a:solidFill>
                <a:srgbClr val="121B22"/>
              </a:solidFill>
              <a:ln w="7600" cap="flat">
                <a:noFill/>
                <a:bevel/>
              </a:ln>
            </p:spPr>
          </p:sp>
          <p:sp>
            <p:nvSpPr>
              <p:cNvPr id="598" name="Freeform 597"/>
              <p:cNvSpPr/>
              <p:nvPr/>
            </p:nvSpPr>
            <p:spPr>
              <a:xfrm>
                <a:off x="8292700" y="4757074"/>
                <a:ext cx="170425" cy="641774"/>
              </a:xfrm>
              <a:custGeom>
                <a:avLst/>
                <a:gdLst/>
                <a:ahLst/>
                <a:cxnLst/>
                <a:rect l="0" t="0" r="0" b="0"/>
                <a:pathLst>
                  <a:path w="170425" h="641774">
                    <a:moveTo>
                      <a:pt x="99904" y="917"/>
                    </a:moveTo>
                    <a:cubicBezTo>
                      <a:pt x="99904" y="917"/>
                      <a:pt x="136634" y="-6416"/>
                      <a:pt x="154264" y="21448"/>
                    </a:cubicBezTo>
                    <a:cubicBezTo>
                      <a:pt x="171895" y="49311"/>
                      <a:pt x="182180" y="185695"/>
                      <a:pt x="146919" y="276618"/>
                    </a:cubicBezTo>
                    <a:cubicBezTo>
                      <a:pt x="146919" y="276618"/>
                      <a:pt x="149857" y="411535"/>
                      <a:pt x="102843" y="505390"/>
                    </a:cubicBezTo>
                    <a:cubicBezTo>
                      <a:pt x="55829" y="599246"/>
                      <a:pt x="48189" y="641774"/>
                      <a:pt x="48189" y="641774"/>
                    </a:cubicBezTo>
                    <a:cubicBezTo>
                      <a:pt x="48189" y="641774"/>
                      <a:pt x="26445" y="618311"/>
                      <a:pt x="0" y="608046"/>
                    </a:cubicBezTo>
                    <a:cubicBezTo>
                      <a:pt x="0" y="608046"/>
                      <a:pt x="41137" y="553785"/>
                      <a:pt x="70521" y="493659"/>
                    </a:cubicBezTo>
                    <a:cubicBezTo>
                      <a:pt x="99904" y="433532"/>
                      <a:pt x="117535" y="404202"/>
                      <a:pt x="113128" y="363140"/>
                    </a:cubicBezTo>
                    <a:cubicBezTo>
                      <a:pt x="108720" y="322079"/>
                      <a:pt x="107250" y="320887"/>
                      <a:pt x="119004" y="304481"/>
                    </a:cubicBezTo>
                    <a:cubicBezTo>
                      <a:pt x="130757" y="288349"/>
                      <a:pt x="129288" y="256087"/>
                      <a:pt x="129288" y="225291"/>
                    </a:cubicBezTo>
                    <a:cubicBezTo>
                      <a:pt x="129288" y="225291"/>
                      <a:pt x="124881" y="39045"/>
                      <a:pt x="99904" y="917"/>
                    </a:cubicBezTo>
                    <a:close/>
                  </a:path>
                </a:pathLst>
              </a:custGeom>
              <a:solidFill>
                <a:srgbClr val="0F161C"/>
              </a:solidFill>
              <a:ln w="7600" cap="flat">
                <a:noFill/>
                <a:bevel/>
              </a:ln>
            </p:spPr>
          </p:sp>
          <p:sp>
            <p:nvSpPr>
              <p:cNvPr id="599" name="Freeform 598"/>
              <p:cNvSpPr/>
              <p:nvPr/>
            </p:nvSpPr>
            <p:spPr>
              <a:xfrm>
                <a:off x="7857638" y="4778350"/>
                <a:ext cx="221112" cy="458095"/>
              </a:xfrm>
              <a:custGeom>
                <a:avLst/>
                <a:gdLst/>
                <a:ahLst/>
                <a:cxnLst/>
                <a:rect l="0" t="0" r="0" b="0"/>
                <a:pathLst>
                  <a:path w="221112" h="458095">
                    <a:moveTo>
                      <a:pt x="195683" y="186819"/>
                    </a:moveTo>
                    <a:cubicBezTo>
                      <a:pt x="195683" y="189948"/>
                      <a:pt x="190981" y="316654"/>
                      <a:pt x="198818" y="333078"/>
                    </a:cubicBezTo>
                    <a:cubicBezTo>
                      <a:pt x="198818" y="333078"/>
                      <a:pt x="199600" y="325256"/>
                      <a:pt x="174526" y="346374"/>
                    </a:cubicBezTo>
                    <a:cubicBezTo>
                      <a:pt x="149452" y="367490"/>
                      <a:pt x="48372" y="450394"/>
                      <a:pt x="21731" y="456654"/>
                    </a:cubicBezTo>
                    <a:cubicBezTo>
                      <a:pt x="-4910" y="462910"/>
                      <a:pt x="367" y="444139"/>
                      <a:pt x="367" y="444139"/>
                    </a:cubicBezTo>
                    <a:cubicBezTo>
                      <a:pt x="367" y="444139"/>
                      <a:pt x="28859" y="452432"/>
                      <a:pt x="24082" y="422631"/>
                    </a:cubicBezTo>
                    <a:cubicBezTo>
                      <a:pt x="17814" y="383525"/>
                      <a:pt x="7628" y="367100"/>
                      <a:pt x="7628" y="367100"/>
                    </a:cubicBezTo>
                    <a:cubicBezTo>
                      <a:pt x="7628" y="367100"/>
                      <a:pt x="42888" y="334642"/>
                      <a:pt x="76581" y="329166"/>
                    </a:cubicBezTo>
                    <a:cubicBezTo>
                      <a:pt x="110274" y="323692"/>
                      <a:pt x="93820" y="300226"/>
                      <a:pt x="114192" y="295533"/>
                    </a:cubicBezTo>
                    <a:cubicBezTo>
                      <a:pt x="134565" y="290842"/>
                      <a:pt x="126729" y="270507"/>
                      <a:pt x="149452" y="266596"/>
                    </a:cubicBezTo>
                    <a:cubicBezTo>
                      <a:pt x="172176" y="262686"/>
                      <a:pt x="103222" y="248607"/>
                      <a:pt x="120461" y="244696"/>
                    </a:cubicBezTo>
                    <a:cubicBezTo>
                      <a:pt x="137699" y="240785"/>
                      <a:pt x="168258" y="238439"/>
                      <a:pt x="174526" y="247825"/>
                    </a:cubicBezTo>
                    <a:cubicBezTo>
                      <a:pt x="180795" y="257211"/>
                      <a:pt x="170609" y="204026"/>
                      <a:pt x="179228" y="186819"/>
                    </a:cubicBezTo>
                    <a:cubicBezTo>
                      <a:pt x="187847" y="169612"/>
                      <a:pt x="192548" y="145366"/>
                      <a:pt x="208219" y="91399"/>
                    </a:cubicBezTo>
                    <a:cubicBezTo>
                      <a:pt x="223891" y="37432"/>
                      <a:pt x="220757" y="10058"/>
                      <a:pt x="214488" y="3019"/>
                    </a:cubicBezTo>
                    <a:cubicBezTo>
                      <a:pt x="208219" y="-4021"/>
                      <a:pt x="223106" y="-4803"/>
                      <a:pt x="220757" y="64807"/>
                    </a:cubicBezTo>
                    <a:cubicBezTo>
                      <a:pt x="218407" y="134416"/>
                      <a:pt x="203519" y="167265"/>
                      <a:pt x="195683" y="186819"/>
                    </a:cubicBezTo>
                    <a:close/>
                  </a:path>
                </a:pathLst>
              </a:custGeom>
              <a:solidFill>
                <a:srgbClr val="0F161C"/>
              </a:solidFill>
              <a:ln w="7600" cap="flat">
                <a:noFill/>
                <a:bevel/>
              </a:ln>
            </p:spPr>
          </p:sp>
          <p:sp>
            <p:nvSpPr>
              <p:cNvPr id="600" name="Freeform 599"/>
              <p:cNvSpPr/>
              <p:nvPr/>
            </p:nvSpPr>
            <p:spPr>
              <a:xfrm>
                <a:off x="7450858" y="4725192"/>
                <a:ext cx="199625" cy="311994"/>
              </a:xfrm>
              <a:custGeom>
                <a:avLst/>
                <a:gdLst/>
                <a:ahLst/>
                <a:cxnLst/>
                <a:rect l="0" t="0" r="0" b="0"/>
                <a:pathLst>
                  <a:path w="199625" h="311994">
                    <a:moveTo>
                      <a:pt x="0" y="21765"/>
                    </a:moveTo>
                    <a:cubicBezTo>
                      <a:pt x="7738" y="24894"/>
                      <a:pt x="5387" y="26458"/>
                      <a:pt x="21842" y="50704"/>
                    </a:cubicBezTo>
                    <a:cubicBezTo>
                      <a:pt x="38297" y="74950"/>
                      <a:pt x="72773" y="153944"/>
                      <a:pt x="92363" y="177408"/>
                    </a:cubicBezTo>
                    <a:cubicBezTo>
                      <a:pt x="111952" y="200872"/>
                      <a:pt x="155831" y="218860"/>
                      <a:pt x="166802" y="232938"/>
                    </a:cubicBezTo>
                    <a:cubicBezTo>
                      <a:pt x="177771" y="247017"/>
                      <a:pt x="194226" y="299419"/>
                      <a:pt x="194226" y="302548"/>
                    </a:cubicBezTo>
                    <a:cubicBezTo>
                      <a:pt x="194226" y="305677"/>
                      <a:pt x="196577" y="311994"/>
                      <a:pt x="196577" y="311994"/>
                    </a:cubicBezTo>
                    <a:cubicBezTo>
                      <a:pt x="196577" y="311994"/>
                      <a:pt x="201278" y="275174"/>
                      <a:pt x="198928" y="261096"/>
                    </a:cubicBezTo>
                    <a:cubicBezTo>
                      <a:pt x="196577" y="247017"/>
                      <a:pt x="171527" y="206322"/>
                      <a:pt x="171527" y="203218"/>
                    </a:cubicBezTo>
                    <a:cubicBezTo>
                      <a:pt x="171527" y="200114"/>
                      <a:pt x="57435" y="25556"/>
                      <a:pt x="46916" y="4558"/>
                    </a:cubicBezTo>
                    <a:cubicBezTo>
                      <a:pt x="41431" y="-6391"/>
                      <a:pt x="4603" y="2212"/>
                      <a:pt x="0" y="21765"/>
                    </a:cubicBezTo>
                    <a:close/>
                  </a:path>
                </a:pathLst>
              </a:custGeom>
              <a:solidFill>
                <a:srgbClr val="99A19E"/>
              </a:solidFill>
              <a:ln w="7600" cap="flat">
                <a:noFill/>
                <a:bevel/>
              </a:ln>
            </p:spPr>
          </p:sp>
          <p:sp>
            <p:nvSpPr>
              <p:cNvPr id="601" name="Freeform 600"/>
              <p:cNvSpPr/>
              <p:nvPr/>
            </p:nvSpPr>
            <p:spPr>
              <a:xfrm>
                <a:off x="7466468" y="4815027"/>
                <a:ext cx="181629" cy="285781"/>
              </a:xfrm>
              <a:custGeom>
                <a:avLst/>
                <a:gdLst/>
                <a:ahLst/>
                <a:cxnLst/>
                <a:rect l="0" t="0" r="0" b="0"/>
                <a:pathLst>
                  <a:path w="181629" h="285781">
                    <a:moveTo>
                      <a:pt x="0" y="0"/>
                    </a:moveTo>
                    <a:cubicBezTo>
                      <a:pt x="0" y="0"/>
                      <a:pt x="44627" y="37530"/>
                      <a:pt x="44627" y="85239"/>
                    </a:cubicBezTo>
                    <a:cubicBezTo>
                      <a:pt x="44627" y="132949"/>
                      <a:pt x="75186" y="168144"/>
                      <a:pt x="81454" y="176748"/>
                    </a:cubicBezTo>
                    <a:cubicBezTo>
                      <a:pt x="87722" y="185351"/>
                      <a:pt x="96342" y="167363"/>
                      <a:pt x="101044" y="162670"/>
                    </a:cubicBezTo>
                    <a:cubicBezTo>
                      <a:pt x="105745" y="157977"/>
                      <a:pt x="112013" y="161105"/>
                      <a:pt x="124942" y="165407"/>
                    </a:cubicBezTo>
                    <a:cubicBezTo>
                      <a:pt x="137871" y="169709"/>
                      <a:pt x="150408" y="181441"/>
                      <a:pt x="145706" y="162670"/>
                    </a:cubicBezTo>
                    <a:cubicBezTo>
                      <a:pt x="141005" y="143898"/>
                      <a:pt x="134737" y="142334"/>
                      <a:pt x="140222" y="142334"/>
                    </a:cubicBezTo>
                    <a:cubicBezTo>
                      <a:pt x="145706" y="142334"/>
                      <a:pt x="166863" y="151720"/>
                      <a:pt x="178690" y="212824"/>
                    </a:cubicBezTo>
                    <a:cubicBezTo>
                      <a:pt x="178690" y="212824"/>
                      <a:pt x="188802" y="231497"/>
                      <a:pt x="171565" y="236190"/>
                    </a:cubicBezTo>
                    <a:cubicBezTo>
                      <a:pt x="154326" y="240882"/>
                      <a:pt x="149624" y="241664"/>
                      <a:pt x="160594" y="252614"/>
                    </a:cubicBezTo>
                    <a:cubicBezTo>
                      <a:pt x="171565" y="263563"/>
                      <a:pt x="160594" y="261999"/>
                      <a:pt x="160594" y="274514"/>
                    </a:cubicBezTo>
                    <a:cubicBezTo>
                      <a:pt x="160594" y="287027"/>
                      <a:pt x="169605" y="288593"/>
                      <a:pt x="151387" y="281553"/>
                    </a:cubicBezTo>
                    <a:cubicBezTo>
                      <a:pt x="133169" y="274514"/>
                      <a:pt x="118282" y="269821"/>
                      <a:pt x="115148" y="269821"/>
                    </a:cubicBezTo>
                    <a:cubicBezTo>
                      <a:pt x="112013" y="269821"/>
                      <a:pt x="96342" y="258871"/>
                      <a:pt x="96342" y="254960"/>
                    </a:cubicBezTo>
                    <a:cubicBezTo>
                      <a:pt x="96342" y="251050"/>
                      <a:pt x="85764" y="227194"/>
                      <a:pt x="82237" y="223676"/>
                    </a:cubicBezTo>
                    <a:cubicBezTo>
                      <a:pt x="78712" y="220156"/>
                      <a:pt x="77732" y="211027"/>
                      <a:pt x="72541" y="202852"/>
                    </a:cubicBezTo>
                    <a:cubicBezTo>
                      <a:pt x="67350" y="194676"/>
                      <a:pt x="63236" y="194676"/>
                      <a:pt x="63236" y="194676"/>
                    </a:cubicBezTo>
                    <a:cubicBezTo>
                      <a:pt x="63236" y="194676"/>
                      <a:pt x="55205" y="191218"/>
                      <a:pt x="58339" y="172446"/>
                    </a:cubicBezTo>
                    <a:cubicBezTo>
                      <a:pt x="61473" y="153675"/>
                      <a:pt x="50895" y="147809"/>
                      <a:pt x="47369" y="139597"/>
                    </a:cubicBezTo>
                    <a:cubicBezTo>
                      <a:pt x="43843" y="131385"/>
                      <a:pt x="39338" y="125128"/>
                      <a:pt x="37575" y="117307"/>
                    </a:cubicBezTo>
                    <a:cubicBezTo>
                      <a:pt x="35811" y="109486"/>
                      <a:pt x="27388" y="94625"/>
                      <a:pt x="24254" y="62558"/>
                    </a:cubicBezTo>
                    <a:cubicBezTo>
                      <a:pt x="21120" y="3049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697370"/>
              </a:solidFill>
              <a:ln w="7600" cap="flat">
                <a:noFill/>
                <a:bevel/>
              </a:ln>
            </p:spPr>
          </p:sp>
          <p:sp>
            <p:nvSpPr>
              <p:cNvPr id="602" name="Freeform 601"/>
              <p:cNvSpPr/>
              <p:nvPr/>
            </p:nvSpPr>
            <p:spPr>
              <a:xfrm>
                <a:off x="8207667" y="5357068"/>
                <a:ext cx="133695" cy="155448"/>
              </a:xfrm>
              <a:custGeom>
                <a:avLst/>
                <a:gdLst/>
                <a:ahLst/>
                <a:cxnLst/>
                <a:rect l="0" t="0" r="0" b="0"/>
                <a:pathLst>
                  <a:path w="133695" h="155448">
                    <a:moveTo>
                      <a:pt x="39974" y="0"/>
                    </a:moveTo>
                    <a:cubicBezTo>
                      <a:pt x="39974" y="0"/>
                      <a:pt x="32139" y="16375"/>
                      <a:pt x="26654" y="24979"/>
                    </a:cubicBezTo>
                    <a:cubicBezTo>
                      <a:pt x="21168" y="33582"/>
                      <a:pt x="21168" y="47661"/>
                      <a:pt x="18034" y="60175"/>
                    </a:cubicBezTo>
                    <a:cubicBezTo>
                      <a:pt x="14900" y="72689"/>
                      <a:pt x="7064" y="82857"/>
                      <a:pt x="1579" y="85984"/>
                    </a:cubicBezTo>
                    <a:cubicBezTo>
                      <a:pt x="-3906" y="89114"/>
                      <a:pt x="4714" y="107103"/>
                      <a:pt x="15684" y="100063"/>
                    </a:cubicBezTo>
                    <a:cubicBezTo>
                      <a:pt x="26654" y="93024"/>
                      <a:pt x="26654" y="85984"/>
                      <a:pt x="26654" y="85984"/>
                    </a:cubicBezTo>
                    <a:cubicBezTo>
                      <a:pt x="26654" y="85984"/>
                      <a:pt x="27437" y="96935"/>
                      <a:pt x="27437" y="104756"/>
                    </a:cubicBezTo>
                    <a:cubicBezTo>
                      <a:pt x="27437" y="112577"/>
                      <a:pt x="32138" y="148555"/>
                      <a:pt x="36056" y="152466"/>
                    </a:cubicBezTo>
                    <a:cubicBezTo>
                      <a:pt x="39974" y="156376"/>
                      <a:pt x="54078" y="154812"/>
                      <a:pt x="54078" y="147773"/>
                    </a:cubicBezTo>
                    <a:cubicBezTo>
                      <a:pt x="54078" y="140734"/>
                      <a:pt x="63481" y="163416"/>
                      <a:pt x="74451" y="152466"/>
                    </a:cubicBezTo>
                    <a:cubicBezTo>
                      <a:pt x="87667" y="139274"/>
                      <a:pt x="80720" y="143081"/>
                      <a:pt x="80720" y="143081"/>
                    </a:cubicBezTo>
                    <a:cubicBezTo>
                      <a:pt x="80720" y="143081"/>
                      <a:pt x="95607" y="158723"/>
                      <a:pt x="100309" y="131349"/>
                    </a:cubicBezTo>
                    <a:cubicBezTo>
                      <a:pt x="101500" y="124410"/>
                      <a:pt x="105794" y="125091"/>
                      <a:pt x="108928" y="128220"/>
                    </a:cubicBezTo>
                    <a:cubicBezTo>
                      <a:pt x="112062" y="131349"/>
                      <a:pt x="126166" y="127438"/>
                      <a:pt x="130867" y="111013"/>
                    </a:cubicBezTo>
                    <a:cubicBezTo>
                      <a:pt x="132643" y="104812"/>
                      <a:pt x="132245" y="87427"/>
                      <a:pt x="130867" y="79728"/>
                    </a:cubicBezTo>
                    <a:cubicBezTo>
                      <a:pt x="126950" y="57829"/>
                      <a:pt x="135569" y="39839"/>
                      <a:pt x="133218" y="38275"/>
                    </a:cubicBezTo>
                    <a:cubicBezTo>
                      <a:pt x="130867" y="36711"/>
                      <a:pt x="119898" y="8554"/>
                      <a:pt x="39974" y="0"/>
                    </a:cubicBezTo>
                    <a:close/>
                  </a:path>
                </a:pathLst>
              </a:custGeom>
              <a:solidFill>
                <a:srgbClr val="FED1B6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603" name="Freeform 602"/>
              <p:cNvSpPr/>
              <p:nvPr/>
            </p:nvSpPr>
            <p:spPr>
              <a:xfrm>
                <a:off x="7495483" y="4723725"/>
                <a:ext cx="126900" cy="207874"/>
              </a:xfrm>
              <a:custGeom>
                <a:avLst/>
                <a:gdLst/>
                <a:ahLst/>
                <a:cxnLst/>
                <a:rect l="0" t="0" r="0" b="0"/>
                <a:pathLst>
                  <a:path w="126900" h="207874">
                    <a:moveTo>
                      <a:pt x="79079" y="20885"/>
                    </a:moveTo>
                    <a:cubicBezTo>
                      <a:pt x="79079" y="20885"/>
                      <a:pt x="89265" y="42785"/>
                      <a:pt x="89265" y="56081"/>
                    </a:cubicBezTo>
                    <a:cubicBezTo>
                      <a:pt x="89265" y="69377"/>
                      <a:pt x="97101" y="72505"/>
                      <a:pt x="100234" y="103008"/>
                    </a:cubicBezTo>
                    <a:cubicBezTo>
                      <a:pt x="103369" y="133511"/>
                      <a:pt x="126900" y="207874"/>
                      <a:pt x="126900" y="207874"/>
                    </a:cubicBezTo>
                    <a:cubicBezTo>
                      <a:pt x="126900" y="207874"/>
                      <a:pt x="100234" y="165579"/>
                      <a:pt x="83779" y="138204"/>
                    </a:cubicBezTo>
                    <a:cubicBezTo>
                      <a:pt x="67325" y="110830"/>
                      <a:pt x="26580" y="51388"/>
                      <a:pt x="15610" y="33399"/>
                    </a:cubicBezTo>
                    <a:cubicBezTo>
                      <a:pt x="4640" y="15410"/>
                      <a:pt x="0" y="6025"/>
                      <a:pt x="0" y="6025"/>
                    </a:cubicBezTo>
                    <a:lnTo>
                      <a:pt x="7774" y="2933"/>
                    </a:lnTo>
                    <a:cubicBezTo>
                      <a:pt x="7774" y="2933"/>
                      <a:pt x="16393" y="-8836"/>
                      <a:pt x="23445" y="13846"/>
                    </a:cubicBezTo>
                    <a:cubicBezTo>
                      <a:pt x="30498" y="36528"/>
                      <a:pt x="77512" y="96357"/>
                      <a:pt x="77512" y="96357"/>
                    </a:cubicBezTo>
                    <a:cubicBezTo>
                      <a:pt x="77512" y="96357"/>
                      <a:pt x="81429" y="81891"/>
                      <a:pt x="77512" y="55299"/>
                    </a:cubicBezTo>
                    <a:cubicBezTo>
                      <a:pt x="73593" y="28706"/>
                      <a:pt x="79079" y="20885"/>
                      <a:pt x="79079" y="208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</p:sp>
          <p:sp>
            <p:nvSpPr>
              <p:cNvPr id="604" name="Freeform 603"/>
              <p:cNvSpPr/>
              <p:nvPr/>
            </p:nvSpPr>
            <p:spPr>
              <a:xfrm>
                <a:off x="7490894" y="4527216"/>
                <a:ext cx="170976" cy="296047"/>
              </a:xfrm>
              <a:custGeom>
                <a:avLst/>
                <a:gdLst/>
                <a:ahLst/>
                <a:cxnLst/>
                <a:rect l="0" t="0" r="0" b="0"/>
                <a:pathLst>
                  <a:path w="170976" h="296047">
                    <a:moveTo>
                      <a:pt x="154190" y="59576"/>
                    </a:moveTo>
                    <a:cubicBezTo>
                      <a:pt x="154190" y="59576"/>
                      <a:pt x="141653" y="85997"/>
                      <a:pt x="154190" y="95382"/>
                    </a:cubicBezTo>
                    <a:cubicBezTo>
                      <a:pt x="166728" y="104768"/>
                      <a:pt x="177697" y="118064"/>
                      <a:pt x="165944" y="123540"/>
                    </a:cubicBezTo>
                    <a:cubicBezTo>
                      <a:pt x="154190" y="129015"/>
                      <a:pt x="150273" y="128232"/>
                      <a:pt x="150273" y="128232"/>
                    </a:cubicBezTo>
                    <a:cubicBezTo>
                      <a:pt x="150273" y="128232"/>
                      <a:pt x="146355" y="132143"/>
                      <a:pt x="150273" y="139182"/>
                    </a:cubicBezTo>
                    <a:cubicBezTo>
                      <a:pt x="154190" y="146221"/>
                      <a:pt x="151056" y="150914"/>
                      <a:pt x="143220" y="150914"/>
                    </a:cubicBezTo>
                    <a:cubicBezTo>
                      <a:pt x="135385" y="150914"/>
                      <a:pt x="136168" y="155607"/>
                      <a:pt x="140870" y="160300"/>
                    </a:cubicBezTo>
                    <a:cubicBezTo>
                      <a:pt x="145571" y="164992"/>
                      <a:pt x="151840" y="170467"/>
                      <a:pt x="146355" y="172813"/>
                    </a:cubicBezTo>
                    <a:cubicBezTo>
                      <a:pt x="140870" y="175159"/>
                      <a:pt x="140870" y="177506"/>
                      <a:pt x="145571" y="186110"/>
                    </a:cubicBezTo>
                    <a:cubicBezTo>
                      <a:pt x="150273" y="194713"/>
                      <a:pt x="142437" y="207228"/>
                      <a:pt x="133034" y="204099"/>
                    </a:cubicBezTo>
                    <a:cubicBezTo>
                      <a:pt x="116263" y="198519"/>
                      <a:pt x="89938" y="200971"/>
                      <a:pt x="83670" y="217395"/>
                    </a:cubicBezTo>
                    <a:cubicBezTo>
                      <a:pt x="77401" y="233819"/>
                      <a:pt x="83670" y="260412"/>
                      <a:pt x="83670" y="260412"/>
                    </a:cubicBezTo>
                    <a:cubicBezTo>
                      <a:pt x="83670" y="260412"/>
                      <a:pt x="89938" y="277870"/>
                      <a:pt x="82102" y="296047"/>
                    </a:cubicBezTo>
                    <a:cubicBezTo>
                      <a:pt x="82102" y="296047"/>
                      <a:pt x="34305" y="233037"/>
                      <a:pt x="29604" y="218959"/>
                    </a:cubicBezTo>
                    <a:cubicBezTo>
                      <a:pt x="24902" y="204881"/>
                      <a:pt x="22552" y="197842"/>
                      <a:pt x="17850" y="197842"/>
                    </a:cubicBezTo>
                    <a:cubicBezTo>
                      <a:pt x="13149" y="197842"/>
                      <a:pt x="-171" y="186110"/>
                      <a:pt x="-171" y="186110"/>
                    </a:cubicBezTo>
                    <a:lnTo>
                      <a:pt x="-171" y="128232"/>
                    </a:lnTo>
                    <a:lnTo>
                      <a:pt x="29604" y="62533"/>
                    </a:lnTo>
                    <a:lnTo>
                      <a:pt x="79752" y="4656"/>
                    </a:lnTo>
                    <a:lnTo>
                      <a:pt x="136168" y="0"/>
                    </a:lnTo>
                    <a:lnTo>
                      <a:pt x="165160" y="28902"/>
                    </a:lnTo>
                    <a:lnTo>
                      <a:pt x="154190" y="59576"/>
                    </a:lnTo>
                    <a:close/>
                  </a:path>
                </a:pathLst>
              </a:custGeom>
              <a:solidFill>
                <a:srgbClr val="FED1B6"/>
              </a:solidFill>
              <a:ln w="7600" cap="flat">
                <a:noFill/>
                <a:bevel/>
              </a:ln>
            </p:spPr>
          </p:sp>
          <p:sp>
            <p:nvSpPr>
              <p:cNvPr id="605" name="Freeform 604"/>
              <p:cNvSpPr/>
              <p:nvPr/>
            </p:nvSpPr>
            <p:spPr>
              <a:xfrm>
                <a:off x="7397233" y="4475154"/>
                <a:ext cx="263377" cy="262113"/>
              </a:xfrm>
              <a:custGeom>
                <a:avLst/>
                <a:gdLst/>
                <a:ahLst/>
                <a:cxnLst/>
                <a:rect l="0" t="0" r="0" b="0"/>
                <a:pathLst>
                  <a:path w="263377" h="262113">
                    <a:moveTo>
                      <a:pt x="196962" y="20243"/>
                    </a:moveTo>
                    <a:cubicBezTo>
                      <a:pt x="196962" y="20243"/>
                      <a:pt x="212297" y="24089"/>
                      <a:pt x="216999" y="31910"/>
                    </a:cubicBezTo>
                    <a:cubicBezTo>
                      <a:pt x="221700" y="39731"/>
                      <a:pt x="236097" y="31689"/>
                      <a:pt x="247067" y="47331"/>
                    </a:cubicBezTo>
                    <a:cubicBezTo>
                      <a:pt x="258037" y="62974"/>
                      <a:pt x="272140" y="72359"/>
                      <a:pt x="256470" y="105221"/>
                    </a:cubicBezTo>
                    <a:lnTo>
                      <a:pt x="247850" y="111465"/>
                    </a:lnTo>
                    <a:cubicBezTo>
                      <a:pt x="247850" y="111465"/>
                      <a:pt x="252160" y="86046"/>
                      <a:pt x="247850" y="81745"/>
                    </a:cubicBezTo>
                    <a:cubicBezTo>
                      <a:pt x="243540" y="77443"/>
                      <a:pt x="238448" y="71577"/>
                      <a:pt x="238448" y="84090"/>
                    </a:cubicBezTo>
                    <a:cubicBezTo>
                      <a:pt x="238448" y="96605"/>
                      <a:pt x="244704" y="116953"/>
                      <a:pt x="230606" y="79404"/>
                    </a:cubicBezTo>
                    <a:cubicBezTo>
                      <a:pt x="230606" y="79404"/>
                      <a:pt x="225127" y="62974"/>
                      <a:pt x="210240" y="66102"/>
                    </a:cubicBezTo>
                    <a:cubicBezTo>
                      <a:pt x="195352" y="69230"/>
                      <a:pt x="176546" y="79399"/>
                      <a:pt x="176546" y="87220"/>
                    </a:cubicBezTo>
                    <a:cubicBezTo>
                      <a:pt x="176546" y="95041"/>
                      <a:pt x="178114" y="110683"/>
                      <a:pt x="174979" y="116158"/>
                    </a:cubicBezTo>
                    <a:cubicBezTo>
                      <a:pt x="171845" y="121633"/>
                      <a:pt x="170278" y="135712"/>
                      <a:pt x="155390" y="135712"/>
                    </a:cubicBezTo>
                    <a:cubicBezTo>
                      <a:pt x="140503" y="135712"/>
                      <a:pt x="129533" y="124762"/>
                      <a:pt x="129533" y="138840"/>
                    </a:cubicBezTo>
                    <a:cubicBezTo>
                      <a:pt x="129533" y="152918"/>
                      <a:pt x="133451" y="156829"/>
                      <a:pt x="144421" y="167778"/>
                    </a:cubicBezTo>
                    <a:cubicBezTo>
                      <a:pt x="155390" y="178728"/>
                      <a:pt x="147163" y="173645"/>
                      <a:pt x="135801" y="179510"/>
                    </a:cubicBezTo>
                    <a:cubicBezTo>
                      <a:pt x="124439" y="185377"/>
                      <a:pt x="98973" y="188114"/>
                      <a:pt x="112295" y="206885"/>
                    </a:cubicBezTo>
                    <a:cubicBezTo>
                      <a:pt x="125615" y="225656"/>
                      <a:pt x="119347" y="235041"/>
                      <a:pt x="107593" y="225656"/>
                    </a:cubicBezTo>
                    <a:cubicBezTo>
                      <a:pt x="95840" y="216271"/>
                      <a:pt x="116996" y="235041"/>
                      <a:pt x="112295" y="239734"/>
                    </a:cubicBezTo>
                    <a:cubicBezTo>
                      <a:pt x="107593" y="244427"/>
                      <a:pt x="116212" y="255377"/>
                      <a:pt x="88003" y="255377"/>
                    </a:cubicBezTo>
                    <a:cubicBezTo>
                      <a:pt x="59796" y="255377"/>
                      <a:pt x="52744" y="271020"/>
                      <a:pt x="48826" y="255377"/>
                    </a:cubicBezTo>
                    <a:cubicBezTo>
                      <a:pt x="44908" y="239734"/>
                      <a:pt x="23752" y="250684"/>
                      <a:pt x="26886" y="228785"/>
                    </a:cubicBezTo>
                    <a:cubicBezTo>
                      <a:pt x="30020" y="206885"/>
                      <a:pt x="11998" y="206103"/>
                      <a:pt x="14349" y="188896"/>
                    </a:cubicBezTo>
                    <a:cubicBezTo>
                      <a:pt x="16700" y="171689"/>
                      <a:pt x="-5240" y="163086"/>
                      <a:pt x="1029" y="144314"/>
                    </a:cubicBezTo>
                    <a:cubicBezTo>
                      <a:pt x="7297" y="125544"/>
                      <a:pt x="-6023" y="113029"/>
                      <a:pt x="5730" y="98170"/>
                    </a:cubicBezTo>
                    <a:cubicBezTo>
                      <a:pt x="17483" y="83309"/>
                      <a:pt x="9648" y="48113"/>
                      <a:pt x="31588" y="45767"/>
                    </a:cubicBezTo>
                    <a:cubicBezTo>
                      <a:pt x="53527" y="43420"/>
                      <a:pt x="46475" y="18392"/>
                      <a:pt x="66064" y="18392"/>
                    </a:cubicBezTo>
                    <a:cubicBezTo>
                      <a:pt x="85654" y="18392"/>
                      <a:pt x="97406" y="-4289"/>
                      <a:pt x="115429" y="404"/>
                    </a:cubicBezTo>
                    <a:cubicBezTo>
                      <a:pt x="133451" y="5097"/>
                      <a:pt x="156957" y="-5071"/>
                      <a:pt x="168711" y="6661"/>
                    </a:cubicBezTo>
                    <a:cubicBezTo>
                      <a:pt x="180464" y="18392"/>
                      <a:pt x="186943" y="1666"/>
                      <a:pt x="196962" y="20243"/>
                    </a:cubicBezTo>
                    <a:close/>
                  </a:path>
                </a:pathLst>
              </a:custGeom>
              <a:solidFill>
                <a:srgbClr val="D7B085"/>
              </a:solidFill>
              <a:ln w="7600" cap="flat">
                <a:noFill/>
                <a:bevel/>
              </a:ln>
            </p:spPr>
          </p:sp>
          <p:sp>
            <p:nvSpPr>
              <p:cNvPr id="606" name="Freeform 605"/>
              <p:cNvSpPr/>
              <p:nvPr/>
            </p:nvSpPr>
            <p:spPr>
              <a:xfrm>
                <a:off x="8131820" y="4724003"/>
                <a:ext cx="61706" cy="208609"/>
              </a:xfrm>
              <a:custGeom>
                <a:avLst/>
                <a:gdLst/>
                <a:ahLst/>
                <a:cxnLst/>
                <a:rect l="0" t="0" r="0" b="0"/>
                <a:pathLst>
                  <a:path w="61706" h="208609">
                    <a:moveTo>
                      <a:pt x="27279" y="17087"/>
                    </a:moveTo>
                    <a:lnTo>
                      <a:pt x="47651" y="0"/>
                    </a:lnTo>
                    <a:lnTo>
                      <a:pt x="61620" y="23904"/>
                    </a:lnTo>
                    <a:lnTo>
                      <a:pt x="45949" y="45021"/>
                    </a:lnTo>
                    <a:lnTo>
                      <a:pt x="35762" y="143570"/>
                    </a:lnTo>
                    <a:lnTo>
                      <a:pt x="2852" y="208609"/>
                    </a:lnTo>
                    <a:lnTo>
                      <a:pt x="-146" y="134407"/>
                    </a:lnTo>
                    <a:cubicBezTo>
                      <a:pt x="-146" y="134407"/>
                      <a:pt x="17484" y="69490"/>
                      <a:pt x="27279" y="41333"/>
                    </a:cubicBezTo>
                    <a:lnTo>
                      <a:pt x="27279" y="17087"/>
                    </a:lnTo>
                    <a:close/>
                  </a:path>
                </a:pathLst>
              </a:custGeom>
              <a:solidFill>
                <a:srgbClr val="BAA38C"/>
              </a:solidFill>
              <a:ln w="7600" cap="flat">
                <a:noFill/>
                <a:bevel/>
              </a:ln>
            </p:spPr>
          </p:sp>
          <p:sp>
            <p:nvSpPr>
              <p:cNvPr id="607" name="Freeform 606"/>
              <p:cNvSpPr/>
              <p:nvPr/>
            </p:nvSpPr>
            <p:spPr>
              <a:xfrm>
                <a:off x="8182513" y="4619880"/>
                <a:ext cx="110740" cy="129601"/>
              </a:xfrm>
              <a:custGeom>
                <a:avLst/>
                <a:gdLst/>
                <a:ahLst/>
                <a:cxnLst/>
                <a:rect l="0" t="0" r="0" b="0"/>
                <a:pathLst>
                  <a:path w="110740" h="129601">
                    <a:moveTo>
                      <a:pt x="0" y="104671"/>
                    </a:moveTo>
                    <a:lnTo>
                      <a:pt x="10933" y="129601"/>
                    </a:lnTo>
                    <a:cubicBezTo>
                      <a:pt x="10933" y="129601"/>
                      <a:pt x="57163" y="102215"/>
                      <a:pt x="64215" y="95176"/>
                    </a:cubicBezTo>
                    <a:cubicBezTo>
                      <a:pt x="71267" y="88136"/>
                      <a:pt x="86938" y="72494"/>
                      <a:pt x="85763" y="73666"/>
                    </a:cubicBezTo>
                    <a:cubicBezTo>
                      <a:pt x="85763" y="73666"/>
                      <a:pt x="105415" y="37409"/>
                      <a:pt x="110740" y="34929"/>
                    </a:cubicBezTo>
                    <a:lnTo>
                      <a:pt x="97457" y="0"/>
                    </a:lnTo>
                    <a:cubicBezTo>
                      <a:pt x="97457" y="0"/>
                      <a:pt x="99287" y="19987"/>
                      <a:pt x="74861" y="37976"/>
                    </a:cubicBezTo>
                    <a:cubicBezTo>
                      <a:pt x="47926" y="57813"/>
                      <a:pt x="53240" y="48975"/>
                      <a:pt x="0" y="104671"/>
                    </a:cubicBezTo>
                    <a:close/>
                  </a:path>
                </a:pathLst>
              </a:custGeom>
              <a:solidFill>
                <a:srgbClr val="D5DCE8"/>
              </a:solidFill>
              <a:ln w="7600" cap="flat">
                <a:noFill/>
                <a:bevel/>
              </a:ln>
            </p:spPr>
          </p:sp>
          <p:sp>
            <p:nvSpPr>
              <p:cNvPr id="608" name="Freeform 607"/>
              <p:cNvSpPr/>
              <p:nvPr/>
            </p:nvSpPr>
            <p:spPr>
              <a:xfrm>
                <a:off x="8157567" y="4724064"/>
                <a:ext cx="22038" cy="45095"/>
              </a:xfrm>
              <a:custGeom>
                <a:avLst/>
                <a:gdLst/>
                <a:ahLst/>
                <a:cxnLst/>
                <a:rect l="0" t="0" r="0" b="0"/>
                <a:pathLst>
                  <a:path w="22038" h="45095">
                    <a:moveTo>
                      <a:pt x="1531" y="41270"/>
                    </a:moveTo>
                    <a:lnTo>
                      <a:pt x="20200" y="44958"/>
                    </a:lnTo>
                    <a:cubicBezTo>
                      <a:pt x="20200" y="44958"/>
                      <a:pt x="10933" y="28996"/>
                      <a:pt x="21903" y="-63"/>
                    </a:cubicBezTo>
                    <a:cubicBezTo>
                      <a:pt x="21903" y="-63"/>
                      <a:pt x="3429" y="11880"/>
                      <a:pt x="1531" y="17024"/>
                    </a:cubicBezTo>
                    <a:cubicBezTo>
                      <a:pt x="-368" y="22167"/>
                      <a:pt x="-820" y="41270"/>
                      <a:pt x="1531" y="41270"/>
                    </a:cubicBezTo>
                    <a:close/>
                  </a:path>
                </a:pathLst>
              </a:custGeom>
              <a:solidFill>
                <a:srgbClr val="C9B7A5"/>
              </a:solidFill>
              <a:ln w="7600" cap="flat">
                <a:noFill/>
                <a:bevel/>
              </a:ln>
            </p:spPr>
          </p:sp>
          <p:sp>
            <p:nvSpPr>
              <p:cNvPr id="609" name="Freeform 608"/>
              <p:cNvSpPr/>
              <p:nvPr/>
            </p:nvSpPr>
            <p:spPr>
              <a:xfrm>
                <a:off x="8131678" y="4765336"/>
                <a:ext cx="27425" cy="164815"/>
              </a:xfrm>
              <a:custGeom>
                <a:avLst/>
                <a:gdLst/>
                <a:ahLst/>
                <a:cxnLst/>
                <a:rect l="0" t="0" r="0" b="0"/>
                <a:pathLst>
                  <a:path w="27425" h="164815">
                    <a:moveTo>
                      <a:pt x="27425" y="0"/>
                    </a:moveTo>
                    <a:lnTo>
                      <a:pt x="0" y="89944"/>
                    </a:lnTo>
                    <a:lnTo>
                      <a:pt x="4003" y="164815"/>
                    </a:lnTo>
                    <a:lnTo>
                      <a:pt x="23507" y="129051"/>
                    </a:lnTo>
                    <a:lnTo>
                      <a:pt x="27425" y="0"/>
                    </a:lnTo>
                    <a:close/>
                  </a:path>
                </a:pathLst>
              </a:custGeom>
              <a:solidFill>
                <a:srgbClr val="C5B29E"/>
              </a:solidFill>
              <a:ln w="7600" cap="flat">
                <a:noFill/>
                <a:bevel/>
              </a:ln>
            </p:spPr>
          </p:sp>
          <p:sp>
            <p:nvSpPr>
              <p:cNvPr id="610" name="Freeform 609"/>
              <p:cNvSpPr/>
              <p:nvPr/>
            </p:nvSpPr>
            <p:spPr>
              <a:xfrm>
                <a:off x="8073461" y="5127897"/>
                <a:ext cx="27731" cy="311263"/>
              </a:xfrm>
              <a:custGeom>
                <a:avLst/>
                <a:gdLst/>
                <a:ahLst/>
                <a:cxnLst/>
                <a:rect l="0" t="0" r="0" b="0"/>
                <a:pathLst>
                  <a:path w="27731" h="311263">
                    <a:moveTo>
                      <a:pt x="27657" y="342"/>
                    </a:moveTo>
                    <a:cubicBezTo>
                      <a:pt x="27657" y="342"/>
                      <a:pt x="25600" y="-10119"/>
                      <a:pt x="14826" y="85692"/>
                    </a:cubicBezTo>
                    <a:cubicBezTo>
                      <a:pt x="7396" y="151764"/>
                      <a:pt x="11203" y="269590"/>
                      <a:pt x="429" y="294033"/>
                    </a:cubicBezTo>
                    <a:cubicBezTo>
                      <a:pt x="429" y="294033"/>
                      <a:pt x="-2709" y="311263"/>
                      <a:pt x="5716" y="311263"/>
                    </a:cubicBezTo>
                    <a:cubicBezTo>
                      <a:pt x="14141" y="311263"/>
                      <a:pt x="15120" y="310652"/>
                      <a:pt x="15120" y="310652"/>
                    </a:cubicBezTo>
                    <a:cubicBezTo>
                      <a:pt x="15120" y="310652"/>
                      <a:pt x="10419" y="247496"/>
                      <a:pt x="22172" y="87159"/>
                    </a:cubicBezTo>
                    <a:cubicBezTo>
                      <a:pt x="28191" y="5051"/>
                      <a:pt x="27535" y="-2369"/>
                      <a:pt x="27657" y="342"/>
                    </a:cubicBezTo>
                    <a:close/>
                  </a:path>
                </a:pathLst>
              </a:custGeom>
              <a:solidFill>
                <a:srgbClr val="131C23"/>
              </a:solidFill>
              <a:ln w="7600" cap="flat">
                <a:noFill/>
                <a:bevel/>
              </a:ln>
            </p:spPr>
          </p:sp>
          <p:sp>
            <p:nvSpPr>
              <p:cNvPr id="611" name="Freeform 610"/>
              <p:cNvSpPr/>
              <p:nvPr/>
            </p:nvSpPr>
            <p:spPr>
              <a:xfrm>
                <a:off x="7646253" y="5200785"/>
                <a:ext cx="44443" cy="138767"/>
              </a:xfrm>
              <a:custGeom>
                <a:avLst/>
                <a:gdLst/>
                <a:ahLst/>
                <a:cxnLst/>
                <a:rect l="0" t="0" r="0" b="0"/>
                <a:pathLst>
                  <a:path w="44443" h="138767">
                    <a:moveTo>
                      <a:pt x="0" y="0"/>
                    </a:moveTo>
                    <a:lnTo>
                      <a:pt x="27430" y="10372"/>
                    </a:lnTo>
                    <a:cubicBezTo>
                      <a:pt x="27430" y="10372"/>
                      <a:pt x="30956" y="40863"/>
                      <a:pt x="38199" y="64526"/>
                    </a:cubicBezTo>
                    <a:cubicBezTo>
                      <a:pt x="38199" y="64526"/>
                      <a:pt x="48116" y="127035"/>
                      <a:pt x="43157" y="138767"/>
                    </a:cubicBezTo>
                    <a:cubicBezTo>
                      <a:pt x="43157" y="138767"/>
                      <a:pt x="28404" y="130946"/>
                      <a:pt x="0" y="138767"/>
                    </a:cubicBezTo>
                    <a:cubicBezTo>
                      <a:pt x="0" y="138767"/>
                      <a:pt x="0" y="13626"/>
                      <a:pt x="0" y="0"/>
                    </a:cubicBezTo>
                    <a:close/>
                  </a:path>
                </a:pathLst>
              </a:custGeom>
              <a:solidFill>
                <a:srgbClr val="616965"/>
              </a:solidFill>
              <a:ln w="7600" cap="flat">
                <a:noFill/>
                <a:bevel/>
              </a:ln>
            </p:spPr>
          </p:sp>
          <p:sp>
            <p:nvSpPr>
              <p:cNvPr id="612" name="Freeform 611"/>
              <p:cNvSpPr/>
              <p:nvPr/>
            </p:nvSpPr>
            <p:spPr>
              <a:xfrm>
                <a:off x="7324146" y="5013074"/>
                <a:ext cx="118636" cy="452963"/>
              </a:xfrm>
              <a:custGeom>
                <a:avLst/>
                <a:gdLst/>
                <a:ahLst/>
                <a:cxnLst/>
                <a:rect l="0" t="0" r="0" b="0"/>
                <a:pathLst>
                  <a:path w="118636" h="452963">
                    <a:moveTo>
                      <a:pt x="88029" y="0"/>
                    </a:moveTo>
                    <a:cubicBezTo>
                      <a:pt x="88029" y="0"/>
                      <a:pt x="117950" y="44914"/>
                      <a:pt x="117412" y="93795"/>
                    </a:cubicBezTo>
                    <a:cubicBezTo>
                      <a:pt x="117211" y="112037"/>
                      <a:pt x="112515" y="119214"/>
                      <a:pt x="112515" y="125079"/>
                    </a:cubicBezTo>
                    <a:cubicBezTo>
                      <a:pt x="112515" y="130945"/>
                      <a:pt x="107618" y="132901"/>
                      <a:pt x="115453" y="146588"/>
                    </a:cubicBezTo>
                    <a:cubicBezTo>
                      <a:pt x="123288" y="160276"/>
                      <a:pt x="103700" y="173962"/>
                      <a:pt x="97823" y="191561"/>
                    </a:cubicBezTo>
                    <a:cubicBezTo>
                      <a:pt x="91946" y="209159"/>
                      <a:pt x="92137" y="287234"/>
                      <a:pt x="98406" y="344329"/>
                    </a:cubicBezTo>
                    <a:cubicBezTo>
                      <a:pt x="102700" y="383445"/>
                      <a:pt x="133667" y="406900"/>
                      <a:pt x="109376" y="411592"/>
                    </a:cubicBezTo>
                    <a:cubicBezTo>
                      <a:pt x="87447" y="415829"/>
                      <a:pt x="116427" y="442096"/>
                      <a:pt x="103890" y="449135"/>
                    </a:cubicBezTo>
                    <a:cubicBezTo>
                      <a:pt x="95993" y="453570"/>
                      <a:pt x="97157" y="452963"/>
                      <a:pt x="65501" y="452963"/>
                    </a:cubicBezTo>
                    <a:cubicBezTo>
                      <a:pt x="51392" y="452963"/>
                      <a:pt x="17993" y="449624"/>
                      <a:pt x="30237" y="444442"/>
                    </a:cubicBezTo>
                    <a:cubicBezTo>
                      <a:pt x="30237" y="444442"/>
                      <a:pt x="4378" y="451480"/>
                      <a:pt x="4378" y="442878"/>
                    </a:cubicBezTo>
                    <a:cubicBezTo>
                      <a:pt x="4378" y="442878"/>
                      <a:pt x="-8159" y="430364"/>
                      <a:pt x="8693" y="367541"/>
                    </a:cubicBezTo>
                    <a:cubicBezTo>
                      <a:pt x="8693" y="367541"/>
                      <a:pt x="52180" y="182762"/>
                      <a:pt x="84306" y="135834"/>
                    </a:cubicBezTo>
                    <a:cubicBezTo>
                      <a:pt x="84306" y="135834"/>
                      <a:pt x="71768" y="116867"/>
                      <a:pt x="92142" y="98487"/>
                    </a:cubicBezTo>
                    <a:cubicBezTo>
                      <a:pt x="92142" y="98487"/>
                      <a:pt x="91946" y="15582"/>
                      <a:pt x="88029" y="0"/>
                    </a:cubicBezTo>
                    <a:close/>
                  </a:path>
                </a:pathLst>
              </a:custGeom>
              <a:solidFill>
                <a:srgbClr val="616965"/>
              </a:solidFill>
              <a:ln w="7600" cap="flat">
                <a:noFill/>
                <a:bevel/>
              </a:ln>
            </p:spPr>
          </p:sp>
          <p:sp>
            <p:nvSpPr>
              <p:cNvPr id="613" name="Freeform 612"/>
              <p:cNvSpPr/>
              <p:nvPr/>
            </p:nvSpPr>
            <p:spPr>
              <a:xfrm>
                <a:off x="7360229" y="5461716"/>
                <a:ext cx="280062" cy="37762"/>
              </a:xfrm>
              <a:custGeom>
                <a:avLst/>
                <a:gdLst/>
                <a:ahLst/>
                <a:cxnLst/>
                <a:rect l="0" t="0" r="0" b="0"/>
                <a:pathLst>
                  <a:path w="280062" h="37762">
                    <a:moveTo>
                      <a:pt x="918" y="-122"/>
                    </a:moveTo>
                    <a:cubicBezTo>
                      <a:pt x="5815" y="-122"/>
                      <a:pt x="110030" y="23733"/>
                      <a:pt x="132753" y="23733"/>
                    </a:cubicBezTo>
                    <a:cubicBezTo>
                      <a:pt x="155476" y="23733"/>
                      <a:pt x="239317" y="19040"/>
                      <a:pt x="277859" y="7308"/>
                    </a:cubicBezTo>
                    <a:lnTo>
                      <a:pt x="280062" y="26861"/>
                    </a:lnTo>
                    <a:cubicBezTo>
                      <a:pt x="280062" y="26861"/>
                      <a:pt x="230698" y="44850"/>
                      <a:pt x="164879" y="34683"/>
                    </a:cubicBezTo>
                    <a:cubicBezTo>
                      <a:pt x="99060" y="24515"/>
                      <a:pt x="63799" y="22169"/>
                      <a:pt x="49695" y="18258"/>
                    </a:cubicBezTo>
                    <a:cubicBezTo>
                      <a:pt x="35591" y="14347"/>
                      <a:pt x="11301" y="4962"/>
                      <a:pt x="3465" y="10436"/>
                    </a:cubicBezTo>
                    <a:cubicBezTo>
                      <a:pt x="-4371" y="15911"/>
                      <a:pt x="3465" y="1051"/>
                      <a:pt x="918" y="-122"/>
                    </a:cubicBezTo>
                    <a:close/>
                  </a:path>
                </a:pathLst>
              </a:custGeom>
              <a:solidFill>
                <a:srgbClr val="5A615E"/>
              </a:solidFill>
              <a:ln w="7600" cap="flat">
                <a:noFill/>
                <a:bevel/>
              </a:ln>
            </p:spPr>
          </p:sp>
          <p:sp>
            <p:nvSpPr>
              <p:cNvPr id="2" name="Freeform 1"/>
              <p:cNvSpPr/>
              <p:nvPr/>
            </p:nvSpPr>
            <p:spPr>
              <a:xfrm>
                <a:off x="7470360" y="5122766"/>
                <a:ext cx="179425" cy="360757"/>
              </a:xfrm>
              <a:custGeom>
                <a:avLst/>
                <a:gdLst/>
                <a:ahLst/>
                <a:cxnLst/>
                <a:rect l="0" t="0" r="0" b="0"/>
                <a:pathLst>
                  <a:path w="179425" h="360757">
                    <a:moveTo>
                      <a:pt x="45544" y="37579"/>
                    </a:moveTo>
                    <a:cubicBezTo>
                      <a:pt x="45544" y="37579"/>
                      <a:pt x="138679" y="65699"/>
                      <a:pt x="175568" y="82123"/>
                    </a:cubicBezTo>
                    <a:cubicBezTo>
                      <a:pt x="175568" y="82123"/>
                      <a:pt x="173940" y="199443"/>
                      <a:pt x="173940" y="257320"/>
                    </a:cubicBezTo>
                    <a:cubicBezTo>
                      <a:pt x="173940" y="309153"/>
                      <a:pt x="188827" y="337097"/>
                      <a:pt x="169238" y="340225"/>
                    </a:cubicBezTo>
                    <a:cubicBezTo>
                      <a:pt x="149649" y="343354"/>
                      <a:pt x="141813" y="351175"/>
                      <a:pt x="101851" y="354304"/>
                    </a:cubicBezTo>
                    <a:cubicBezTo>
                      <a:pt x="67365" y="357003"/>
                      <a:pt x="67621" y="357492"/>
                      <a:pt x="47001" y="359779"/>
                    </a:cubicBezTo>
                    <a:cubicBezTo>
                      <a:pt x="25845" y="362124"/>
                      <a:pt x="674" y="358924"/>
                      <a:pt x="0" y="357433"/>
                    </a:cubicBezTo>
                    <a:cubicBezTo>
                      <a:pt x="-894" y="355868"/>
                      <a:pt x="26629" y="347265"/>
                      <a:pt x="14092" y="296427"/>
                    </a:cubicBezTo>
                    <a:cubicBezTo>
                      <a:pt x="3126" y="251961"/>
                      <a:pt x="38178" y="256795"/>
                      <a:pt x="21928" y="215085"/>
                    </a:cubicBezTo>
                    <a:cubicBezTo>
                      <a:pt x="5473" y="172851"/>
                      <a:pt x="54054" y="160336"/>
                      <a:pt x="32898" y="119666"/>
                    </a:cubicBezTo>
                    <a:cubicBezTo>
                      <a:pt x="14786" y="84848"/>
                      <a:pt x="16443" y="50056"/>
                      <a:pt x="16443" y="33632"/>
                    </a:cubicBezTo>
                    <a:cubicBezTo>
                      <a:pt x="16443" y="17207"/>
                      <a:pt x="3906" y="0"/>
                      <a:pt x="3906" y="0"/>
                    </a:cubicBezTo>
                    <a:cubicBezTo>
                      <a:pt x="3906" y="0"/>
                      <a:pt x="29763" y="32923"/>
                      <a:pt x="45544" y="37579"/>
                    </a:cubicBezTo>
                    <a:close/>
                  </a:path>
                </a:pathLst>
              </a:custGeom>
              <a:solidFill>
                <a:srgbClr val="6A726F"/>
              </a:solidFill>
              <a:ln w="7600" cap="flat">
                <a:noFill/>
                <a:bevel/>
              </a:ln>
            </p:spPr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6" name="Group616"/>
          <p:cNvGrpSpPr/>
          <p:nvPr/>
        </p:nvGrpSpPr>
        <p:grpSpPr>
          <a:xfrm>
            <a:off x="912600" y="406338"/>
            <a:ext cx="7318800" cy="6045325"/>
            <a:chOff x="912600" y="406338"/>
            <a:chExt cx="7318800" cy="6045325"/>
          </a:xfrm>
        </p:grpSpPr>
        <p:sp>
          <p:nvSpPr>
            <p:cNvPr id="422" name="Short arc arrow"/>
            <p:cNvSpPr/>
            <p:nvPr/>
          </p:nvSpPr>
          <p:spPr>
            <a:xfrm rot="1800000" flipH="1">
              <a:off x="4786168" y="1284002"/>
              <a:ext cx="1746989" cy="1498310"/>
            </a:xfrm>
            <a:custGeom>
              <a:avLst/>
              <a:gdLst/>
              <a:ahLst/>
              <a:cxnLst/>
              <a:rect l="0" t="0" r="0" b="0"/>
              <a:pathLst>
                <a:path w="1746989" h="1498310">
                  <a:moveTo>
                    <a:pt x="34940" y="1498310"/>
                  </a:moveTo>
                  <a:cubicBezTo>
                    <a:pt x="37675" y="1498310"/>
                    <a:pt x="-144569" y="881205"/>
                    <a:pt x="287109" y="527044"/>
                  </a:cubicBezTo>
                  <a:cubicBezTo>
                    <a:pt x="609385" y="262635"/>
                    <a:pt x="968392" y="247947"/>
                    <a:pt x="1013255" y="247947"/>
                  </a:cubicBezTo>
                  <a:lnTo>
                    <a:pt x="1013255" y="0"/>
                  </a:lnTo>
                  <a:lnTo>
                    <a:pt x="1746989" y="499438"/>
                  </a:lnTo>
                  <a:lnTo>
                    <a:pt x="1013255" y="988882"/>
                  </a:lnTo>
                  <a:lnTo>
                    <a:pt x="1013255" y="718005"/>
                  </a:lnTo>
                  <a:cubicBezTo>
                    <a:pt x="968878" y="718005"/>
                    <a:pt x="750301" y="705095"/>
                    <a:pt x="433098" y="916309"/>
                  </a:cubicBezTo>
                  <a:cubicBezTo>
                    <a:pt x="102193" y="1136648"/>
                    <a:pt x="37675" y="1498310"/>
                    <a:pt x="34940" y="1498310"/>
                  </a:cubicBezTo>
                  <a:close/>
                </a:path>
              </a:pathLst>
            </a:custGeom>
            <a:solidFill>
              <a:srgbClr val="EEEEEE"/>
            </a:solidFill>
            <a:ln w="7600" cap="flat">
              <a:noFill/>
              <a:bevel/>
            </a:ln>
          </p:spPr>
        </p:sp>
        <p:sp>
          <p:nvSpPr>
            <p:cNvPr id="423" name="Short arc arrow"/>
            <p:cNvSpPr/>
            <p:nvPr/>
          </p:nvSpPr>
          <p:spPr>
            <a:xfrm rot="-5100000" flipH="1">
              <a:off x="825185" y="1264111"/>
              <a:ext cx="1850828" cy="1641311"/>
            </a:xfrm>
            <a:custGeom>
              <a:avLst/>
              <a:gdLst/>
              <a:ahLst/>
              <a:cxnLst/>
              <a:rect l="0" t="0" r="0" b="0"/>
              <a:pathLst>
                <a:path w="1850828" h="1641311">
                  <a:moveTo>
                    <a:pt x="37016" y="1641311"/>
                  </a:moveTo>
                  <a:cubicBezTo>
                    <a:pt x="39914" y="1641311"/>
                    <a:pt x="-153162" y="965314"/>
                    <a:pt x="304174" y="577348"/>
                  </a:cubicBezTo>
                  <a:cubicBezTo>
                    <a:pt x="645605" y="287703"/>
                    <a:pt x="1025947" y="271613"/>
                    <a:pt x="1073477" y="271613"/>
                  </a:cubicBezTo>
                  <a:lnTo>
                    <a:pt x="1073477" y="0"/>
                  </a:lnTo>
                  <a:lnTo>
                    <a:pt x="1850828" y="547107"/>
                  </a:lnTo>
                  <a:lnTo>
                    <a:pt x="1073477" y="1083266"/>
                  </a:lnTo>
                  <a:lnTo>
                    <a:pt x="1073477" y="786532"/>
                  </a:lnTo>
                  <a:cubicBezTo>
                    <a:pt x="1026464" y="786532"/>
                    <a:pt x="794899" y="772396"/>
                    <a:pt x="458839" y="1003770"/>
                  </a:cubicBezTo>
                  <a:cubicBezTo>
                    <a:pt x="108267" y="1245138"/>
                    <a:pt x="39914" y="1641311"/>
                    <a:pt x="37016" y="1641311"/>
                  </a:cubicBezTo>
                  <a:close/>
                </a:path>
              </a:pathLst>
            </a:custGeom>
            <a:solidFill>
              <a:srgbClr val="EEEEEE"/>
            </a:solidFill>
            <a:ln w="7600" cap="flat">
              <a:noFill/>
              <a:bevel/>
            </a:ln>
          </p:spPr>
        </p:sp>
        <p:grpSp>
          <p:nvGrpSpPr>
            <p:cNvPr id="424" name="Dynamic Venn"/>
            <p:cNvGrpSpPr/>
            <p:nvPr/>
          </p:nvGrpSpPr>
          <p:grpSpPr>
            <a:xfrm>
              <a:off x="3002166" y="2690540"/>
              <a:ext cx="1434166" cy="1434166"/>
              <a:chOff x="3002166" y="2690540"/>
              <a:chExt cx="1434166" cy="1434166"/>
            </a:xfrm>
          </p:grpSpPr>
          <p:sp>
            <p:nvSpPr>
              <p:cNvPr id="426" name="Satellite"/>
              <p:cNvSpPr/>
              <p:nvPr/>
            </p:nvSpPr>
            <p:spPr>
              <a:xfrm>
                <a:off x="3438049" y="2815058"/>
                <a:ext cx="2082400" cy="2082400"/>
              </a:xfrm>
              <a:custGeom>
                <a:avLst/>
                <a:gdLst/>
                <a:ahLst/>
                <a:cxnLst/>
                <a:rect l="0" t="0" r="0" b="0"/>
                <a:pathLst>
                  <a:path w="2082400" h="2082400">
                    <a:moveTo>
                      <a:pt x="0" y="1041200"/>
                    </a:moveTo>
                    <a:cubicBezTo>
                      <a:pt x="0" y="466162"/>
                      <a:pt x="466162" y="0"/>
                      <a:pt x="1041200" y="0"/>
                    </a:cubicBezTo>
                    <a:cubicBezTo>
                      <a:pt x="1616239" y="0"/>
                      <a:pt x="2082400" y="466162"/>
                      <a:pt x="2082400" y="1041200"/>
                    </a:cubicBezTo>
                    <a:cubicBezTo>
                      <a:pt x="2082400" y="1616239"/>
                      <a:pt x="1616239" y="2082400"/>
                      <a:pt x="1041200" y="2082400"/>
                    </a:cubicBezTo>
                    <a:cubicBezTo>
                      <a:pt x="466162" y="2082400"/>
                      <a:pt x="0" y="1616239"/>
                      <a:pt x="0" y="1041200"/>
                    </a:cubicBezTo>
                    <a:close/>
                  </a:path>
                </a:pathLst>
              </a:custGeom>
              <a:solidFill>
                <a:srgbClr val="888889">
                  <a:alpha val="40000"/>
                </a:srgbClr>
              </a:solidFill>
              <a:ln w="7600" cap="flat">
                <a:solidFill>
                  <a:srgbClr val="888889">
                    <a:alpha val="40000"/>
                  </a:srgbClr>
                </a:solidFill>
                <a:bevel/>
              </a:ln>
            </p:spPr>
          </p:sp>
          <p:sp>
            <p:nvSpPr>
              <p:cNvPr id="427" name="Satellite"/>
              <p:cNvSpPr/>
              <p:nvPr/>
            </p:nvSpPr>
            <p:spPr>
              <a:xfrm>
                <a:off x="1909520" y="2800284"/>
                <a:ext cx="2082400" cy="2082400"/>
              </a:xfrm>
              <a:custGeom>
                <a:avLst/>
                <a:gdLst/>
                <a:ahLst/>
                <a:cxnLst/>
                <a:rect l="0" t="0" r="0" b="0"/>
                <a:pathLst>
                  <a:path w="2082400" h="2082400">
                    <a:moveTo>
                      <a:pt x="0" y="1041200"/>
                    </a:moveTo>
                    <a:cubicBezTo>
                      <a:pt x="0" y="466162"/>
                      <a:pt x="466162" y="0"/>
                      <a:pt x="1041200" y="0"/>
                    </a:cubicBezTo>
                    <a:cubicBezTo>
                      <a:pt x="1616239" y="0"/>
                      <a:pt x="2082400" y="466162"/>
                      <a:pt x="2082400" y="1041200"/>
                    </a:cubicBezTo>
                    <a:cubicBezTo>
                      <a:pt x="2082400" y="1616239"/>
                      <a:pt x="1616239" y="2082400"/>
                      <a:pt x="1041200" y="2082400"/>
                    </a:cubicBezTo>
                    <a:cubicBezTo>
                      <a:pt x="466162" y="2082400"/>
                      <a:pt x="0" y="1616239"/>
                      <a:pt x="0" y="1041200"/>
                    </a:cubicBezTo>
                    <a:close/>
                  </a:path>
                </a:pathLst>
              </a:custGeom>
              <a:solidFill>
                <a:srgbClr val="00B4F0">
                  <a:alpha val="40000"/>
                </a:srgbClr>
              </a:solidFill>
              <a:ln w="7600" cap="flat">
                <a:solidFill>
                  <a:srgbClr val="00B4F0">
                    <a:alpha val="40000"/>
                  </a:srgbClr>
                </a:solidFill>
                <a:bevel/>
              </a:ln>
            </p:spPr>
          </p:sp>
          <p:sp>
            <p:nvSpPr>
              <p:cNvPr id="428" name="Satellite"/>
              <p:cNvSpPr/>
              <p:nvPr/>
            </p:nvSpPr>
            <p:spPr>
              <a:xfrm>
                <a:off x="2686580" y="1483926"/>
                <a:ext cx="2082400" cy="2082400"/>
              </a:xfrm>
              <a:custGeom>
                <a:avLst/>
                <a:gdLst/>
                <a:ahLst/>
                <a:cxnLst/>
                <a:rect l="0" t="0" r="0" b="0"/>
                <a:pathLst>
                  <a:path w="2082400" h="2082400">
                    <a:moveTo>
                      <a:pt x="0" y="1041200"/>
                    </a:moveTo>
                    <a:cubicBezTo>
                      <a:pt x="0" y="466162"/>
                      <a:pt x="466162" y="0"/>
                      <a:pt x="1041200" y="0"/>
                    </a:cubicBezTo>
                    <a:cubicBezTo>
                      <a:pt x="1616239" y="0"/>
                      <a:pt x="2082400" y="466162"/>
                      <a:pt x="2082400" y="1041200"/>
                    </a:cubicBezTo>
                    <a:cubicBezTo>
                      <a:pt x="2082400" y="1616239"/>
                      <a:pt x="1616239" y="2082400"/>
                      <a:pt x="1041200" y="2082400"/>
                    </a:cubicBezTo>
                    <a:cubicBezTo>
                      <a:pt x="466162" y="2082400"/>
                      <a:pt x="0" y="1616239"/>
                      <a:pt x="0" y="1041200"/>
                    </a:cubicBezTo>
                    <a:close/>
                  </a:path>
                </a:pathLst>
              </a:custGeom>
              <a:solidFill>
                <a:srgbClr val="96689F">
                  <a:alpha val="40000"/>
                </a:srgbClr>
              </a:solidFill>
              <a:ln w="7600" cap="flat">
                <a:solidFill>
                  <a:srgbClr val="96689F">
                    <a:alpha val="40000"/>
                  </a:srgbClr>
                </a:solidFill>
                <a:bevel/>
              </a:ln>
            </p:spPr>
          </p:sp>
        </p:grpSp>
        <p:sp>
          <p:nvSpPr>
            <p:cNvPr id="617" name="Text 617"/>
            <p:cNvSpPr txBox="1"/>
            <p:nvPr/>
          </p:nvSpPr>
          <p:spPr>
            <a:xfrm>
              <a:off x="3119972" y="1645647"/>
              <a:ext cx="1393194" cy="47155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 b="1" dirty="0">
                  <a:solidFill>
                    <a:srgbClr val="303030"/>
                  </a:solidFill>
                  <a:latin typeface="Arial"/>
                </a:rPr>
                <a:t>Customer Requirement</a:t>
              </a:r>
            </a:p>
          </p:txBody>
        </p:sp>
        <p:sp>
          <p:nvSpPr>
            <p:cNvPr id="618" name="Text 618"/>
            <p:cNvSpPr txBox="1"/>
            <p:nvPr/>
          </p:nvSpPr>
          <p:spPr>
            <a:xfrm>
              <a:off x="1660197" y="3018349"/>
              <a:ext cx="1475145" cy="1188313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 b="1" dirty="0">
                  <a:solidFill>
                    <a:srgbClr val="303030"/>
                  </a:solidFill>
                  <a:latin typeface="Arial"/>
                </a:rPr>
                <a:t>Product Quality</a:t>
              </a:r>
            </a:p>
          </p:txBody>
        </p:sp>
        <p:sp>
          <p:nvSpPr>
            <p:cNvPr id="619" name="Text 619"/>
            <p:cNvSpPr txBox="1"/>
            <p:nvPr/>
          </p:nvSpPr>
          <p:spPr>
            <a:xfrm>
              <a:off x="4354384" y="3238437"/>
              <a:ext cx="1311236" cy="748135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 b="1" dirty="0">
                  <a:solidFill>
                    <a:srgbClr val="303030"/>
                  </a:solidFill>
                  <a:latin typeface="Arial"/>
                </a:rPr>
                <a:t>Product Price</a:t>
              </a:r>
            </a:p>
          </p:txBody>
        </p:sp>
        <p:sp>
          <p:nvSpPr>
            <p:cNvPr id="620" name="Text 620"/>
            <p:cNvSpPr txBox="1"/>
            <p:nvPr/>
          </p:nvSpPr>
          <p:spPr>
            <a:xfrm>
              <a:off x="2981677" y="1953616"/>
              <a:ext cx="1669781" cy="686351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 dirty="0">
                  <a:solidFill>
                    <a:srgbClr val="236EA1"/>
                  </a:solidFill>
                  <a:latin typeface="Arial"/>
                </a:rPr>
                <a:t>We survey customer requirements and advices for making decisions.</a:t>
              </a:r>
            </a:p>
          </p:txBody>
        </p:sp>
        <p:sp>
          <p:nvSpPr>
            <p:cNvPr id="621" name="Text 621"/>
            <p:cNvSpPr txBox="1"/>
            <p:nvPr/>
          </p:nvSpPr>
          <p:spPr>
            <a:xfrm>
              <a:off x="1918551" y="3602424"/>
              <a:ext cx="1454655" cy="768307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 dirty="0">
                  <a:solidFill>
                    <a:srgbClr val="236EA1"/>
                  </a:solidFill>
                  <a:latin typeface="Arial"/>
                </a:rPr>
                <a:t>We aim to develop high quality products with lower costs.</a:t>
              </a:r>
            </a:p>
          </p:txBody>
        </p:sp>
        <p:sp>
          <p:nvSpPr>
            <p:cNvPr id="622" name="Text 622"/>
            <p:cNvSpPr txBox="1"/>
            <p:nvPr/>
          </p:nvSpPr>
          <p:spPr>
            <a:xfrm>
              <a:off x="4091699" y="3871085"/>
              <a:ext cx="1362460" cy="671143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 dirty="0">
                  <a:solidFill>
                    <a:srgbClr val="236EA1"/>
                  </a:solidFill>
                  <a:latin typeface="Arial"/>
                </a:rPr>
                <a:t>Reasonable price will generate repeat customers and bring long-term benefit.</a:t>
              </a:r>
            </a:p>
          </p:txBody>
        </p:sp>
        <p:grpSp>
          <p:nvGrpSpPr>
            <p:cNvPr id="435" name="Line Text 2"/>
            <p:cNvGrpSpPr/>
            <p:nvPr/>
          </p:nvGrpSpPr>
          <p:grpSpPr>
            <a:xfrm>
              <a:off x="5972939" y="1266778"/>
              <a:ext cx="2022239" cy="614643"/>
              <a:chOff x="5972939" y="1266778"/>
              <a:chExt cx="2022239" cy="614643"/>
            </a:xfrm>
          </p:grpSpPr>
          <p:sp>
            <p:nvSpPr>
              <p:cNvPr id="436" name="Freeform 435"/>
              <p:cNvSpPr/>
              <p:nvPr/>
            </p:nvSpPr>
            <p:spPr>
              <a:xfrm>
                <a:off x="5972939" y="1266778"/>
                <a:ext cx="2022239" cy="614643"/>
              </a:xfrm>
              <a:custGeom>
                <a:avLst/>
                <a:gdLst/>
                <a:ahLst/>
                <a:cxnLst/>
                <a:rect l="0" t="0" r="0" b="0"/>
                <a:pathLst>
                  <a:path w="2022239" h="614643" fill="none">
                    <a:moveTo>
                      <a:pt x="2022239" y="307322"/>
                    </a:moveTo>
                    <a:lnTo>
                      <a:pt x="0" y="307322"/>
                    </a:lnTo>
                    <a:lnTo>
                      <a:pt x="-1676514" y="1570943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476482"/>
                </a:solidFill>
                <a:bevel/>
              </a:ln>
            </p:spPr>
          </p:sp>
          <p:sp>
            <p:nvSpPr>
              <p:cNvPr id="623" name="Text 623"/>
              <p:cNvSpPr txBox="1"/>
              <p:nvPr/>
            </p:nvSpPr>
            <p:spPr>
              <a:xfrm>
                <a:off x="5972939" y="1236378"/>
                <a:ext cx="2022239" cy="307322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b"/>
              <a:lstStyle/>
              <a:p>
                <a:pPr algn="r"/>
                <a:r>
                  <a:rPr sz="836" b="1" dirty="0">
                    <a:solidFill>
                      <a:srgbClr val="766E43"/>
                    </a:solidFill>
                    <a:latin typeface="Arial"/>
                  </a:rPr>
                  <a:t>Customer Satisfaction</a:t>
                </a:r>
              </a:p>
            </p:txBody>
          </p:sp>
          <p:sp>
            <p:nvSpPr>
              <p:cNvPr id="624" name="Text 624"/>
              <p:cNvSpPr txBox="1"/>
              <p:nvPr/>
            </p:nvSpPr>
            <p:spPr>
              <a:xfrm>
                <a:off x="5972939" y="1604500"/>
                <a:ext cx="2022239" cy="307322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t"/>
              <a:lstStyle/>
              <a:p>
                <a:pPr algn="r"/>
                <a:r>
                  <a:rPr sz="760" b="1" dirty="0">
                    <a:solidFill>
                      <a:srgbClr val="2D85C1"/>
                    </a:solidFill>
                    <a:latin typeface="Arial"/>
                  </a:rPr>
                  <a:t>Long-term Benefit</a:t>
                </a:r>
              </a:p>
            </p:txBody>
          </p:sp>
          <p:grpSp>
            <p:nvGrpSpPr>
              <p:cNvPr id="439" name="Group 438"/>
              <p:cNvGrpSpPr/>
              <p:nvPr/>
            </p:nvGrpSpPr>
            <p:grpSpPr>
              <a:xfrm>
                <a:off x="4205224" y="2746521"/>
                <a:ext cx="182400" cy="182400"/>
                <a:chOff x="4205224" y="2746521"/>
                <a:chExt cx="182400" cy="182400"/>
              </a:xfrm>
            </p:grpSpPr>
            <p:sp>
              <p:nvSpPr>
                <p:cNvPr id="440" name="Freeform 439"/>
                <p:cNvSpPr/>
                <p:nvPr/>
              </p:nvSpPr>
              <p:spPr>
                <a:xfrm>
                  <a:off x="4205224" y="2746521"/>
                  <a:ext cx="182400" cy="1824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400" h="182400" stroke="0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solidFill>
                  <a:srgbClr val="99DFF9">
                    <a:alpha val="80000"/>
                  </a:srgbClr>
                </a:solidFill>
                <a:ln w="7600" cap="flat">
                  <a:solidFill>
                    <a:srgbClr val="476482"/>
                  </a:solidFill>
                  <a:bevel/>
                </a:ln>
              </p:spPr>
            </p:sp>
            <p:sp>
              <p:nvSpPr>
                <p:cNvPr id="441" name="Freeform 440"/>
                <p:cNvSpPr/>
                <p:nvPr/>
              </p:nvSpPr>
              <p:spPr>
                <a:xfrm>
                  <a:off x="4241704" y="2783001"/>
                  <a:ext cx="109440" cy="1094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440" h="109440" stroke="0">
                      <a:moveTo>
                        <a:pt x="0" y="54720"/>
                      </a:moveTo>
                      <a:cubicBezTo>
                        <a:pt x="0" y="24499"/>
                        <a:pt x="24499" y="0"/>
                        <a:pt x="54720" y="0"/>
                      </a:cubicBezTo>
                      <a:cubicBezTo>
                        <a:pt x="84941" y="0"/>
                        <a:pt x="109440" y="24499"/>
                        <a:pt x="109440" y="54720"/>
                      </a:cubicBezTo>
                      <a:cubicBezTo>
                        <a:pt x="109440" y="84941"/>
                        <a:pt x="84941" y="109440"/>
                        <a:pt x="54720" y="109440"/>
                      </a:cubicBezTo>
                      <a:cubicBezTo>
                        <a:pt x="24499" y="109440"/>
                        <a:pt x="0" y="84941"/>
                        <a:pt x="0" y="5472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AEEE">
                        <a:alpha val="80000"/>
                      </a:srgbClr>
                    </a:gs>
                    <a:gs pos="69020">
                      <a:srgbClr val="00AEEE">
                        <a:alpha val="80000"/>
                      </a:srgbClr>
                    </a:gs>
                    <a:gs pos="0">
                      <a:srgbClr val="B2E7FA">
                        <a:alpha val="8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476482"/>
                  </a:solidFill>
                  <a:bevel/>
                </a:ln>
              </p:spPr>
            </p:sp>
          </p:grpSp>
        </p:grpSp>
        <p:sp>
          <p:nvSpPr>
            <p:cNvPr id="442" name="Short arc arrow"/>
            <p:cNvSpPr/>
            <p:nvPr/>
          </p:nvSpPr>
          <p:spPr>
            <a:xfrm rot="9000000" flipH="1">
              <a:off x="2918141" y="4996116"/>
              <a:ext cx="1672479" cy="1486051"/>
            </a:xfrm>
            <a:custGeom>
              <a:avLst/>
              <a:gdLst/>
              <a:ahLst/>
              <a:cxnLst/>
              <a:rect l="0" t="0" r="0" b="0"/>
              <a:pathLst>
                <a:path w="1672479" h="1486051">
                  <a:moveTo>
                    <a:pt x="33449" y="1486051"/>
                  </a:moveTo>
                  <a:cubicBezTo>
                    <a:pt x="36068" y="1486051"/>
                    <a:pt x="-138404" y="874000"/>
                    <a:pt x="274863" y="522734"/>
                  </a:cubicBezTo>
                  <a:cubicBezTo>
                    <a:pt x="583393" y="260488"/>
                    <a:pt x="927086" y="245919"/>
                    <a:pt x="970034" y="245919"/>
                  </a:cubicBezTo>
                  <a:lnTo>
                    <a:pt x="970034" y="0"/>
                  </a:lnTo>
                  <a:lnTo>
                    <a:pt x="1672479" y="495354"/>
                  </a:lnTo>
                  <a:lnTo>
                    <a:pt x="970034" y="980795"/>
                  </a:lnTo>
                  <a:lnTo>
                    <a:pt x="970034" y="712134"/>
                  </a:lnTo>
                  <a:cubicBezTo>
                    <a:pt x="927550" y="712134"/>
                    <a:pt x="718298" y="699330"/>
                    <a:pt x="414625" y="908816"/>
                  </a:cubicBezTo>
                  <a:cubicBezTo>
                    <a:pt x="97833" y="1127354"/>
                    <a:pt x="36068" y="1486051"/>
                    <a:pt x="33449" y="1486051"/>
                  </a:cubicBezTo>
                  <a:close/>
                </a:path>
              </a:pathLst>
            </a:custGeom>
            <a:solidFill>
              <a:srgbClr val="EEEEEE"/>
            </a:solidFill>
            <a:ln w="7600" cap="flat">
              <a:noFill/>
              <a:bevel/>
            </a:ln>
          </p:spPr>
        </p:sp>
        <p:grpSp>
          <p:nvGrpSpPr>
            <p:cNvPr id="443" name="Woman 5"/>
            <p:cNvGrpSpPr/>
            <p:nvPr/>
          </p:nvGrpSpPr>
          <p:grpSpPr>
            <a:xfrm>
              <a:off x="6984064" y="3758576"/>
              <a:ext cx="1239530" cy="2685650"/>
              <a:chOff x="6984064" y="3758576"/>
              <a:chExt cx="1239530" cy="2685650"/>
            </a:xfrm>
          </p:grpSpPr>
          <p:sp>
            <p:nvSpPr>
              <p:cNvPr id="444" name="Freeform 443"/>
              <p:cNvSpPr/>
              <p:nvPr/>
            </p:nvSpPr>
            <p:spPr>
              <a:xfrm>
                <a:off x="7342679" y="5015641"/>
                <a:ext cx="542562" cy="604575"/>
              </a:xfrm>
              <a:custGeom>
                <a:avLst/>
                <a:gdLst/>
                <a:ahLst/>
                <a:cxnLst/>
                <a:rect l="0" t="0" r="0" b="0"/>
                <a:pathLst>
                  <a:path w="542562" h="604575">
                    <a:moveTo>
                      <a:pt x="37038" y="16349"/>
                    </a:moveTo>
                    <a:cubicBezTo>
                      <a:pt x="37038" y="16349"/>
                      <a:pt x="0" y="268416"/>
                      <a:pt x="0" y="344514"/>
                    </a:cubicBezTo>
                    <a:cubicBezTo>
                      <a:pt x="0" y="420608"/>
                      <a:pt x="0" y="549548"/>
                      <a:pt x="0" y="558006"/>
                    </a:cubicBezTo>
                    <a:cubicBezTo>
                      <a:pt x="0" y="566462"/>
                      <a:pt x="35721" y="562231"/>
                      <a:pt x="92611" y="572801"/>
                    </a:cubicBezTo>
                    <a:cubicBezTo>
                      <a:pt x="149501" y="583368"/>
                      <a:pt x="271281" y="581257"/>
                      <a:pt x="305422" y="591826"/>
                    </a:cubicBezTo>
                    <a:cubicBezTo>
                      <a:pt x="339134" y="602393"/>
                      <a:pt x="459236" y="604575"/>
                      <a:pt x="486627" y="604575"/>
                    </a:cubicBezTo>
                    <a:cubicBezTo>
                      <a:pt x="514019" y="604575"/>
                      <a:pt x="509805" y="574917"/>
                      <a:pt x="509805" y="566462"/>
                    </a:cubicBezTo>
                    <a:cubicBezTo>
                      <a:pt x="509805" y="558006"/>
                      <a:pt x="520339" y="342398"/>
                      <a:pt x="530875" y="287440"/>
                    </a:cubicBezTo>
                    <a:cubicBezTo>
                      <a:pt x="541410" y="232480"/>
                      <a:pt x="546675" y="114106"/>
                      <a:pt x="538776" y="65228"/>
                    </a:cubicBezTo>
                    <a:lnTo>
                      <a:pt x="315957" y="0"/>
                    </a:lnTo>
                    <a:lnTo>
                      <a:pt x="37038" y="16349"/>
                    </a:ln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202020"/>
                </a:solidFill>
                <a:bevel/>
              </a:ln>
            </p:spPr>
          </p:sp>
          <p:sp>
            <p:nvSpPr>
              <p:cNvPr id="445" name="Freeform 444"/>
              <p:cNvSpPr/>
              <p:nvPr/>
            </p:nvSpPr>
            <p:spPr>
              <a:xfrm>
                <a:off x="7138053" y="4120478"/>
                <a:ext cx="1085455" cy="961765"/>
              </a:xfrm>
              <a:custGeom>
                <a:avLst/>
                <a:gdLst/>
                <a:ahLst/>
                <a:cxnLst/>
                <a:rect l="0" t="0" r="0" b="0"/>
                <a:pathLst>
                  <a:path w="1085455" h="961765">
                    <a:moveTo>
                      <a:pt x="570875" y="0"/>
                    </a:moveTo>
                    <a:cubicBezTo>
                      <a:pt x="570875" y="0"/>
                      <a:pt x="560340" y="21133"/>
                      <a:pt x="530710" y="40286"/>
                    </a:cubicBezTo>
                    <a:cubicBezTo>
                      <a:pt x="501080" y="59450"/>
                      <a:pt x="385192" y="67374"/>
                      <a:pt x="385192" y="67374"/>
                    </a:cubicBezTo>
                    <a:cubicBezTo>
                      <a:pt x="385192" y="67374"/>
                      <a:pt x="354904" y="63413"/>
                      <a:pt x="340418" y="95120"/>
                    </a:cubicBezTo>
                    <a:cubicBezTo>
                      <a:pt x="325932" y="126821"/>
                      <a:pt x="303545" y="171742"/>
                      <a:pt x="278523" y="216662"/>
                    </a:cubicBezTo>
                    <a:cubicBezTo>
                      <a:pt x="253503" y="261575"/>
                      <a:pt x="241651" y="274789"/>
                      <a:pt x="235066" y="293281"/>
                    </a:cubicBezTo>
                    <a:cubicBezTo>
                      <a:pt x="228481" y="311782"/>
                      <a:pt x="211361" y="338202"/>
                      <a:pt x="198193" y="290645"/>
                    </a:cubicBezTo>
                    <a:cubicBezTo>
                      <a:pt x="185023" y="243082"/>
                      <a:pt x="162637" y="211375"/>
                      <a:pt x="156052" y="194198"/>
                    </a:cubicBezTo>
                    <a:cubicBezTo>
                      <a:pt x="149467" y="177028"/>
                      <a:pt x="124447" y="114934"/>
                      <a:pt x="117862" y="114934"/>
                    </a:cubicBezTo>
                    <a:cubicBezTo>
                      <a:pt x="111278" y="114934"/>
                      <a:pt x="24362" y="155891"/>
                      <a:pt x="4609" y="179669"/>
                    </a:cubicBezTo>
                    <a:cubicBezTo>
                      <a:pt x="-15146" y="203448"/>
                      <a:pt x="32264" y="223267"/>
                      <a:pt x="54650" y="262901"/>
                    </a:cubicBezTo>
                    <a:cubicBezTo>
                      <a:pt x="77037" y="302532"/>
                      <a:pt x="76380" y="321685"/>
                      <a:pt x="95475" y="340846"/>
                    </a:cubicBezTo>
                    <a:cubicBezTo>
                      <a:pt x="114569" y="359998"/>
                      <a:pt x="124447" y="401615"/>
                      <a:pt x="149467" y="422752"/>
                    </a:cubicBezTo>
                    <a:cubicBezTo>
                      <a:pt x="149467" y="422752"/>
                      <a:pt x="162637" y="511267"/>
                      <a:pt x="220580" y="483523"/>
                    </a:cubicBezTo>
                    <a:cubicBezTo>
                      <a:pt x="278524" y="455778"/>
                      <a:pt x="303545" y="443890"/>
                      <a:pt x="320665" y="414829"/>
                    </a:cubicBezTo>
                    <a:cubicBezTo>
                      <a:pt x="337784" y="385764"/>
                      <a:pt x="339760" y="365287"/>
                      <a:pt x="350953" y="376516"/>
                    </a:cubicBezTo>
                    <a:cubicBezTo>
                      <a:pt x="362148" y="387743"/>
                      <a:pt x="347002" y="472955"/>
                      <a:pt x="332517" y="511267"/>
                    </a:cubicBezTo>
                    <a:cubicBezTo>
                      <a:pt x="318030" y="549582"/>
                      <a:pt x="295644" y="602426"/>
                      <a:pt x="290376" y="647344"/>
                    </a:cubicBezTo>
                    <a:cubicBezTo>
                      <a:pt x="285109" y="692259"/>
                      <a:pt x="228481" y="866651"/>
                      <a:pt x="220580" y="883819"/>
                    </a:cubicBezTo>
                    <a:cubicBezTo>
                      <a:pt x="212678" y="900988"/>
                      <a:pt x="241651" y="911567"/>
                      <a:pt x="241651" y="911567"/>
                    </a:cubicBezTo>
                    <a:cubicBezTo>
                      <a:pt x="241651" y="911567"/>
                      <a:pt x="424699" y="931380"/>
                      <a:pt x="470790" y="931380"/>
                    </a:cubicBezTo>
                    <a:cubicBezTo>
                      <a:pt x="516883" y="931380"/>
                      <a:pt x="555071" y="931380"/>
                      <a:pt x="555071" y="931380"/>
                    </a:cubicBezTo>
                    <a:cubicBezTo>
                      <a:pt x="555071" y="931380"/>
                      <a:pt x="568241" y="953838"/>
                      <a:pt x="615649" y="957798"/>
                    </a:cubicBezTo>
                    <a:cubicBezTo>
                      <a:pt x="663058" y="961765"/>
                      <a:pt x="731537" y="963087"/>
                      <a:pt x="743389" y="960442"/>
                    </a:cubicBezTo>
                    <a:cubicBezTo>
                      <a:pt x="755241" y="957798"/>
                      <a:pt x="746024" y="898350"/>
                      <a:pt x="746024" y="883819"/>
                    </a:cubicBezTo>
                    <a:cubicBezTo>
                      <a:pt x="746024" y="869288"/>
                      <a:pt x="719685" y="774166"/>
                      <a:pt x="726269" y="759633"/>
                    </a:cubicBezTo>
                    <a:cubicBezTo>
                      <a:pt x="732854" y="745103"/>
                      <a:pt x="732854" y="722647"/>
                      <a:pt x="732854" y="709433"/>
                    </a:cubicBezTo>
                    <a:cubicBezTo>
                      <a:pt x="732854" y="696219"/>
                      <a:pt x="760509" y="630169"/>
                      <a:pt x="760509" y="599781"/>
                    </a:cubicBezTo>
                    <a:cubicBezTo>
                      <a:pt x="760509" y="569398"/>
                      <a:pt x="814500" y="422752"/>
                      <a:pt x="828985" y="408223"/>
                    </a:cubicBezTo>
                    <a:cubicBezTo>
                      <a:pt x="843471" y="393691"/>
                      <a:pt x="852690" y="372553"/>
                      <a:pt x="872442" y="397654"/>
                    </a:cubicBezTo>
                    <a:cubicBezTo>
                      <a:pt x="892202" y="422752"/>
                      <a:pt x="906680" y="476915"/>
                      <a:pt x="919851" y="499379"/>
                    </a:cubicBezTo>
                    <a:cubicBezTo>
                      <a:pt x="933022" y="521836"/>
                      <a:pt x="940926" y="553542"/>
                      <a:pt x="951459" y="564111"/>
                    </a:cubicBezTo>
                    <a:cubicBezTo>
                      <a:pt x="961993" y="574680"/>
                      <a:pt x="952774" y="587893"/>
                      <a:pt x="957053" y="599781"/>
                    </a:cubicBezTo>
                    <a:cubicBezTo>
                      <a:pt x="960670" y="611674"/>
                      <a:pt x="939603" y="605068"/>
                      <a:pt x="931707" y="631488"/>
                    </a:cubicBezTo>
                    <a:cubicBezTo>
                      <a:pt x="931707" y="631488"/>
                      <a:pt x="927755" y="638096"/>
                      <a:pt x="913269" y="646020"/>
                    </a:cubicBezTo>
                    <a:cubicBezTo>
                      <a:pt x="898784" y="653944"/>
                      <a:pt x="886928" y="667158"/>
                      <a:pt x="875079" y="688296"/>
                    </a:cubicBezTo>
                    <a:cubicBezTo>
                      <a:pt x="863223" y="709433"/>
                      <a:pt x="835574" y="750390"/>
                      <a:pt x="818452" y="763595"/>
                    </a:cubicBezTo>
                    <a:cubicBezTo>
                      <a:pt x="801336" y="776811"/>
                      <a:pt x="782899" y="808518"/>
                      <a:pt x="782899" y="816438"/>
                    </a:cubicBezTo>
                    <a:cubicBezTo>
                      <a:pt x="782899" y="824372"/>
                      <a:pt x="857956" y="882497"/>
                      <a:pt x="875079" y="886464"/>
                    </a:cubicBezTo>
                    <a:cubicBezTo>
                      <a:pt x="892202" y="890424"/>
                      <a:pt x="922488" y="824372"/>
                      <a:pt x="942240" y="793987"/>
                    </a:cubicBezTo>
                    <a:cubicBezTo>
                      <a:pt x="961993" y="763595"/>
                      <a:pt x="1062077" y="631488"/>
                      <a:pt x="1075248" y="614313"/>
                    </a:cubicBezTo>
                    <a:cubicBezTo>
                      <a:pt x="1088419" y="597137"/>
                      <a:pt x="1091056" y="557506"/>
                      <a:pt x="1069981" y="519191"/>
                    </a:cubicBezTo>
                    <a:cubicBezTo>
                      <a:pt x="1048906" y="480884"/>
                      <a:pt x="1042325" y="441248"/>
                      <a:pt x="1014668" y="393691"/>
                    </a:cubicBezTo>
                    <a:cubicBezTo>
                      <a:pt x="1014668" y="393691"/>
                      <a:pt x="1026524" y="364626"/>
                      <a:pt x="998868" y="352734"/>
                    </a:cubicBezTo>
                    <a:cubicBezTo>
                      <a:pt x="998868" y="352734"/>
                      <a:pt x="951459" y="257613"/>
                      <a:pt x="944878" y="221944"/>
                    </a:cubicBezTo>
                    <a:cubicBezTo>
                      <a:pt x="938288" y="186274"/>
                      <a:pt x="919851" y="195524"/>
                      <a:pt x="934336" y="165137"/>
                    </a:cubicBezTo>
                    <a:cubicBezTo>
                      <a:pt x="934336" y="165137"/>
                      <a:pt x="939603" y="145322"/>
                      <a:pt x="884298" y="126827"/>
                    </a:cubicBezTo>
                    <a:cubicBezTo>
                      <a:pt x="828985" y="108330"/>
                      <a:pt x="823718" y="95120"/>
                      <a:pt x="801336" y="89836"/>
                    </a:cubicBezTo>
                    <a:cubicBezTo>
                      <a:pt x="778947" y="84551"/>
                      <a:pt x="769728" y="77946"/>
                      <a:pt x="753925" y="54166"/>
                    </a:cubicBezTo>
                    <a:cubicBezTo>
                      <a:pt x="738121" y="30385"/>
                      <a:pt x="731537" y="2642"/>
                      <a:pt x="731537" y="2642"/>
                    </a:cubicBezTo>
                    <a:lnTo>
                      <a:pt x="570875" y="0"/>
                    </a:ln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202020"/>
                </a:solidFill>
                <a:bevel/>
              </a:ln>
            </p:spPr>
          </p:sp>
          <p:sp>
            <p:nvSpPr>
              <p:cNvPr id="446" name="Freeform 445"/>
              <p:cNvSpPr/>
              <p:nvPr/>
            </p:nvSpPr>
            <p:spPr>
              <a:xfrm>
                <a:off x="7609676" y="3758624"/>
                <a:ext cx="304863" cy="310462"/>
              </a:xfrm>
              <a:custGeom>
                <a:avLst/>
                <a:gdLst/>
                <a:ahLst/>
                <a:cxnLst/>
                <a:rect l="0" t="0" r="0" b="0"/>
                <a:pathLst>
                  <a:path w="304863" h="310462">
                    <a:moveTo>
                      <a:pt x="38519" y="267050"/>
                    </a:moveTo>
                    <a:cubicBezTo>
                      <a:pt x="38519" y="267050"/>
                      <a:pt x="39826" y="288890"/>
                      <a:pt x="44742" y="296639"/>
                    </a:cubicBezTo>
                    <a:cubicBezTo>
                      <a:pt x="49658" y="304393"/>
                      <a:pt x="36313" y="297351"/>
                      <a:pt x="27182" y="259299"/>
                    </a:cubicBezTo>
                    <a:cubicBezTo>
                      <a:pt x="27182" y="259299"/>
                      <a:pt x="16648" y="256482"/>
                      <a:pt x="11731" y="226899"/>
                    </a:cubicBezTo>
                    <a:cubicBezTo>
                      <a:pt x="11731" y="226899"/>
                      <a:pt x="17350" y="214204"/>
                      <a:pt x="8922" y="191659"/>
                    </a:cubicBezTo>
                    <a:cubicBezTo>
                      <a:pt x="494" y="169113"/>
                      <a:pt x="-2316" y="142342"/>
                      <a:pt x="1898" y="130359"/>
                    </a:cubicBezTo>
                    <a:cubicBezTo>
                      <a:pt x="6112" y="118379"/>
                      <a:pt x="15242" y="81040"/>
                      <a:pt x="29992" y="59195"/>
                    </a:cubicBezTo>
                    <a:cubicBezTo>
                      <a:pt x="44742" y="37355"/>
                      <a:pt x="59492" y="39466"/>
                      <a:pt x="74943" y="19032"/>
                    </a:cubicBezTo>
                    <a:cubicBezTo>
                      <a:pt x="90394" y="-1399"/>
                      <a:pt x="109358" y="2828"/>
                      <a:pt x="124107" y="715"/>
                    </a:cubicBezTo>
                    <a:cubicBezTo>
                      <a:pt x="138856" y="-1399"/>
                      <a:pt x="169760" y="0"/>
                      <a:pt x="193640" y="13399"/>
                    </a:cubicBezTo>
                    <a:cubicBezTo>
                      <a:pt x="217519" y="26786"/>
                      <a:pt x="237887" y="29601"/>
                      <a:pt x="256148" y="64832"/>
                    </a:cubicBezTo>
                    <a:cubicBezTo>
                      <a:pt x="274409" y="100064"/>
                      <a:pt x="275814" y="121199"/>
                      <a:pt x="287753" y="150086"/>
                    </a:cubicBezTo>
                    <a:cubicBezTo>
                      <a:pt x="299693" y="178978"/>
                      <a:pt x="308823" y="207864"/>
                      <a:pt x="303206" y="224071"/>
                    </a:cubicBezTo>
                    <a:cubicBezTo>
                      <a:pt x="297586" y="240275"/>
                      <a:pt x="286349" y="245206"/>
                      <a:pt x="282135" y="255073"/>
                    </a:cubicBezTo>
                    <a:cubicBezTo>
                      <a:pt x="277921" y="264934"/>
                      <a:pt x="276516" y="275506"/>
                      <a:pt x="273707" y="288188"/>
                    </a:cubicBezTo>
                    <a:cubicBezTo>
                      <a:pt x="270898" y="300870"/>
                      <a:pt x="269493" y="312147"/>
                      <a:pt x="256148" y="310462"/>
                    </a:cubicBezTo>
                    <a:cubicBezTo>
                      <a:pt x="256148" y="310462"/>
                      <a:pt x="255446" y="280440"/>
                      <a:pt x="254041" y="259302"/>
                    </a:cubicBezTo>
                    <a:cubicBezTo>
                      <a:pt x="252636" y="238164"/>
                      <a:pt x="250529" y="212800"/>
                      <a:pt x="243506" y="194479"/>
                    </a:cubicBezTo>
                    <a:cubicBezTo>
                      <a:pt x="236482" y="176160"/>
                      <a:pt x="214008" y="141633"/>
                      <a:pt x="202067" y="127542"/>
                    </a:cubicBezTo>
                    <a:cubicBezTo>
                      <a:pt x="190128" y="113451"/>
                      <a:pt x="169057" y="99357"/>
                      <a:pt x="153605" y="97244"/>
                    </a:cubicBezTo>
                    <a:cubicBezTo>
                      <a:pt x="138154" y="95131"/>
                      <a:pt x="106548" y="101471"/>
                      <a:pt x="95311" y="107108"/>
                    </a:cubicBezTo>
                    <a:cubicBezTo>
                      <a:pt x="84073" y="112746"/>
                      <a:pt x="74943" y="120500"/>
                      <a:pt x="69324" y="129658"/>
                    </a:cubicBezTo>
                    <a:cubicBezTo>
                      <a:pt x="63705" y="138815"/>
                      <a:pt x="55979" y="150792"/>
                      <a:pt x="51063" y="166999"/>
                    </a:cubicBezTo>
                    <a:cubicBezTo>
                      <a:pt x="46146" y="183206"/>
                      <a:pt x="46847" y="188140"/>
                      <a:pt x="44390" y="206811"/>
                    </a:cubicBezTo>
                    <a:cubicBezTo>
                      <a:pt x="41932" y="225482"/>
                      <a:pt x="38519" y="267053"/>
                      <a:pt x="38519" y="2670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202020"/>
                </a:solidFill>
                <a:bevel/>
              </a:ln>
            </p:spPr>
          </p:sp>
          <p:sp>
            <p:nvSpPr>
              <p:cNvPr id="447" name="Freeform 446"/>
              <p:cNvSpPr/>
              <p:nvPr/>
            </p:nvSpPr>
            <p:spPr>
              <a:xfrm>
                <a:off x="7722104" y="4086178"/>
                <a:ext cx="147493" cy="160020"/>
              </a:xfrm>
              <a:custGeom>
                <a:avLst/>
                <a:gdLst/>
                <a:ahLst/>
                <a:cxnLst/>
                <a:rect l="0" t="0" r="0" b="0"/>
                <a:pathLst>
                  <a:path w="147493" h="160020">
                    <a:moveTo>
                      <a:pt x="0" y="51518"/>
                    </a:moveTo>
                    <a:cubicBezTo>
                      <a:pt x="0" y="51518"/>
                      <a:pt x="38190" y="112292"/>
                      <a:pt x="38190" y="140038"/>
                    </a:cubicBezTo>
                    <a:cubicBezTo>
                      <a:pt x="38190" y="167779"/>
                      <a:pt x="40824" y="158531"/>
                      <a:pt x="40824" y="158531"/>
                    </a:cubicBezTo>
                    <a:cubicBezTo>
                      <a:pt x="40824" y="158531"/>
                      <a:pt x="42140" y="118897"/>
                      <a:pt x="56627" y="108331"/>
                    </a:cubicBezTo>
                    <a:cubicBezTo>
                      <a:pt x="71113" y="97760"/>
                      <a:pt x="93500" y="92472"/>
                      <a:pt x="106668" y="85872"/>
                    </a:cubicBezTo>
                    <a:cubicBezTo>
                      <a:pt x="119838" y="79264"/>
                      <a:pt x="142226" y="62090"/>
                      <a:pt x="147493" y="40954"/>
                    </a:cubicBezTo>
                    <a:cubicBezTo>
                      <a:pt x="147493" y="40954"/>
                      <a:pt x="132656" y="17172"/>
                      <a:pt x="134324" y="0"/>
                    </a:cubicBezTo>
                    <a:cubicBezTo>
                      <a:pt x="134324" y="0"/>
                      <a:pt x="83624" y="60111"/>
                      <a:pt x="79014" y="64734"/>
                    </a:cubicBezTo>
                    <a:cubicBezTo>
                      <a:pt x="74405" y="69358"/>
                      <a:pt x="0" y="54166"/>
                      <a:pt x="0" y="515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202020"/>
                </a:solidFill>
                <a:bevel/>
              </a:ln>
            </p:spPr>
          </p:sp>
          <p:sp>
            <p:nvSpPr>
              <p:cNvPr id="448" name="Freeform 447"/>
              <p:cNvSpPr/>
              <p:nvPr/>
            </p:nvSpPr>
            <p:spPr>
              <a:xfrm>
                <a:off x="7642599" y="3850261"/>
                <a:ext cx="253667" cy="308976"/>
              </a:xfrm>
              <a:custGeom>
                <a:avLst/>
                <a:gdLst/>
                <a:ahLst/>
                <a:cxnLst/>
                <a:rect l="0" t="0" r="0" b="0"/>
                <a:pathLst>
                  <a:path w="253667" h="308976">
                    <a:moveTo>
                      <a:pt x="77203" y="4348"/>
                    </a:moveTo>
                    <a:cubicBezTo>
                      <a:pt x="77203" y="4348"/>
                      <a:pt x="117872" y="-8334"/>
                      <a:pt x="145967" y="9276"/>
                    </a:cubicBezTo>
                    <a:cubicBezTo>
                      <a:pt x="174061" y="26892"/>
                      <a:pt x="199345" y="62825"/>
                      <a:pt x="210583" y="69168"/>
                    </a:cubicBezTo>
                    <a:cubicBezTo>
                      <a:pt x="221820" y="75508"/>
                      <a:pt x="214797" y="105811"/>
                      <a:pt x="217606" y="114264"/>
                    </a:cubicBezTo>
                    <a:cubicBezTo>
                      <a:pt x="220415" y="122719"/>
                      <a:pt x="221823" y="91358"/>
                      <a:pt x="232707" y="91358"/>
                    </a:cubicBezTo>
                    <a:cubicBezTo>
                      <a:pt x="243593" y="91358"/>
                      <a:pt x="256937" y="99463"/>
                      <a:pt x="252724" y="118488"/>
                    </a:cubicBezTo>
                    <a:cubicBezTo>
                      <a:pt x="248509" y="137512"/>
                      <a:pt x="242890" y="161504"/>
                      <a:pt x="223927" y="161504"/>
                    </a:cubicBezTo>
                    <a:cubicBezTo>
                      <a:pt x="223927" y="161504"/>
                      <a:pt x="230248" y="207976"/>
                      <a:pt x="215500" y="232635"/>
                    </a:cubicBezTo>
                    <a:cubicBezTo>
                      <a:pt x="200750" y="257296"/>
                      <a:pt x="191620" y="269273"/>
                      <a:pt x="184596" y="278436"/>
                    </a:cubicBezTo>
                    <a:cubicBezTo>
                      <a:pt x="177572" y="287593"/>
                      <a:pt x="163526" y="302391"/>
                      <a:pt x="147372" y="305916"/>
                    </a:cubicBezTo>
                    <a:cubicBezTo>
                      <a:pt x="131218" y="309437"/>
                      <a:pt x="98207" y="310142"/>
                      <a:pt x="93993" y="305916"/>
                    </a:cubicBezTo>
                    <a:cubicBezTo>
                      <a:pt x="89780" y="301687"/>
                      <a:pt x="62388" y="272798"/>
                      <a:pt x="54815" y="258707"/>
                    </a:cubicBezTo>
                    <a:cubicBezTo>
                      <a:pt x="54815" y="258707"/>
                      <a:pt x="16735" y="222773"/>
                      <a:pt x="5597" y="175567"/>
                    </a:cubicBezTo>
                    <a:cubicBezTo>
                      <a:pt x="5597" y="175567"/>
                      <a:pt x="-5037" y="141040"/>
                      <a:pt x="2689" y="105811"/>
                    </a:cubicBezTo>
                    <a:cubicBezTo>
                      <a:pt x="2689" y="105811"/>
                      <a:pt x="14058" y="14917"/>
                      <a:pt x="77203" y="4348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202020"/>
                </a:solidFill>
                <a:bevel/>
              </a:ln>
            </p:spPr>
          </p:sp>
          <p:sp>
            <p:nvSpPr>
              <p:cNvPr id="449" name="Freeform 448"/>
              <p:cNvSpPr/>
              <p:nvPr/>
            </p:nvSpPr>
            <p:spPr>
              <a:xfrm>
                <a:off x="7474519" y="5593518"/>
                <a:ext cx="180745" cy="776811"/>
              </a:xfrm>
              <a:custGeom>
                <a:avLst/>
                <a:gdLst/>
                <a:ahLst/>
                <a:cxnLst/>
                <a:rect l="0" t="0" r="0" b="0"/>
                <a:pathLst>
                  <a:path w="180745" h="776811">
                    <a:moveTo>
                      <a:pt x="0" y="0"/>
                    </a:moveTo>
                    <a:cubicBezTo>
                      <a:pt x="0" y="0"/>
                      <a:pt x="14486" y="95120"/>
                      <a:pt x="5267" y="134751"/>
                    </a:cubicBezTo>
                    <a:cubicBezTo>
                      <a:pt x="-3951" y="174387"/>
                      <a:pt x="15803" y="291963"/>
                      <a:pt x="39507" y="354056"/>
                    </a:cubicBezTo>
                    <a:cubicBezTo>
                      <a:pt x="63211" y="416148"/>
                      <a:pt x="85598" y="515231"/>
                      <a:pt x="88232" y="537693"/>
                    </a:cubicBezTo>
                    <a:cubicBezTo>
                      <a:pt x="90866" y="560149"/>
                      <a:pt x="93500" y="628850"/>
                      <a:pt x="98767" y="643379"/>
                    </a:cubicBezTo>
                    <a:cubicBezTo>
                      <a:pt x="104035" y="657915"/>
                      <a:pt x="64528" y="735860"/>
                      <a:pt x="64528" y="755674"/>
                    </a:cubicBezTo>
                    <a:cubicBezTo>
                      <a:pt x="64528" y="775489"/>
                      <a:pt x="69796" y="776811"/>
                      <a:pt x="90866" y="776811"/>
                    </a:cubicBezTo>
                    <a:cubicBezTo>
                      <a:pt x="111937" y="776811"/>
                      <a:pt x="167905" y="766908"/>
                      <a:pt x="177781" y="776811"/>
                    </a:cubicBezTo>
                    <a:cubicBezTo>
                      <a:pt x="177781" y="776811"/>
                      <a:pt x="184367" y="618281"/>
                      <a:pt x="177781" y="593179"/>
                    </a:cubicBezTo>
                    <a:cubicBezTo>
                      <a:pt x="171197" y="568079"/>
                      <a:pt x="164613" y="524482"/>
                      <a:pt x="161979" y="465032"/>
                    </a:cubicBezTo>
                    <a:cubicBezTo>
                      <a:pt x="159345" y="405582"/>
                      <a:pt x="167246" y="284039"/>
                      <a:pt x="154077" y="232516"/>
                    </a:cubicBezTo>
                    <a:cubicBezTo>
                      <a:pt x="140909" y="180992"/>
                      <a:pt x="150127" y="73982"/>
                      <a:pt x="150127" y="55487"/>
                    </a:cubicBezTo>
                    <a:cubicBezTo>
                      <a:pt x="150127" y="36991"/>
                      <a:pt x="150127" y="7927"/>
                      <a:pt x="150127" y="792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202020"/>
                </a:solidFill>
                <a:bevel/>
              </a:ln>
            </p:spPr>
          </p:sp>
          <p:sp>
            <p:nvSpPr>
              <p:cNvPr id="450" name="Freeform 449"/>
              <p:cNvSpPr/>
              <p:nvPr/>
            </p:nvSpPr>
            <p:spPr>
              <a:xfrm>
                <a:off x="7628614" y="5601445"/>
                <a:ext cx="185188" cy="776811"/>
              </a:xfrm>
              <a:custGeom>
                <a:avLst/>
                <a:gdLst/>
                <a:ahLst/>
                <a:cxnLst/>
                <a:rect l="0" t="0" r="0" b="0"/>
                <a:pathLst>
                  <a:path w="185188" h="776811">
                    <a:moveTo>
                      <a:pt x="0" y="0"/>
                    </a:moveTo>
                    <a:cubicBezTo>
                      <a:pt x="0" y="0"/>
                      <a:pt x="14485" y="59448"/>
                      <a:pt x="21070" y="79267"/>
                    </a:cubicBezTo>
                    <a:cubicBezTo>
                      <a:pt x="27653" y="99081"/>
                      <a:pt x="38189" y="137388"/>
                      <a:pt x="35556" y="171739"/>
                    </a:cubicBezTo>
                    <a:cubicBezTo>
                      <a:pt x="32922" y="206091"/>
                      <a:pt x="27653" y="306491"/>
                      <a:pt x="38189" y="350092"/>
                    </a:cubicBezTo>
                    <a:cubicBezTo>
                      <a:pt x="48725" y="393684"/>
                      <a:pt x="60577" y="524480"/>
                      <a:pt x="40823" y="577324"/>
                    </a:cubicBezTo>
                    <a:lnTo>
                      <a:pt x="30946" y="587230"/>
                    </a:lnTo>
                    <a:lnTo>
                      <a:pt x="23704" y="760958"/>
                    </a:lnTo>
                    <a:cubicBezTo>
                      <a:pt x="23704" y="760958"/>
                      <a:pt x="2633" y="771529"/>
                      <a:pt x="51358" y="771529"/>
                    </a:cubicBezTo>
                    <a:cubicBezTo>
                      <a:pt x="100084" y="771529"/>
                      <a:pt x="139591" y="776811"/>
                      <a:pt x="144858" y="776811"/>
                    </a:cubicBezTo>
                    <a:cubicBezTo>
                      <a:pt x="150125" y="776811"/>
                      <a:pt x="146175" y="737182"/>
                      <a:pt x="135639" y="672444"/>
                    </a:cubicBezTo>
                    <a:cubicBezTo>
                      <a:pt x="135639" y="672444"/>
                      <a:pt x="140907" y="607712"/>
                      <a:pt x="126421" y="572042"/>
                    </a:cubicBezTo>
                    <a:cubicBezTo>
                      <a:pt x="126421" y="572042"/>
                      <a:pt x="161978" y="413508"/>
                      <a:pt x="168563" y="367267"/>
                    </a:cubicBezTo>
                    <a:cubicBezTo>
                      <a:pt x="175147" y="321028"/>
                      <a:pt x="200168" y="207415"/>
                      <a:pt x="172513" y="129469"/>
                    </a:cubicBezTo>
                    <a:cubicBezTo>
                      <a:pt x="172513" y="129469"/>
                      <a:pt x="160661" y="66053"/>
                      <a:pt x="163295" y="19814"/>
                    </a:cubicBezTo>
                    <a:cubicBezTo>
                      <a:pt x="163295" y="19814"/>
                      <a:pt x="101401" y="15853"/>
                      <a:pt x="81648" y="15853"/>
                    </a:cubicBezTo>
                    <a:cubicBezTo>
                      <a:pt x="61894" y="15853"/>
                      <a:pt x="3951" y="3963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202020"/>
                </a:solidFill>
                <a:bevel/>
              </a:ln>
            </p:spPr>
          </p:sp>
          <p:sp>
            <p:nvSpPr>
              <p:cNvPr id="451" name="Freeform 450"/>
              <p:cNvSpPr/>
              <p:nvPr/>
            </p:nvSpPr>
            <p:spPr>
              <a:xfrm>
                <a:off x="7528020" y="6346170"/>
                <a:ext cx="127739" cy="86368"/>
              </a:xfrm>
              <a:custGeom>
                <a:avLst/>
                <a:gdLst/>
                <a:ahLst/>
                <a:cxnLst/>
                <a:rect l="0" t="0" r="0" b="0"/>
                <a:pathLst>
                  <a:path w="127739" h="86368">
                    <a:moveTo>
                      <a:pt x="11029" y="-124"/>
                    </a:moveTo>
                    <a:cubicBezTo>
                      <a:pt x="11029" y="-124"/>
                      <a:pt x="-9866" y="44268"/>
                      <a:pt x="5586" y="65405"/>
                    </a:cubicBezTo>
                    <a:cubicBezTo>
                      <a:pt x="21038" y="86540"/>
                      <a:pt x="37191" y="85839"/>
                      <a:pt x="37191" y="85839"/>
                    </a:cubicBezTo>
                    <a:cubicBezTo>
                      <a:pt x="37191" y="85839"/>
                      <a:pt x="89867" y="90062"/>
                      <a:pt x="115151" y="74563"/>
                    </a:cubicBezTo>
                    <a:cubicBezTo>
                      <a:pt x="140436" y="59063"/>
                      <a:pt x="119365" y="20312"/>
                      <a:pt x="119365" y="20312"/>
                    </a:cubicBezTo>
                    <a:cubicBezTo>
                      <a:pt x="119365" y="20312"/>
                      <a:pt x="82142" y="18901"/>
                      <a:pt x="52643" y="23834"/>
                    </a:cubicBezTo>
                    <a:cubicBezTo>
                      <a:pt x="52643" y="23834"/>
                      <a:pt x="2424" y="33693"/>
                      <a:pt x="11029" y="-124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202020"/>
                </a:solidFill>
                <a:bevel/>
              </a:ln>
            </p:spPr>
          </p:sp>
          <p:sp>
            <p:nvSpPr>
              <p:cNvPr id="452" name="Freeform 451"/>
              <p:cNvSpPr/>
              <p:nvPr/>
            </p:nvSpPr>
            <p:spPr>
              <a:xfrm>
                <a:off x="7643268" y="6247843"/>
                <a:ext cx="141237" cy="196350"/>
              </a:xfrm>
              <a:custGeom>
                <a:avLst/>
                <a:gdLst/>
                <a:ahLst/>
                <a:cxnLst/>
                <a:rect l="0" t="0" r="0" b="0"/>
                <a:pathLst>
                  <a:path w="141237" h="196350">
                    <a:moveTo>
                      <a:pt x="4137" y="118404"/>
                    </a:moveTo>
                    <a:cubicBezTo>
                      <a:pt x="4137" y="118404"/>
                      <a:pt x="19941" y="152570"/>
                      <a:pt x="0" y="172652"/>
                    </a:cubicBezTo>
                    <a:cubicBezTo>
                      <a:pt x="0" y="172652"/>
                      <a:pt x="17482" y="171951"/>
                      <a:pt x="21696" y="183224"/>
                    </a:cubicBezTo>
                    <a:cubicBezTo>
                      <a:pt x="25910" y="194500"/>
                      <a:pt x="53301" y="202248"/>
                      <a:pt x="91228" y="190271"/>
                    </a:cubicBezTo>
                    <a:cubicBezTo>
                      <a:pt x="129154" y="178293"/>
                      <a:pt x="135475" y="175476"/>
                      <a:pt x="139690" y="149404"/>
                    </a:cubicBezTo>
                    <a:cubicBezTo>
                      <a:pt x="143904" y="123336"/>
                      <a:pt x="137935" y="56754"/>
                      <a:pt x="136178" y="47240"/>
                    </a:cubicBezTo>
                    <a:cubicBezTo>
                      <a:pt x="134421" y="37726"/>
                      <a:pt x="127749" y="8489"/>
                      <a:pt x="124238" y="2147"/>
                    </a:cubicBezTo>
                    <a:cubicBezTo>
                      <a:pt x="120727" y="-4196"/>
                      <a:pt x="121429" y="4964"/>
                      <a:pt x="121429" y="4964"/>
                    </a:cubicBezTo>
                    <a:cubicBezTo>
                      <a:pt x="121429" y="4964"/>
                      <a:pt x="119322" y="35255"/>
                      <a:pt x="124238" y="59215"/>
                    </a:cubicBezTo>
                    <a:cubicBezTo>
                      <a:pt x="129154" y="83176"/>
                      <a:pt x="135476" y="136725"/>
                      <a:pt x="124238" y="129675"/>
                    </a:cubicBezTo>
                    <a:cubicBezTo>
                      <a:pt x="124238" y="129675"/>
                      <a:pt x="54004" y="121663"/>
                      <a:pt x="32933" y="123336"/>
                    </a:cubicBezTo>
                    <a:cubicBezTo>
                      <a:pt x="11863" y="125007"/>
                      <a:pt x="4137" y="118404"/>
                      <a:pt x="4137" y="118404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202020"/>
                </a:solidFill>
                <a:bevel/>
              </a:ln>
            </p:spPr>
          </p:sp>
          <p:sp>
            <p:nvSpPr>
              <p:cNvPr id="453" name="Freeform 452"/>
              <p:cNvSpPr/>
              <p:nvPr/>
            </p:nvSpPr>
            <p:spPr>
              <a:xfrm>
                <a:off x="6983995" y="4125382"/>
                <a:ext cx="271939" cy="136570"/>
              </a:xfrm>
              <a:custGeom>
                <a:avLst/>
                <a:gdLst/>
                <a:ahLst/>
                <a:cxnLst/>
                <a:rect l="0" t="0" r="0" b="0"/>
                <a:pathLst>
                  <a:path w="271939" h="136570">
                    <a:moveTo>
                      <a:pt x="271939" y="110148"/>
                    </a:moveTo>
                    <a:cubicBezTo>
                      <a:pt x="271939" y="110148"/>
                      <a:pt x="246918" y="90328"/>
                      <a:pt x="235066" y="55979"/>
                    </a:cubicBezTo>
                    <a:cubicBezTo>
                      <a:pt x="235066" y="55979"/>
                      <a:pt x="206094" y="41447"/>
                      <a:pt x="177123" y="41447"/>
                    </a:cubicBezTo>
                    <a:cubicBezTo>
                      <a:pt x="148151" y="41447"/>
                      <a:pt x="152101" y="26918"/>
                      <a:pt x="141566" y="26918"/>
                    </a:cubicBezTo>
                    <a:cubicBezTo>
                      <a:pt x="131031" y="26918"/>
                      <a:pt x="136299" y="33523"/>
                      <a:pt x="125763" y="37481"/>
                    </a:cubicBezTo>
                    <a:cubicBezTo>
                      <a:pt x="115228" y="41447"/>
                      <a:pt x="61236" y="33523"/>
                      <a:pt x="21728" y="5777"/>
                    </a:cubicBezTo>
                    <a:cubicBezTo>
                      <a:pt x="21728" y="5777"/>
                      <a:pt x="-4609" y="-8755"/>
                      <a:pt x="658" y="8422"/>
                    </a:cubicBezTo>
                    <a:cubicBezTo>
                      <a:pt x="5926" y="25594"/>
                      <a:pt x="63870" y="54661"/>
                      <a:pt x="74405" y="58622"/>
                    </a:cubicBezTo>
                    <a:cubicBezTo>
                      <a:pt x="84940" y="62588"/>
                      <a:pt x="148151" y="85046"/>
                      <a:pt x="160004" y="91649"/>
                    </a:cubicBezTo>
                    <a:cubicBezTo>
                      <a:pt x="171855" y="98257"/>
                      <a:pt x="205436" y="124019"/>
                      <a:pt x="211362" y="136570"/>
                    </a:cubicBezTo>
                    <a:cubicBezTo>
                      <a:pt x="211362" y="136570"/>
                      <a:pt x="269304" y="110145"/>
                      <a:pt x="271939" y="110148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202020"/>
                </a:solidFill>
                <a:bevel/>
              </a:ln>
            </p:spPr>
          </p:sp>
          <p:sp>
            <p:nvSpPr>
              <p:cNvPr id="454" name="Freeform 453"/>
              <p:cNvSpPr/>
              <p:nvPr/>
            </p:nvSpPr>
            <p:spPr>
              <a:xfrm>
                <a:off x="7762937" y="4863539"/>
                <a:ext cx="227495" cy="147304"/>
              </a:xfrm>
              <a:custGeom>
                <a:avLst/>
                <a:gdLst/>
                <a:ahLst/>
                <a:cxnLst/>
                <a:rect l="0" t="0" r="0" b="0"/>
                <a:pathLst>
                  <a:path w="227495" h="147304">
                    <a:moveTo>
                      <a:pt x="158028" y="73317"/>
                    </a:moveTo>
                    <a:cubicBezTo>
                      <a:pt x="158028" y="73317"/>
                      <a:pt x="121155" y="59218"/>
                      <a:pt x="107985" y="39850"/>
                    </a:cubicBezTo>
                    <a:cubicBezTo>
                      <a:pt x="94817" y="20464"/>
                      <a:pt x="80768" y="7258"/>
                      <a:pt x="60576" y="3736"/>
                    </a:cubicBezTo>
                    <a:cubicBezTo>
                      <a:pt x="40384" y="206"/>
                      <a:pt x="23265" y="-6389"/>
                      <a:pt x="27215" y="13423"/>
                    </a:cubicBezTo>
                    <a:cubicBezTo>
                      <a:pt x="27215" y="13423"/>
                      <a:pt x="30727" y="23994"/>
                      <a:pt x="57943" y="25751"/>
                    </a:cubicBezTo>
                    <a:lnTo>
                      <a:pt x="77258" y="35446"/>
                    </a:lnTo>
                    <a:cubicBezTo>
                      <a:pt x="77258" y="35446"/>
                      <a:pt x="71112" y="30159"/>
                      <a:pt x="46530" y="30159"/>
                    </a:cubicBezTo>
                    <a:cubicBezTo>
                      <a:pt x="21948" y="30159"/>
                      <a:pt x="3512" y="35446"/>
                      <a:pt x="3512" y="35446"/>
                    </a:cubicBezTo>
                    <a:cubicBezTo>
                      <a:pt x="3512" y="35446"/>
                      <a:pt x="-7903" y="55701"/>
                      <a:pt x="9657" y="57463"/>
                    </a:cubicBezTo>
                    <a:cubicBezTo>
                      <a:pt x="27216" y="59231"/>
                      <a:pt x="39506" y="47774"/>
                      <a:pt x="65845" y="53938"/>
                    </a:cubicBezTo>
                    <a:lnTo>
                      <a:pt x="76379" y="58343"/>
                    </a:lnTo>
                    <a:cubicBezTo>
                      <a:pt x="76379" y="58343"/>
                      <a:pt x="62333" y="53938"/>
                      <a:pt x="57065" y="53938"/>
                    </a:cubicBezTo>
                    <a:cubicBezTo>
                      <a:pt x="51797" y="53938"/>
                      <a:pt x="14924" y="56586"/>
                      <a:pt x="7901" y="61873"/>
                    </a:cubicBezTo>
                    <a:cubicBezTo>
                      <a:pt x="877" y="67150"/>
                      <a:pt x="-878" y="82123"/>
                      <a:pt x="12291" y="84765"/>
                    </a:cubicBezTo>
                    <a:cubicBezTo>
                      <a:pt x="12291" y="84765"/>
                      <a:pt x="34239" y="82123"/>
                      <a:pt x="43896" y="82123"/>
                    </a:cubicBezTo>
                    <a:cubicBezTo>
                      <a:pt x="53554" y="82123"/>
                      <a:pt x="74624" y="80361"/>
                      <a:pt x="82525" y="84765"/>
                    </a:cubicBezTo>
                    <a:cubicBezTo>
                      <a:pt x="82525" y="84765"/>
                      <a:pt x="83403" y="90052"/>
                      <a:pt x="72868" y="90052"/>
                    </a:cubicBezTo>
                    <a:cubicBezTo>
                      <a:pt x="62333" y="90052"/>
                      <a:pt x="53554" y="90052"/>
                      <a:pt x="42140" y="91815"/>
                    </a:cubicBezTo>
                    <a:cubicBezTo>
                      <a:pt x="30727" y="93577"/>
                      <a:pt x="30728" y="106842"/>
                      <a:pt x="37751" y="106842"/>
                    </a:cubicBezTo>
                    <a:cubicBezTo>
                      <a:pt x="37751" y="106842"/>
                      <a:pt x="53553" y="111190"/>
                      <a:pt x="70235" y="111190"/>
                    </a:cubicBezTo>
                    <a:cubicBezTo>
                      <a:pt x="86916" y="111190"/>
                      <a:pt x="108203" y="121540"/>
                      <a:pt x="115887" y="132330"/>
                    </a:cubicBezTo>
                    <a:cubicBezTo>
                      <a:pt x="123571" y="143119"/>
                      <a:pt x="153639" y="151705"/>
                      <a:pt x="185354" y="144661"/>
                    </a:cubicBezTo>
                    <a:cubicBezTo>
                      <a:pt x="185354" y="144661"/>
                      <a:pt x="199290" y="134975"/>
                      <a:pt x="203681" y="130570"/>
                    </a:cubicBezTo>
                    <a:cubicBezTo>
                      <a:pt x="208072" y="126166"/>
                      <a:pt x="225630" y="122644"/>
                      <a:pt x="227495" y="122644"/>
                    </a:cubicBezTo>
                    <a:cubicBezTo>
                      <a:pt x="229142" y="122644"/>
                      <a:pt x="158028" y="73317"/>
                      <a:pt x="158028" y="733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202020"/>
                </a:solidFill>
                <a:bevel/>
              </a:ln>
            </p:spPr>
          </p:sp>
        </p:grpSp>
        <p:sp>
          <p:nvSpPr>
            <p:cNvPr id="625" name="Text 625"/>
            <p:cNvSpPr txBox="1"/>
            <p:nvPr/>
          </p:nvSpPr>
          <p:spPr>
            <a:xfrm>
              <a:off x="2743182" y="413938"/>
              <a:ext cx="3222400" cy="2736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824" dirty="0">
                  <a:solidFill>
                    <a:srgbClr val="236EA1"/>
                  </a:solidFill>
                  <a:latin typeface="Arial"/>
                </a:rPr>
                <a:t>See What Customers Care 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6" name="Group626"/>
          <p:cNvGrpSpPr/>
          <p:nvPr/>
        </p:nvGrpSpPr>
        <p:grpSpPr>
          <a:xfrm>
            <a:off x="971264" y="662574"/>
            <a:ext cx="7201471" cy="5532851"/>
            <a:chOff x="971264" y="662574"/>
            <a:chExt cx="7201471" cy="5532851"/>
          </a:xfrm>
        </p:grpSpPr>
        <p:sp>
          <p:nvSpPr>
            <p:cNvPr id="461" name="FlexibleLine"/>
            <p:cNvSpPr/>
            <p:nvPr/>
          </p:nvSpPr>
          <p:spPr>
            <a:xfrm>
              <a:off x="2981457" y="3694977"/>
              <a:ext cx="889200" cy="1808800"/>
            </a:xfrm>
            <a:custGeom>
              <a:avLst/>
              <a:gdLst/>
              <a:ahLst/>
              <a:cxnLst/>
              <a:rect l="0" t="0" r="0" b="0"/>
              <a:pathLst>
                <a:path w="889200" h="1808800" fill="none">
                  <a:moveTo>
                    <a:pt x="0" y="0"/>
                  </a:moveTo>
                  <a:lnTo>
                    <a:pt x="355680" y="0"/>
                  </a:lnTo>
                  <a:lnTo>
                    <a:pt x="355680" y="-1702400"/>
                  </a:lnTo>
                  <a:cubicBezTo>
                    <a:pt x="355680" y="-1766240"/>
                    <a:pt x="398240" y="-1808800"/>
                    <a:pt x="462080" y="-1808800"/>
                  </a:cubicBezTo>
                  <a:lnTo>
                    <a:pt x="889200" y="-1808800"/>
                  </a:lnTo>
                </a:path>
              </a:pathLst>
            </a:custGeom>
            <a:solidFill>
              <a:srgbClr val="3498DB"/>
            </a:solidFill>
            <a:ln w="7600" cap="flat">
              <a:solidFill>
                <a:srgbClr val="3498DB"/>
              </a:solidFill>
              <a:bevel/>
            </a:ln>
          </p:spPr>
        </p:sp>
        <p:sp>
          <p:nvSpPr>
            <p:cNvPr id="462" name="FlexibleLine"/>
            <p:cNvSpPr/>
            <p:nvPr/>
          </p:nvSpPr>
          <p:spPr>
            <a:xfrm>
              <a:off x="2981457" y="3694977"/>
              <a:ext cx="889200" cy="167200"/>
            </a:xfrm>
            <a:custGeom>
              <a:avLst/>
              <a:gdLst/>
              <a:ahLst/>
              <a:cxnLst/>
              <a:rect l="0" t="0" r="0" b="0"/>
              <a:pathLst>
                <a:path w="889200" h="167200" fill="none">
                  <a:moveTo>
                    <a:pt x="0" y="0"/>
                  </a:moveTo>
                  <a:lnTo>
                    <a:pt x="355680" y="0"/>
                  </a:lnTo>
                  <a:lnTo>
                    <a:pt x="355680" y="-60800"/>
                  </a:lnTo>
                  <a:cubicBezTo>
                    <a:pt x="355680" y="-124640"/>
                    <a:pt x="398240" y="-167200"/>
                    <a:pt x="462080" y="-167200"/>
                  </a:cubicBezTo>
                  <a:lnTo>
                    <a:pt x="889200" y="-167200"/>
                  </a:lnTo>
                </a:path>
              </a:pathLst>
            </a:custGeom>
            <a:solidFill>
              <a:srgbClr val="3498DB"/>
            </a:solidFill>
            <a:ln w="7600" cap="flat">
              <a:solidFill>
                <a:srgbClr val="3498DB"/>
              </a:solidFill>
              <a:bevel/>
            </a:ln>
          </p:spPr>
        </p:sp>
        <p:sp>
          <p:nvSpPr>
            <p:cNvPr id="463" name="FlexibleLine"/>
            <p:cNvSpPr/>
            <p:nvPr/>
          </p:nvSpPr>
          <p:spPr>
            <a:xfrm>
              <a:off x="2981457" y="3694977"/>
              <a:ext cx="889200" cy="1808800"/>
            </a:xfrm>
            <a:custGeom>
              <a:avLst/>
              <a:gdLst/>
              <a:ahLst/>
              <a:cxnLst/>
              <a:rect l="0" t="0" r="0" b="0"/>
              <a:pathLst>
                <a:path w="889200" h="1808800" fill="none">
                  <a:moveTo>
                    <a:pt x="0" y="0"/>
                  </a:moveTo>
                  <a:lnTo>
                    <a:pt x="355680" y="0"/>
                  </a:lnTo>
                  <a:lnTo>
                    <a:pt x="355680" y="1702400"/>
                  </a:lnTo>
                  <a:cubicBezTo>
                    <a:pt x="355680" y="1766240"/>
                    <a:pt x="398240" y="1808800"/>
                    <a:pt x="462080" y="1808800"/>
                  </a:cubicBezTo>
                  <a:lnTo>
                    <a:pt x="889200" y="1808800"/>
                  </a:lnTo>
                </a:path>
              </a:pathLst>
            </a:custGeom>
            <a:solidFill>
              <a:srgbClr val="3498DB"/>
            </a:solidFill>
            <a:ln w="7600" cap="flat">
              <a:solidFill>
                <a:srgbClr val="3498DB"/>
              </a:solidFill>
              <a:bevel/>
            </a:ln>
          </p:spPr>
        </p:sp>
        <p:sp>
          <p:nvSpPr>
            <p:cNvPr id="464" name="FlexibleLine"/>
            <p:cNvSpPr/>
            <p:nvPr/>
          </p:nvSpPr>
          <p:spPr>
            <a:xfrm>
              <a:off x="5018257" y="1886177"/>
              <a:ext cx="212800" cy="486400"/>
            </a:xfrm>
            <a:custGeom>
              <a:avLst/>
              <a:gdLst/>
              <a:ahLst/>
              <a:cxnLst/>
              <a:rect l="0" t="0" r="0" b="0"/>
              <a:pathLst>
                <a:path w="212800" h="4864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-425600"/>
                  </a:lnTo>
                  <a:cubicBezTo>
                    <a:pt x="85120" y="-462080"/>
                    <a:pt x="109440" y="-486400"/>
                    <a:pt x="145920" y="-486400"/>
                  </a:cubicBezTo>
                  <a:lnTo>
                    <a:pt x="212800" y="-486400"/>
                  </a:lnTo>
                </a:path>
              </a:pathLst>
            </a:custGeom>
            <a:solidFill>
              <a:srgbClr val="3498DB"/>
            </a:solidFill>
            <a:ln w="7600" cap="flat">
              <a:solidFill>
                <a:srgbClr val="3498DB"/>
              </a:solidFill>
              <a:bevel/>
            </a:ln>
          </p:spPr>
        </p:sp>
        <p:sp>
          <p:nvSpPr>
            <p:cNvPr id="465" name="FlexibleLine"/>
            <p:cNvSpPr/>
            <p:nvPr/>
          </p:nvSpPr>
          <p:spPr>
            <a:xfrm>
              <a:off x="5018257" y="1886177"/>
              <a:ext cx="212800" cy="182400"/>
            </a:xfrm>
            <a:custGeom>
              <a:avLst/>
              <a:gdLst/>
              <a:ahLst/>
              <a:cxnLst/>
              <a:rect l="0" t="0" r="0" b="0"/>
              <a:pathLst>
                <a:path w="212800" h="1824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121600"/>
                  </a:lnTo>
                  <a:cubicBezTo>
                    <a:pt x="85120" y="158080"/>
                    <a:pt x="109440" y="182400"/>
                    <a:pt x="145920" y="182400"/>
                  </a:cubicBezTo>
                  <a:lnTo>
                    <a:pt x="212800" y="182400"/>
                  </a:lnTo>
                </a:path>
              </a:pathLst>
            </a:custGeom>
            <a:solidFill>
              <a:srgbClr val="3498DB"/>
            </a:solidFill>
            <a:ln w="7600" cap="flat">
              <a:solidFill>
                <a:srgbClr val="3498DB"/>
              </a:solidFill>
              <a:bevel/>
            </a:ln>
          </p:spPr>
        </p:sp>
        <p:sp>
          <p:nvSpPr>
            <p:cNvPr id="466" name="FlexibleLine"/>
            <p:cNvSpPr/>
            <p:nvPr/>
          </p:nvSpPr>
          <p:spPr>
            <a:xfrm>
              <a:off x="5018257" y="1886177"/>
              <a:ext cx="212800" cy="684000"/>
            </a:xfrm>
            <a:custGeom>
              <a:avLst/>
              <a:gdLst/>
              <a:ahLst/>
              <a:cxnLst/>
              <a:rect l="0" t="0" r="0" b="0"/>
              <a:pathLst>
                <a:path w="212800" h="684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623200"/>
                  </a:lnTo>
                  <a:cubicBezTo>
                    <a:pt x="85120" y="659680"/>
                    <a:pt x="109440" y="684000"/>
                    <a:pt x="145920" y="684000"/>
                  </a:cubicBezTo>
                  <a:lnTo>
                    <a:pt x="212800" y="684000"/>
                  </a:lnTo>
                </a:path>
              </a:pathLst>
            </a:custGeom>
            <a:solidFill>
              <a:srgbClr val="3498DB"/>
            </a:solidFill>
            <a:ln w="7600" cap="flat">
              <a:solidFill>
                <a:srgbClr val="3498DB"/>
              </a:solidFill>
              <a:bevel/>
            </a:ln>
          </p:spPr>
        </p:sp>
        <p:sp>
          <p:nvSpPr>
            <p:cNvPr id="467" name="FlexibleLine"/>
            <p:cNvSpPr/>
            <p:nvPr/>
          </p:nvSpPr>
          <p:spPr>
            <a:xfrm>
              <a:off x="5170257" y="3527777"/>
              <a:ext cx="212800" cy="486400"/>
            </a:xfrm>
            <a:custGeom>
              <a:avLst/>
              <a:gdLst/>
              <a:ahLst/>
              <a:cxnLst/>
              <a:rect l="0" t="0" r="0" b="0"/>
              <a:pathLst>
                <a:path w="212800" h="4864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-425600"/>
                  </a:lnTo>
                  <a:cubicBezTo>
                    <a:pt x="85120" y="-462080"/>
                    <a:pt x="109440" y="-486400"/>
                    <a:pt x="145920" y="-486400"/>
                  </a:cubicBezTo>
                  <a:lnTo>
                    <a:pt x="212800" y="-486400"/>
                  </a:lnTo>
                </a:path>
              </a:pathLst>
            </a:custGeom>
            <a:solidFill>
              <a:srgbClr val="3498DB"/>
            </a:solidFill>
            <a:ln w="7600" cap="flat">
              <a:solidFill>
                <a:srgbClr val="3498DB"/>
              </a:solidFill>
              <a:bevel/>
            </a:ln>
          </p:spPr>
        </p:sp>
        <p:sp>
          <p:nvSpPr>
            <p:cNvPr id="468" name="FlexibleLine"/>
            <p:cNvSpPr/>
            <p:nvPr/>
          </p:nvSpPr>
          <p:spPr>
            <a:xfrm>
              <a:off x="5170257" y="3527777"/>
              <a:ext cx="212800" cy="15200"/>
            </a:xfrm>
            <a:custGeom>
              <a:avLst/>
              <a:gdLst/>
              <a:ahLst/>
              <a:cxnLst/>
              <a:rect l="0" t="0" r="0" b="0"/>
              <a:pathLst>
                <a:path w="212800" h="152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0"/>
                  </a:lnTo>
                  <a:cubicBezTo>
                    <a:pt x="85120" y="9120"/>
                    <a:pt x="91200" y="15200"/>
                    <a:pt x="100320" y="15200"/>
                  </a:cubicBezTo>
                  <a:lnTo>
                    <a:pt x="212800" y="15200"/>
                  </a:lnTo>
                </a:path>
              </a:pathLst>
            </a:custGeom>
            <a:solidFill>
              <a:srgbClr val="3498DB"/>
            </a:solidFill>
            <a:ln w="7600" cap="flat">
              <a:solidFill>
                <a:srgbClr val="3498DB"/>
              </a:solidFill>
              <a:bevel/>
            </a:ln>
          </p:spPr>
        </p:sp>
        <p:sp>
          <p:nvSpPr>
            <p:cNvPr id="469" name="FlexibleLine"/>
            <p:cNvSpPr/>
            <p:nvPr/>
          </p:nvSpPr>
          <p:spPr>
            <a:xfrm>
              <a:off x="5170257" y="3527777"/>
              <a:ext cx="212800" cy="684000"/>
            </a:xfrm>
            <a:custGeom>
              <a:avLst/>
              <a:gdLst/>
              <a:ahLst/>
              <a:cxnLst/>
              <a:rect l="0" t="0" r="0" b="0"/>
              <a:pathLst>
                <a:path w="212800" h="684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623200"/>
                  </a:lnTo>
                  <a:cubicBezTo>
                    <a:pt x="85120" y="659680"/>
                    <a:pt x="109440" y="684000"/>
                    <a:pt x="145920" y="684000"/>
                  </a:cubicBezTo>
                  <a:lnTo>
                    <a:pt x="212800" y="684000"/>
                  </a:lnTo>
                </a:path>
              </a:pathLst>
            </a:custGeom>
            <a:solidFill>
              <a:srgbClr val="3498DB"/>
            </a:solidFill>
            <a:ln w="7600" cap="flat">
              <a:solidFill>
                <a:srgbClr val="3498DB"/>
              </a:solidFill>
              <a:bevel/>
            </a:ln>
          </p:spPr>
        </p:sp>
        <p:sp>
          <p:nvSpPr>
            <p:cNvPr id="470" name="FlexibleLine"/>
            <p:cNvSpPr/>
            <p:nvPr/>
          </p:nvSpPr>
          <p:spPr>
            <a:xfrm>
              <a:off x="4934657" y="5503777"/>
              <a:ext cx="212800" cy="486400"/>
            </a:xfrm>
            <a:custGeom>
              <a:avLst/>
              <a:gdLst/>
              <a:ahLst/>
              <a:cxnLst/>
              <a:rect l="0" t="0" r="0" b="0"/>
              <a:pathLst>
                <a:path w="212800" h="4864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-425600"/>
                  </a:lnTo>
                  <a:cubicBezTo>
                    <a:pt x="85120" y="-462080"/>
                    <a:pt x="109440" y="-486400"/>
                    <a:pt x="145920" y="-486400"/>
                  </a:cubicBezTo>
                  <a:lnTo>
                    <a:pt x="212800" y="-486400"/>
                  </a:lnTo>
                </a:path>
              </a:pathLst>
            </a:custGeom>
            <a:solidFill>
              <a:srgbClr val="3498DB"/>
            </a:solidFill>
            <a:ln w="7600" cap="flat">
              <a:solidFill>
                <a:srgbClr val="3498DB"/>
              </a:solidFill>
              <a:bevel/>
            </a:ln>
          </p:spPr>
        </p:sp>
        <p:sp>
          <p:nvSpPr>
            <p:cNvPr id="471" name="FlexibleLine"/>
            <p:cNvSpPr/>
            <p:nvPr/>
          </p:nvSpPr>
          <p:spPr>
            <a:xfrm>
              <a:off x="4934657" y="5503777"/>
              <a:ext cx="212800" cy="182400"/>
            </a:xfrm>
            <a:custGeom>
              <a:avLst/>
              <a:gdLst/>
              <a:ahLst/>
              <a:cxnLst/>
              <a:rect l="0" t="0" r="0" b="0"/>
              <a:pathLst>
                <a:path w="212800" h="1824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121600"/>
                  </a:lnTo>
                  <a:cubicBezTo>
                    <a:pt x="85120" y="158080"/>
                    <a:pt x="109440" y="182400"/>
                    <a:pt x="145920" y="182400"/>
                  </a:cubicBezTo>
                  <a:lnTo>
                    <a:pt x="212800" y="182400"/>
                  </a:lnTo>
                </a:path>
              </a:pathLst>
            </a:custGeom>
            <a:solidFill>
              <a:srgbClr val="3498DB"/>
            </a:solidFill>
            <a:ln w="7600" cap="flat">
              <a:solidFill>
                <a:srgbClr val="3498DB"/>
              </a:solidFill>
              <a:bevel/>
            </a:ln>
          </p:spPr>
        </p:sp>
        <p:sp>
          <p:nvSpPr>
            <p:cNvPr id="472" name="FlexibleLine"/>
            <p:cNvSpPr/>
            <p:nvPr/>
          </p:nvSpPr>
          <p:spPr>
            <a:xfrm>
              <a:off x="4934657" y="5503777"/>
              <a:ext cx="212800" cy="684000"/>
            </a:xfrm>
            <a:custGeom>
              <a:avLst/>
              <a:gdLst/>
              <a:ahLst/>
              <a:cxnLst/>
              <a:rect l="0" t="0" r="0" b="0"/>
              <a:pathLst>
                <a:path w="212800" h="6840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623200"/>
                  </a:lnTo>
                  <a:cubicBezTo>
                    <a:pt x="85120" y="659680"/>
                    <a:pt x="109440" y="684000"/>
                    <a:pt x="145920" y="684000"/>
                  </a:cubicBezTo>
                  <a:lnTo>
                    <a:pt x="212800" y="684000"/>
                  </a:lnTo>
                </a:path>
              </a:pathLst>
            </a:custGeom>
            <a:solidFill>
              <a:srgbClr val="3498DB"/>
            </a:solidFill>
            <a:ln w="7600" cap="flat">
              <a:solidFill>
                <a:srgbClr val="3498DB"/>
              </a:solidFill>
              <a:bevel/>
            </a:ln>
          </p:spPr>
        </p:sp>
        <p:sp>
          <p:nvSpPr>
            <p:cNvPr id="473" name="FlexibleLine"/>
            <p:cNvSpPr/>
            <p:nvPr/>
          </p:nvSpPr>
          <p:spPr>
            <a:xfrm>
              <a:off x="6097457" y="2068577"/>
              <a:ext cx="212800" cy="167200"/>
            </a:xfrm>
            <a:custGeom>
              <a:avLst/>
              <a:gdLst/>
              <a:ahLst/>
              <a:cxnLst/>
              <a:rect l="0" t="0" r="0" b="0"/>
              <a:pathLst>
                <a:path w="212800" h="1672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-106400"/>
                  </a:lnTo>
                  <a:cubicBezTo>
                    <a:pt x="85120" y="-142880"/>
                    <a:pt x="109440" y="-167200"/>
                    <a:pt x="145920" y="-167200"/>
                  </a:cubicBezTo>
                  <a:lnTo>
                    <a:pt x="212800" y="-167200"/>
                  </a:lnTo>
                </a:path>
              </a:pathLst>
            </a:custGeom>
            <a:noFill/>
            <a:ln w="7600" cap="flat">
              <a:solidFill>
                <a:srgbClr val="5C9096"/>
              </a:solidFill>
              <a:bevel/>
            </a:ln>
          </p:spPr>
        </p:sp>
        <p:sp>
          <p:nvSpPr>
            <p:cNvPr id="474" name="FlexibleLine"/>
            <p:cNvSpPr/>
            <p:nvPr/>
          </p:nvSpPr>
          <p:spPr>
            <a:xfrm>
              <a:off x="6097457" y="2068577"/>
              <a:ext cx="212800" cy="167200"/>
            </a:xfrm>
            <a:custGeom>
              <a:avLst/>
              <a:gdLst/>
              <a:ahLst/>
              <a:cxnLst/>
              <a:rect l="0" t="0" r="0" b="0"/>
              <a:pathLst>
                <a:path w="212800" h="1672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106400"/>
                  </a:lnTo>
                  <a:cubicBezTo>
                    <a:pt x="85120" y="142880"/>
                    <a:pt x="109440" y="167200"/>
                    <a:pt x="145920" y="167200"/>
                  </a:cubicBezTo>
                  <a:lnTo>
                    <a:pt x="212800" y="167200"/>
                  </a:lnTo>
                </a:path>
              </a:pathLst>
            </a:custGeom>
            <a:noFill/>
            <a:ln w="7600" cap="flat">
              <a:solidFill>
                <a:srgbClr val="5C9096"/>
              </a:solidFill>
              <a:bevel/>
            </a:ln>
          </p:spPr>
        </p:sp>
        <p:sp>
          <p:nvSpPr>
            <p:cNvPr id="475" name="FlexibleLine"/>
            <p:cNvSpPr/>
            <p:nvPr/>
          </p:nvSpPr>
          <p:spPr>
            <a:xfrm>
              <a:off x="6424257" y="1399777"/>
              <a:ext cx="212800" cy="167200"/>
            </a:xfrm>
            <a:custGeom>
              <a:avLst/>
              <a:gdLst/>
              <a:ahLst/>
              <a:cxnLst/>
              <a:rect l="0" t="0" r="0" b="0"/>
              <a:pathLst>
                <a:path w="212800" h="1672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-106400"/>
                  </a:lnTo>
                  <a:cubicBezTo>
                    <a:pt x="85120" y="-142880"/>
                    <a:pt x="109440" y="-167200"/>
                    <a:pt x="145920" y="-167200"/>
                  </a:cubicBezTo>
                  <a:lnTo>
                    <a:pt x="212800" y="-167200"/>
                  </a:lnTo>
                </a:path>
              </a:pathLst>
            </a:custGeom>
            <a:noFill/>
            <a:ln w="7600" cap="flat">
              <a:solidFill>
                <a:srgbClr val="5C9096"/>
              </a:solidFill>
              <a:bevel/>
            </a:ln>
          </p:spPr>
        </p:sp>
        <p:sp>
          <p:nvSpPr>
            <p:cNvPr id="476" name="FlexibleLine"/>
            <p:cNvSpPr/>
            <p:nvPr/>
          </p:nvSpPr>
          <p:spPr>
            <a:xfrm>
              <a:off x="6424257" y="1399777"/>
              <a:ext cx="212800" cy="167200"/>
            </a:xfrm>
            <a:custGeom>
              <a:avLst/>
              <a:gdLst/>
              <a:ahLst/>
              <a:cxnLst/>
              <a:rect l="0" t="0" r="0" b="0"/>
              <a:pathLst>
                <a:path w="212800" h="1672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106400"/>
                  </a:lnTo>
                  <a:cubicBezTo>
                    <a:pt x="85120" y="142880"/>
                    <a:pt x="109440" y="167200"/>
                    <a:pt x="145920" y="167200"/>
                  </a:cubicBezTo>
                  <a:lnTo>
                    <a:pt x="212800" y="167200"/>
                  </a:lnTo>
                </a:path>
              </a:pathLst>
            </a:custGeom>
            <a:noFill/>
            <a:ln w="7600" cap="flat">
              <a:solidFill>
                <a:srgbClr val="5C9096"/>
              </a:solidFill>
              <a:bevel/>
            </a:ln>
          </p:spPr>
        </p:sp>
        <p:sp>
          <p:nvSpPr>
            <p:cNvPr id="477" name="FlexibleLine"/>
            <p:cNvSpPr/>
            <p:nvPr/>
          </p:nvSpPr>
          <p:spPr>
            <a:xfrm>
              <a:off x="6804257" y="3542977"/>
              <a:ext cx="212800" cy="167200"/>
            </a:xfrm>
            <a:custGeom>
              <a:avLst/>
              <a:gdLst/>
              <a:ahLst/>
              <a:cxnLst/>
              <a:rect l="0" t="0" r="0" b="0"/>
              <a:pathLst>
                <a:path w="212800" h="1672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-106400"/>
                  </a:lnTo>
                  <a:cubicBezTo>
                    <a:pt x="85120" y="-142880"/>
                    <a:pt x="109440" y="-167200"/>
                    <a:pt x="145920" y="-167200"/>
                  </a:cubicBezTo>
                  <a:lnTo>
                    <a:pt x="212800" y="-167200"/>
                  </a:lnTo>
                </a:path>
              </a:pathLst>
            </a:custGeom>
            <a:noFill/>
            <a:ln w="7600" cap="flat">
              <a:solidFill>
                <a:srgbClr val="5C9096"/>
              </a:solidFill>
              <a:bevel/>
            </a:ln>
          </p:spPr>
        </p:sp>
        <p:sp>
          <p:nvSpPr>
            <p:cNvPr id="478" name="FlexibleLine"/>
            <p:cNvSpPr/>
            <p:nvPr/>
          </p:nvSpPr>
          <p:spPr>
            <a:xfrm>
              <a:off x="6804257" y="3542977"/>
              <a:ext cx="212800" cy="167200"/>
            </a:xfrm>
            <a:custGeom>
              <a:avLst/>
              <a:gdLst/>
              <a:ahLst/>
              <a:cxnLst/>
              <a:rect l="0" t="0" r="0" b="0"/>
              <a:pathLst>
                <a:path w="212800" h="1672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106400"/>
                  </a:lnTo>
                  <a:cubicBezTo>
                    <a:pt x="85120" y="142880"/>
                    <a:pt x="109440" y="167200"/>
                    <a:pt x="145920" y="167200"/>
                  </a:cubicBezTo>
                  <a:lnTo>
                    <a:pt x="212800" y="167200"/>
                  </a:lnTo>
                </a:path>
              </a:pathLst>
            </a:custGeom>
            <a:noFill/>
            <a:ln w="7600" cap="flat">
              <a:solidFill>
                <a:srgbClr val="5C9096"/>
              </a:solidFill>
              <a:bevel/>
            </a:ln>
          </p:spPr>
        </p:sp>
        <p:sp>
          <p:nvSpPr>
            <p:cNvPr id="479" name="FlexibleLine"/>
            <p:cNvSpPr/>
            <p:nvPr/>
          </p:nvSpPr>
          <p:spPr>
            <a:xfrm>
              <a:off x="6849857" y="4211777"/>
              <a:ext cx="212800" cy="167200"/>
            </a:xfrm>
            <a:custGeom>
              <a:avLst/>
              <a:gdLst/>
              <a:ahLst/>
              <a:cxnLst/>
              <a:rect l="0" t="0" r="0" b="0"/>
              <a:pathLst>
                <a:path w="212800" h="1672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-106400"/>
                  </a:lnTo>
                  <a:cubicBezTo>
                    <a:pt x="85120" y="-142880"/>
                    <a:pt x="109440" y="-167200"/>
                    <a:pt x="145920" y="-167200"/>
                  </a:cubicBezTo>
                  <a:lnTo>
                    <a:pt x="212800" y="-167200"/>
                  </a:lnTo>
                </a:path>
              </a:pathLst>
            </a:custGeom>
            <a:noFill/>
            <a:ln w="7600" cap="flat">
              <a:solidFill>
                <a:srgbClr val="5C9096"/>
              </a:solidFill>
              <a:bevel/>
            </a:ln>
          </p:spPr>
        </p:sp>
        <p:sp>
          <p:nvSpPr>
            <p:cNvPr id="480" name="FlexibleLine"/>
            <p:cNvSpPr/>
            <p:nvPr/>
          </p:nvSpPr>
          <p:spPr>
            <a:xfrm>
              <a:off x="6849857" y="4211777"/>
              <a:ext cx="212800" cy="167200"/>
            </a:xfrm>
            <a:custGeom>
              <a:avLst/>
              <a:gdLst/>
              <a:ahLst/>
              <a:cxnLst/>
              <a:rect l="0" t="0" r="0" b="0"/>
              <a:pathLst>
                <a:path w="212800" h="1672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106400"/>
                  </a:lnTo>
                  <a:cubicBezTo>
                    <a:pt x="85120" y="142880"/>
                    <a:pt x="109440" y="167200"/>
                    <a:pt x="145920" y="167200"/>
                  </a:cubicBezTo>
                  <a:lnTo>
                    <a:pt x="212800" y="167200"/>
                  </a:lnTo>
                </a:path>
              </a:pathLst>
            </a:custGeom>
            <a:noFill/>
            <a:ln w="7600" cap="flat">
              <a:solidFill>
                <a:srgbClr val="5C9096"/>
              </a:solidFill>
              <a:bevel/>
            </a:ln>
          </p:spPr>
        </p:sp>
        <p:sp>
          <p:nvSpPr>
            <p:cNvPr id="481" name="FlexibleLine"/>
            <p:cNvSpPr/>
            <p:nvPr/>
          </p:nvSpPr>
          <p:spPr>
            <a:xfrm>
              <a:off x="6507857" y="5017377"/>
              <a:ext cx="212800" cy="167200"/>
            </a:xfrm>
            <a:custGeom>
              <a:avLst/>
              <a:gdLst/>
              <a:ahLst/>
              <a:cxnLst/>
              <a:rect l="0" t="0" r="0" b="0"/>
              <a:pathLst>
                <a:path w="212800" h="1672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-106400"/>
                  </a:lnTo>
                  <a:cubicBezTo>
                    <a:pt x="85120" y="-142880"/>
                    <a:pt x="109440" y="-167200"/>
                    <a:pt x="145920" y="-167200"/>
                  </a:cubicBezTo>
                  <a:lnTo>
                    <a:pt x="212800" y="-167200"/>
                  </a:lnTo>
                </a:path>
              </a:pathLst>
            </a:custGeom>
            <a:noFill/>
            <a:ln w="7600" cap="flat">
              <a:solidFill>
                <a:srgbClr val="5C9096"/>
              </a:solidFill>
              <a:bevel/>
            </a:ln>
          </p:spPr>
        </p:sp>
        <p:sp>
          <p:nvSpPr>
            <p:cNvPr id="482" name="FlexibleLine"/>
            <p:cNvSpPr/>
            <p:nvPr/>
          </p:nvSpPr>
          <p:spPr>
            <a:xfrm>
              <a:off x="6507857" y="5017377"/>
              <a:ext cx="212800" cy="167200"/>
            </a:xfrm>
            <a:custGeom>
              <a:avLst/>
              <a:gdLst/>
              <a:ahLst/>
              <a:cxnLst/>
              <a:rect l="0" t="0" r="0" b="0"/>
              <a:pathLst>
                <a:path w="212800" h="1672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106400"/>
                  </a:lnTo>
                  <a:cubicBezTo>
                    <a:pt x="85120" y="142880"/>
                    <a:pt x="109440" y="167200"/>
                    <a:pt x="145920" y="167200"/>
                  </a:cubicBezTo>
                  <a:lnTo>
                    <a:pt x="212800" y="167200"/>
                  </a:lnTo>
                </a:path>
              </a:pathLst>
            </a:custGeom>
            <a:noFill/>
            <a:ln w="7600" cap="flat">
              <a:solidFill>
                <a:srgbClr val="5C9096"/>
              </a:solidFill>
              <a:bevel/>
            </a:ln>
          </p:spPr>
        </p:sp>
        <p:sp>
          <p:nvSpPr>
            <p:cNvPr id="483" name="FlexibleLine"/>
            <p:cNvSpPr/>
            <p:nvPr/>
          </p:nvSpPr>
          <p:spPr>
            <a:xfrm>
              <a:off x="6317857" y="5686177"/>
              <a:ext cx="212800" cy="167200"/>
            </a:xfrm>
            <a:custGeom>
              <a:avLst/>
              <a:gdLst/>
              <a:ahLst/>
              <a:cxnLst/>
              <a:rect l="0" t="0" r="0" b="0"/>
              <a:pathLst>
                <a:path w="212800" h="1672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-106400"/>
                  </a:lnTo>
                  <a:cubicBezTo>
                    <a:pt x="85120" y="-142880"/>
                    <a:pt x="109440" y="-167200"/>
                    <a:pt x="145920" y="-167200"/>
                  </a:cubicBezTo>
                  <a:lnTo>
                    <a:pt x="212800" y="-167200"/>
                  </a:lnTo>
                </a:path>
              </a:pathLst>
            </a:custGeom>
            <a:noFill/>
            <a:ln w="7600" cap="flat">
              <a:solidFill>
                <a:srgbClr val="5C9096"/>
              </a:solidFill>
              <a:bevel/>
            </a:ln>
          </p:spPr>
        </p:sp>
        <p:sp>
          <p:nvSpPr>
            <p:cNvPr id="484" name="FlexibleLine"/>
            <p:cNvSpPr/>
            <p:nvPr/>
          </p:nvSpPr>
          <p:spPr>
            <a:xfrm>
              <a:off x="6317857" y="5686177"/>
              <a:ext cx="212800" cy="167200"/>
            </a:xfrm>
            <a:custGeom>
              <a:avLst/>
              <a:gdLst/>
              <a:ahLst/>
              <a:cxnLst/>
              <a:rect l="0" t="0" r="0" b="0"/>
              <a:pathLst>
                <a:path w="212800" h="167200" fill="none">
                  <a:moveTo>
                    <a:pt x="0" y="0"/>
                  </a:moveTo>
                  <a:lnTo>
                    <a:pt x="85120" y="0"/>
                  </a:lnTo>
                  <a:lnTo>
                    <a:pt x="85120" y="106400"/>
                  </a:lnTo>
                  <a:cubicBezTo>
                    <a:pt x="85120" y="142880"/>
                    <a:pt x="109440" y="167200"/>
                    <a:pt x="145920" y="167200"/>
                  </a:cubicBezTo>
                  <a:lnTo>
                    <a:pt x="212800" y="167200"/>
                  </a:lnTo>
                </a:path>
              </a:pathLst>
            </a:custGeom>
            <a:noFill/>
            <a:ln w="7600" cap="flat">
              <a:solidFill>
                <a:srgbClr val="5C9096"/>
              </a:solidFill>
              <a:bevel/>
            </a:ln>
          </p:spPr>
        </p:sp>
        <p:grpSp>
          <p:nvGrpSpPr>
            <p:cNvPr id="485" name="Main Idea"/>
            <p:cNvGrpSpPr/>
            <p:nvPr/>
          </p:nvGrpSpPr>
          <p:grpSpPr>
            <a:xfrm>
              <a:off x="2517857" y="3436577"/>
              <a:ext cx="927200" cy="516800"/>
              <a:chOff x="2517857" y="3436577"/>
              <a:chExt cx="927200" cy="516800"/>
            </a:xfrm>
          </p:grpSpPr>
          <p:sp>
            <p:nvSpPr>
              <p:cNvPr id="486" name="Freeform 485"/>
              <p:cNvSpPr/>
              <p:nvPr/>
            </p:nvSpPr>
            <p:spPr>
              <a:xfrm>
                <a:off x="2517857" y="3436577"/>
                <a:ext cx="927200" cy="516800"/>
              </a:xfrm>
              <a:custGeom>
                <a:avLst/>
                <a:gdLst/>
                <a:ahLst/>
                <a:cxnLst/>
                <a:rect l="0" t="0" r="0" b="0"/>
                <a:pathLst>
                  <a:path w="927200" h="516800">
                    <a:moveTo>
                      <a:pt x="76000" y="0"/>
                    </a:moveTo>
                    <a:lnTo>
                      <a:pt x="851200" y="0"/>
                    </a:lnTo>
                    <a:cubicBezTo>
                      <a:pt x="893175" y="0"/>
                      <a:pt x="927200" y="34025"/>
                      <a:pt x="927200" y="76000"/>
                    </a:cubicBezTo>
                    <a:lnTo>
                      <a:pt x="927200" y="440800"/>
                    </a:lnTo>
                    <a:cubicBezTo>
                      <a:pt x="927200" y="482775"/>
                      <a:pt x="893175" y="516800"/>
                      <a:pt x="851200" y="516800"/>
                    </a:cubicBezTo>
                    <a:lnTo>
                      <a:pt x="76000" y="516800"/>
                    </a:lnTo>
                    <a:cubicBezTo>
                      <a:pt x="34025" y="516800"/>
                      <a:pt x="0" y="482775"/>
                      <a:pt x="0" y="440800"/>
                    </a:cubicBezTo>
                    <a:lnTo>
                      <a:pt x="0" y="76000"/>
                    </a:lnTo>
                    <a:cubicBezTo>
                      <a:pt x="0" y="34025"/>
                      <a:pt x="34025" y="0"/>
                      <a:pt x="76000" y="0"/>
                    </a:cubicBezTo>
                    <a:close/>
                  </a:path>
                </a:pathLst>
              </a:custGeom>
              <a:solidFill>
                <a:srgbClr val="AF5921"/>
              </a:solidFill>
              <a:ln w="7600" cap="flat">
                <a:solidFill>
                  <a:srgbClr val="AF5921"/>
                </a:solidFill>
                <a:bevel/>
              </a:ln>
              <a:effectLst>
                <a:outerShdw blurRad="20000" dist="10748" dir="2700000" algn="tl">
                  <a:srgbClr val="000000">
                    <a:alpha val="20000"/>
                  </a:srgbClr>
                </a:outerShdw>
              </a:effectLst>
            </p:spPr>
          </p:sp>
          <p:sp>
            <p:nvSpPr>
              <p:cNvPr id="627" name="Text 627"/>
              <p:cNvSpPr txBox="1"/>
              <p:nvPr/>
            </p:nvSpPr>
            <p:spPr>
              <a:xfrm>
                <a:off x="2609057" y="3527777"/>
                <a:ext cx="813200" cy="334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 dirty="0">
                    <a:solidFill>
                      <a:srgbClr val="FFFFFF"/>
                    </a:solidFill>
                    <a:latin typeface="Arial"/>
                  </a:rPr>
                  <a:t>Satisfied </a:t>
                </a:r>
              </a:p>
              <a:p>
                <a:pPr algn="ctr"/>
                <a:r>
                  <a:rPr sz="1064" dirty="0">
                    <a:solidFill>
                      <a:srgbClr val="FFFFFF"/>
                    </a:solidFill>
                    <a:latin typeface="Arial"/>
                  </a:rPr>
                  <a:t>Customers</a:t>
                </a:r>
              </a:p>
            </p:txBody>
          </p:sp>
        </p:grpSp>
        <p:grpSp>
          <p:nvGrpSpPr>
            <p:cNvPr id="487" name="Main Topic"/>
            <p:cNvGrpSpPr/>
            <p:nvPr/>
          </p:nvGrpSpPr>
          <p:grpSpPr>
            <a:xfrm>
              <a:off x="3870657" y="1734177"/>
              <a:ext cx="1147600" cy="304000"/>
              <a:chOff x="3870657" y="1734177"/>
              <a:chExt cx="1147600" cy="304000"/>
            </a:xfrm>
          </p:grpSpPr>
          <p:sp>
            <p:nvSpPr>
              <p:cNvPr id="488" name="Freeform 487"/>
              <p:cNvSpPr/>
              <p:nvPr/>
            </p:nvSpPr>
            <p:spPr>
              <a:xfrm>
                <a:off x="3870657" y="1734177"/>
                <a:ext cx="1147600" cy="304000"/>
              </a:xfrm>
              <a:custGeom>
                <a:avLst/>
                <a:gdLst/>
                <a:ahLst/>
                <a:cxnLst/>
                <a:rect l="0" t="0" r="0" b="0"/>
                <a:pathLst>
                  <a:path w="1147600" h="304000">
                    <a:moveTo>
                      <a:pt x="54720" y="0"/>
                    </a:moveTo>
                    <a:lnTo>
                      <a:pt x="1092880" y="0"/>
                    </a:lnTo>
                    <a:cubicBezTo>
                      <a:pt x="1123105" y="0"/>
                      <a:pt x="1147600" y="24498"/>
                      <a:pt x="1147600" y="54720"/>
                    </a:cubicBezTo>
                    <a:lnTo>
                      <a:pt x="1147600" y="249280"/>
                    </a:lnTo>
                    <a:cubicBezTo>
                      <a:pt x="1147600" y="279502"/>
                      <a:pt x="1123105" y="304000"/>
                      <a:pt x="1092880" y="304000"/>
                    </a:cubicBezTo>
                    <a:lnTo>
                      <a:pt x="54720" y="304000"/>
                    </a:lnTo>
                    <a:cubicBezTo>
                      <a:pt x="24498" y="304000"/>
                      <a:pt x="0" y="279502"/>
                      <a:pt x="0" y="249280"/>
                    </a:cubicBezTo>
                    <a:lnTo>
                      <a:pt x="0" y="54720"/>
                    </a:lnTo>
                    <a:cubicBezTo>
                      <a:pt x="0" y="24498"/>
                      <a:pt x="24498" y="0"/>
                      <a:pt x="54720" y="0"/>
                    </a:cubicBezTo>
                    <a:close/>
                  </a:path>
                </a:pathLst>
              </a:custGeom>
              <a:solidFill>
                <a:srgbClr val="1E768C"/>
              </a:solidFill>
              <a:ln w="7600" cap="flat">
                <a:solidFill>
                  <a:srgbClr val="1E768C"/>
                </a:solidFill>
                <a:bevel/>
              </a:ln>
              <a:effectLst>
                <a:outerShdw blurRad="20000" dist="10748" dir="2700000" algn="tl">
                  <a:srgbClr val="000000">
                    <a:alpha val="20000"/>
                  </a:srgbClr>
                </a:outerShdw>
              </a:effectLst>
            </p:spPr>
          </p:sp>
          <p:sp>
            <p:nvSpPr>
              <p:cNvPr id="628" name="Text 628"/>
              <p:cNvSpPr txBox="1"/>
              <p:nvPr/>
            </p:nvSpPr>
            <p:spPr>
              <a:xfrm>
                <a:off x="3939057" y="1802577"/>
                <a:ext cx="1079200" cy="167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 dirty="0">
                    <a:solidFill>
                      <a:srgbClr val="FFFFFF"/>
                    </a:solidFill>
                    <a:latin typeface="Arial"/>
                  </a:rPr>
                  <a:t>Delicious Food</a:t>
                </a:r>
              </a:p>
            </p:txBody>
          </p:sp>
        </p:grpSp>
        <p:grpSp>
          <p:nvGrpSpPr>
            <p:cNvPr id="489" name="Main Topic"/>
            <p:cNvGrpSpPr/>
            <p:nvPr/>
          </p:nvGrpSpPr>
          <p:grpSpPr>
            <a:xfrm>
              <a:off x="3870657" y="3375777"/>
              <a:ext cx="1299600" cy="304000"/>
              <a:chOff x="3870657" y="3375777"/>
              <a:chExt cx="1299600" cy="304000"/>
            </a:xfrm>
          </p:grpSpPr>
          <p:sp>
            <p:nvSpPr>
              <p:cNvPr id="490" name="Freeform 489"/>
              <p:cNvSpPr/>
              <p:nvPr/>
            </p:nvSpPr>
            <p:spPr>
              <a:xfrm>
                <a:off x="3870657" y="3375777"/>
                <a:ext cx="1299600" cy="304000"/>
              </a:xfrm>
              <a:custGeom>
                <a:avLst/>
                <a:gdLst/>
                <a:ahLst/>
                <a:cxnLst/>
                <a:rect l="0" t="0" r="0" b="0"/>
                <a:pathLst>
                  <a:path w="1299600" h="304000">
                    <a:moveTo>
                      <a:pt x="54720" y="0"/>
                    </a:moveTo>
                    <a:lnTo>
                      <a:pt x="1244880" y="0"/>
                    </a:lnTo>
                    <a:cubicBezTo>
                      <a:pt x="1275105" y="0"/>
                      <a:pt x="1299600" y="24498"/>
                      <a:pt x="1299600" y="54720"/>
                    </a:cubicBezTo>
                    <a:lnTo>
                      <a:pt x="1299600" y="249280"/>
                    </a:lnTo>
                    <a:cubicBezTo>
                      <a:pt x="1299600" y="279502"/>
                      <a:pt x="1275105" y="304000"/>
                      <a:pt x="1244880" y="304000"/>
                    </a:cubicBezTo>
                    <a:lnTo>
                      <a:pt x="54720" y="304000"/>
                    </a:lnTo>
                    <a:cubicBezTo>
                      <a:pt x="24498" y="304000"/>
                      <a:pt x="0" y="279502"/>
                      <a:pt x="0" y="249280"/>
                    </a:cubicBezTo>
                    <a:lnTo>
                      <a:pt x="0" y="54720"/>
                    </a:lnTo>
                    <a:cubicBezTo>
                      <a:pt x="0" y="24498"/>
                      <a:pt x="24498" y="0"/>
                      <a:pt x="54720" y="0"/>
                    </a:cubicBezTo>
                    <a:close/>
                  </a:path>
                </a:pathLst>
              </a:custGeom>
              <a:solidFill>
                <a:srgbClr val="1E768C"/>
              </a:solidFill>
              <a:ln w="7600" cap="flat">
                <a:solidFill>
                  <a:srgbClr val="1E768C"/>
                </a:solidFill>
                <a:bevel/>
              </a:ln>
              <a:effectLst>
                <a:outerShdw blurRad="20000" dist="10748" dir="2700000" algn="tl">
                  <a:srgbClr val="000000">
                    <a:alpha val="20000"/>
                  </a:srgbClr>
                </a:outerShdw>
              </a:effectLst>
            </p:spPr>
          </p:sp>
          <p:sp>
            <p:nvSpPr>
              <p:cNvPr id="629" name="Text 629"/>
              <p:cNvSpPr txBox="1"/>
              <p:nvPr/>
            </p:nvSpPr>
            <p:spPr>
              <a:xfrm>
                <a:off x="3939057" y="3444177"/>
                <a:ext cx="1231200" cy="167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 dirty="0">
                    <a:solidFill>
                      <a:srgbClr val="FFFFFF"/>
                    </a:solidFill>
                    <a:latin typeface="Arial"/>
                  </a:rPr>
                  <a:t>Nice Environment</a:t>
                </a:r>
              </a:p>
            </p:txBody>
          </p:sp>
        </p:grpSp>
        <p:grpSp>
          <p:nvGrpSpPr>
            <p:cNvPr id="491" name="Main Topic"/>
            <p:cNvGrpSpPr/>
            <p:nvPr/>
          </p:nvGrpSpPr>
          <p:grpSpPr>
            <a:xfrm>
              <a:off x="3870657" y="5351777"/>
              <a:ext cx="1064000" cy="304000"/>
              <a:chOff x="3870657" y="5351777"/>
              <a:chExt cx="1064000" cy="304000"/>
            </a:xfrm>
          </p:grpSpPr>
          <p:sp>
            <p:nvSpPr>
              <p:cNvPr id="492" name="Freeform 491"/>
              <p:cNvSpPr/>
              <p:nvPr/>
            </p:nvSpPr>
            <p:spPr>
              <a:xfrm>
                <a:off x="3870657" y="5351777"/>
                <a:ext cx="1064000" cy="304000"/>
              </a:xfrm>
              <a:custGeom>
                <a:avLst/>
                <a:gdLst/>
                <a:ahLst/>
                <a:cxnLst/>
                <a:rect l="0" t="0" r="0" b="0"/>
                <a:pathLst>
                  <a:path w="1064000" h="304000">
                    <a:moveTo>
                      <a:pt x="54720" y="0"/>
                    </a:moveTo>
                    <a:lnTo>
                      <a:pt x="1009280" y="0"/>
                    </a:lnTo>
                    <a:cubicBezTo>
                      <a:pt x="1039505" y="0"/>
                      <a:pt x="1064000" y="24498"/>
                      <a:pt x="1064000" y="54720"/>
                    </a:cubicBezTo>
                    <a:lnTo>
                      <a:pt x="1064000" y="249280"/>
                    </a:lnTo>
                    <a:cubicBezTo>
                      <a:pt x="1064000" y="279502"/>
                      <a:pt x="1039505" y="304000"/>
                      <a:pt x="1009280" y="304000"/>
                    </a:cubicBezTo>
                    <a:lnTo>
                      <a:pt x="54720" y="304000"/>
                    </a:lnTo>
                    <a:cubicBezTo>
                      <a:pt x="24498" y="304000"/>
                      <a:pt x="0" y="279502"/>
                      <a:pt x="0" y="249280"/>
                    </a:cubicBezTo>
                    <a:lnTo>
                      <a:pt x="0" y="54720"/>
                    </a:lnTo>
                    <a:cubicBezTo>
                      <a:pt x="0" y="24498"/>
                      <a:pt x="24498" y="0"/>
                      <a:pt x="54720" y="0"/>
                    </a:cubicBezTo>
                    <a:close/>
                  </a:path>
                </a:pathLst>
              </a:custGeom>
              <a:solidFill>
                <a:srgbClr val="1E768C"/>
              </a:solidFill>
              <a:ln w="7600" cap="flat">
                <a:solidFill>
                  <a:srgbClr val="1E768C"/>
                </a:solidFill>
                <a:bevel/>
              </a:ln>
              <a:effectLst>
                <a:outerShdw blurRad="20000" dist="10748" dir="2700000" algn="tl">
                  <a:srgbClr val="000000">
                    <a:alpha val="20000"/>
                  </a:srgbClr>
                </a:outerShdw>
              </a:effectLst>
            </p:spPr>
          </p:sp>
          <p:sp>
            <p:nvSpPr>
              <p:cNvPr id="630" name="Text 630"/>
              <p:cNvSpPr txBox="1"/>
              <p:nvPr/>
            </p:nvSpPr>
            <p:spPr>
              <a:xfrm>
                <a:off x="3939057" y="5420177"/>
                <a:ext cx="995600" cy="167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 dirty="0">
                    <a:solidFill>
                      <a:srgbClr val="FFFFFF"/>
                    </a:solidFill>
                    <a:latin typeface="Arial"/>
                  </a:rPr>
                  <a:t>Good Service</a:t>
                </a:r>
              </a:p>
            </p:txBody>
          </p:sp>
        </p:grpSp>
        <p:grpSp>
          <p:nvGrpSpPr>
            <p:cNvPr id="493" name="Sub Topic"/>
            <p:cNvGrpSpPr/>
            <p:nvPr/>
          </p:nvGrpSpPr>
          <p:grpSpPr>
            <a:xfrm>
              <a:off x="5231057" y="1202177"/>
              <a:ext cx="1193200" cy="197600"/>
              <a:chOff x="5231057" y="1202177"/>
              <a:chExt cx="1193200" cy="197600"/>
            </a:xfrm>
          </p:grpSpPr>
          <p:sp>
            <p:nvSpPr>
              <p:cNvPr id="494" name="Freeform 493"/>
              <p:cNvSpPr/>
              <p:nvPr/>
            </p:nvSpPr>
            <p:spPr>
              <a:xfrm>
                <a:off x="5231057" y="1202177"/>
                <a:ext cx="1193200" cy="197600"/>
              </a:xfrm>
              <a:custGeom>
                <a:avLst/>
                <a:gdLst/>
                <a:ahLst/>
                <a:cxnLst/>
                <a:rect l="0" t="0" r="0" b="0"/>
                <a:pathLst>
                  <a:path w="1193200" h="197600" fill="none">
                    <a:moveTo>
                      <a:pt x="0" y="197600"/>
                    </a:moveTo>
                    <a:lnTo>
                      <a:pt x="1193200" y="1976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81BACE"/>
                </a:solidFill>
                <a:bevel/>
              </a:ln>
            </p:spPr>
          </p:sp>
          <p:sp>
            <p:nvSpPr>
              <p:cNvPr id="631" name="Text 631"/>
              <p:cNvSpPr txBox="1"/>
              <p:nvPr/>
            </p:nvSpPr>
            <p:spPr>
              <a:xfrm>
                <a:off x="5261457" y="1224977"/>
                <a:ext cx="1200800" cy="167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 dirty="0">
                    <a:solidFill>
                      <a:srgbClr val="416893"/>
                    </a:solidFill>
                    <a:latin typeface="Arial"/>
                  </a:rPr>
                  <a:t>Quality Gradients</a:t>
                </a:r>
              </a:p>
            </p:txBody>
          </p:sp>
        </p:grpSp>
        <p:grpSp>
          <p:nvGrpSpPr>
            <p:cNvPr id="495" name="Sub Topic"/>
            <p:cNvGrpSpPr/>
            <p:nvPr/>
          </p:nvGrpSpPr>
          <p:grpSpPr>
            <a:xfrm>
              <a:off x="5231057" y="1870977"/>
              <a:ext cx="866400" cy="197600"/>
              <a:chOff x="5231057" y="1870977"/>
              <a:chExt cx="866400" cy="197600"/>
            </a:xfrm>
          </p:grpSpPr>
          <p:sp>
            <p:nvSpPr>
              <p:cNvPr id="496" name="Freeform 495"/>
              <p:cNvSpPr/>
              <p:nvPr/>
            </p:nvSpPr>
            <p:spPr>
              <a:xfrm>
                <a:off x="5231057" y="1870977"/>
                <a:ext cx="866400" cy="197600"/>
              </a:xfrm>
              <a:custGeom>
                <a:avLst/>
                <a:gdLst/>
                <a:ahLst/>
                <a:cxnLst/>
                <a:rect l="0" t="0" r="0" b="0"/>
                <a:pathLst>
                  <a:path w="866400" h="197600" fill="none">
                    <a:moveTo>
                      <a:pt x="0" y="197600"/>
                    </a:moveTo>
                    <a:lnTo>
                      <a:pt x="866400" y="1976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81BACE"/>
                </a:solidFill>
                <a:bevel/>
              </a:ln>
            </p:spPr>
          </p:sp>
          <p:sp>
            <p:nvSpPr>
              <p:cNvPr id="632" name="Text 632"/>
              <p:cNvSpPr txBox="1"/>
              <p:nvPr/>
            </p:nvSpPr>
            <p:spPr>
              <a:xfrm>
                <a:off x="5261457" y="1893777"/>
                <a:ext cx="874000" cy="167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 dirty="0">
                    <a:solidFill>
                      <a:srgbClr val="416893"/>
                    </a:solidFill>
                    <a:latin typeface="Arial"/>
                  </a:rPr>
                  <a:t>Good Taste</a:t>
                </a:r>
              </a:p>
            </p:txBody>
          </p:sp>
        </p:grpSp>
        <p:grpSp>
          <p:nvGrpSpPr>
            <p:cNvPr id="497" name="Sub Topic"/>
            <p:cNvGrpSpPr/>
            <p:nvPr/>
          </p:nvGrpSpPr>
          <p:grpSpPr>
            <a:xfrm>
              <a:off x="5231057" y="2372577"/>
              <a:ext cx="965200" cy="197600"/>
              <a:chOff x="5231057" y="2372577"/>
              <a:chExt cx="965200" cy="197600"/>
            </a:xfrm>
          </p:grpSpPr>
          <p:sp>
            <p:nvSpPr>
              <p:cNvPr id="498" name="Freeform 497"/>
              <p:cNvSpPr/>
              <p:nvPr/>
            </p:nvSpPr>
            <p:spPr>
              <a:xfrm>
                <a:off x="5231057" y="2372577"/>
                <a:ext cx="965200" cy="197600"/>
              </a:xfrm>
              <a:custGeom>
                <a:avLst/>
                <a:gdLst/>
                <a:ahLst/>
                <a:cxnLst/>
                <a:rect l="0" t="0" r="0" b="0"/>
                <a:pathLst>
                  <a:path w="965200" h="197600" fill="none">
                    <a:moveTo>
                      <a:pt x="0" y="197600"/>
                    </a:moveTo>
                    <a:lnTo>
                      <a:pt x="965200" y="1976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81BACE"/>
                </a:solidFill>
                <a:bevel/>
              </a:ln>
            </p:spPr>
          </p:sp>
          <p:sp>
            <p:nvSpPr>
              <p:cNvPr id="633" name="Text 633"/>
              <p:cNvSpPr txBox="1"/>
              <p:nvPr/>
            </p:nvSpPr>
            <p:spPr>
              <a:xfrm>
                <a:off x="5261457" y="2395377"/>
                <a:ext cx="972800" cy="167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 dirty="0">
                    <a:solidFill>
                      <a:srgbClr val="416893"/>
                    </a:solidFill>
                    <a:latin typeface="Arial"/>
                  </a:rPr>
                  <a:t>Good Recipe</a:t>
                </a:r>
              </a:p>
            </p:txBody>
          </p:sp>
        </p:grpSp>
        <p:grpSp>
          <p:nvGrpSpPr>
            <p:cNvPr id="499" name="Sub Topic"/>
            <p:cNvGrpSpPr/>
            <p:nvPr/>
          </p:nvGrpSpPr>
          <p:grpSpPr>
            <a:xfrm>
              <a:off x="5383057" y="2843777"/>
              <a:ext cx="1056400" cy="197600"/>
              <a:chOff x="5383057" y="2843777"/>
              <a:chExt cx="1056400" cy="197600"/>
            </a:xfrm>
          </p:grpSpPr>
          <p:sp>
            <p:nvSpPr>
              <p:cNvPr id="500" name="Freeform 499"/>
              <p:cNvSpPr/>
              <p:nvPr/>
            </p:nvSpPr>
            <p:spPr>
              <a:xfrm>
                <a:off x="5383057" y="2843777"/>
                <a:ext cx="1056400" cy="197600"/>
              </a:xfrm>
              <a:custGeom>
                <a:avLst/>
                <a:gdLst/>
                <a:ahLst/>
                <a:cxnLst/>
                <a:rect l="0" t="0" r="0" b="0"/>
                <a:pathLst>
                  <a:path w="1056400" h="197600" fill="none">
                    <a:moveTo>
                      <a:pt x="0" y="197600"/>
                    </a:moveTo>
                    <a:lnTo>
                      <a:pt x="1056400" y="1976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81BACE"/>
                </a:solidFill>
                <a:bevel/>
              </a:ln>
            </p:spPr>
          </p:sp>
          <p:sp>
            <p:nvSpPr>
              <p:cNvPr id="634" name="Text 634"/>
              <p:cNvSpPr txBox="1"/>
              <p:nvPr/>
            </p:nvSpPr>
            <p:spPr>
              <a:xfrm>
                <a:off x="5413457" y="2866577"/>
                <a:ext cx="1064000" cy="167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 dirty="0">
                    <a:solidFill>
                      <a:srgbClr val="416893"/>
                    </a:solidFill>
                    <a:latin typeface="Arial"/>
                  </a:rPr>
                  <a:t>Clean and Tidy</a:t>
                </a:r>
              </a:p>
            </p:txBody>
          </p:sp>
        </p:grpSp>
        <p:grpSp>
          <p:nvGrpSpPr>
            <p:cNvPr id="501" name="Sub Topic"/>
            <p:cNvGrpSpPr/>
            <p:nvPr/>
          </p:nvGrpSpPr>
          <p:grpSpPr>
            <a:xfrm>
              <a:off x="5383057" y="3345377"/>
              <a:ext cx="1421200" cy="197600"/>
              <a:chOff x="5383057" y="3345377"/>
              <a:chExt cx="1421200" cy="197600"/>
            </a:xfrm>
          </p:grpSpPr>
          <p:sp>
            <p:nvSpPr>
              <p:cNvPr id="502" name="Freeform 501"/>
              <p:cNvSpPr/>
              <p:nvPr/>
            </p:nvSpPr>
            <p:spPr>
              <a:xfrm>
                <a:off x="5383057" y="3345377"/>
                <a:ext cx="1421200" cy="197600"/>
              </a:xfrm>
              <a:custGeom>
                <a:avLst/>
                <a:gdLst/>
                <a:ahLst/>
                <a:cxnLst/>
                <a:rect l="0" t="0" r="0" b="0"/>
                <a:pathLst>
                  <a:path w="1421200" h="197600" fill="none">
                    <a:moveTo>
                      <a:pt x="0" y="197600"/>
                    </a:moveTo>
                    <a:lnTo>
                      <a:pt x="1421200" y="1976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81BACE"/>
                </a:solidFill>
                <a:bevel/>
              </a:ln>
            </p:spPr>
          </p:sp>
          <p:sp>
            <p:nvSpPr>
              <p:cNvPr id="635" name="Text 635"/>
              <p:cNvSpPr txBox="1"/>
              <p:nvPr/>
            </p:nvSpPr>
            <p:spPr>
              <a:xfrm>
                <a:off x="5413457" y="3368177"/>
                <a:ext cx="1428800" cy="167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 dirty="0">
                    <a:solidFill>
                      <a:srgbClr val="416893"/>
                    </a:solidFill>
                    <a:latin typeface="Arial"/>
                  </a:rPr>
                  <a:t>Happy </a:t>
                </a:r>
                <a:r>
                  <a:rPr sz="1064" dirty="0" smtClean="0">
                    <a:solidFill>
                      <a:srgbClr val="416893"/>
                    </a:solidFill>
                    <a:latin typeface="Arial"/>
                  </a:rPr>
                  <a:t>Atmosphere</a:t>
                </a:r>
                <a:endParaRPr sz="1064" dirty="0">
                  <a:solidFill>
                    <a:srgbClr val="416893"/>
                  </a:solidFill>
                  <a:latin typeface="Arial"/>
                </a:endParaRPr>
              </a:p>
            </p:txBody>
          </p:sp>
        </p:grpSp>
        <p:grpSp>
          <p:nvGrpSpPr>
            <p:cNvPr id="503" name="Sub Topic"/>
            <p:cNvGrpSpPr/>
            <p:nvPr/>
          </p:nvGrpSpPr>
          <p:grpSpPr>
            <a:xfrm>
              <a:off x="5383057" y="4014177"/>
              <a:ext cx="1466800" cy="197600"/>
              <a:chOff x="5383057" y="4014177"/>
              <a:chExt cx="1466800" cy="197600"/>
            </a:xfrm>
          </p:grpSpPr>
          <p:sp>
            <p:nvSpPr>
              <p:cNvPr id="504" name="Freeform 503"/>
              <p:cNvSpPr/>
              <p:nvPr/>
            </p:nvSpPr>
            <p:spPr>
              <a:xfrm>
                <a:off x="5383057" y="4014177"/>
                <a:ext cx="1466800" cy="197600"/>
              </a:xfrm>
              <a:custGeom>
                <a:avLst/>
                <a:gdLst/>
                <a:ahLst/>
                <a:cxnLst/>
                <a:rect l="0" t="0" r="0" b="0"/>
                <a:pathLst>
                  <a:path w="1466800" h="197600" fill="none">
                    <a:moveTo>
                      <a:pt x="0" y="197600"/>
                    </a:moveTo>
                    <a:lnTo>
                      <a:pt x="1466800" y="1976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81BACE"/>
                </a:solidFill>
                <a:bevel/>
              </a:ln>
            </p:spPr>
          </p:sp>
          <p:sp>
            <p:nvSpPr>
              <p:cNvPr id="636" name="Text 636"/>
              <p:cNvSpPr txBox="1"/>
              <p:nvPr/>
            </p:nvSpPr>
            <p:spPr>
              <a:xfrm>
                <a:off x="5413457" y="4036977"/>
                <a:ext cx="1474400" cy="167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 dirty="0">
                    <a:solidFill>
                      <a:srgbClr val="416893"/>
                    </a:solidFill>
                    <a:latin typeface="Arial"/>
                  </a:rPr>
                  <a:t>Pleasing Decorations</a:t>
                </a:r>
              </a:p>
            </p:txBody>
          </p:sp>
        </p:grpSp>
        <p:grpSp>
          <p:nvGrpSpPr>
            <p:cNvPr id="505" name="Sub Topic"/>
            <p:cNvGrpSpPr/>
            <p:nvPr/>
          </p:nvGrpSpPr>
          <p:grpSpPr>
            <a:xfrm>
              <a:off x="5147457" y="4819777"/>
              <a:ext cx="1360400" cy="197600"/>
              <a:chOff x="5147457" y="4819777"/>
              <a:chExt cx="1360400" cy="197600"/>
            </a:xfrm>
          </p:grpSpPr>
          <p:sp>
            <p:nvSpPr>
              <p:cNvPr id="506" name="Freeform 505"/>
              <p:cNvSpPr/>
              <p:nvPr/>
            </p:nvSpPr>
            <p:spPr>
              <a:xfrm>
                <a:off x="5147457" y="4819777"/>
                <a:ext cx="1360400" cy="197600"/>
              </a:xfrm>
              <a:custGeom>
                <a:avLst/>
                <a:gdLst/>
                <a:ahLst/>
                <a:cxnLst/>
                <a:rect l="0" t="0" r="0" b="0"/>
                <a:pathLst>
                  <a:path w="1360400" h="197600" fill="none">
                    <a:moveTo>
                      <a:pt x="0" y="197600"/>
                    </a:moveTo>
                    <a:lnTo>
                      <a:pt x="1360400" y="1976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81BACE"/>
                </a:solidFill>
                <a:bevel/>
              </a:ln>
            </p:spPr>
          </p:sp>
          <p:sp>
            <p:nvSpPr>
              <p:cNvPr id="637" name="Text 637"/>
              <p:cNvSpPr txBox="1"/>
              <p:nvPr/>
            </p:nvSpPr>
            <p:spPr>
              <a:xfrm>
                <a:off x="5177857" y="4842577"/>
                <a:ext cx="1368000" cy="167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 dirty="0">
                    <a:solidFill>
                      <a:srgbClr val="416893"/>
                    </a:solidFill>
                    <a:latin typeface="Arial"/>
                  </a:rPr>
                  <a:t>Professional Waiter</a:t>
                </a:r>
              </a:p>
            </p:txBody>
          </p:sp>
        </p:grpSp>
        <p:grpSp>
          <p:nvGrpSpPr>
            <p:cNvPr id="507" name="Sub Topic"/>
            <p:cNvGrpSpPr/>
            <p:nvPr/>
          </p:nvGrpSpPr>
          <p:grpSpPr>
            <a:xfrm>
              <a:off x="5147457" y="5488577"/>
              <a:ext cx="1170400" cy="197600"/>
              <a:chOff x="5147457" y="5488577"/>
              <a:chExt cx="1170400" cy="197600"/>
            </a:xfrm>
          </p:grpSpPr>
          <p:sp>
            <p:nvSpPr>
              <p:cNvPr id="508" name="Freeform 507"/>
              <p:cNvSpPr/>
              <p:nvPr/>
            </p:nvSpPr>
            <p:spPr>
              <a:xfrm>
                <a:off x="5147457" y="5488577"/>
                <a:ext cx="1170400" cy="197600"/>
              </a:xfrm>
              <a:custGeom>
                <a:avLst/>
                <a:gdLst/>
                <a:ahLst/>
                <a:cxnLst/>
                <a:rect l="0" t="0" r="0" b="0"/>
                <a:pathLst>
                  <a:path w="1170400" h="197600" fill="none">
                    <a:moveTo>
                      <a:pt x="0" y="197600"/>
                    </a:moveTo>
                    <a:lnTo>
                      <a:pt x="1170400" y="1976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81BACE"/>
                </a:solidFill>
                <a:bevel/>
              </a:ln>
            </p:spPr>
          </p:sp>
          <p:sp>
            <p:nvSpPr>
              <p:cNvPr id="638" name="Text 638"/>
              <p:cNvSpPr txBox="1"/>
              <p:nvPr/>
            </p:nvSpPr>
            <p:spPr>
              <a:xfrm>
                <a:off x="5177857" y="5511377"/>
                <a:ext cx="1178000" cy="167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 dirty="0">
                    <a:solidFill>
                      <a:srgbClr val="416893"/>
                    </a:solidFill>
                    <a:latin typeface="Arial"/>
                  </a:rPr>
                  <a:t>Prompt Attention</a:t>
                </a:r>
              </a:p>
            </p:txBody>
          </p:sp>
        </p:grpSp>
        <p:grpSp>
          <p:nvGrpSpPr>
            <p:cNvPr id="509" name="Sub Topic"/>
            <p:cNvGrpSpPr/>
            <p:nvPr/>
          </p:nvGrpSpPr>
          <p:grpSpPr>
            <a:xfrm>
              <a:off x="5147457" y="5990177"/>
              <a:ext cx="463600" cy="197600"/>
              <a:chOff x="5147457" y="5990177"/>
              <a:chExt cx="463600" cy="197600"/>
            </a:xfrm>
          </p:grpSpPr>
          <p:sp>
            <p:nvSpPr>
              <p:cNvPr id="510" name="Freeform 509"/>
              <p:cNvSpPr/>
              <p:nvPr/>
            </p:nvSpPr>
            <p:spPr>
              <a:xfrm>
                <a:off x="5147457" y="5990177"/>
                <a:ext cx="463600" cy="197600"/>
              </a:xfrm>
              <a:custGeom>
                <a:avLst/>
                <a:gdLst/>
                <a:ahLst/>
                <a:cxnLst/>
                <a:rect l="0" t="0" r="0" b="0"/>
                <a:pathLst>
                  <a:path w="463600" h="197600" fill="none">
                    <a:moveTo>
                      <a:pt x="0" y="197600"/>
                    </a:moveTo>
                    <a:lnTo>
                      <a:pt x="463600" y="1976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81BACE"/>
                </a:solidFill>
                <a:bevel/>
              </a:ln>
            </p:spPr>
          </p:sp>
          <p:sp>
            <p:nvSpPr>
              <p:cNvPr id="639" name="Text 639"/>
              <p:cNvSpPr txBox="1"/>
              <p:nvPr/>
            </p:nvSpPr>
            <p:spPr>
              <a:xfrm>
                <a:off x="5177857" y="6012977"/>
                <a:ext cx="471200" cy="167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 dirty="0">
                    <a:solidFill>
                      <a:srgbClr val="416893"/>
                    </a:solidFill>
                    <a:latin typeface="Arial"/>
                  </a:rPr>
                  <a:t>Smile</a:t>
                </a:r>
              </a:p>
            </p:txBody>
          </p:sp>
        </p:grpSp>
        <p:grpSp>
          <p:nvGrpSpPr>
            <p:cNvPr id="511" name="Sub Topic"/>
            <p:cNvGrpSpPr/>
            <p:nvPr/>
          </p:nvGrpSpPr>
          <p:grpSpPr>
            <a:xfrm>
              <a:off x="6310257" y="1703777"/>
              <a:ext cx="881600" cy="197600"/>
              <a:chOff x="6310257" y="1703777"/>
              <a:chExt cx="881600" cy="197600"/>
            </a:xfrm>
          </p:grpSpPr>
          <p:sp>
            <p:nvSpPr>
              <p:cNvPr id="512" name="Rectangle balloon"/>
              <p:cNvSpPr/>
              <p:nvPr/>
            </p:nvSpPr>
            <p:spPr>
              <a:xfrm>
                <a:off x="6310257" y="1703777"/>
                <a:ext cx="881600" cy="197600"/>
              </a:xfrm>
              <a:custGeom>
                <a:avLst/>
                <a:gdLst/>
                <a:ahLst/>
                <a:cxnLst/>
                <a:rect l="0" t="0" r="0" b="0"/>
                <a:pathLst>
                  <a:path w="881600" h="197600" fill="none">
                    <a:moveTo>
                      <a:pt x="0" y="197600"/>
                    </a:moveTo>
                    <a:lnTo>
                      <a:pt x="881600" y="1976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81BACE"/>
                </a:solidFill>
                <a:bevel/>
              </a:ln>
            </p:spPr>
          </p:sp>
          <p:sp>
            <p:nvSpPr>
              <p:cNvPr id="640" name="Text 640"/>
              <p:cNvSpPr txBox="1"/>
              <p:nvPr/>
            </p:nvSpPr>
            <p:spPr>
              <a:xfrm>
                <a:off x="6340657" y="1726577"/>
                <a:ext cx="889200" cy="167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 dirty="0">
                    <a:solidFill>
                      <a:srgbClr val="416893"/>
                    </a:solidFill>
                    <a:latin typeface="Arial"/>
                  </a:rPr>
                  <a:t>Quality Chef</a:t>
                </a:r>
              </a:p>
            </p:txBody>
          </p:sp>
        </p:grpSp>
        <p:grpSp>
          <p:nvGrpSpPr>
            <p:cNvPr id="514" name="Sub Topic"/>
            <p:cNvGrpSpPr/>
            <p:nvPr/>
          </p:nvGrpSpPr>
          <p:grpSpPr>
            <a:xfrm>
              <a:off x="6310257" y="2038177"/>
              <a:ext cx="1611200" cy="197600"/>
              <a:chOff x="6310257" y="2038177"/>
              <a:chExt cx="1611200" cy="197600"/>
            </a:xfrm>
          </p:grpSpPr>
          <p:sp>
            <p:nvSpPr>
              <p:cNvPr id="515" name="Rectangle balloon"/>
              <p:cNvSpPr/>
              <p:nvPr/>
            </p:nvSpPr>
            <p:spPr>
              <a:xfrm>
                <a:off x="6310257" y="2038177"/>
                <a:ext cx="1611200" cy="197600"/>
              </a:xfrm>
              <a:custGeom>
                <a:avLst/>
                <a:gdLst/>
                <a:ahLst/>
                <a:cxnLst/>
                <a:rect l="0" t="0" r="0" b="0"/>
                <a:pathLst>
                  <a:path w="1611200" h="197600" fill="none">
                    <a:moveTo>
                      <a:pt x="0" y="197600"/>
                    </a:moveTo>
                    <a:lnTo>
                      <a:pt x="1611200" y="1976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81BACE"/>
                </a:solidFill>
                <a:bevel/>
              </a:ln>
            </p:spPr>
          </p:sp>
          <p:sp>
            <p:nvSpPr>
              <p:cNvPr id="641" name="Text 641"/>
              <p:cNvSpPr txBox="1"/>
              <p:nvPr/>
            </p:nvSpPr>
            <p:spPr>
              <a:xfrm>
                <a:off x="6340657" y="2060977"/>
                <a:ext cx="1618800" cy="167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 dirty="0">
                    <a:solidFill>
                      <a:srgbClr val="416893"/>
                    </a:solidFill>
                    <a:latin typeface="Arial"/>
                  </a:rPr>
                  <a:t>Local Taste Preference</a:t>
                </a:r>
              </a:p>
            </p:txBody>
          </p:sp>
        </p:grpSp>
        <p:grpSp>
          <p:nvGrpSpPr>
            <p:cNvPr id="517" name="Sub Topic"/>
            <p:cNvGrpSpPr/>
            <p:nvPr/>
          </p:nvGrpSpPr>
          <p:grpSpPr>
            <a:xfrm>
              <a:off x="6637057" y="1034975"/>
              <a:ext cx="972800" cy="197600"/>
              <a:chOff x="6637057" y="1034975"/>
              <a:chExt cx="972800" cy="197600"/>
            </a:xfrm>
          </p:grpSpPr>
          <p:sp>
            <p:nvSpPr>
              <p:cNvPr id="518" name="Rectangle balloon"/>
              <p:cNvSpPr/>
              <p:nvPr/>
            </p:nvSpPr>
            <p:spPr>
              <a:xfrm>
                <a:off x="6637057" y="1034975"/>
                <a:ext cx="972800" cy="197600"/>
              </a:xfrm>
              <a:custGeom>
                <a:avLst/>
                <a:gdLst/>
                <a:ahLst/>
                <a:cxnLst/>
                <a:rect l="0" t="0" r="0" b="0"/>
                <a:pathLst>
                  <a:path w="972800" h="197600" fill="none">
                    <a:moveTo>
                      <a:pt x="0" y="197600"/>
                    </a:moveTo>
                    <a:lnTo>
                      <a:pt x="972800" y="1976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81BACE"/>
                </a:solidFill>
                <a:bevel/>
              </a:ln>
            </p:spPr>
          </p:sp>
          <p:sp>
            <p:nvSpPr>
              <p:cNvPr id="642" name="Text 642"/>
              <p:cNvSpPr txBox="1"/>
              <p:nvPr/>
            </p:nvSpPr>
            <p:spPr>
              <a:xfrm>
                <a:off x="6667457" y="1057775"/>
                <a:ext cx="980400" cy="167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 dirty="0">
                    <a:solidFill>
                      <a:srgbClr val="416893"/>
                    </a:solidFill>
                    <a:latin typeface="Arial"/>
                  </a:rPr>
                  <a:t>Where to Buy</a:t>
                </a:r>
              </a:p>
            </p:txBody>
          </p:sp>
        </p:grpSp>
        <p:grpSp>
          <p:nvGrpSpPr>
            <p:cNvPr id="520" name="Sub Topic"/>
            <p:cNvGrpSpPr/>
            <p:nvPr/>
          </p:nvGrpSpPr>
          <p:grpSpPr>
            <a:xfrm>
              <a:off x="6637057" y="1369377"/>
              <a:ext cx="919600" cy="197600"/>
              <a:chOff x="6637057" y="1369377"/>
              <a:chExt cx="919600" cy="197600"/>
            </a:xfrm>
          </p:grpSpPr>
          <p:sp>
            <p:nvSpPr>
              <p:cNvPr id="521" name="Rectangle balloon"/>
              <p:cNvSpPr/>
              <p:nvPr/>
            </p:nvSpPr>
            <p:spPr>
              <a:xfrm>
                <a:off x="6637057" y="1369377"/>
                <a:ext cx="919600" cy="197600"/>
              </a:xfrm>
              <a:custGeom>
                <a:avLst/>
                <a:gdLst/>
                <a:ahLst/>
                <a:cxnLst/>
                <a:rect l="0" t="0" r="0" b="0"/>
                <a:pathLst>
                  <a:path w="919600" h="197600" fill="none">
                    <a:moveTo>
                      <a:pt x="0" y="197600"/>
                    </a:moveTo>
                    <a:lnTo>
                      <a:pt x="919600" y="1976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81BACE"/>
                </a:solidFill>
                <a:bevel/>
              </a:ln>
            </p:spPr>
          </p:sp>
          <p:sp>
            <p:nvSpPr>
              <p:cNvPr id="643" name="Text 643"/>
              <p:cNvSpPr txBox="1"/>
              <p:nvPr/>
            </p:nvSpPr>
            <p:spPr>
              <a:xfrm>
                <a:off x="6667457" y="1392177"/>
                <a:ext cx="927200" cy="167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 dirty="0">
                    <a:solidFill>
                      <a:srgbClr val="416893"/>
                    </a:solidFill>
                    <a:latin typeface="Arial"/>
                  </a:rPr>
                  <a:t>Which Brand</a:t>
                </a:r>
              </a:p>
            </p:txBody>
          </p:sp>
        </p:grpSp>
        <p:grpSp>
          <p:nvGrpSpPr>
            <p:cNvPr id="523" name="Sub Topic"/>
            <p:cNvGrpSpPr/>
            <p:nvPr/>
          </p:nvGrpSpPr>
          <p:grpSpPr>
            <a:xfrm>
              <a:off x="7017057" y="3178177"/>
              <a:ext cx="950000" cy="197600"/>
              <a:chOff x="7017057" y="3178177"/>
              <a:chExt cx="950000" cy="197600"/>
            </a:xfrm>
          </p:grpSpPr>
          <p:sp>
            <p:nvSpPr>
              <p:cNvPr id="524" name="Rectangle balloon"/>
              <p:cNvSpPr/>
              <p:nvPr/>
            </p:nvSpPr>
            <p:spPr>
              <a:xfrm>
                <a:off x="7017057" y="3178177"/>
                <a:ext cx="950000" cy="197600"/>
              </a:xfrm>
              <a:custGeom>
                <a:avLst/>
                <a:gdLst/>
                <a:ahLst/>
                <a:cxnLst/>
                <a:rect l="0" t="0" r="0" b="0"/>
                <a:pathLst>
                  <a:path w="950000" h="197600" fill="none">
                    <a:moveTo>
                      <a:pt x="0" y="197600"/>
                    </a:moveTo>
                    <a:lnTo>
                      <a:pt x="950000" y="1976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81BACE"/>
                </a:solidFill>
                <a:bevel/>
              </a:ln>
            </p:spPr>
          </p:sp>
          <p:sp>
            <p:nvSpPr>
              <p:cNvPr id="644" name="Text 644"/>
              <p:cNvSpPr txBox="1"/>
              <p:nvPr/>
            </p:nvSpPr>
            <p:spPr>
              <a:xfrm>
                <a:off x="7047457" y="3200977"/>
                <a:ext cx="957600" cy="167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 dirty="0">
                    <a:solidFill>
                      <a:srgbClr val="416893"/>
                    </a:solidFill>
                    <a:latin typeface="Arial"/>
                  </a:rPr>
                  <a:t>Staff Training</a:t>
                </a:r>
              </a:p>
            </p:txBody>
          </p:sp>
        </p:grpSp>
        <p:grpSp>
          <p:nvGrpSpPr>
            <p:cNvPr id="526" name="Sub Topic"/>
            <p:cNvGrpSpPr/>
            <p:nvPr/>
          </p:nvGrpSpPr>
          <p:grpSpPr>
            <a:xfrm>
              <a:off x="7017057" y="3512577"/>
              <a:ext cx="433200" cy="197600"/>
              <a:chOff x="7017057" y="3512577"/>
              <a:chExt cx="433200" cy="197600"/>
            </a:xfrm>
          </p:grpSpPr>
          <p:sp>
            <p:nvSpPr>
              <p:cNvPr id="527" name="Rectangle balloon"/>
              <p:cNvSpPr/>
              <p:nvPr/>
            </p:nvSpPr>
            <p:spPr>
              <a:xfrm>
                <a:off x="7017057" y="3512577"/>
                <a:ext cx="433200" cy="197600"/>
              </a:xfrm>
              <a:custGeom>
                <a:avLst/>
                <a:gdLst/>
                <a:ahLst/>
                <a:cxnLst/>
                <a:rect l="0" t="0" r="0" b="0"/>
                <a:pathLst>
                  <a:path w="433200" h="197600" fill="none">
                    <a:moveTo>
                      <a:pt x="0" y="197600"/>
                    </a:moveTo>
                    <a:lnTo>
                      <a:pt x="433200" y="1976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81BACE"/>
                </a:solidFill>
                <a:bevel/>
              </a:ln>
            </p:spPr>
          </p:sp>
          <p:sp>
            <p:nvSpPr>
              <p:cNvPr id="645" name="Text 645"/>
              <p:cNvSpPr txBox="1"/>
              <p:nvPr/>
            </p:nvSpPr>
            <p:spPr>
              <a:xfrm>
                <a:off x="7047457" y="3535377"/>
                <a:ext cx="440800" cy="167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 dirty="0" smtClean="0">
                    <a:solidFill>
                      <a:srgbClr val="416893"/>
                    </a:solidFill>
                    <a:latin typeface="Arial"/>
                  </a:rPr>
                  <a:t>Cozy</a:t>
                </a:r>
                <a:endParaRPr sz="1064" dirty="0">
                  <a:solidFill>
                    <a:srgbClr val="416893"/>
                  </a:solidFill>
                  <a:latin typeface="Arial"/>
                </a:endParaRPr>
              </a:p>
            </p:txBody>
          </p:sp>
        </p:grpSp>
        <p:grpSp>
          <p:nvGrpSpPr>
            <p:cNvPr id="529" name="Sub Topic"/>
            <p:cNvGrpSpPr/>
            <p:nvPr/>
          </p:nvGrpSpPr>
          <p:grpSpPr>
            <a:xfrm>
              <a:off x="7062657" y="3846977"/>
              <a:ext cx="957600" cy="197600"/>
              <a:chOff x="7062657" y="3846977"/>
              <a:chExt cx="957600" cy="197600"/>
            </a:xfrm>
          </p:grpSpPr>
          <p:sp>
            <p:nvSpPr>
              <p:cNvPr id="530" name="Rectangle balloon"/>
              <p:cNvSpPr/>
              <p:nvPr/>
            </p:nvSpPr>
            <p:spPr>
              <a:xfrm>
                <a:off x="7062657" y="3846977"/>
                <a:ext cx="957600" cy="197600"/>
              </a:xfrm>
              <a:custGeom>
                <a:avLst/>
                <a:gdLst/>
                <a:ahLst/>
                <a:cxnLst/>
                <a:rect l="0" t="0" r="0" b="0"/>
                <a:pathLst>
                  <a:path w="957600" h="197600" fill="none">
                    <a:moveTo>
                      <a:pt x="0" y="197600"/>
                    </a:moveTo>
                    <a:lnTo>
                      <a:pt x="957600" y="1976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81BACE"/>
                </a:solidFill>
                <a:bevel/>
              </a:ln>
            </p:spPr>
          </p:sp>
          <p:sp>
            <p:nvSpPr>
              <p:cNvPr id="646" name="Text 646"/>
              <p:cNvSpPr txBox="1"/>
              <p:nvPr/>
            </p:nvSpPr>
            <p:spPr>
              <a:xfrm>
                <a:off x="7093057" y="3869777"/>
                <a:ext cx="965200" cy="167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 dirty="0">
                    <a:solidFill>
                      <a:srgbClr val="416893"/>
                    </a:solidFill>
                    <a:latin typeface="Arial"/>
                  </a:rPr>
                  <a:t>Good Theme</a:t>
                </a:r>
              </a:p>
            </p:txBody>
          </p:sp>
        </p:grpSp>
        <p:grpSp>
          <p:nvGrpSpPr>
            <p:cNvPr id="532" name="Sub Topic"/>
            <p:cNvGrpSpPr/>
            <p:nvPr/>
          </p:nvGrpSpPr>
          <p:grpSpPr>
            <a:xfrm>
              <a:off x="7062657" y="4181377"/>
              <a:ext cx="950000" cy="197600"/>
              <a:chOff x="7062657" y="4181377"/>
              <a:chExt cx="950000" cy="197600"/>
            </a:xfrm>
          </p:grpSpPr>
          <p:sp>
            <p:nvSpPr>
              <p:cNvPr id="533" name="Rectangle balloon"/>
              <p:cNvSpPr/>
              <p:nvPr/>
            </p:nvSpPr>
            <p:spPr>
              <a:xfrm>
                <a:off x="7062657" y="4181377"/>
                <a:ext cx="950000" cy="197600"/>
              </a:xfrm>
              <a:custGeom>
                <a:avLst/>
                <a:gdLst/>
                <a:ahLst/>
                <a:cxnLst/>
                <a:rect l="0" t="0" r="0" b="0"/>
                <a:pathLst>
                  <a:path w="950000" h="197600" fill="none">
                    <a:moveTo>
                      <a:pt x="0" y="197600"/>
                    </a:moveTo>
                    <a:lnTo>
                      <a:pt x="950000" y="1976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81BACE"/>
                </a:solidFill>
                <a:bevel/>
              </a:ln>
            </p:spPr>
          </p:sp>
          <p:sp>
            <p:nvSpPr>
              <p:cNvPr id="647" name="Text 647"/>
              <p:cNvSpPr txBox="1"/>
              <p:nvPr/>
            </p:nvSpPr>
            <p:spPr>
              <a:xfrm>
                <a:off x="7093057" y="4204177"/>
                <a:ext cx="957600" cy="167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 dirty="0">
                    <a:solidFill>
                      <a:srgbClr val="416893"/>
                    </a:solidFill>
                    <a:latin typeface="Arial"/>
                  </a:rPr>
                  <a:t>Not too much</a:t>
                </a:r>
              </a:p>
            </p:txBody>
          </p:sp>
        </p:grpSp>
        <p:grpSp>
          <p:nvGrpSpPr>
            <p:cNvPr id="535" name="Sub Topic"/>
            <p:cNvGrpSpPr/>
            <p:nvPr/>
          </p:nvGrpSpPr>
          <p:grpSpPr>
            <a:xfrm>
              <a:off x="6720657" y="4652577"/>
              <a:ext cx="950000" cy="197600"/>
              <a:chOff x="6720657" y="4652577"/>
              <a:chExt cx="950000" cy="197600"/>
            </a:xfrm>
          </p:grpSpPr>
          <p:sp>
            <p:nvSpPr>
              <p:cNvPr id="536" name="Rectangle balloon"/>
              <p:cNvSpPr/>
              <p:nvPr/>
            </p:nvSpPr>
            <p:spPr>
              <a:xfrm>
                <a:off x="6720657" y="4652577"/>
                <a:ext cx="950000" cy="197600"/>
              </a:xfrm>
              <a:custGeom>
                <a:avLst/>
                <a:gdLst/>
                <a:ahLst/>
                <a:cxnLst/>
                <a:rect l="0" t="0" r="0" b="0"/>
                <a:pathLst>
                  <a:path w="950000" h="197600" fill="none">
                    <a:moveTo>
                      <a:pt x="0" y="197600"/>
                    </a:moveTo>
                    <a:lnTo>
                      <a:pt x="950000" y="1976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81BACE"/>
                </a:solidFill>
                <a:bevel/>
              </a:ln>
            </p:spPr>
          </p:sp>
          <p:sp>
            <p:nvSpPr>
              <p:cNvPr id="648" name="Text 648"/>
              <p:cNvSpPr txBox="1"/>
              <p:nvPr/>
            </p:nvSpPr>
            <p:spPr>
              <a:xfrm>
                <a:off x="6751057" y="4675377"/>
                <a:ext cx="957600" cy="167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 dirty="0">
                    <a:solidFill>
                      <a:srgbClr val="416893"/>
                    </a:solidFill>
                    <a:latin typeface="Arial"/>
                  </a:rPr>
                  <a:t>Staff Training</a:t>
                </a:r>
              </a:p>
            </p:txBody>
          </p:sp>
        </p:grpSp>
        <p:grpSp>
          <p:nvGrpSpPr>
            <p:cNvPr id="538" name="Sub Topic"/>
            <p:cNvGrpSpPr/>
            <p:nvPr/>
          </p:nvGrpSpPr>
          <p:grpSpPr>
            <a:xfrm>
              <a:off x="6720657" y="4986977"/>
              <a:ext cx="1444000" cy="197600"/>
              <a:chOff x="6720657" y="4986977"/>
              <a:chExt cx="1444000" cy="197600"/>
            </a:xfrm>
          </p:grpSpPr>
          <p:sp>
            <p:nvSpPr>
              <p:cNvPr id="539" name="Rectangle balloon"/>
              <p:cNvSpPr/>
              <p:nvPr/>
            </p:nvSpPr>
            <p:spPr>
              <a:xfrm>
                <a:off x="6720657" y="4986977"/>
                <a:ext cx="1444000" cy="197600"/>
              </a:xfrm>
              <a:custGeom>
                <a:avLst/>
                <a:gdLst/>
                <a:ahLst/>
                <a:cxnLst/>
                <a:rect l="0" t="0" r="0" b="0"/>
                <a:pathLst>
                  <a:path w="1444000" h="197600" fill="none">
                    <a:moveTo>
                      <a:pt x="0" y="197600"/>
                    </a:moveTo>
                    <a:lnTo>
                      <a:pt x="1444000" y="1976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81BACE"/>
                </a:solidFill>
                <a:bevel/>
              </a:ln>
            </p:spPr>
          </p:sp>
          <p:sp>
            <p:nvSpPr>
              <p:cNvPr id="649" name="Text 649"/>
              <p:cNvSpPr txBox="1"/>
              <p:nvPr/>
            </p:nvSpPr>
            <p:spPr>
              <a:xfrm>
                <a:off x="6751057" y="5009777"/>
                <a:ext cx="1451600" cy="167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 dirty="0">
                    <a:solidFill>
                      <a:srgbClr val="416893"/>
                    </a:solidFill>
                    <a:latin typeface="Arial"/>
                  </a:rPr>
                  <a:t>Regular Assessment</a:t>
                </a:r>
              </a:p>
            </p:txBody>
          </p:sp>
        </p:grpSp>
        <p:grpSp>
          <p:nvGrpSpPr>
            <p:cNvPr id="541" name="Sub Topic"/>
            <p:cNvGrpSpPr/>
            <p:nvPr/>
          </p:nvGrpSpPr>
          <p:grpSpPr>
            <a:xfrm>
              <a:off x="6530657" y="5321377"/>
              <a:ext cx="615600" cy="197600"/>
              <a:chOff x="6530657" y="5321377"/>
              <a:chExt cx="615600" cy="197600"/>
            </a:xfrm>
          </p:grpSpPr>
          <p:sp>
            <p:nvSpPr>
              <p:cNvPr id="542" name="Rectangle balloon"/>
              <p:cNvSpPr/>
              <p:nvPr/>
            </p:nvSpPr>
            <p:spPr>
              <a:xfrm>
                <a:off x="6530657" y="5321377"/>
                <a:ext cx="615600" cy="197600"/>
              </a:xfrm>
              <a:custGeom>
                <a:avLst/>
                <a:gdLst/>
                <a:ahLst/>
                <a:cxnLst/>
                <a:rect l="0" t="0" r="0" b="0"/>
                <a:pathLst>
                  <a:path w="615600" h="197600" fill="none">
                    <a:moveTo>
                      <a:pt x="0" y="197600"/>
                    </a:moveTo>
                    <a:lnTo>
                      <a:pt x="615600" y="1976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81BACE"/>
                </a:solidFill>
                <a:bevel/>
              </a:ln>
            </p:spPr>
          </p:sp>
          <p:sp>
            <p:nvSpPr>
              <p:cNvPr id="650" name="Text 650"/>
              <p:cNvSpPr txBox="1"/>
              <p:nvPr/>
            </p:nvSpPr>
            <p:spPr>
              <a:xfrm>
                <a:off x="6561057" y="5344177"/>
                <a:ext cx="623200" cy="167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 dirty="0">
                    <a:solidFill>
                      <a:srgbClr val="416893"/>
                    </a:solidFill>
                    <a:latin typeface="Arial"/>
                  </a:rPr>
                  <a:t>Anytime</a:t>
                </a:r>
              </a:p>
            </p:txBody>
          </p:sp>
        </p:grpSp>
        <p:grpSp>
          <p:nvGrpSpPr>
            <p:cNvPr id="544" name="Sub Topic"/>
            <p:cNvGrpSpPr/>
            <p:nvPr/>
          </p:nvGrpSpPr>
          <p:grpSpPr>
            <a:xfrm>
              <a:off x="6530657" y="5655777"/>
              <a:ext cx="729600" cy="197600"/>
              <a:chOff x="6530657" y="5655777"/>
              <a:chExt cx="729600" cy="197600"/>
            </a:xfrm>
          </p:grpSpPr>
          <p:sp>
            <p:nvSpPr>
              <p:cNvPr id="545" name="Rectangle balloon"/>
              <p:cNvSpPr/>
              <p:nvPr/>
            </p:nvSpPr>
            <p:spPr>
              <a:xfrm>
                <a:off x="6530657" y="5655777"/>
                <a:ext cx="729600" cy="197600"/>
              </a:xfrm>
              <a:custGeom>
                <a:avLst/>
                <a:gdLst/>
                <a:ahLst/>
                <a:cxnLst/>
                <a:rect l="0" t="0" r="0" b="0"/>
                <a:pathLst>
                  <a:path w="729600" h="197600" fill="none">
                    <a:moveTo>
                      <a:pt x="0" y="197600"/>
                    </a:moveTo>
                    <a:lnTo>
                      <a:pt x="729600" y="1976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81BACE"/>
                </a:solidFill>
                <a:bevel/>
              </a:ln>
            </p:spPr>
          </p:sp>
          <p:sp>
            <p:nvSpPr>
              <p:cNvPr id="651" name="Text 651"/>
              <p:cNvSpPr txBox="1"/>
              <p:nvPr/>
            </p:nvSpPr>
            <p:spPr>
              <a:xfrm>
                <a:off x="6561057" y="5678577"/>
                <a:ext cx="737200" cy="167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 dirty="0">
                    <a:solidFill>
                      <a:srgbClr val="416893"/>
                    </a:solidFill>
                    <a:latin typeface="Arial"/>
                  </a:rPr>
                  <a:t>Anywhere</a:t>
                </a:r>
              </a:p>
            </p:txBody>
          </p:sp>
        </p:grpSp>
        <p:sp>
          <p:nvSpPr>
            <p:cNvPr id="652" name="Text 652"/>
            <p:cNvSpPr txBox="1"/>
            <p:nvPr/>
          </p:nvSpPr>
          <p:spPr>
            <a:xfrm>
              <a:off x="978864" y="670174"/>
              <a:ext cx="4123479" cy="3648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824" dirty="0">
                  <a:solidFill>
                    <a:srgbClr val="236EA1"/>
                  </a:solidFill>
                  <a:latin typeface="Arial"/>
                </a:rPr>
                <a:t>How to Gain Customers Satisfaction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3" name="Group653"/>
          <p:cNvGrpSpPr/>
          <p:nvPr/>
        </p:nvGrpSpPr>
        <p:grpSpPr>
          <a:xfrm>
            <a:off x="50000" y="229400"/>
            <a:ext cx="9044000" cy="6399200"/>
            <a:chOff x="50000" y="229400"/>
            <a:chExt cx="9044000" cy="6399200"/>
          </a:xfrm>
        </p:grpSpPr>
        <p:grpSp>
          <p:nvGrpSpPr>
            <p:cNvPr id="563" name="Background"/>
            <p:cNvGrpSpPr/>
            <p:nvPr/>
          </p:nvGrpSpPr>
          <p:grpSpPr>
            <a:xfrm>
              <a:off x="57600" y="237000"/>
              <a:ext cx="9028800" cy="6384000"/>
              <a:chOff x="57600" y="237000"/>
              <a:chExt cx="9028800" cy="6384000"/>
            </a:xfrm>
          </p:grpSpPr>
          <p:sp>
            <p:nvSpPr>
              <p:cNvPr id="564" name="Freeform 563"/>
              <p:cNvSpPr/>
              <p:nvPr/>
            </p:nvSpPr>
            <p:spPr>
              <a:xfrm>
                <a:off x="63513" y="237000"/>
                <a:ext cx="9016944" cy="6384000"/>
              </a:xfrm>
              <a:custGeom>
                <a:avLst/>
                <a:gdLst/>
                <a:ahLst/>
                <a:cxnLst/>
                <a:rect l="0" t="0" r="0" b="0"/>
                <a:pathLst>
                  <a:path w="9016944" h="6384000">
                    <a:moveTo>
                      <a:pt x="0" y="0"/>
                    </a:moveTo>
                    <a:lnTo>
                      <a:pt x="9016944" y="0"/>
                    </a:lnTo>
                    <a:lnTo>
                      <a:pt x="9016944" y="6384000"/>
                    </a:lnTo>
                    <a:lnTo>
                      <a:pt x="0" y="6384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4F8EB">
                  <a:alpha val="29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565" name="Freeform 564"/>
              <p:cNvSpPr/>
              <p:nvPr/>
            </p:nvSpPr>
            <p:spPr>
              <a:xfrm>
                <a:off x="63513" y="243620"/>
                <a:ext cx="9016944" cy="6370768"/>
              </a:xfrm>
              <a:custGeom>
                <a:avLst/>
                <a:gdLst/>
                <a:ahLst/>
                <a:cxnLst/>
                <a:rect l="0" t="0" r="0" b="0"/>
                <a:pathLst>
                  <a:path w="9016944" h="6370768">
                    <a:moveTo>
                      <a:pt x="0" y="0"/>
                    </a:moveTo>
                    <a:lnTo>
                      <a:pt x="0" y="6370768"/>
                    </a:lnTo>
                    <a:lnTo>
                      <a:pt x="9016944" y="6370768"/>
                    </a:lnTo>
                    <a:lnTo>
                      <a:pt x="9016944" y="5058218"/>
                    </a:lnTo>
                    <a:cubicBezTo>
                      <a:pt x="9016944" y="5058218"/>
                      <a:pt x="282564" y="7127994"/>
                      <a:pt x="0" y="0"/>
                    </a:cubicBezTo>
                    <a:close/>
                  </a:path>
                </a:pathLst>
              </a:custGeom>
              <a:solidFill>
                <a:srgbClr val="00AF54">
                  <a:alpha val="5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566" name="Freeform 565"/>
              <p:cNvSpPr/>
              <p:nvPr/>
            </p:nvSpPr>
            <p:spPr>
              <a:xfrm>
                <a:off x="63513" y="242647"/>
                <a:ext cx="9016944" cy="3374803"/>
              </a:xfrm>
              <a:custGeom>
                <a:avLst/>
                <a:gdLst/>
                <a:ahLst/>
                <a:cxnLst/>
                <a:rect l="0" t="0" r="0" b="0"/>
                <a:pathLst>
                  <a:path w="9016944" h="3374803">
                    <a:moveTo>
                      <a:pt x="9016944" y="1041375"/>
                    </a:moveTo>
                    <a:lnTo>
                      <a:pt x="9016944" y="0"/>
                    </a:lnTo>
                    <a:lnTo>
                      <a:pt x="0" y="0"/>
                    </a:lnTo>
                    <a:lnTo>
                      <a:pt x="0" y="3374803"/>
                    </a:lnTo>
                    <a:cubicBezTo>
                      <a:pt x="0" y="3374803"/>
                      <a:pt x="3685324" y="-570997"/>
                      <a:pt x="9016944" y="1041375"/>
                    </a:cubicBezTo>
                    <a:close/>
                  </a:path>
                </a:pathLst>
              </a:custGeom>
              <a:solidFill>
                <a:srgbClr val="1D953F">
                  <a:alpha val="5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567" name="Freeform 566"/>
              <p:cNvSpPr/>
              <p:nvPr/>
            </p:nvSpPr>
            <p:spPr>
              <a:xfrm>
                <a:off x="7044090" y="240298"/>
                <a:ext cx="2030484" cy="6291432"/>
              </a:xfrm>
              <a:custGeom>
                <a:avLst/>
                <a:gdLst/>
                <a:ahLst/>
                <a:cxnLst/>
                <a:rect l="0" t="0" r="0" b="0"/>
                <a:pathLst>
                  <a:path w="2030484" h="6291432">
                    <a:moveTo>
                      <a:pt x="0" y="0"/>
                    </a:moveTo>
                    <a:lnTo>
                      <a:pt x="2030484" y="0"/>
                    </a:lnTo>
                    <a:lnTo>
                      <a:pt x="2030484" y="6291432"/>
                    </a:lnTo>
                    <a:cubicBezTo>
                      <a:pt x="2030484" y="6291432"/>
                      <a:pt x="1838326" y="92323"/>
                      <a:pt x="0" y="0"/>
                    </a:cubicBezTo>
                    <a:close/>
                  </a:path>
                </a:pathLst>
              </a:custGeom>
              <a:solidFill>
                <a:srgbClr val="A3CF62">
                  <a:alpha val="5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568" name="Freeform 567"/>
              <p:cNvSpPr/>
              <p:nvPr/>
            </p:nvSpPr>
            <p:spPr>
              <a:xfrm>
                <a:off x="4429059" y="3597735"/>
                <a:ext cx="4656862" cy="3000503"/>
              </a:xfrm>
              <a:custGeom>
                <a:avLst/>
                <a:gdLst/>
                <a:ahLst/>
                <a:cxnLst/>
                <a:rect l="0" t="0" r="0" b="0"/>
                <a:pathLst>
                  <a:path w="4656862" h="3000503">
                    <a:moveTo>
                      <a:pt x="0" y="3000503"/>
                    </a:moveTo>
                    <a:lnTo>
                      <a:pt x="4645507" y="3000503"/>
                    </a:lnTo>
                    <a:lnTo>
                      <a:pt x="4645507" y="0"/>
                    </a:lnTo>
                    <a:cubicBezTo>
                      <a:pt x="4645507" y="0"/>
                      <a:pt x="5119755" y="2574705"/>
                      <a:pt x="0" y="3000503"/>
                    </a:cubicBezTo>
                    <a:close/>
                  </a:path>
                </a:pathLst>
              </a:custGeom>
              <a:solidFill>
                <a:srgbClr val="00AF54">
                  <a:alpha val="10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569" name="Freeform 568"/>
              <p:cNvSpPr/>
              <p:nvPr/>
            </p:nvSpPr>
            <p:spPr>
              <a:xfrm>
                <a:off x="57600" y="237000"/>
                <a:ext cx="5371558" cy="6384000"/>
              </a:xfrm>
              <a:custGeom>
                <a:avLst/>
                <a:gdLst/>
                <a:ahLst/>
                <a:cxnLst/>
                <a:rect l="0" t="0" r="0" b="0"/>
                <a:pathLst>
                  <a:path w="5371558" h="6384000">
                    <a:moveTo>
                      <a:pt x="5371558" y="6332251"/>
                    </a:moveTo>
                    <a:lnTo>
                      <a:pt x="0" y="6332251"/>
                    </a:lnTo>
                    <a:lnTo>
                      <a:pt x="0" y="0"/>
                    </a:lnTo>
                    <a:lnTo>
                      <a:pt x="666256" y="0"/>
                    </a:lnTo>
                    <a:cubicBezTo>
                      <a:pt x="666256" y="0"/>
                      <a:pt x="-1191627" y="7054829"/>
                      <a:pt x="5371558" y="6332251"/>
                    </a:cubicBezTo>
                    <a:close/>
                  </a:path>
                </a:pathLst>
              </a:custGeom>
              <a:solidFill>
                <a:srgbClr val="00B4F0">
                  <a:alpha val="5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570" name="Freeform 569"/>
              <p:cNvSpPr/>
              <p:nvPr/>
            </p:nvSpPr>
            <p:spPr>
              <a:xfrm>
                <a:off x="57608" y="242647"/>
                <a:ext cx="7916008" cy="2313402"/>
              </a:xfrm>
              <a:custGeom>
                <a:avLst/>
                <a:gdLst/>
                <a:ahLst/>
                <a:cxnLst/>
                <a:rect l="0" t="0" r="0" b="0"/>
                <a:pathLst>
                  <a:path w="7916008" h="2313402">
                    <a:moveTo>
                      <a:pt x="0" y="2313402"/>
                    </a:moveTo>
                    <a:lnTo>
                      <a:pt x="0" y="0"/>
                    </a:lnTo>
                    <a:lnTo>
                      <a:pt x="7916008" y="0"/>
                    </a:lnTo>
                    <a:cubicBezTo>
                      <a:pt x="7916008" y="0"/>
                      <a:pt x="1565220" y="89976"/>
                      <a:pt x="0" y="2313402"/>
                    </a:cubicBezTo>
                    <a:close/>
                  </a:path>
                </a:pathLst>
              </a:custGeom>
              <a:solidFill>
                <a:srgbClr val="19CBB1">
                  <a:alpha val="10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571" name="Freeform 570"/>
              <p:cNvSpPr/>
              <p:nvPr/>
            </p:nvSpPr>
            <p:spPr>
              <a:xfrm>
                <a:off x="6255073" y="241970"/>
                <a:ext cx="2819494" cy="6374051"/>
              </a:xfrm>
              <a:custGeom>
                <a:avLst/>
                <a:gdLst/>
                <a:ahLst/>
                <a:cxnLst/>
                <a:rect l="0" t="0" r="0" b="0"/>
                <a:pathLst>
                  <a:path w="2819494" h="6374051">
                    <a:moveTo>
                      <a:pt x="0" y="0"/>
                    </a:moveTo>
                    <a:lnTo>
                      <a:pt x="2819494" y="0"/>
                    </a:lnTo>
                    <a:lnTo>
                      <a:pt x="2819494" y="6374051"/>
                    </a:lnTo>
                    <a:lnTo>
                      <a:pt x="1254106" y="6374051"/>
                    </a:lnTo>
                    <a:cubicBezTo>
                      <a:pt x="1254106" y="6374051"/>
                      <a:pt x="3818810" y="1684852"/>
                      <a:pt x="0" y="0"/>
                    </a:cubicBezTo>
                    <a:close/>
                  </a:path>
                </a:pathLst>
              </a:custGeom>
              <a:solidFill>
                <a:srgbClr val="46BA7D">
                  <a:alpha val="10000"/>
                </a:srgbClr>
              </a:solidFill>
              <a:ln w="7600" cap="flat">
                <a:noFill/>
                <a:bevel/>
              </a:ln>
            </p:spPr>
          </p:sp>
        </p:grpSp>
        <p:sp>
          <p:nvSpPr>
            <p:cNvPr id="654" name="Text 654"/>
            <p:cNvSpPr txBox="1"/>
            <p:nvPr/>
          </p:nvSpPr>
          <p:spPr>
            <a:xfrm>
              <a:off x="1706800" y="503950"/>
              <a:ext cx="5730400" cy="456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672" dirty="0">
                  <a:solidFill>
                    <a:srgbClr val="4C777D"/>
                  </a:solidFill>
                  <a:latin typeface="Times New Roman"/>
                </a:rPr>
                <a:t>Find out Reason of Customer Loss </a:t>
              </a:r>
            </a:p>
            <a:p>
              <a:pPr algn="ctr"/>
              <a:r>
                <a:rPr sz="1672" dirty="0">
                  <a:solidFill>
                    <a:srgbClr val="4C777D"/>
                  </a:solidFill>
                  <a:latin typeface="Times New Roman"/>
                </a:rPr>
                <a:t>in Cause-Effect Diagram </a:t>
              </a:r>
            </a:p>
          </p:txBody>
        </p:sp>
        <p:cxnSp>
          <p:nvCxnSpPr>
            <p:cNvPr id="376" name="Effect"/>
            <p:cNvCxnSpPr>
              <a:endCxn id="393" idx="0"/>
            </p:cNvCxnSpPr>
            <p:nvPr/>
          </p:nvCxnSpPr>
          <p:spPr>
            <a:xfrm>
              <a:off x="1273600" y="3771950"/>
              <a:ext cx="6232000" cy="0"/>
            </a:xfrm>
            <a:prstGeom prst="line">
              <a:avLst/>
            </a:prstGeom>
            <a:ln w="22800" cap="flat">
              <a:solidFill>
                <a:srgbClr val="4C777D"/>
              </a:solidFill>
              <a:bevel/>
              <a:tailEnd type="stealth" w="med" len="med"/>
            </a:ln>
          </p:spPr>
        </p:cxnSp>
        <p:sp>
          <p:nvSpPr>
            <p:cNvPr id="377" name="Category"/>
            <p:cNvSpPr/>
            <p:nvPr/>
          </p:nvSpPr>
          <p:spPr>
            <a:xfrm>
              <a:off x="3816560" y="2251950"/>
              <a:ext cx="304000" cy="182400"/>
            </a:xfrm>
            <a:custGeom>
              <a:avLst/>
              <a:gdLst>
                <a:gd name="connsiteX0" fmla="*/ 484804 w 304000"/>
                <a:gd name="connsiteY0" fmla="*/ 1368000 h 182400"/>
                <a:gd name="connsiteX1" fmla="*/ 396568 w 304000"/>
                <a:gd name="connsiteY1" fmla="*/ 1216000 h 182400"/>
                <a:gd name="connsiteX2" fmla="*/ 308332 w 304000"/>
                <a:gd name="connsiteY2" fmla="*/ 1064000 h 182400"/>
                <a:gd name="connsiteX3" fmla="*/ 220096 w 304000"/>
                <a:gd name="connsiteY3" fmla="*/ 912000 h 182400"/>
                <a:gd name="connsiteX4" fmla="*/ 131860 w 304000"/>
                <a:gd name="connsiteY4" fmla="*/ 760000 h 182400"/>
                <a:gd name="connsiteX5" fmla="*/ 43624 w 304000"/>
                <a:gd name="connsiteY5" fmla="*/ 608000 h 182400"/>
                <a:gd name="connsiteX6" fmla="*/ -44612 w 304000"/>
                <a:gd name="connsiteY6" fmla="*/ 456000 h 182400"/>
                <a:gd name="connsiteX7" fmla="*/ -132848 w 304000"/>
                <a:gd name="connsiteY7" fmla="*/ 304000 h 182400"/>
                <a:gd name="connsiteX8" fmla="*/ -221084 w 304000"/>
                <a:gd name="connsiteY8" fmla="*/ 152000 h 182400"/>
                <a:gd name="rtl" fmla="*/ -981920 w 304000"/>
                <a:gd name="rtt" fmla="*/ -159600 h 182400"/>
                <a:gd name="rtr" fmla="*/ 363280 w 304000"/>
                <a:gd name="rtb" fmla="*/ 0 h 18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rtl" t="rtt" r="rtr" b="rtb"/>
              <a:pathLst>
                <a:path w="304000" h="182400" fill="none">
                  <a:moveTo>
                    <a:pt x="-309320" y="0"/>
                  </a:moveTo>
                  <a:lnTo>
                    <a:pt x="573040" y="152000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 dirty="0">
                  <a:solidFill>
                    <a:srgbClr val="4C777D"/>
                  </a:solidFill>
                  <a:latin typeface="Times New Roman"/>
                </a:rPr>
                <a:t>Business management </a:t>
              </a:r>
            </a:p>
          </p:txBody>
        </p:sp>
        <p:sp>
          <p:nvSpPr>
            <p:cNvPr id="378" name="Primary Cause"/>
            <p:cNvSpPr/>
            <p:nvPr/>
          </p:nvSpPr>
          <p:spPr>
            <a:xfrm>
              <a:off x="3805996" y="3376494"/>
              <a:ext cx="304000" cy="242025"/>
            </a:xfrm>
            <a:custGeom>
              <a:avLst/>
              <a:gdLst>
                <a:gd name="connsiteX0" fmla="*/ 296370 w 304000"/>
                <a:gd name="connsiteY0" fmla="*/ 91456 h 242025"/>
                <a:gd name="connsiteX1" fmla="*/ 185607 w 304000"/>
                <a:gd name="connsiteY1" fmla="*/ 91456 h 242025"/>
                <a:gd name="connsiteX2" fmla="*/ 74845 w 304000"/>
                <a:gd name="connsiteY2" fmla="*/ 91456 h 242025"/>
                <a:gd name="connsiteX3" fmla="*/ -35917 w 304000"/>
                <a:gd name="connsiteY3" fmla="*/ 91456 h 242025"/>
                <a:gd name="rtl" fmla="*/ -1180280 w 304000"/>
                <a:gd name="rtt" fmla="*/ 11656 h 242025"/>
                <a:gd name="rtr" fmla="*/ -146680 w 304000"/>
                <a:gd name="rtb" fmla="*/ 171256 h 24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4000" h="242025" fill="none">
                  <a:moveTo>
                    <a:pt x="-146680" y="91456"/>
                  </a:moveTo>
                  <a:lnTo>
                    <a:pt x="407131" y="91456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 dirty="0">
                  <a:solidFill>
                    <a:srgbClr val="4C777D"/>
                  </a:solidFill>
                  <a:latin typeface="Times New Roman"/>
                </a:rPr>
                <a:t>Remote location</a:t>
              </a:r>
            </a:p>
          </p:txBody>
        </p:sp>
        <p:sp>
          <p:nvSpPr>
            <p:cNvPr id="379" name="Primary Cause"/>
            <p:cNvSpPr/>
            <p:nvPr/>
          </p:nvSpPr>
          <p:spPr>
            <a:xfrm>
              <a:off x="3295124" y="2263177"/>
              <a:ext cx="304000" cy="242025"/>
            </a:xfrm>
            <a:custGeom>
              <a:avLst/>
              <a:gdLst>
                <a:gd name="connsiteX0" fmla="*/ 275454 w 304000"/>
                <a:gd name="connsiteY0" fmla="*/ 292773 h 242025"/>
                <a:gd name="connsiteX1" fmla="*/ 162321 w 304000"/>
                <a:gd name="connsiteY1" fmla="*/ 292773 h 242025"/>
                <a:gd name="connsiteX2" fmla="*/ 49188 w 304000"/>
                <a:gd name="connsiteY2" fmla="*/ 292773 h 242025"/>
                <a:gd name="connsiteX3" fmla="*/ -63946 w 304000"/>
                <a:gd name="connsiteY3" fmla="*/ 292773 h 242025"/>
                <a:gd name="rtl" fmla="*/ -1476679 w 304000"/>
                <a:gd name="rtt" fmla="*/ 212973 h 242025"/>
                <a:gd name="rtr" fmla="*/ -177079 w 304000"/>
                <a:gd name="rtb" fmla="*/ 372573 h 24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4000" h="242025" fill="none">
                  <a:moveTo>
                    <a:pt x="-177079" y="292773"/>
                  </a:moveTo>
                  <a:lnTo>
                    <a:pt x="388588" y="292773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 dirty="0">
                  <a:solidFill>
                    <a:srgbClr val="4C777D"/>
                  </a:solidFill>
                  <a:latin typeface="Times New Roman"/>
                </a:rPr>
                <a:t>Short business hours</a:t>
              </a:r>
            </a:p>
          </p:txBody>
        </p:sp>
        <p:sp>
          <p:nvSpPr>
            <p:cNvPr id="380" name="Category"/>
            <p:cNvSpPr/>
            <p:nvPr/>
          </p:nvSpPr>
          <p:spPr>
            <a:xfrm>
              <a:off x="5874640" y="2251950"/>
              <a:ext cx="304000" cy="182400"/>
            </a:xfrm>
            <a:custGeom>
              <a:avLst/>
              <a:gdLst>
                <a:gd name="connsiteX0" fmla="*/ 288648 w 304000"/>
                <a:gd name="connsiteY0" fmla="*/ 1352800 h 182400"/>
                <a:gd name="connsiteX1" fmla="*/ 192736 w 304000"/>
                <a:gd name="connsiteY1" fmla="*/ 1185600 h 182400"/>
                <a:gd name="connsiteX2" fmla="*/ 96824 w 304000"/>
                <a:gd name="connsiteY2" fmla="*/ 1018400 h 182400"/>
                <a:gd name="connsiteX3" fmla="*/ 912 w 304000"/>
                <a:gd name="connsiteY3" fmla="*/ 851200 h 182400"/>
                <a:gd name="connsiteX4" fmla="*/ -95000 w 304000"/>
                <a:gd name="connsiteY4" fmla="*/ 684000 h 182400"/>
                <a:gd name="connsiteX5" fmla="*/ -190912 w 304000"/>
                <a:gd name="connsiteY5" fmla="*/ 516800 h 182400"/>
                <a:gd name="connsiteX6" fmla="*/ -286824 w 304000"/>
                <a:gd name="connsiteY6" fmla="*/ 349600 h 182400"/>
                <a:gd name="connsiteX7" fmla="*/ -382736 w 304000"/>
                <a:gd name="connsiteY7" fmla="*/ 182400 h 182400"/>
                <a:gd name="connsiteX8" fmla="*/ -478648 w 304000"/>
                <a:gd name="connsiteY8" fmla="*/ 15200 h 182400"/>
                <a:gd name="rtl" fmla="*/ -984960 w 304000"/>
                <a:gd name="rtt" fmla="*/ -311600 h 182400"/>
                <a:gd name="rtr" fmla="*/ -164160 w 304000"/>
                <a:gd name="rtb" fmla="*/ -152000 h 18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rtl" t="rtt" r="rtr" b="rtb"/>
              <a:pathLst>
                <a:path w="304000" h="182400" fill="none">
                  <a:moveTo>
                    <a:pt x="-574560" y="-152000"/>
                  </a:moveTo>
                  <a:lnTo>
                    <a:pt x="384560" y="152000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 dirty="0">
                  <a:solidFill>
                    <a:srgbClr val="4C777D"/>
                  </a:solidFill>
                  <a:latin typeface="Times New Roman"/>
                </a:rPr>
                <a:t>Environment</a:t>
              </a:r>
            </a:p>
          </p:txBody>
        </p:sp>
        <p:sp>
          <p:nvSpPr>
            <p:cNvPr id="381" name="Primary Cause"/>
            <p:cNvSpPr/>
            <p:nvPr/>
          </p:nvSpPr>
          <p:spPr>
            <a:xfrm>
              <a:off x="5834816" y="3263550"/>
              <a:ext cx="304000" cy="242025"/>
            </a:xfrm>
            <a:custGeom>
              <a:avLst/>
              <a:gdLst>
                <a:gd name="connsiteX0" fmla="*/ 67883 w 304000"/>
                <a:gd name="connsiteY0" fmla="*/ 173999 h 242025"/>
                <a:gd name="connsiteX1" fmla="*/ -96794 w 304000"/>
                <a:gd name="connsiteY1" fmla="*/ 173999 h 242025"/>
                <a:gd name="connsiteX2" fmla="*/ -261470 w 304000"/>
                <a:gd name="connsiteY2" fmla="*/ 173999 h 242025"/>
                <a:gd name="connsiteX3" fmla="*/ -426147 w 304000"/>
                <a:gd name="connsiteY3" fmla="*/ 173999 h 242025"/>
                <a:gd name="rtl" fmla="*/ -1244424 w 304000"/>
                <a:gd name="rtt" fmla="*/ 94199 h 242025"/>
                <a:gd name="rtr" fmla="*/ -590824 w 304000"/>
                <a:gd name="rtb" fmla="*/ 253799 h 24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4000" h="242025" fill="none">
                  <a:moveTo>
                    <a:pt x="-590824" y="173999"/>
                  </a:moveTo>
                  <a:lnTo>
                    <a:pt x="232560" y="173999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 dirty="0">
                  <a:solidFill>
                    <a:srgbClr val="4C777D"/>
                  </a:solidFill>
                  <a:latin typeface="Times New Roman"/>
                </a:rPr>
                <a:t>No plants</a:t>
              </a:r>
            </a:p>
          </p:txBody>
        </p:sp>
        <p:sp>
          <p:nvSpPr>
            <p:cNvPr id="382" name="Primary Cause"/>
            <p:cNvSpPr/>
            <p:nvPr/>
          </p:nvSpPr>
          <p:spPr>
            <a:xfrm>
              <a:off x="5547080" y="2597980"/>
              <a:ext cx="304000" cy="242025"/>
            </a:xfrm>
            <a:custGeom>
              <a:avLst/>
              <a:gdLst>
                <a:gd name="connsiteX0" fmla="*/ 64630 w 304000"/>
                <a:gd name="connsiteY0" fmla="*/ 337970 h 242025"/>
                <a:gd name="connsiteX1" fmla="*/ -103299 w 304000"/>
                <a:gd name="connsiteY1" fmla="*/ 337970 h 242025"/>
                <a:gd name="connsiteX2" fmla="*/ -271229 w 304000"/>
                <a:gd name="connsiteY2" fmla="*/ 337970 h 242025"/>
                <a:gd name="connsiteX3" fmla="*/ -439158 w 304000"/>
                <a:gd name="connsiteY3" fmla="*/ 337970 h 242025"/>
                <a:gd name="rtl" fmla="*/ -1063088 w 304000"/>
                <a:gd name="rtt" fmla="*/ 258170 h 242025"/>
                <a:gd name="rtr" fmla="*/ -607088 w 304000"/>
                <a:gd name="rtb" fmla="*/ 417770 h 24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4000" h="242025" fill="none">
                  <a:moveTo>
                    <a:pt x="-607088" y="337970"/>
                  </a:moveTo>
                  <a:lnTo>
                    <a:pt x="232560" y="33797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 dirty="0">
                  <a:solidFill>
                    <a:srgbClr val="4C777D"/>
                  </a:solidFill>
                  <a:latin typeface="Times New Roman"/>
                </a:rPr>
                <a:t>Stuffy</a:t>
              </a:r>
            </a:p>
          </p:txBody>
        </p:sp>
        <p:sp>
          <p:nvSpPr>
            <p:cNvPr id="383" name="Primary Cause"/>
            <p:cNvSpPr/>
            <p:nvPr/>
          </p:nvSpPr>
          <p:spPr>
            <a:xfrm>
              <a:off x="5259344" y="1932410"/>
              <a:ext cx="304000" cy="242025"/>
            </a:xfrm>
            <a:custGeom>
              <a:avLst/>
              <a:gdLst>
                <a:gd name="connsiteX0" fmla="*/ 61377 w 304000"/>
                <a:gd name="connsiteY0" fmla="*/ 501939 h 242025"/>
                <a:gd name="connsiteX1" fmla="*/ -109805 w 304000"/>
                <a:gd name="connsiteY1" fmla="*/ 501939 h 242025"/>
                <a:gd name="connsiteX2" fmla="*/ -280987 w 304000"/>
                <a:gd name="connsiteY2" fmla="*/ 501939 h 242025"/>
                <a:gd name="connsiteX3" fmla="*/ -452170 w 304000"/>
                <a:gd name="connsiteY3" fmla="*/ 501939 h 242025"/>
                <a:gd name="rtl" fmla="*/ -942552 w 304000"/>
                <a:gd name="rtt" fmla="*/ 422139 h 242025"/>
                <a:gd name="rtr" fmla="*/ -623352 w 304000"/>
                <a:gd name="rtb" fmla="*/ 581739 h 24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4000" h="242025" fill="none">
                  <a:moveTo>
                    <a:pt x="-623352" y="501939"/>
                  </a:moveTo>
                  <a:lnTo>
                    <a:pt x="232560" y="501939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 dirty="0">
                  <a:solidFill>
                    <a:srgbClr val="4C777D"/>
                  </a:solidFill>
                  <a:latin typeface="Times New Roman"/>
                </a:rPr>
                <a:t>Hot</a:t>
              </a:r>
            </a:p>
          </p:txBody>
        </p:sp>
        <p:sp>
          <p:nvSpPr>
            <p:cNvPr id="384" name="Primary Cause 2"/>
            <p:cNvSpPr/>
            <p:nvPr/>
          </p:nvSpPr>
          <p:spPr>
            <a:xfrm>
              <a:off x="7010992" y="2819839"/>
              <a:ext cx="304000" cy="242025"/>
            </a:xfrm>
            <a:custGeom>
              <a:avLst/>
              <a:gdLst>
                <a:gd name="connsiteX0" fmla="*/ -988152 w 304000"/>
                <a:gd name="connsiteY0" fmla="*/ 283311 h 242025"/>
                <a:gd name="connsiteX1" fmla="*/ -840864 w 304000"/>
                <a:gd name="connsiteY1" fmla="*/ 283311 h 242025"/>
                <a:gd name="connsiteX2" fmla="*/ -693576 w 304000"/>
                <a:gd name="connsiteY2" fmla="*/ 283311 h 242025"/>
                <a:gd name="connsiteX3" fmla="*/ -546288 w 304000"/>
                <a:gd name="connsiteY3" fmla="*/ 283311 h 242025"/>
                <a:gd name="rtl" fmla="*/ -366157 w 304000"/>
                <a:gd name="rtt" fmla="*/ 203511 h 242025"/>
                <a:gd name="rtr" fmla="*/ 553443 w 304000"/>
                <a:gd name="rtb" fmla="*/ 363111 h 24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4000" h="242025" fill="none">
                  <a:moveTo>
                    <a:pt x="-399000" y="283311"/>
                  </a:moveTo>
                  <a:lnTo>
                    <a:pt x="-1135440" y="283311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 dirty="0">
                  <a:solidFill>
                    <a:srgbClr val="4C777D"/>
                  </a:solidFill>
                  <a:latin typeface="Times New Roman"/>
                </a:rPr>
                <a:t>No decoration</a:t>
              </a:r>
            </a:p>
          </p:txBody>
        </p:sp>
        <p:sp>
          <p:nvSpPr>
            <p:cNvPr id="385" name="Primary Cause 2"/>
            <p:cNvSpPr/>
            <p:nvPr/>
          </p:nvSpPr>
          <p:spPr>
            <a:xfrm>
              <a:off x="6723256" y="2154269"/>
              <a:ext cx="304000" cy="242025"/>
            </a:xfrm>
            <a:custGeom>
              <a:avLst/>
              <a:gdLst>
                <a:gd name="connsiteX0" fmla="*/ -991405 w 304000"/>
                <a:gd name="connsiteY0" fmla="*/ 447280 h 242025"/>
                <a:gd name="connsiteX1" fmla="*/ -847370 w 304000"/>
                <a:gd name="connsiteY1" fmla="*/ 447280 h 242025"/>
                <a:gd name="connsiteX2" fmla="*/ -703334 w 304000"/>
                <a:gd name="connsiteY2" fmla="*/ 447280 h 242025"/>
                <a:gd name="connsiteX3" fmla="*/ -559299 w 304000"/>
                <a:gd name="connsiteY3" fmla="*/ 447280 h 242025"/>
                <a:gd name="rtl" fmla="*/ -381568 w 304000"/>
                <a:gd name="rtt" fmla="*/ 367480 h 242025"/>
                <a:gd name="rtr" fmla="*/ 317632 w 304000"/>
                <a:gd name="rtb" fmla="*/ 527080 h 24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4000" h="242025" fill="none">
                  <a:moveTo>
                    <a:pt x="-415264" y="447280"/>
                  </a:moveTo>
                  <a:lnTo>
                    <a:pt x="-1135440" y="44728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 dirty="0">
                  <a:solidFill>
                    <a:srgbClr val="4C777D"/>
                  </a:solidFill>
                  <a:latin typeface="Times New Roman"/>
                </a:rPr>
                <a:t>Dirty floor</a:t>
              </a:r>
            </a:p>
          </p:txBody>
        </p:sp>
        <p:sp>
          <p:nvSpPr>
            <p:cNvPr id="386" name="Category 2"/>
            <p:cNvSpPr/>
            <p:nvPr/>
          </p:nvSpPr>
          <p:spPr>
            <a:xfrm>
              <a:off x="4542360" y="5294979"/>
              <a:ext cx="304000" cy="214692"/>
            </a:xfrm>
            <a:custGeom>
              <a:avLst/>
              <a:gdLst>
                <a:gd name="connsiteX0" fmla="*/ 675640 w 304000"/>
                <a:gd name="connsiteY0" fmla="*/ -1377105 h 214692"/>
                <a:gd name="connsiteX1" fmla="*/ 569240 w 304000"/>
                <a:gd name="connsiteY1" fmla="*/ -1231185 h 214692"/>
                <a:gd name="connsiteX2" fmla="*/ 462840 w 304000"/>
                <a:gd name="connsiteY2" fmla="*/ -1085265 h 214692"/>
                <a:gd name="connsiteX3" fmla="*/ 356440 w 304000"/>
                <a:gd name="connsiteY3" fmla="*/ -939345 h 214692"/>
                <a:gd name="connsiteX4" fmla="*/ 250040 w 304000"/>
                <a:gd name="connsiteY4" fmla="*/ -793425 h 214692"/>
                <a:gd name="connsiteX5" fmla="*/ 143640 w 304000"/>
                <a:gd name="connsiteY5" fmla="*/ -647508 h 214692"/>
                <a:gd name="connsiteX6" fmla="*/ 37240 w 304000"/>
                <a:gd name="connsiteY6" fmla="*/ -501588 h 214692"/>
                <a:gd name="connsiteX7" fmla="*/ -69160 w 304000"/>
                <a:gd name="connsiteY7" fmla="*/ -355668 h 214692"/>
                <a:gd name="connsiteX8" fmla="*/ -175560 w 304000"/>
                <a:gd name="connsiteY8" fmla="*/ -209748 h 214692"/>
                <a:gd name="rtl" fmla="*/ -593560 w 304000"/>
                <a:gd name="rtt" fmla="*/ -63828 h 214692"/>
                <a:gd name="rtr" fmla="*/ 29640 w 304000"/>
                <a:gd name="rtb" fmla="*/ 95772 h 214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rtl" t="rtt" r="rtr" b="rtb"/>
              <a:pathLst>
                <a:path w="304000" h="214692" fill="none">
                  <a:moveTo>
                    <a:pt x="-281960" y="-63828"/>
                  </a:moveTo>
                  <a:lnTo>
                    <a:pt x="782040" y="-1523025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 dirty="0">
                  <a:solidFill>
                    <a:srgbClr val="4C777D"/>
                  </a:solidFill>
                  <a:latin typeface="Times New Roman"/>
                </a:rPr>
                <a:t>Products</a:t>
              </a:r>
            </a:p>
          </p:txBody>
        </p:sp>
        <p:sp>
          <p:nvSpPr>
            <p:cNvPr id="387" name="Category 2"/>
            <p:cNvSpPr/>
            <p:nvPr/>
          </p:nvSpPr>
          <p:spPr>
            <a:xfrm>
              <a:off x="6264520" y="5294979"/>
              <a:ext cx="304000" cy="214692"/>
            </a:xfrm>
            <a:custGeom>
              <a:avLst/>
              <a:gdLst>
                <a:gd name="connsiteX0" fmla="*/ 823080 w 304000"/>
                <a:gd name="connsiteY0" fmla="*/ -1377105 h 214692"/>
                <a:gd name="connsiteX1" fmla="*/ 716680 w 304000"/>
                <a:gd name="connsiteY1" fmla="*/ -1231185 h 214692"/>
                <a:gd name="connsiteX2" fmla="*/ 610280 w 304000"/>
                <a:gd name="connsiteY2" fmla="*/ -1085265 h 214692"/>
                <a:gd name="connsiteX3" fmla="*/ 503880 w 304000"/>
                <a:gd name="connsiteY3" fmla="*/ -939345 h 214692"/>
                <a:gd name="connsiteX4" fmla="*/ 397480 w 304000"/>
                <a:gd name="connsiteY4" fmla="*/ -793425 h 214692"/>
                <a:gd name="connsiteX5" fmla="*/ 291080 w 304000"/>
                <a:gd name="connsiteY5" fmla="*/ -647508 h 214692"/>
                <a:gd name="connsiteX6" fmla="*/ 184680 w 304000"/>
                <a:gd name="connsiteY6" fmla="*/ -501588 h 214692"/>
                <a:gd name="connsiteX7" fmla="*/ 78280 w 304000"/>
                <a:gd name="connsiteY7" fmla="*/ -355668 h 214692"/>
                <a:gd name="connsiteX8" fmla="*/ -28120 w 304000"/>
                <a:gd name="connsiteY8" fmla="*/ -209748 h 214692"/>
                <a:gd name="rtl" fmla="*/ -552520 w 304000"/>
                <a:gd name="rtt" fmla="*/ -63828 h 214692"/>
                <a:gd name="rtr" fmla="*/ 283480 w 304000"/>
                <a:gd name="rtb" fmla="*/ 95772 h 214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rtl" t="rtt" r="rtr" b="rtb"/>
              <a:pathLst>
                <a:path w="304000" h="214692" fill="none">
                  <a:moveTo>
                    <a:pt x="-134520" y="-63828"/>
                  </a:moveTo>
                  <a:lnTo>
                    <a:pt x="929480" y="-1523025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 dirty="0">
                  <a:solidFill>
                    <a:srgbClr val="4C777D"/>
                  </a:solidFill>
                  <a:latin typeface="Times New Roman"/>
                </a:rPr>
                <a:t>Service Staff</a:t>
              </a:r>
            </a:p>
          </p:txBody>
        </p:sp>
        <p:sp>
          <p:nvSpPr>
            <p:cNvPr id="388" name="Primary Cause"/>
            <p:cNvSpPr/>
            <p:nvPr/>
          </p:nvSpPr>
          <p:spPr>
            <a:xfrm>
              <a:off x="4557560" y="4028294"/>
              <a:ext cx="304000" cy="214692"/>
            </a:xfrm>
            <a:custGeom>
              <a:avLst/>
              <a:gdLst>
                <a:gd name="connsiteX0" fmla="*/ 496888 w 304000"/>
                <a:gd name="connsiteY0" fmla="*/ 35496 h 214692"/>
                <a:gd name="connsiteX1" fmla="*/ 439736 w 304000"/>
                <a:gd name="connsiteY1" fmla="*/ 35496 h 214692"/>
                <a:gd name="connsiteX2" fmla="*/ 382584 w 304000"/>
                <a:gd name="connsiteY2" fmla="*/ 35496 h 214692"/>
                <a:gd name="connsiteX3" fmla="*/ 325432 w 304000"/>
                <a:gd name="connsiteY3" fmla="*/ 35496 h 214692"/>
                <a:gd name="rtl" fmla="*/ -529720 w 304000"/>
                <a:gd name="rtt" fmla="*/ -44304 h 214692"/>
                <a:gd name="rtr" fmla="*/ 268280 w 304000"/>
                <a:gd name="rtb" fmla="*/ 115296 h 214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4000" h="214692" fill="none">
                  <a:moveTo>
                    <a:pt x="268280" y="35496"/>
                  </a:moveTo>
                  <a:lnTo>
                    <a:pt x="554040" y="35496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 dirty="0">
                  <a:solidFill>
                    <a:srgbClr val="4C777D"/>
                  </a:solidFill>
                  <a:latin typeface="Times New Roman"/>
                </a:rPr>
                <a:t>Poor quality</a:t>
              </a:r>
            </a:p>
          </p:txBody>
        </p:sp>
        <p:sp>
          <p:nvSpPr>
            <p:cNvPr id="389" name="Primary Cause"/>
            <p:cNvSpPr/>
            <p:nvPr/>
          </p:nvSpPr>
          <p:spPr>
            <a:xfrm>
              <a:off x="3919160" y="5058816"/>
              <a:ext cx="304000" cy="214692"/>
            </a:xfrm>
            <a:custGeom>
              <a:avLst/>
              <a:gdLst>
                <a:gd name="connsiteX0" fmla="*/ 502968 w 304000"/>
                <a:gd name="connsiteY0" fmla="*/ -119506 h 214692"/>
                <a:gd name="connsiteX1" fmla="*/ 451896 w 304000"/>
                <a:gd name="connsiteY1" fmla="*/ -119506 h 214692"/>
                <a:gd name="connsiteX2" fmla="*/ 400824 w 304000"/>
                <a:gd name="connsiteY2" fmla="*/ -119506 h 214692"/>
                <a:gd name="connsiteX3" fmla="*/ 349752 w 304000"/>
                <a:gd name="connsiteY3" fmla="*/ -119506 h 214692"/>
                <a:gd name="rtl" fmla="*/ -871720 w 304000"/>
                <a:gd name="rtt" fmla="*/ -199306 h 214692"/>
                <a:gd name="rtr" fmla="*/ 298680 w 304000"/>
                <a:gd name="rtb" fmla="*/ -39706 h 214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4000" h="214692" fill="none">
                  <a:moveTo>
                    <a:pt x="298680" y="-119506"/>
                  </a:moveTo>
                  <a:lnTo>
                    <a:pt x="554040" y="-119506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 dirty="0">
                  <a:solidFill>
                    <a:srgbClr val="4C777D"/>
                  </a:solidFill>
                  <a:latin typeface="Times New Roman"/>
                </a:rPr>
                <a:t>Lack of innovation</a:t>
              </a:r>
            </a:p>
          </p:txBody>
        </p:sp>
        <p:sp>
          <p:nvSpPr>
            <p:cNvPr id="390" name="Primary Cause"/>
            <p:cNvSpPr/>
            <p:nvPr/>
          </p:nvSpPr>
          <p:spPr>
            <a:xfrm>
              <a:off x="6279720" y="4028294"/>
              <a:ext cx="304000" cy="214692"/>
            </a:xfrm>
            <a:custGeom>
              <a:avLst/>
              <a:gdLst>
                <a:gd name="connsiteX0" fmla="*/ 628520 w 304000"/>
                <a:gd name="connsiteY0" fmla="*/ 35496 h 214692"/>
                <a:gd name="connsiteX1" fmla="*/ 555560 w 304000"/>
                <a:gd name="connsiteY1" fmla="*/ 35496 h 214692"/>
                <a:gd name="connsiteX2" fmla="*/ 482600 w 304000"/>
                <a:gd name="connsiteY2" fmla="*/ 35496 h 214692"/>
                <a:gd name="connsiteX3" fmla="*/ 409640 w 304000"/>
                <a:gd name="connsiteY3" fmla="*/ 35496 h 214692"/>
                <a:gd name="rtl" fmla="*/ -613320 w 304000"/>
                <a:gd name="rtt" fmla="*/ -44304 h 214692"/>
                <a:gd name="rtr" fmla="*/ 336680 w 304000"/>
                <a:gd name="rtb" fmla="*/ 115296 h 214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4000" h="214692" fill="none">
                  <a:moveTo>
                    <a:pt x="336680" y="35496"/>
                  </a:moveTo>
                  <a:lnTo>
                    <a:pt x="701480" y="35496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 dirty="0">
                  <a:solidFill>
                    <a:srgbClr val="4C777D"/>
                  </a:solidFill>
                  <a:latin typeface="Times New Roman"/>
                </a:rPr>
                <a:t>Low efficiency</a:t>
              </a:r>
            </a:p>
          </p:txBody>
        </p:sp>
        <p:sp>
          <p:nvSpPr>
            <p:cNvPr id="391" name="Primary Cause"/>
            <p:cNvSpPr/>
            <p:nvPr/>
          </p:nvSpPr>
          <p:spPr>
            <a:xfrm>
              <a:off x="5641320" y="5058816"/>
              <a:ext cx="304000" cy="214692"/>
            </a:xfrm>
            <a:custGeom>
              <a:avLst/>
              <a:gdLst>
                <a:gd name="connsiteX0" fmla="*/ 622440 w 304000"/>
                <a:gd name="connsiteY0" fmla="*/ -119506 h 214692"/>
                <a:gd name="connsiteX1" fmla="*/ 543400 w 304000"/>
                <a:gd name="connsiteY1" fmla="*/ -119506 h 214692"/>
                <a:gd name="connsiteX2" fmla="*/ 464360 w 304000"/>
                <a:gd name="connsiteY2" fmla="*/ -119506 h 214692"/>
                <a:gd name="connsiteX3" fmla="*/ 385320 w 304000"/>
                <a:gd name="connsiteY3" fmla="*/ -119506 h 214692"/>
                <a:gd name="rtl" fmla="*/ -712120 w 304000"/>
                <a:gd name="rtt" fmla="*/ -279106 h 214692"/>
                <a:gd name="rtr" fmla="*/ 306280 w 304000"/>
                <a:gd name="rtb" fmla="*/ 40094 h 214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4000" h="214692" fill="none">
                  <a:moveTo>
                    <a:pt x="306280" y="-119506"/>
                  </a:moveTo>
                  <a:lnTo>
                    <a:pt x="701480" y="-119506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 dirty="0">
                  <a:solidFill>
                    <a:srgbClr val="4C777D"/>
                  </a:solidFill>
                  <a:latin typeface="Times New Roman"/>
                </a:rPr>
                <a:t>Lacking sense </a:t>
              </a:r>
            </a:p>
            <a:p>
              <a:pPr algn="ctr"/>
              <a:r>
                <a:rPr sz="1064" dirty="0">
                  <a:solidFill>
                    <a:srgbClr val="4C777D"/>
                  </a:solidFill>
                  <a:latin typeface="Times New Roman"/>
                </a:rPr>
                <a:t>of responsibility</a:t>
              </a:r>
            </a:p>
          </p:txBody>
        </p:sp>
        <p:sp>
          <p:nvSpPr>
            <p:cNvPr id="392" name="Fish frame"/>
            <p:cNvSpPr/>
            <p:nvPr/>
          </p:nvSpPr>
          <p:spPr>
            <a:xfrm>
              <a:off x="361600" y="1202322"/>
              <a:ext cx="8420800" cy="5151394"/>
            </a:xfrm>
            <a:custGeom>
              <a:avLst/>
              <a:gdLst/>
              <a:ahLst/>
              <a:cxnLst/>
              <a:rect l="0" t="0" r="0" b="0"/>
              <a:pathLst>
                <a:path w="8420800" h="5151394" fill="none">
                  <a:moveTo>
                    <a:pt x="13452" y="0"/>
                  </a:moveTo>
                  <a:lnTo>
                    <a:pt x="955077" y="1123196"/>
                  </a:lnTo>
                  <a:cubicBezTo>
                    <a:pt x="955077" y="1123196"/>
                    <a:pt x="2562560" y="-76448"/>
                    <a:pt x="4775376" y="58806"/>
                  </a:cubicBezTo>
                  <a:cubicBezTo>
                    <a:pt x="7034590" y="196896"/>
                    <a:pt x="8165212" y="1905312"/>
                    <a:pt x="8420800" y="2575701"/>
                  </a:cubicBezTo>
                  <a:cubicBezTo>
                    <a:pt x="8420800" y="2575701"/>
                    <a:pt x="7586783" y="4833843"/>
                    <a:pt x="4856081" y="5080828"/>
                  </a:cubicBezTo>
                  <a:cubicBezTo>
                    <a:pt x="4856081" y="5080828"/>
                    <a:pt x="2986291" y="5339578"/>
                    <a:pt x="955077" y="4045845"/>
                  </a:cubicBezTo>
                  <a:lnTo>
                    <a:pt x="0" y="5151394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4C777D"/>
              </a:solidFill>
              <a:bevel/>
            </a:ln>
          </p:spPr>
        </p:sp>
        <p:sp>
          <p:nvSpPr>
            <p:cNvPr id="393" name="Ellipse"/>
            <p:cNvSpPr/>
            <p:nvPr/>
          </p:nvSpPr>
          <p:spPr>
            <a:xfrm>
              <a:off x="7505600" y="3452750"/>
              <a:ext cx="851200" cy="638400"/>
            </a:xfrm>
            <a:custGeom>
              <a:avLst/>
              <a:gdLst>
                <a:gd name="connsiteX0" fmla="*/ 0 w 851200"/>
                <a:gd name="connsiteY0" fmla="*/ 319200 h 638400"/>
                <a:gd name="connsiteX1" fmla="*/ 425600 w 851200"/>
                <a:gd name="connsiteY1" fmla="*/ 0 h 638400"/>
                <a:gd name="connsiteX2" fmla="*/ 851200 w 851200"/>
                <a:gd name="connsiteY2" fmla="*/ 319200 h 638400"/>
                <a:gd name="connsiteX3" fmla="*/ 425600 w 851200"/>
                <a:gd name="connsiteY3" fmla="*/ 638400 h 63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1200" h="638400">
                  <a:moveTo>
                    <a:pt x="0" y="319200"/>
                  </a:moveTo>
                  <a:cubicBezTo>
                    <a:pt x="0" y="142911"/>
                    <a:pt x="190548" y="0"/>
                    <a:pt x="425600" y="0"/>
                  </a:cubicBezTo>
                  <a:cubicBezTo>
                    <a:pt x="660652" y="0"/>
                    <a:pt x="851200" y="142911"/>
                    <a:pt x="851200" y="319200"/>
                  </a:cubicBezTo>
                  <a:cubicBezTo>
                    <a:pt x="851200" y="495489"/>
                    <a:pt x="660652" y="638400"/>
                    <a:pt x="425600" y="638400"/>
                  </a:cubicBezTo>
                  <a:cubicBezTo>
                    <a:pt x="190548" y="638400"/>
                    <a:pt x="0" y="495489"/>
                    <a:pt x="0" y="319200"/>
                  </a:cubicBezTo>
                  <a:close/>
                </a:path>
              </a:pathLst>
            </a:custGeom>
            <a:noFill/>
            <a:ln w="76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 dirty="0">
                  <a:solidFill>
                    <a:srgbClr val="8BA987"/>
                  </a:solidFill>
                  <a:latin typeface="Times New Roman"/>
                </a:rPr>
                <a:t>Customer Loss</a:t>
              </a:r>
            </a:p>
          </p:txBody>
        </p:sp>
        <p:sp>
          <p:nvSpPr>
            <p:cNvPr id="394" name="Primary Cause"/>
            <p:cNvSpPr/>
            <p:nvPr/>
          </p:nvSpPr>
          <p:spPr>
            <a:xfrm>
              <a:off x="5960520" y="4543551"/>
              <a:ext cx="304000" cy="214692"/>
            </a:xfrm>
            <a:custGeom>
              <a:avLst/>
              <a:gdLst>
                <a:gd name="connsiteX0" fmla="*/ 631560 w 304000"/>
                <a:gd name="connsiteY0" fmla="*/ -42001 h 214692"/>
                <a:gd name="connsiteX1" fmla="*/ 561640 w 304000"/>
                <a:gd name="connsiteY1" fmla="*/ -42001 h 214692"/>
                <a:gd name="connsiteX2" fmla="*/ 491720 w 304000"/>
                <a:gd name="connsiteY2" fmla="*/ -42001 h 214692"/>
                <a:gd name="connsiteX3" fmla="*/ 421800 w 304000"/>
                <a:gd name="connsiteY3" fmla="*/ -42001 h 214692"/>
                <a:gd name="rtl" fmla="*/ -484120 w 304000"/>
                <a:gd name="rtt" fmla="*/ -121801 h 214692"/>
                <a:gd name="rtr" fmla="*/ 351880 w 304000"/>
                <a:gd name="rtb" fmla="*/ 37799 h 214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4000" h="214692" fill="none">
                  <a:moveTo>
                    <a:pt x="351880" y="-42001"/>
                  </a:moveTo>
                  <a:lnTo>
                    <a:pt x="701480" y="-42001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 dirty="0">
                  <a:solidFill>
                    <a:srgbClr val="4C777D"/>
                  </a:solidFill>
                  <a:latin typeface="Times New Roman"/>
                </a:rPr>
                <a:t>Poor attitude</a:t>
              </a:r>
            </a:p>
          </p:txBody>
        </p:sp>
        <p:sp>
          <p:nvSpPr>
            <p:cNvPr id="395" name="Primary Cause"/>
            <p:cNvSpPr/>
            <p:nvPr/>
          </p:nvSpPr>
          <p:spPr>
            <a:xfrm>
              <a:off x="3894840" y="4543551"/>
              <a:ext cx="304000" cy="214692"/>
            </a:xfrm>
            <a:custGeom>
              <a:avLst/>
              <a:gdLst>
                <a:gd name="connsiteX0" fmla="*/ 843448 w 304000"/>
                <a:gd name="connsiteY0" fmla="*/ -42001 h 214692"/>
                <a:gd name="connsiteX1" fmla="*/ 789336 w 304000"/>
                <a:gd name="connsiteY1" fmla="*/ -42001 h 214692"/>
                <a:gd name="connsiteX2" fmla="*/ 735224 w 304000"/>
                <a:gd name="connsiteY2" fmla="*/ -42001 h 214692"/>
                <a:gd name="connsiteX3" fmla="*/ 681112 w 304000"/>
                <a:gd name="connsiteY3" fmla="*/ -42001 h 214692"/>
                <a:gd name="rtl" fmla="*/ -330600 w 304000"/>
                <a:gd name="rtt" fmla="*/ -121801 h 214692"/>
                <a:gd name="rtr" fmla="*/ 627000 w 304000"/>
                <a:gd name="rtb" fmla="*/ 37799 h 214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4000" h="214692" fill="none">
                  <a:moveTo>
                    <a:pt x="627000" y="-42001"/>
                  </a:moveTo>
                  <a:lnTo>
                    <a:pt x="897560" y="-42001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 dirty="0">
                  <a:solidFill>
                    <a:srgbClr val="4C777D"/>
                  </a:solidFill>
                  <a:latin typeface="Times New Roman"/>
                </a:rPr>
                <a:t>Lack of variety</a:t>
              </a:r>
            </a:p>
          </p:txBody>
        </p:sp>
        <p:sp>
          <p:nvSpPr>
            <p:cNvPr id="396" name="Category 2"/>
            <p:cNvSpPr/>
            <p:nvPr/>
          </p:nvSpPr>
          <p:spPr>
            <a:xfrm>
              <a:off x="2750280" y="5294979"/>
              <a:ext cx="304000" cy="214692"/>
            </a:xfrm>
            <a:custGeom>
              <a:avLst/>
              <a:gdLst>
                <a:gd name="connsiteX0" fmla="*/ 598120 w 304000"/>
                <a:gd name="connsiteY0" fmla="*/ -1377105 h 214692"/>
                <a:gd name="connsiteX1" fmla="*/ 491720 w 304000"/>
                <a:gd name="connsiteY1" fmla="*/ -1231185 h 214692"/>
                <a:gd name="connsiteX2" fmla="*/ 385320 w 304000"/>
                <a:gd name="connsiteY2" fmla="*/ -1085265 h 214692"/>
                <a:gd name="connsiteX3" fmla="*/ 278920 w 304000"/>
                <a:gd name="connsiteY3" fmla="*/ -939345 h 214692"/>
                <a:gd name="connsiteX4" fmla="*/ 172520 w 304000"/>
                <a:gd name="connsiteY4" fmla="*/ -793425 h 214692"/>
                <a:gd name="connsiteX5" fmla="*/ 66120 w 304000"/>
                <a:gd name="connsiteY5" fmla="*/ -647508 h 214692"/>
                <a:gd name="connsiteX6" fmla="*/ -40280 w 304000"/>
                <a:gd name="connsiteY6" fmla="*/ -501588 h 214692"/>
                <a:gd name="connsiteX7" fmla="*/ -146680 w 304000"/>
                <a:gd name="connsiteY7" fmla="*/ -355668 h 214692"/>
                <a:gd name="connsiteX8" fmla="*/ -253080 w 304000"/>
                <a:gd name="connsiteY8" fmla="*/ -209748 h 214692"/>
                <a:gd name="rtl" fmla="*/ -659680 w 304000"/>
                <a:gd name="rtt" fmla="*/ -63828 h 214692"/>
                <a:gd name="rtr" fmla="*/ -59280 w 304000"/>
                <a:gd name="rtb" fmla="*/ 95772 h 214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rtl" t="rtt" r="rtr" b="rtb"/>
              <a:pathLst>
                <a:path w="304000" h="214692" fill="none">
                  <a:moveTo>
                    <a:pt x="-359480" y="-63828"/>
                  </a:moveTo>
                  <a:lnTo>
                    <a:pt x="704520" y="-1523025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 dirty="0">
                  <a:solidFill>
                    <a:srgbClr val="4C777D"/>
                  </a:solidFill>
                  <a:latin typeface="Times New Roman"/>
                </a:rPr>
                <a:t>Facilities</a:t>
              </a:r>
            </a:p>
          </p:txBody>
        </p:sp>
        <p:sp>
          <p:nvSpPr>
            <p:cNvPr id="397" name="Primary Cause"/>
            <p:cNvSpPr/>
            <p:nvPr/>
          </p:nvSpPr>
          <p:spPr>
            <a:xfrm>
              <a:off x="2446280" y="4543551"/>
              <a:ext cx="304000" cy="214692"/>
            </a:xfrm>
            <a:custGeom>
              <a:avLst/>
              <a:gdLst>
                <a:gd name="connsiteX0" fmla="*/ 400824 w 304000"/>
                <a:gd name="connsiteY0" fmla="*/ -42001 h 214692"/>
                <a:gd name="connsiteX1" fmla="*/ 325128 w 304000"/>
                <a:gd name="connsiteY1" fmla="*/ -42001 h 214692"/>
                <a:gd name="connsiteX2" fmla="*/ 249432 w 304000"/>
                <a:gd name="connsiteY2" fmla="*/ -42001 h 214692"/>
                <a:gd name="connsiteX3" fmla="*/ 173736 w 304000"/>
                <a:gd name="connsiteY3" fmla="*/ -42001 h 214692"/>
                <a:gd name="rtl" fmla="*/ -1102760 w 304000"/>
                <a:gd name="rtt" fmla="*/ -121801 h 214692"/>
                <a:gd name="rtr" fmla="*/ 98040 w 304000"/>
                <a:gd name="rtb" fmla="*/ 37799 h 214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4000" h="214692" fill="none">
                  <a:moveTo>
                    <a:pt x="98040" y="-42001"/>
                  </a:moveTo>
                  <a:lnTo>
                    <a:pt x="476520" y="-42001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 dirty="0">
                  <a:solidFill>
                    <a:srgbClr val="4C777D"/>
                  </a:solidFill>
                  <a:latin typeface="Times New Roman"/>
                </a:rPr>
                <a:t>Invisible equipment</a:t>
              </a:r>
            </a:p>
          </p:txBody>
        </p:sp>
        <p:sp>
          <p:nvSpPr>
            <p:cNvPr id="398" name="Primary Cause"/>
            <p:cNvSpPr/>
            <p:nvPr/>
          </p:nvSpPr>
          <p:spPr>
            <a:xfrm>
              <a:off x="2765480" y="4028294"/>
              <a:ext cx="304000" cy="214692"/>
            </a:xfrm>
            <a:custGeom>
              <a:avLst/>
              <a:gdLst>
                <a:gd name="connsiteX0" fmla="*/ 400824 w 304000"/>
                <a:gd name="connsiteY0" fmla="*/ 35496 h 214692"/>
                <a:gd name="connsiteX1" fmla="*/ 325128 w 304000"/>
                <a:gd name="connsiteY1" fmla="*/ 35496 h 214692"/>
                <a:gd name="connsiteX2" fmla="*/ 249432 w 304000"/>
                <a:gd name="connsiteY2" fmla="*/ 35496 h 214692"/>
                <a:gd name="connsiteX3" fmla="*/ 173736 w 304000"/>
                <a:gd name="connsiteY3" fmla="*/ 35496 h 214692"/>
                <a:gd name="rtl" fmla="*/ -1406760 w 304000"/>
                <a:gd name="rtt" fmla="*/ -124104 h 214692"/>
                <a:gd name="rtr" fmla="*/ 98040 w 304000"/>
                <a:gd name="rtb" fmla="*/ 195096 h 214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4000" h="214692" fill="none">
                  <a:moveTo>
                    <a:pt x="98040" y="35496"/>
                  </a:moveTo>
                  <a:lnTo>
                    <a:pt x="476520" y="35496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 dirty="0">
                  <a:solidFill>
                    <a:srgbClr val="4C777D"/>
                  </a:solidFill>
                  <a:latin typeface="Times New Roman"/>
                </a:rPr>
                <a:t>Inappropriate layout </a:t>
              </a:r>
            </a:p>
            <a:p>
              <a:pPr algn="ctr"/>
              <a:r>
                <a:rPr sz="1064" dirty="0">
                  <a:solidFill>
                    <a:srgbClr val="4C777D"/>
                  </a:solidFill>
                  <a:latin typeface="Times New Roman"/>
                </a:rPr>
                <a:t>of forms and documents</a:t>
              </a:r>
            </a:p>
          </p:txBody>
        </p:sp>
        <p:sp>
          <p:nvSpPr>
            <p:cNvPr id="399" name="Primary Cause"/>
            <p:cNvSpPr/>
            <p:nvPr/>
          </p:nvSpPr>
          <p:spPr>
            <a:xfrm>
              <a:off x="1783560" y="5058816"/>
              <a:ext cx="304000" cy="214692"/>
            </a:xfrm>
            <a:custGeom>
              <a:avLst/>
              <a:gdLst>
                <a:gd name="connsiteX0" fmla="*/ 741304 w 304000"/>
                <a:gd name="connsiteY0" fmla="*/ -119506 h 214692"/>
                <a:gd name="connsiteX1" fmla="*/ 662568 w 304000"/>
                <a:gd name="connsiteY1" fmla="*/ -119506 h 214692"/>
                <a:gd name="connsiteX2" fmla="*/ 583832 w 304000"/>
                <a:gd name="connsiteY2" fmla="*/ -119506 h 214692"/>
                <a:gd name="connsiteX3" fmla="*/ 505096 w 304000"/>
                <a:gd name="connsiteY3" fmla="*/ -119506 h 214692"/>
                <a:gd name="rtl" fmla="*/ -265240 w 304000"/>
                <a:gd name="rtt" fmla="*/ -199306 h 214692"/>
                <a:gd name="rtr" fmla="*/ 426360 w 304000"/>
                <a:gd name="rtb" fmla="*/ -39706 h 214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4000" h="214692" fill="none">
                  <a:moveTo>
                    <a:pt x="426360" y="-119506"/>
                  </a:moveTo>
                  <a:lnTo>
                    <a:pt x="820040" y="-119506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 dirty="0">
                  <a:solidFill>
                    <a:srgbClr val="4C777D"/>
                  </a:solidFill>
                  <a:latin typeface="Times New Roman"/>
                </a:rPr>
                <a:t>No lounge </a:t>
              </a:r>
            </a:p>
          </p:txBody>
        </p:sp>
        <p:sp>
          <p:nvSpPr>
            <p:cNvPr id="400" name="Primary Cause"/>
            <p:cNvSpPr/>
            <p:nvPr/>
          </p:nvSpPr>
          <p:spPr>
            <a:xfrm>
              <a:off x="3089620" y="2698825"/>
              <a:ext cx="304000" cy="242025"/>
            </a:xfrm>
            <a:custGeom>
              <a:avLst/>
              <a:gdLst>
                <a:gd name="connsiteX0" fmla="*/ 737200 w 304000"/>
                <a:gd name="connsiteY0" fmla="*/ 313126 h 242025"/>
                <a:gd name="connsiteX1" fmla="*/ 615600 w 304000"/>
                <a:gd name="connsiteY1" fmla="*/ 313126 h 242025"/>
                <a:gd name="connsiteX2" fmla="*/ 494000 w 304000"/>
                <a:gd name="connsiteY2" fmla="*/ 313126 h 242025"/>
                <a:gd name="connsiteX3" fmla="*/ 372400 w 304000"/>
                <a:gd name="connsiteY3" fmla="*/ 313126 h 242025"/>
                <a:gd name="rtl" fmla="*/ -927200 w 304000"/>
                <a:gd name="rtt" fmla="*/ 233326 h 242025"/>
                <a:gd name="rtr" fmla="*/ 250800 w 304000"/>
                <a:gd name="rtb" fmla="*/ 392926 h 24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4000" h="242025" fill="none">
                  <a:moveTo>
                    <a:pt x="250800" y="313126"/>
                  </a:moveTo>
                  <a:lnTo>
                    <a:pt x="858800" y="313126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 dirty="0">
                  <a:solidFill>
                    <a:srgbClr val="4C777D"/>
                  </a:solidFill>
                  <a:latin typeface="Times New Roman"/>
                </a:rPr>
                <a:t>Lack of promotion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279</Words>
  <Application>Microsoft Office PowerPoint</Application>
  <PresentationFormat>On-screen Show (4:3)</PresentationFormat>
  <Paragraphs>90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Edraw</cp:lastModifiedBy>
  <cp:revision>2</cp:revision>
  <dcterms:created xsi:type="dcterms:W3CDTF">2015-06-04T00:43:18Z</dcterms:created>
  <dcterms:modified xsi:type="dcterms:W3CDTF">2015-06-04T05:41:34Z</dcterms:modified>
</cp:coreProperties>
</file>