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roup191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grpSp>
          <p:nvGrpSpPr>
            <p:cNvPr id="355" name="Border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sp>
            <p:nvSpPr>
              <p:cNvPr id="356" name="Freeform 355"/>
              <p:cNvSpPr/>
              <p:nvPr/>
            </p:nvSpPr>
            <p:spPr>
              <a:xfrm>
                <a:off x="-1800" y="6416600"/>
                <a:ext cx="9147600" cy="2464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246400">
                    <a:moveTo>
                      <a:pt x="0" y="0"/>
                    </a:moveTo>
                    <a:lnTo>
                      <a:pt x="8901200" y="0"/>
                    </a:lnTo>
                    <a:cubicBezTo>
                      <a:pt x="9037259" y="0"/>
                      <a:pt x="9147600" y="110313"/>
                      <a:pt x="9147600" y="246400"/>
                    </a:cubicBezTo>
                    <a:lnTo>
                      <a:pt x="0" y="246400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pct80">
                <a:fgClr>
                  <a:srgbClr val="FFCE80"/>
                </a:fgClr>
                <a:bgClr>
                  <a:srgbClr val="FFFFFF"/>
                </a:bgClr>
              </a:pattFill>
              <a:ln w="7700" cap="flat">
                <a:solidFill>
                  <a:srgbClr val="FFCE80"/>
                </a:solidFill>
                <a:bevel/>
              </a:ln>
            </p:spPr>
          </p:sp>
          <p:grpSp>
            <p:nvGrpSpPr>
              <p:cNvPr id="357" name="Group 356"/>
              <p:cNvGrpSpPr/>
              <p:nvPr/>
            </p:nvGrpSpPr>
            <p:grpSpPr>
              <a:xfrm>
                <a:off x="-1800" y="195000"/>
                <a:ext cx="9147600" cy="770000"/>
                <a:chOff x="-1800" y="195000"/>
                <a:chExt cx="9147600" cy="770000"/>
              </a:xfrm>
            </p:grpSpPr>
            <p:sp>
              <p:nvSpPr>
                <p:cNvPr id="358" name="Multi-Style Rectangle"/>
                <p:cNvSpPr/>
                <p:nvPr/>
              </p:nvSpPr>
              <p:spPr>
                <a:xfrm>
                  <a:off x="-1800" y="195000"/>
                  <a:ext cx="9147600" cy="770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147600" h="770000">
                      <a:moveTo>
                        <a:pt x="0" y="0"/>
                      </a:moveTo>
                      <a:lnTo>
                        <a:pt x="8955100" y="0"/>
                      </a:lnTo>
                      <a:cubicBezTo>
                        <a:pt x="9061437" y="0"/>
                        <a:pt x="9147600" y="86182"/>
                        <a:pt x="9147600" y="192500"/>
                      </a:cubicBezTo>
                      <a:lnTo>
                        <a:pt x="9147600" y="770000"/>
                      </a:lnTo>
                      <a:lnTo>
                        <a:pt x="192500" y="770000"/>
                      </a:lnTo>
                      <a:cubicBezTo>
                        <a:pt x="86182" y="770000"/>
                        <a:pt x="0" y="683818"/>
                        <a:pt x="0" y="5775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pattFill prst="pct80">
                  <a:fgClr>
                    <a:srgbClr val="FFCE80"/>
                  </a:fgClr>
                  <a:bgClr>
                    <a:srgbClr val="FFFFFF"/>
                  </a:bgClr>
                </a:pattFill>
                <a:ln w="7700" cap="flat">
                  <a:solidFill>
                    <a:srgbClr val="FFCE80"/>
                  </a:solidFill>
                  <a:bevel/>
                </a:ln>
              </p:spPr>
            </p:sp>
            <p:sp>
              <p:nvSpPr>
                <p:cNvPr id="359" name="Freeform 358"/>
                <p:cNvSpPr/>
                <p:nvPr/>
              </p:nvSpPr>
              <p:spPr>
                <a:xfrm>
                  <a:off x="-1800" y="195000"/>
                  <a:ext cx="9147600" cy="52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47600" h="523600">
                      <a:moveTo>
                        <a:pt x="0" y="0"/>
                      </a:moveTo>
                      <a:lnTo>
                        <a:pt x="9147600" y="0"/>
                      </a:lnTo>
                      <a:lnTo>
                        <a:pt x="9147600" y="523600"/>
                      </a:lnTo>
                      <a:lnTo>
                        <a:pt x="0" y="523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E7E7E7"/>
                    </a:gs>
                  </a:gsLst>
                  <a:lin ang="5400000" scaled="0"/>
                </a:gradFill>
                <a:ln w="7700" cap="flat">
                  <a:solidFill>
                    <a:srgbClr val="FFCE8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r"/>
                  <a:r>
                    <a:rPr sz="1560">
                      <a:solidFill>
                        <a:srgbClr val="303030"/>
                      </a:solidFill>
                      <a:latin typeface="Arial"/>
                    </a:rPr>
                    <a:t>Name:______________</a:t>
                  </a:r>
                </a:p>
              </p:txBody>
            </p:sp>
          </p:grpSp>
        </p:grpSp>
        <p:sp>
          <p:nvSpPr>
            <p:cNvPr id="192" name="Text 192"/>
            <p:cNvSpPr txBox="1"/>
            <p:nvPr/>
          </p:nvSpPr>
          <p:spPr>
            <a:xfrm>
              <a:off x="117820" y="1149800"/>
              <a:ext cx="2310000" cy="492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303030"/>
                  </a:solidFill>
                  <a:latin typeface="Arial"/>
                </a:rPr>
                <a:t>Counting shapes</a:t>
              </a:r>
            </a:p>
          </p:txBody>
        </p:sp>
        <p:sp>
          <p:nvSpPr>
            <p:cNvPr id="193" name="Text 193"/>
            <p:cNvSpPr txBox="1"/>
            <p:nvPr/>
          </p:nvSpPr>
          <p:spPr>
            <a:xfrm>
              <a:off x="379620" y="5830776"/>
              <a:ext cx="1540000" cy="4004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303030"/>
                  </a:solidFill>
                  <a:latin typeface="Arial"/>
                </a:rPr>
                <a:t>How </a:t>
              </a:r>
              <a:r>
                <a:rPr sz="1248" smtClean="0">
                  <a:solidFill>
                    <a:srgbClr val="303030"/>
                  </a:solidFill>
                  <a:latin typeface="Arial"/>
                </a:rPr>
                <a:t>many</a:t>
              </a:r>
              <a:endParaRPr sz="1248" dirty="0">
                <a:solidFill>
                  <a:srgbClr val="303030"/>
                </a:solidFill>
                <a:latin typeface="Arial"/>
              </a:endParaRPr>
            </a:p>
          </p:txBody>
        </p:sp>
        <p:sp>
          <p:nvSpPr>
            <p:cNvPr id="417" name="Rectangle"/>
            <p:cNvSpPr/>
            <p:nvPr/>
          </p:nvSpPr>
          <p:spPr>
            <a:xfrm>
              <a:off x="1796420" y="5852281"/>
              <a:ext cx="585200" cy="378659"/>
            </a:xfrm>
            <a:custGeom>
              <a:avLst/>
              <a:gdLst>
                <a:gd name="connsiteX0" fmla="*/ 292600 w 585200"/>
                <a:gd name="connsiteY0" fmla="*/ 378659 h 378659"/>
                <a:gd name="connsiteX1" fmla="*/ 292600 w 585200"/>
                <a:gd name="connsiteY1" fmla="*/ 0 h 378659"/>
                <a:gd name="connsiteX2" fmla="*/ 585200 w 585200"/>
                <a:gd name="connsiteY2" fmla="*/ 189329 h 378659"/>
                <a:gd name="connsiteX3" fmla="*/ 0 w 585200"/>
                <a:gd name="connsiteY3" fmla="*/ 189329 h 378659"/>
                <a:gd name="connsiteX4" fmla="*/ 292600 w 585200"/>
                <a:gd name="connsiteY4" fmla="*/ 189329 h 378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585200" h="378659">
                  <a:moveTo>
                    <a:pt x="585200" y="378659"/>
                  </a:moveTo>
                  <a:lnTo>
                    <a:pt x="585200" y="0"/>
                  </a:lnTo>
                  <a:lnTo>
                    <a:pt x="0" y="0"/>
                  </a:lnTo>
                  <a:lnTo>
                    <a:pt x="0" y="378659"/>
                  </a:lnTo>
                  <a:lnTo>
                    <a:pt x="585200" y="378659"/>
                  </a:lnTo>
                  <a:close/>
                </a:path>
              </a:pathLst>
            </a:custGeom>
            <a:solidFill>
              <a:srgbClr val="FFFFFF"/>
            </a:solidFill>
            <a:ln w="7700" cap="flat">
              <a:solidFill>
                <a:srgbClr val="4C4C4C"/>
              </a:solidFill>
              <a:bevel/>
            </a:ln>
          </p:spPr>
        </p:sp>
        <p:sp>
          <p:nvSpPr>
            <p:cNvPr id="418" name="Circle"/>
            <p:cNvSpPr/>
            <p:nvPr/>
          </p:nvSpPr>
          <p:spPr>
            <a:xfrm rot="427501">
              <a:off x="3397061" y="6046137"/>
              <a:ext cx="248317" cy="0"/>
            </a:xfrm>
            <a:custGeom>
              <a:avLst/>
              <a:gdLst>
                <a:gd name="connsiteX0" fmla="*/ 0 w 248317"/>
                <a:gd name="connsiteY0" fmla="*/ 0 h 0"/>
              </a:gdLst>
              <a:ahLst/>
              <a:cxnLst>
                <a:cxn ang="0">
                  <a:pos x="connsiteX0" y="connsiteY0"/>
                </a:cxn>
              </a:cxnLst>
              <a:rect l="0" t="0" r="0" b="0"/>
              <a:pathLst>
                <a:path w="248317">
                  <a:moveTo>
                    <a:pt x="-248317" y="0"/>
                  </a:moveTo>
                  <a:cubicBezTo>
                    <a:pt x="-248317" y="-137142"/>
                    <a:pt x="-137142" y="-248317"/>
                    <a:pt x="0" y="-248317"/>
                  </a:cubicBezTo>
                  <a:cubicBezTo>
                    <a:pt x="137142" y="-248317"/>
                    <a:pt x="248317" y="-137142"/>
                    <a:pt x="248317" y="0"/>
                  </a:cubicBezTo>
                  <a:cubicBezTo>
                    <a:pt x="248317" y="137142"/>
                    <a:pt x="137142" y="248317"/>
                    <a:pt x="0" y="248317"/>
                  </a:cubicBezTo>
                  <a:cubicBezTo>
                    <a:pt x="-137142" y="248317"/>
                    <a:pt x="-248317" y="137142"/>
                    <a:pt x="-248317" y="0"/>
                  </a:cubicBezTo>
                </a:path>
              </a:pathLst>
            </a:custGeom>
            <a:solidFill>
              <a:srgbClr val="FFFFFF"/>
            </a:solidFill>
            <a:ln w="7700" cap="flat">
              <a:solidFill>
                <a:srgbClr val="4C4C4C"/>
              </a:solidFill>
              <a:bevel/>
            </a:ln>
          </p:spPr>
        </p:sp>
        <p:sp>
          <p:nvSpPr>
            <p:cNvPr id="419" name="Regular Triangle"/>
            <p:cNvSpPr/>
            <p:nvPr/>
          </p:nvSpPr>
          <p:spPr>
            <a:xfrm>
              <a:off x="4468795" y="5821764"/>
              <a:ext cx="507725" cy="439690"/>
            </a:xfrm>
            <a:custGeom>
              <a:avLst/>
              <a:gdLst>
                <a:gd name="connsiteX0" fmla="*/ 0 w 507725"/>
                <a:gd name="connsiteY0" fmla="*/ 439690 h 439690"/>
                <a:gd name="connsiteX1" fmla="*/ 507725 w 507725"/>
                <a:gd name="connsiteY1" fmla="*/ 439690 h 439690"/>
                <a:gd name="connsiteX2" fmla="*/ 253863 w 507725"/>
                <a:gd name="connsiteY2" fmla="*/ 0 h 439690"/>
                <a:gd name="connsiteX3" fmla="*/ 253863 w 507725"/>
                <a:gd name="connsiteY3" fmla="*/ 219845 h 43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0" t="0" r="0" b="0"/>
              <a:pathLst>
                <a:path w="507725" h="439690">
                  <a:moveTo>
                    <a:pt x="507725" y="439690"/>
                  </a:moveTo>
                  <a:lnTo>
                    <a:pt x="253863" y="0"/>
                  </a:lnTo>
                  <a:lnTo>
                    <a:pt x="0" y="439690"/>
                  </a:lnTo>
                  <a:lnTo>
                    <a:pt x="507725" y="439690"/>
                  </a:lnTo>
                  <a:close/>
                </a:path>
              </a:pathLst>
            </a:custGeom>
            <a:solidFill>
              <a:srgbClr val="FFFFFF"/>
            </a:solidFill>
            <a:ln w="7700" cap="flat">
              <a:solidFill>
                <a:srgbClr val="4C4C4C"/>
              </a:solidFill>
              <a:bevel/>
            </a:ln>
          </p:spPr>
        </p:sp>
        <p:sp>
          <p:nvSpPr>
            <p:cNvPr id="420" name="Heart Shape"/>
            <p:cNvSpPr/>
            <p:nvPr/>
          </p:nvSpPr>
          <p:spPr>
            <a:xfrm>
              <a:off x="5796302" y="5800546"/>
              <a:ext cx="547606" cy="477400"/>
            </a:xfrm>
            <a:custGeom>
              <a:avLst/>
              <a:gdLst/>
              <a:ahLst/>
              <a:cxnLst/>
              <a:rect l="0" t="0" r="0" b="0"/>
              <a:pathLst>
                <a:path w="547606" h="477400">
                  <a:moveTo>
                    <a:pt x="273803" y="56549"/>
                  </a:moveTo>
                  <a:cubicBezTo>
                    <a:pt x="273803" y="56549"/>
                    <a:pt x="352376" y="-45379"/>
                    <a:pt x="468738" y="24435"/>
                  </a:cubicBezTo>
                  <a:cubicBezTo>
                    <a:pt x="585101" y="94248"/>
                    <a:pt x="549085" y="240857"/>
                    <a:pt x="508911" y="298105"/>
                  </a:cubicBezTo>
                  <a:cubicBezTo>
                    <a:pt x="468738" y="355352"/>
                    <a:pt x="389778" y="413995"/>
                    <a:pt x="326056" y="444713"/>
                  </a:cubicBezTo>
                  <a:cubicBezTo>
                    <a:pt x="279712" y="470389"/>
                    <a:pt x="273803" y="477400"/>
                    <a:pt x="273803" y="477400"/>
                  </a:cubicBezTo>
                  <a:cubicBezTo>
                    <a:pt x="273803" y="477400"/>
                    <a:pt x="263719" y="467054"/>
                    <a:pt x="223546" y="444713"/>
                  </a:cubicBezTo>
                  <a:cubicBezTo>
                    <a:pt x="183374" y="422373"/>
                    <a:pt x="105799" y="376296"/>
                    <a:pt x="47618" y="300897"/>
                  </a:cubicBezTo>
                  <a:cubicBezTo>
                    <a:pt x="-10563" y="225498"/>
                    <a:pt x="-39653" y="74701"/>
                    <a:pt x="105799" y="11868"/>
                  </a:cubicBezTo>
                  <a:cubicBezTo>
                    <a:pt x="105799" y="11868"/>
                    <a:pt x="209001" y="-23039"/>
                    <a:pt x="273803" y="56549"/>
                  </a:cubicBezTo>
                  <a:close/>
                </a:path>
              </a:pathLst>
            </a:custGeom>
            <a:solidFill>
              <a:srgbClr val="FFFFFF"/>
            </a:solidFill>
            <a:ln w="7700" cap="flat">
              <a:solidFill>
                <a:srgbClr val="4C4C4C"/>
              </a:solidFill>
              <a:bevel/>
            </a:ln>
          </p:spPr>
        </p:sp>
        <p:cxnSp>
          <p:nvCxnSpPr>
            <p:cNvPr id="421" name="Horizontal Line"/>
            <p:cNvCxnSpPr/>
            <p:nvPr/>
          </p:nvCxnSpPr>
          <p:spPr>
            <a:xfrm>
              <a:off x="2397020" y="6230937"/>
              <a:ext cx="616000" cy="0"/>
            </a:xfrm>
            <a:prstGeom prst="line">
              <a:avLst/>
            </a:prstGeom>
            <a:ln w="7700" cap="flat">
              <a:solidFill>
                <a:srgbClr val="4D4D4D"/>
              </a:solidFill>
              <a:bevel/>
            </a:ln>
          </p:spPr>
        </p:cxnSp>
        <p:cxnSp>
          <p:nvCxnSpPr>
            <p:cNvPr id="422" name="Horizontal Line"/>
            <p:cNvCxnSpPr/>
            <p:nvPr/>
          </p:nvCxnSpPr>
          <p:spPr>
            <a:xfrm>
              <a:off x="3613620" y="6246337"/>
              <a:ext cx="616000" cy="0"/>
            </a:xfrm>
            <a:prstGeom prst="line">
              <a:avLst/>
            </a:prstGeom>
            <a:ln w="7700" cap="flat">
              <a:solidFill>
                <a:srgbClr val="4D4D4D"/>
              </a:solidFill>
              <a:bevel/>
            </a:ln>
          </p:spPr>
        </p:cxnSp>
        <p:cxnSp>
          <p:nvCxnSpPr>
            <p:cNvPr id="423" name="Horizontal Line"/>
            <p:cNvCxnSpPr/>
            <p:nvPr/>
          </p:nvCxnSpPr>
          <p:spPr>
            <a:xfrm>
              <a:off x="4999619" y="6261453"/>
              <a:ext cx="616000" cy="0"/>
            </a:xfrm>
            <a:prstGeom prst="line">
              <a:avLst/>
            </a:prstGeom>
            <a:ln w="7700" cap="flat">
              <a:solidFill>
                <a:srgbClr val="4D4D4D"/>
              </a:solidFill>
              <a:bevel/>
            </a:ln>
          </p:spPr>
        </p:cxnSp>
        <p:cxnSp>
          <p:nvCxnSpPr>
            <p:cNvPr id="424" name="Horizontal Line"/>
            <p:cNvCxnSpPr/>
            <p:nvPr/>
          </p:nvCxnSpPr>
          <p:spPr>
            <a:xfrm>
              <a:off x="6165900" y="6274773"/>
              <a:ext cx="616000" cy="0"/>
            </a:xfrm>
            <a:prstGeom prst="line">
              <a:avLst/>
            </a:prstGeom>
            <a:ln w="7700" cap="flat">
              <a:solidFill>
                <a:srgbClr val="4D4D4D"/>
              </a:solidFill>
              <a:bevel/>
            </a:ln>
          </p:spPr>
        </p:cxnSp>
        <p:sp>
          <p:nvSpPr>
            <p:cNvPr id="425" name="Trapezoid"/>
            <p:cNvSpPr/>
            <p:nvPr/>
          </p:nvSpPr>
          <p:spPr>
            <a:xfrm>
              <a:off x="7163678" y="5862203"/>
              <a:ext cx="602579" cy="441466"/>
            </a:xfrm>
            <a:custGeom>
              <a:avLst/>
              <a:gdLst>
                <a:gd name="connsiteX0" fmla="*/ 301289 w 602579"/>
                <a:gd name="connsiteY0" fmla="*/ 220733 h 441466"/>
                <a:gd name="connsiteX1" fmla="*/ 86309 w 602579"/>
                <a:gd name="connsiteY1" fmla="*/ 220733 h 441466"/>
                <a:gd name="connsiteX2" fmla="*/ 301289 w 602579"/>
                <a:gd name="connsiteY2" fmla="*/ 0 h 441466"/>
                <a:gd name="connsiteX3" fmla="*/ 516270 w 602579"/>
                <a:gd name="connsiteY3" fmla="*/ 220733 h 441466"/>
                <a:gd name="connsiteX4" fmla="*/ 301289 w 602579"/>
                <a:gd name="connsiteY4" fmla="*/ 441466 h 441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0" t="0" r="0" b="0"/>
              <a:pathLst>
                <a:path w="602579" h="441466">
                  <a:moveTo>
                    <a:pt x="172617" y="0"/>
                  </a:moveTo>
                  <a:lnTo>
                    <a:pt x="429961" y="0"/>
                  </a:lnTo>
                  <a:lnTo>
                    <a:pt x="602579" y="441466"/>
                  </a:lnTo>
                  <a:lnTo>
                    <a:pt x="0" y="441466"/>
                  </a:lnTo>
                  <a:lnTo>
                    <a:pt x="172617" y="0"/>
                  </a:lnTo>
                  <a:close/>
                </a:path>
              </a:pathLst>
            </a:custGeom>
            <a:solidFill>
              <a:srgbClr val="FFFFFF"/>
            </a:solidFill>
            <a:ln w="7700" cap="flat">
              <a:solidFill>
                <a:srgbClr val="4C4C4C"/>
              </a:solidFill>
              <a:bevel/>
            </a:ln>
          </p:spPr>
        </p:sp>
        <p:cxnSp>
          <p:nvCxnSpPr>
            <p:cNvPr id="426" name="Horizontal Line"/>
            <p:cNvCxnSpPr/>
            <p:nvPr/>
          </p:nvCxnSpPr>
          <p:spPr>
            <a:xfrm>
              <a:off x="7790600" y="6293400"/>
              <a:ext cx="616000" cy="0"/>
            </a:xfrm>
            <a:prstGeom prst="line">
              <a:avLst/>
            </a:prstGeom>
            <a:ln w="7700" cap="flat">
              <a:solidFill>
                <a:srgbClr val="4D4D4D"/>
              </a:solidFill>
              <a:bevel/>
            </a:ln>
          </p:spPr>
        </p:cxnSp>
        <p:grpSp>
          <p:nvGrpSpPr>
            <p:cNvPr id="427" name="Guesture 2"/>
            <p:cNvGrpSpPr/>
            <p:nvPr/>
          </p:nvGrpSpPr>
          <p:grpSpPr>
            <a:xfrm>
              <a:off x="117819" y="195000"/>
              <a:ext cx="523600" cy="523600"/>
              <a:chOff x="117819" y="195000"/>
              <a:chExt cx="523600" cy="523600"/>
            </a:xfrm>
          </p:grpSpPr>
          <p:sp>
            <p:nvSpPr>
              <p:cNvPr id="428" name="Freeform 427"/>
              <p:cNvSpPr/>
              <p:nvPr/>
            </p:nvSpPr>
            <p:spPr>
              <a:xfrm>
                <a:off x="211470" y="194987"/>
                <a:ext cx="430014" cy="468266"/>
              </a:xfrm>
              <a:custGeom>
                <a:avLst/>
                <a:gdLst/>
                <a:ahLst/>
                <a:cxnLst/>
                <a:rect l="0" t="0" r="0" b="0"/>
                <a:pathLst>
                  <a:path w="430014" h="468266">
                    <a:moveTo>
                      <a:pt x="0" y="264515"/>
                    </a:moveTo>
                    <a:cubicBezTo>
                      <a:pt x="0" y="264515"/>
                      <a:pt x="48635" y="251126"/>
                      <a:pt x="55168" y="242317"/>
                    </a:cubicBezTo>
                    <a:cubicBezTo>
                      <a:pt x="61701" y="233509"/>
                      <a:pt x="117232" y="219120"/>
                      <a:pt x="121684" y="214718"/>
                    </a:cubicBezTo>
                    <a:cubicBezTo>
                      <a:pt x="126138" y="210313"/>
                      <a:pt x="127625" y="204146"/>
                      <a:pt x="134156" y="197688"/>
                    </a:cubicBezTo>
                    <a:cubicBezTo>
                      <a:pt x="140690" y="191229"/>
                      <a:pt x="178106" y="167738"/>
                      <a:pt x="184638" y="161277"/>
                    </a:cubicBezTo>
                    <a:cubicBezTo>
                      <a:pt x="191172" y="154819"/>
                      <a:pt x="193547" y="142487"/>
                      <a:pt x="200971" y="136321"/>
                    </a:cubicBezTo>
                    <a:cubicBezTo>
                      <a:pt x="208395" y="130155"/>
                      <a:pt x="268380" y="104316"/>
                      <a:pt x="276100" y="93746"/>
                    </a:cubicBezTo>
                    <a:cubicBezTo>
                      <a:pt x="283820" y="83177"/>
                      <a:pt x="327769" y="2725"/>
                      <a:pt x="336084" y="0"/>
                    </a:cubicBezTo>
                    <a:cubicBezTo>
                      <a:pt x="344399" y="-798"/>
                      <a:pt x="352712" y="10359"/>
                      <a:pt x="359840" y="27389"/>
                    </a:cubicBezTo>
                    <a:cubicBezTo>
                      <a:pt x="366967" y="44419"/>
                      <a:pt x="357465" y="86113"/>
                      <a:pt x="351527" y="97859"/>
                    </a:cubicBezTo>
                    <a:cubicBezTo>
                      <a:pt x="345586" y="109601"/>
                      <a:pt x="308764" y="147185"/>
                      <a:pt x="302232" y="161277"/>
                    </a:cubicBezTo>
                    <a:cubicBezTo>
                      <a:pt x="295698" y="175373"/>
                      <a:pt x="289166" y="188292"/>
                      <a:pt x="296887" y="194751"/>
                    </a:cubicBezTo>
                    <a:cubicBezTo>
                      <a:pt x="304607" y="201211"/>
                      <a:pt x="314109" y="204732"/>
                      <a:pt x="321831" y="203560"/>
                    </a:cubicBezTo>
                    <a:cubicBezTo>
                      <a:pt x="329552" y="202386"/>
                      <a:pt x="335491" y="211781"/>
                      <a:pt x="344399" y="214718"/>
                    </a:cubicBezTo>
                    <a:cubicBezTo>
                      <a:pt x="353308" y="217653"/>
                      <a:pt x="362809" y="218240"/>
                      <a:pt x="373500" y="217652"/>
                    </a:cubicBezTo>
                    <a:cubicBezTo>
                      <a:pt x="384189" y="217065"/>
                      <a:pt x="415666" y="242904"/>
                      <a:pt x="421012" y="247604"/>
                    </a:cubicBezTo>
                    <a:cubicBezTo>
                      <a:pt x="426357" y="252301"/>
                      <a:pt x="427554" y="265220"/>
                      <a:pt x="422795" y="277552"/>
                    </a:cubicBezTo>
                    <a:cubicBezTo>
                      <a:pt x="418044" y="289885"/>
                      <a:pt x="407352" y="298105"/>
                      <a:pt x="407352" y="298105"/>
                    </a:cubicBezTo>
                    <a:cubicBezTo>
                      <a:pt x="407352" y="298105"/>
                      <a:pt x="423743" y="301981"/>
                      <a:pt x="427554" y="312788"/>
                    </a:cubicBezTo>
                    <a:cubicBezTo>
                      <a:pt x="431511" y="324011"/>
                      <a:pt x="430014" y="335803"/>
                      <a:pt x="427554" y="345672"/>
                    </a:cubicBezTo>
                    <a:cubicBezTo>
                      <a:pt x="424694" y="357064"/>
                      <a:pt x="399869" y="367985"/>
                      <a:pt x="399869" y="367985"/>
                    </a:cubicBezTo>
                    <a:cubicBezTo>
                      <a:pt x="399869" y="367985"/>
                      <a:pt x="409134" y="371510"/>
                      <a:pt x="406164" y="383254"/>
                    </a:cubicBezTo>
                    <a:cubicBezTo>
                      <a:pt x="403195" y="394999"/>
                      <a:pt x="398444" y="398523"/>
                      <a:pt x="390129" y="409680"/>
                    </a:cubicBezTo>
                    <a:cubicBezTo>
                      <a:pt x="381814" y="420838"/>
                      <a:pt x="357465" y="422600"/>
                      <a:pt x="357465" y="422600"/>
                    </a:cubicBezTo>
                    <a:cubicBezTo>
                      <a:pt x="357465" y="422600"/>
                      <a:pt x="362737" y="427192"/>
                      <a:pt x="362809" y="433756"/>
                    </a:cubicBezTo>
                    <a:cubicBezTo>
                      <a:pt x="362958" y="447263"/>
                      <a:pt x="348110" y="460182"/>
                      <a:pt x="337866" y="463706"/>
                    </a:cubicBezTo>
                    <a:cubicBezTo>
                      <a:pt x="327927" y="467126"/>
                      <a:pt x="304756" y="468266"/>
                      <a:pt x="304756" y="468266"/>
                    </a:cubicBezTo>
                    <a:cubicBezTo>
                      <a:pt x="304756" y="468266"/>
                      <a:pt x="290948" y="467027"/>
                      <a:pt x="277288" y="468266"/>
                    </a:cubicBezTo>
                    <a:cubicBezTo>
                      <a:pt x="263628" y="469375"/>
                      <a:pt x="250562" y="459597"/>
                      <a:pt x="232151" y="457246"/>
                    </a:cubicBezTo>
                    <a:cubicBezTo>
                      <a:pt x="213466" y="454898"/>
                      <a:pt x="187608" y="450201"/>
                      <a:pt x="172167" y="451961"/>
                    </a:cubicBezTo>
                    <a:cubicBezTo>
                      <a:pt x="156726" y="453723"/>
                      <a:pt x="122874" y="424362"/>
                      <a:pt x="103273" y="433756"/>
                    </a:cubicBezTo>
                    <a:cubicBezTo>
                      <a:pt x="83675" y="443153"/>
                      <a:pt x="0" y="464175"/>
                      <a:pt x="0" y="464175"/>
                    </a:cubicBezTo>
                    <a:lnTo>
                      <a:pt x="0" y="264515"/>
                    </a:ln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429" name="Freeform 428"/>
              <p:cNvSpPr/>
              <p:nvPr/>
            </p:nvSpPr>
            <p:spPr>
              <a:xfrm>
                <a:off x="211567" y="194986"/>
                <a:ext cx="336103" cy="278625"/>
              </a:xfrm>
              <a:custGeom>
                <a:avLst/>
                <a:gdLst/>
                <a:ahLst/>
                <a:cxnLst/>
                <a:rect l="0" t="0" r="0" b="0"/>
                <a:pathLst>
                  <a:path w="336103" h="278625">
                    <a:moveTo>
                      <a:pt x="0" y="264516"/>
                    </a:moveTo>
                    <a:cubicBezTo>
                      <a:pt x="0" y="264515"/>
                      <a:pt x="48634" y="251126"/>
                      <a:pt x="55168" y="242317"/>
                    </a:cubicBezTo>
                    <a:cubicBezTo>
                      <a:pt x="61700" y="233509"/>
                      <a:pt x="117232" y="219120"/>
                      <a:pt x="121684" y="214719"/>
                    </a:cubicBezTo>
                    <a:cubicBezTo>
                      <a:pt x="126139" y="210313"/>
                      <a:pt x="127625" y="204146"/>
                      <a:pt x="134156" y="197689"/>
                    </a:cubicBezTo>
                    <a:cubicBezTo>
                      <a:pt x="140690" y="191229"/>
                      <a:pt x="178108" y="167738"/>
                      <a:pt x="184638" y="161277"/>
                    </a:cubicBezTo>
                    <a:cubicBezTo>
                      <a:pt x="191172" y="154819"/>
                      <a:pt x="193547" y="142488"/>
                      <a:pt x="200971" y="136321"/>
                    </a:cubicBezTo>
                    <a:cubicBezTo>
                      <a:pt x="208394" y="130155"/>
                      <a:pt x="268380" y="104316"/>
                      <a:pt x="276100" y="93746"/>
                    </a:cubicBezTo>
                    <a:cubicBezTo>
                      <a:pt x="283820" y="83177"/>
                      <a:pt x="327769" y="2725"/>
                      <a:pt x="336103" y="0"/>
                    </a:cubicBezTo>
                    <a:cubicBezTo>
                      <a:pt x="335491" y="15645"/>
                      <a:pt x="297481" y="84351"/>
                      <a:pt x="282039" y="103143"/>
                    </a:cubicBezTo>
                    <a:cubicBezTo>
                      <a:pt x="273666" y="113333"/>
                      <a:pt x="211364" y="131919"/>
                      <a:pt x="204832" y="146011"/>
                    </a:cubicBezTo>
                    <a:cubicBezTo>
                      <a:pt x="198298" y="160107"/>
                      <a:pt x="194735" y="165390"/>
                      <a:pt x="191172" y="170088"/>
                    </a:cubicBezTo>
                    <a:cubicBezTo>
                      <a:pt x="187609" y="174786"/>
                      <a:pt x="150077" y="194628"/>
                      <a:pt x="142472" y="205909"/>
                    </a:cubicBezTo>
                    <a:cubicBezTo>
                      <a:pt x="137721" y="212956"/>
                      <a:pt x="130001" y="222352"/>
                      <a:pt x="124655" y="226463"/>
                    </a:cubicBezTo>
                    <a:cubicBezTo>
                      <a:pt x="109941" y="237778"/>
                      <a:pt x="70565" y="242921"/>
                      <a:pt x="58731" y="252889"/>
                    </a:cubicBezTo>
                    <a:cubicBezTo>
                      <a:pt x="42697" y="266395"/>
                      <a:pt x="16017" y="266278"/>
                      <a:pt x="0" y="278625"/>
                    </a:cubicBezTo>
                    <a:cubicBezTo>
                      <a:pt x="0" y="278625"/>
                      <a:pt x="0" y="264516"/>
                      <a:pt x="0" y="264516"/>
                    </a:cubicBezTo>
                    <a:close/>
                  </a:path>
                </a:pathLst>
              </a:custGeom>
              <a:solidFill>
                <a:srgbClr val="F8ECD2"/>
              </a:solidFill>
              <a:ln w="7700" cap="flat">
                <a:noFill/>
                <a:bevel/>
              </a:ln>
            </p:spPr>
          </p:sp>
          <p:sp>
            <p:nvSpPr>
              <p:cNvPr id="430" name="Freeform 429"/>
              <p:cNvSpPr/>
              <p:nvPr/>
            </p:nvSpPr>
            <p:spPr>
              <a:xfrm>
                <a:off x="211470" y="194987"/>
                <a:ext cx="430014" cy="468266"/>
              </a:xfrm>
              <a:custGeom>
                <a:avLst/>
                <a:gdLst/>
                <a:ahLst/>
                <a:cxnLst/>
                <a:rect l="0" t="0" r="0" b="0"/>
                <a:pathLst>
                  <a:path w="430014" h="468266">
                    <a:moveTo>
                      <a:pt x="238684" y="269920"/>
                    </a:moveTo>
                    <a:cubicBezTo>
                      <a:pt x="245811" y="252301"/>
                      <a:pt x="268188" y="255153"/>
                      <a:pt x="279047" y="257166"/>
                    </a:cubicBezTo>
                    <a:cubicBezTo>
                      <a:pt x="331358" y="266868"/>
                      <a:pt x="279686" y="194230"/>
                      <a:pt x="268996" y="188357"/>
                    </a:cubicBezTo>
                    <a:cubicBezTo>
                      <a:pt x="285031" y="181310"/>
                      <a:pt x="315298" y="130155"/>
                      <a:pt x="323613" y="123109"/>
                    </a:cubicBezTo>
                    <a:cubicBezTo>
                      <a:pt x="331927" y="116064"/>
                      <a:pt x="338460" y="101382"/>
                      <a:pt x="334302" y="90225"/>
                    </a:cubicBezTo>
                    <a:cubicBezTo>
                      <a:pt x="340836" y="72020"/>
                      <a:pt x="312922" y="62035"/>
                      <a:pt x="312922" y="62035"/>
                    </a:cubicBezTo>
                    <a:cubicBezTo>
                      <a:pt x="312922" y="62035"/>
                      <a:pt x="327770" y="68497"/>
                      <a:pt x="335491" y="57926"/>
                    </a:cubicBezTo>
                    <a:cubicBezTo>
                      <a:pt x="343210" y="47357"/>
                      <a:pt x="353901" y="16819"/>
                      <a:pt x="336084" y="0"/>
                    </a:cubicBezTo>
                    <a:cubicBezTo>
                      <a:pt x="344399" y="-798"/>
                      <a:pt x="352712" y="10359"/>
                      <a:pt x="359840" y="27389"/>
                    </a:cubicBezTo>
                    <a:cubicBezTo>
                      <a:pt x="366967" y="44419"/>
                      <a:pt x="357465" y="86111"/>
                      <a:pt x="351527" y="97859"/>
                    </a:cubicBezTo>
                    <a:cubicBezTo>
                      <a:pt x="345586" y="109602"/>
                      <a:pt x="308764" y="147185"/>
                      <a:pt x="302232" y="161277"/>
                    </a:cubicBezTo>
                    <a:cubicBezTo>
                      <a:pt x="295698" y="175372"/>
                      <a:pt x="289166" y="188292"/>
                      <a:pt x="296887" y="194751"/>
                    </a:cubicBezTo>
                    <a:cubicBezTo>
                      <a:pt x="304607" y="201210"/>
                      <a:pt x="314109" y="204733"/>
                      <a:pt x="321831" y="203560"/>
                    </a:cubicBezTo>
                    <a:cubicBezTo>
                      <a:pt x="329551" y="202385"/>
                      <a:pt x="335491" y="211781"/>
                      <a:pt x="344399" y="214720"/>
                    </a:cubicBezTo>
                    <a:cubicBezTo>
                      <a:pt x="353308" y="217652"/>
                      <a:pt x="362809" y="218239"/>
                      <a:pt x="373500" y="217651"/>
                    </a:cubicBezTo>
                    <a:cubicBezTo>
                      <a:pt x="384190" y="217065"/>
                      <a:pt x="415666" y="242904"/>
                      <a:pt x="421011" y="247602"/>
                    </a:cubicBezTo>
                    <a:cubicBezTo>
                      <a:pt x="426357" y="252301"/>
                      <a:pt x="427554" y="265219"/>
                      <a:pt x="422795" y="277552"/>
                    </a:cubicBezTo>
                    <a:cubicBezTo>
                      <a:pt x="418044" y="289884"/>
                      <a:pt x="407352" y="298103"/>
                      <a:pt x="407352" y="298103"/>
                    </a:cubicBezTo>
                    <a:cubicBezTo>
                      <a:pt x="407352" y="298103"/>
                      <a:pt x="423744" y="301981"/>
                      <a:pt x="427554" y="312786"/>
                    </a:cubicBezTo>
                    <a:cubicBezTo>
                      <a:pt x="431511" y="324011"/>
                      <a:pt x="430014" y="335805"/>
                      <a:pt x="427554" y="345671"/>
                    </a:cubicBezTo>
                    <a:cubicBezTo>
                      <a:pt x="424694" y="357064"/>
                      <a:pt x="399869" y="367986"/>
                      <a:pt x="399869" y="367986"/>
                    </a:cubicBezTo>
                    <a:cubicBezTo>
                      <a:pt x="399869" y="367986"/>
                      <a:pt x="409133" y="371510"/>
                      <a:pt x="406164" y="383254"/>
                    </a:cubicBezTo>
                    <a:cubicBezTo>
                      <a:pt x="403195" y="394998"/>
                      <a:pt x="398444" y="398523"/>
                      <a:pt x="390129" y="409680"/>
                    </a:cubicBezTo>
                    <a:cubicBezTo>
                      <a:pt x="381814" y="420837"/>
                      <a:pt x="357465" y="422600"/>
                      <a:pt x="357465" y="422600"/>
                    </a:cubicBezTo>
                    <a:cubicBezTo>
                      <a:pt x="357465" y="422600"/>
                      <a:pt x="362737" y="427191"/>
                      <a:pt x="362809" y="433756"/>
                    </a:cubicBezTo>
                    <a:cubicBezTo>
                      <a:pt x="362958" y="447263"/>
                      <a:pt x="348111" y="460180"/>
                      <a:pt x="337866" y="463709"/>
                    </a:cubicBezTo>
                    <a:cubicBezTo>
                      <a:pt x="327927" y="467125"/>
                      <a:pt x="304756" y="468266"/>
                      <a:pt x="304756" y="468266"/>
                    </a:cubicBezTo>
                    <a:cubicBezTo>
                      <a:pt x="304756" y="468266"/>
                      <a:pt x="290948" y="466762"/>
                      <a:pt x="277288" y="468266"/>
                    </a:cubicBezTo>
                    <a:cubicBezTo>
                      <a:pt x="263628" y="469109"/>
                      <a:pt x="250563" y="459593"/>
                      <a:pt x="232151" y="457247"/>
                    </a:cubicBezTo>
                    <a:cubicBezTo>
                      <a:pt x="213466" y="454895"/>
                      <a:pt x="187608" y="450201"/>
                      <a:pt x="172167" y="451962"/>
                    </a:cubicBezTo>
                    <a:cubicBezTo>
                      <a:pt x="156726" y="453724"/>
                      <a:pt x="122874" y="424362"/>
                      <a:pt x="103273" y="433756"/>
                    </a:cubicBezTo>
                    <a:cubicBezTo>
                      <a:pt x="83675" y="443153"/>
                      <a:pt x="0" y="464177"/>
                      <a:pt x="0" y="464177"/>
                    </a:cubicBezTo>
                    <a:lnTo>
                      <a:pt x="0" y="450669"/>
                    </a:lnTo>
                    <a:cubicBezTo>
                      <a:pt x="0" y="450669"/>
                      <a:pt x="75361" y="427884"/>
                      <a:pt x="99117" y="420251"/>
                    </a:cubicBezTo>
                    <a:cubicBezTo>
                      <a:pt x="122874" y="412616"/>
                      <a:pt x="160289" y="434344"/>
                      <a:pt x="172167" y="437280"/>
                    </a:cubicBezTo>
                    <a:cubicBezTo>
                      <a:pt x="184045" y="440217"/>
                      <a:pt x="209583" y="436692"/>
                      <a:pt x="209583" y="436692"/>
                    </a:cubicBezTo>
                    <a:cubicBezTo>
                      <a:pt x="209583" y="436692"/>
                      <a:pt x="194735" y="417903"/>
                      <a:pt x="202455" y="401461"/>
                    </a:cubicBezTo>
                    <a:cubicBezTo>
                      <a:pt x="193548" y="375034"/>
                      <a:pt x="201269" y="338624"/>
                      <a:pt x="207207" y="322182"/>
                    </a:cubicBezTo>
                    <a:cubicBezTo>
                      <a:pt x="194736" y="317486"/>
                      <a:pt x="182263" y="334515"/>
                      <a:pt x="182263" y="334515"/>
                    </a:cubicBezTo>
                    <a:cubicBezTo>
                      <a:pt x="182263" y="334515"/>
                      <a:pt x="170386" y="328643"/>
                      <a:pt x="155538" y="334515"/>
                    </a:cubicBezTo>
                    <a:cubicBezTo>
                      <a:pt x="140691" y="340386"/>
                      <a:pt x="129703" y="326528"/>
                      <a:pt x="109169" y="360181"/>
                    </a:cubicBezTo>
                    <a:cubicBezTo>
                      <a:pt x="117587" y="327233"/>
                      <a:pt x="103334" y="299749"/>
                      <a:pt x="103334" y="299749"/>
                    </a:cubicBezTo>
                    <a:cubicBezTo>
                      <a:pt x="103334" y="299749"/>
                      <a:pt x="132375" y="319247"/>
                      <a:pt x="153756" y="320421"/>
                    </a:cubicBezTo>
                    <a:cubicBezTo>
                      <a:pt x="175137" y="321594"/>
                      <a:pt x="231557" y="287537"/>
                      <a:pt x="238684" y="269920"/>
                    </a:cubicBezTo>
                    <a:close/>
                  </a:path>
                </a:pathLst>
              </a:custGeom>
              <a:solidFill>
                <a:srgbClr val="EAC195"/>
              </a:solidFill>
              <a:ln w="7700" cap="flat">
                <a:noFill/>
                <a:bevel/>
              </a:ln>
            </p:spPr>
          </p:sp>
          <p:sp>
            <p:nvSpPr>
              <p:cNvPr id="431" name="Freeform 430"/>
              <p:cNvSpPr/>
              <p:nvPr/>
            </p:nvSpPr>
            <p:spPr>
              <a:xfrm>
                <a:off x="435877" y="441264"/>
                <a:ext cx="201597" cy="86945"/>
              </a:xfrm>
              <a:custGeom>
                <a:avLst/>
                <a:gdLst/>
                <a:ahLst/>
                <a:cxnLst/>
                <a:rect l="0" t="0" r="0" b="0"/>
                <a:pathLst>
                  <a:path w="201597" h="86945">
                    <a:moveTo>
                      <a:pt x="200781" y="21878"/>
                    </a:moveTo>
                    <a:cubicBezTo>
                      <a:pt x="200781" y="21878"/>
                      <a:pt x="200049" y="37264"/>
                      <a:pt x="182944" y="51827"/>
                    </a:cubicBezTo>
                    <a:cubicBezTo>
                      <a:pt x="165760" y="66458"/>
                      <a:pt x="114015" y="82869"/>
                      <a:pt x="104513" y="85815"/>
                    </a:cubicBezTo>
                    <a:cubicBezTo>
                      <a:pt x="95011" y="88742"/>
                      <a:pt x="77196" y="85140"/>
                      <a:pt x="70661" y="82869"/>
                    </a:cubicBezTo>
                    <a:cubicBezTo>
                      <a:pt x="60439" y="79316"/>
                      <a:pt x="5962" y="68270"/>
                      <a:pt x="2398" y="62397"/>
                    </a:cubicBezTo>
                    <a:cubicBezTo>
                      <a:pt x="-942" y="56525"/>
                      <a:pt x="-2915" y="36312"/>
                      <a:pt x="11339" y="28091"/>
                    </a:cubicBezTo>
                    <a:cubicBezTo>
                      <a:pt x="25592" y="19869"/>
                      <a:pt x="90209" y="24650"/>
                      <a:pt x="90209" y="24650"/>
                    </a:cubicBezTo>
                    <a:cubicBezTo>
                      <a:pt x="90209" y="24650"/>
                      <a:pt x="128900" y="8371"/>
                      <a:pt x="158001" y="7784"/>
                    </a:cubicBezTo>
                    <a:cubicBezTo>
                      <a:pt x="172013" y="7502"/>
                      <a:pt x="191037" y="-4179"/>
                      <a:pt x="196604" y="1325"/>
                    </a:cubicBezTo>
                    <a:cubicBezTo>
                      <a:pt x="204326" y="8959"/>
                      <a:pt x="200781" y="21878"/>
                      <a:pt x="200781" y="21878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432" name="Freeform 431"/>
              <p:cNvSpPr/>
              <p:nvPr/>
            </p:nvSpPr>
            <p:spPr>
              <a:xfrm>
                <a:off x="426500" y="493091"/>
                <a:ext cx="214718" cy="90098"/>
              </a:xfrm>
              <a:custGeom>
                <a:avLst/>
                <a:gdLst/>
                <a:ahLst/>
                <a:cxnLst/>
                <a:rect l="0" t="0" r="0" b="0"/>
                <a:pathLst>
                  <a:path w="214718" h="90098">
                    <a:moveTo>
                      <a:pt x="212525" y="14682"/>
                    </a:moveTo>
                    <a:cubicBezTo>
                      <a:pt x="210021" y="7634"/>
                      <a:pt x="201231" y="2466"/>
                      <a:pt x="192323" y="0"/>
                    </a:cubicBezTo>
                    <a:cubicBezTo>
                      <a:pt x="174506" y="15033"/>
                      <a:pt x="123394" y="31042"/>
                      <a:pt x="113891" y="33987"/>
                    </a:cubicBezTo>
                    <a:cubicBezTo>
                      <a:pt x="104390" y="36913"/>
                      <a:pt x="86478" y="33566"/>
                      <a:pt x="80039" y="31042"/>
                    </a:cubicBezTo>
                    <a:cubicBezTo>
                      <a:pt x="70976" y="27489"/>
                      <a:pt x="39274" y="21372"/>
                      <a:pt x="19190" y="15274"/>
                    </a:cubicBezTo>
                    <a:cubicBezTo>
                      <a:pt x="14949" y="13986"/>
                      <a:pt x="-15448" y="35879"/>
                      <a:pt x="9994" y="54613"/>
                    </a:cubicBezTo>
                    <a:cubicBezTo>
                      <a:pt x="37907" y="75166"/>
                      <a:pt x="71565" y="86873"/>
                      <a:pt x="87601" y="89800"/>
                    </a:cubicBezTo>
                    <a:cubicBezTo>
                      <a:pt x="103637" y="92726"/>
                      <a:pt x="204201" y="73992"/>
                      <a:pt x="212525" y="47567"/>
                    </a:cubicBezTo>
                    <a:cubicBezTo>
                      <a:pt x="216102" y="36216"/>
                      <a:pt x="214718" y="21730"/>
                      <a:pt x="212525" y="14682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433" name="Freeform 432"/>
              <p:cNvSpPr/>
              <p:nvPr/>
            </p:nvSpPr>
            <p:spPr>
              <a:xfrm>
                <a:off x="422629" y="547705"/>
                <a:ext cx="195363" cy="80135"/>
              </a:xfrm>
              <a:custGeom>
                <a:avLst/>
                <a:gdLst/>
                <a:ahLst/>
                <a:cxnLst/>
                <a:rect l="0" t="0" r="0" b="0"/>
                <a:pathLst>
                  <a:path w="195363" h="80135">
                    <a:moveTo>
                      <a:pt x="178970" y="56962"/>
                    </a:moveTo>
                    <a:cubicBezTo>
                      <a:pt x="173981" y="64009"/>
                      <a:pt x="159371" y="68707"/>
                      <a:pt x="146305" y="69882"/>
                    </a:cubicBezTo>
                    <a:cubicBezTo>
                      <a:pt x="129082" y="76928"/>
                      <a:pt x="85726" y="82214"/>
                      <a:pt x="76818" y="79277"/>
                    </a:cubicBezTo>
                    <a:cubicBezTo>
                      <a:pt x="67378" y="76166"/>
                      <a:pt x="32429" y="54995"/>
                      <a:pt x="17427" y="44630"/>
                    </a:cubicBezTo>
                    <a:cubicBezTo>
                      <a:pt x="-1058" y="31858"/>
                      <a:pt x="-8630" y="9836"/>
                      <a:pt x="13864" y="0"/>
                    </a:cubicBezTo>
                    <a:cubicBezTo>
                      <a:pt x="41778" y="20553"/>
                      <a:pt x="75435" y="32260"/>
                      <a:pt x="91471" y="35187"/>
                    </a:cubicBezTo>
                    <a:cubicBezTo>
                      <a:pt x="102870" y="37268"/>
                      <a:pt x="155649" y="28688"/>
                      <a:pt x="189114" y="15187"/>
                    </a:cubicBezTo>
                    <a:cubicBezTo>
                      <a:pt x="193460" y="17969"/>
                      <a:pt x="196525" y="22351"/>
                      <a:pt x="195005" y="30536"/>
                    </a:cubicBezTo>
                    <a:cubicBezTo>
                      <a:pt x="192867" y="42046"/>
                      <a:pt x="183958" y="49915"/>
                      <a:pt x="178970" y="56962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434" name="Freeform 433"/>
              <p:cNvSpPr/>
              <p:nvPr/>
            </p:nvSpPr>
            <p:spPr>
              <a:xfrm>
                <a:off x="422758" y="591930"/>
                <a:ext cx="151578" cy="68165"/>
              </a:xfrm>
              <a:custGeom>
                <a:avLst/>
                <a:gdLst/>
                <a:ahLst/>
                <a:cxnLst/>
                <a:rect l="0" t="0" r="0" b="0"/>
                <a:pathLst>
                  <a:path w="151578" h="68165">
                    <a:moveTo>
                      <a:pt x="146177" y="25657"/>
                    </a:moveTo>
                    <a:cubicBezTo>
                      <a:pt x="128953" y="32704"/>
                      <a:pt x="87879" y="32564"/>
                      <a:pt x="78971" y="29572"/>
                    </a:cubicBezTo>
                    <a:cubicBezTo>
                      <a:pt x="69530" y="26515"/>
                      <a:pt x="31869" y="11355"/>
                      <a:pt x="17299" y="231"/>
                    </a:cubicBezTo>
                    <a:cubicBezTo>
                      <a:pt x="5273" y="-2678"/>
                      <a:pt x="-6085" y="14499"/>
                      <a:pt x="3491" y="24482"/>
                    </a:cubicBezTo>
                    <a:cubicBezTo>
                      <a:pt x="22422" y="41806"/>
                      <a:pt x="45785" y="61836"/>
                      <a:pt x="67759" y="65506"/>
                    </a:cubicBezTo>
                    <a:cubicBezTo>
                      <a:pt x="79204" y="67418"/>
                      <a:pt x="91538" y="69552"/>
                      <a:pt x="126578" y="66764"/>
                    </a:cubicBezTo>
                    <a:cubicBezTo>
                      <a:pt x="135338" y="63974"/>
                      <a:pt x="151866" y="50907"/>
                      <a:pt x="151578" y="36813"/>
                    </a:cubicBezTo>
                    <a:cubicBezTo>
                      <a:pt x="151578" y="34172"/>
                      <a:pt x="150185" y="28886"/>
                      <a:pt x="146177" y="25657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435" name="Freeform 434"/>
              <p:cNvSpPr/>
              <p:nvPr/>
            </p:nvSpPr>
            <p:spPr>
              <a:xfrm rot="-5400000">
                <a:off x="426802" y="552945"/>
                <a:ext cx="43740" cy="45239"/>
              </a:xfrm>
              <a:custGeom>
                <a:avLst/>
                <a:gdLst/>
                <a:ahLst/>
                <a:cxnLst/>
                <a:rect l="0" t="0" r="0" b="0"/>
                <a:pathLst>
                  <a:path w="43740" h="45239">
                    <a:moveTo>
                      <a:pt x="695" y="25808"/>
                    </a:moveTo>
                    <a:cubicBezTo>
                      <a:pt x="-4663" y="35292"/>
                      <a:pt x="21870" y="49861"/>
                      <a:pt x="25359" y="43847"/>
                    </a:cubicBezTo>
                    <a:cubicBezTo>
                      <a:pt x="31405" y="33530"/>
                      <a:pt x="40473" y="26479"/>
                      <a:pt x="43417" y="15563"/>
                    </a:cubicBezTo>
                    <a:cubicBezTo>
                      <a:pt x="46059" y="5764"/>
                      <a:pt x="31438" y="-5230"/>
                      <a:pt x="20955" y="2646"/>
                    </a:cubicBezTo>
                    <a:cubicBezTo>
                      <a:pt x="13248" y="8436"/>
                      <a:pt x="3793" y="20326"/>
                      <a:pt x="695" y="25808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436" name="Freeform 435"/>
              <p:cNvSpPr/>
              <p:nvPr/>
            </p:nvSpPr>
            <p:spPr>
              <a:xfrm rot="-5400000">
                <a:off x="429561" y="515190"/>
                <a:ext cx="48364" cy="49053"/>
              </a:xfrm>
              <a:custGeom>
                <a:avLst/>
                <a:gdLst/>
                <a:ahLst/>
                <a:cxnLst/>
                <a:rect l="0" t="0" r="0" b="0"/>
                <a:pathLst>
                  <a:path w="48364" h="49053">
                    <a:moveTo>
                      <a:pt x="631" y="32220"/>
                    </a:moveTo>
                    <a:cubicBezTo>
                      <a:pt x="-5083" y="42334"/>
                      <a:pt x="28378" y="53601"/>
                      <a:pt x="32342" y="47142"/>
                    </a:cubicBezTo>
                    <a:cubicBezTo>
                      <a:pt x="37720" y="38379"/>
                      <a:pt x="50344" y="19308"/>
                      <a:pt x="48105" y="12189"/>
                    </a:cubicBezTo>
                    <a:cubicBezTo>
                      <a:pt x="45214" y="3002"/>
                      <a:pt x="31021" y="-3859"/>
                      <a:pt x="22710" y="2375"/>
                    </a:cubicBezTo>
                    <a:cubicBezTo>
                      <a:pt x="14419" y="8595"/>
                      <a:pt x="3935" y="26374"/>
                      <a:pt x="631" y="32220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437" name="Freeform 436"/>
              <p:cNvSpPr/>
              <p:nvPr/>
            </p:nvSpPr>
            <p:spPr>
              <a:xfrm rot="-5400000">
                <a:off x="426141" y="595012"/>
                <a:ext cx="33142" cy="34409"/>
              </a:xfrm>
              <a:custGeom>
                <a:avLst/>
                <a:gdLst/>
                <a:ahLst/>
                <a:cxnLst/>
                <a:rect l="0" t="0" r="0" b="0"/>
                <a:pathLst>
                  <a:path w="33142" h="34409">
                    <a:moveTo>
                      <a:pt x="579" y="19044"/>
                    </a:moveTo>
                    <a:cubicBezTo>
                      <a:pt x="-3587" y="26417"/>
                      <a:pt x="13991" y="38827"/>
                      <a:pt x="19093" y="32796"/>
                    </a:cubicBezTo>
                    <a:cubicBezTo>
                      <a:pt x="25088" y="25710"/>
                      <a:pt x="32866" y="19771"/>
                      <a:pt x="33142" y="10978"/>
                    </a:cubicBezTo>
                    <a:cubicBezTo>
                      <a:pt x="33369" y="3192"/>
                      <a:pt x="22278" y="-3803"/>
                      <a:pt x="14128" y="2320"/>
                    </a:cubicBezTo>
                    <a:cubicBezTo>
                      <a:pt x="8136" y="6822"/>
                      <a:pt x="2987" y="14782"/>
                      <a:pt x="579" y="19044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438" name="Freeform 437"/>
              <p:cNvSpPr/>
              <p:nvPr/>
            </p:nvSpPr>
            <p:spPr>
              <a:xfrm flipH="1">
                <a:off x="511607" y="197455"/>
                <a:ext cx="43958" cy="56815"/>
              </a:xfrm>
              <a:custGeom>
                <a:avLst/>
                <a:gdLst/>
                <a:ahLst/>
                <a:cxnLst/>
                <a:rect l="0" t="0" r="0" b="0"/>
                <a:pathLst>
                  <a:path w="43958" h="56815">
                    <a:moveTo>
                      <a:pt x="11574" y="257"/>
                    </a:moveTo>
                    <a:cubicBezTo>
                      <a:pt x="11574" y="257"/>
                      <a:pt x="34736" y="32849"/>
                      <a:pt x="43958" y="51347"/>
                    </a:cubicBezTo>
                    <a:cubicBezTo>
                      <a:pt x="40378" y="56338"/>
                      <a:pt x="32063" y="58981"/>
                      <a:pt x="22264" y="54586"/>
                    </a:cubicBezTo>
                    <a:cubicBezTo>
                      <a:pt x="8901" y="46649"/>
                      <a:pt x="176" y="25249"/>
                      <a:pt x="0" y="14351"/>
                    </a:cubicBezTo>
                    <a:cubicBezTo>
                      <a:pt x="-304" y="-3267"/>
                      <a:pt x="11574" y="257"/>
                      <a:pt x="11574" y="257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439" name="Freeform 438"/>
              <p:cNvSpPr/>
              <p:nvPr/>
            </p:nvSpPr>
            <p:spPr>
              <a:xfrm>
                <a:off x="508375" y="389738"/>
                <a:ext cx="124684" cy="57843"/>
              </a:xfrm>
              <a:custGeom>
                <a:avLst/>
                <a:gdLst/>
                <a:ahLst/>
                <a:cxnLst/>
                <a:rect l="0" t="0" r="0" b="0"/>
                <a:pathLst>
                  <a:path w="124684" h="57843">
                    <a:moveTo>
                      <a:pt x="24670" y="19545"/>
                    </a:moveTo>
                    <a:cubicBezTo>
                      <a:pt x="11332" y="20938"/>
                      <a:pt x="1473" y="13484"/>
                      <a:pt x="0" y="0"/>
                    </a:cubicBezTo>
                    <a:cubicBezTo>
                      <a:pt x="7851" y="7708"/>
                      <a:pt x="20805" y="9660"/>
                      <a:pt x="24925" y="8809"/>
                    </a:cubicBezTo>
                    <a:cubicBezTo>
                      <a:pt x="31681" y="7414"/>
                      <a:pt x="38584" y="17029"/>
                      <a:pt x="47494" y="19967"/>
                    </a:cubicBezTo>
                    <a:cubicBezTo>
                      <a:pt x="56403" y="22900"/>
                      <a:pt x="65903" y="23851"/>
                      <a:pt x="76595" y="22900"/>
                    </a:cubicBezTo>
                    <a:cubicBezTo>
                      <a:pt x="87284" y="22313"/>
                      <a:pt x="118761" y="48152"/>
                      <a:pt x="124106" y="52851"/>
                    </a:cubicBezTo>
                    <a:cubicBezTo>
                      <a:pt x="129452" y="57547"/>
                      <a:pt x="91069" y="58981"/>
                      <a:pt x="99831" y="56815"/>
                    </a:cubicBezTo>
                    <a:cubicBezTo>
                      <a:pt x="114085" y="53292"/>
                      <a:pt x="68165" y="68531"/>
                      <a:pt x="71324" y="32592"/>
                    </a:cubicBezTo>
                    <a:cubicBezTo>
                      <a:pt x="58886" y="38714"/>
                      <a:pt x="29890" y="30112"/>
                      <a:pt x="24670" y="19545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noFill/>
                <a:bevel/>
              </a:ln>
            </p:spPr>
          </p:sp>
          <p:sp>
            <p:nvSpPr>
              <p:cNvPr id="440" name="Freeform 439"/>
              <p:cNvSpPr/>
              <p:nvPr/>
            </p:nvSpPr>
            <p:spPr>
              <a:xfrm>
                <a:off x="436676" y="449049"/>
                <a:ext cx="168468" cy="53543"/>
              </a:xfrm>
              <a:custGeom>
                <a:avLst/>
                <a:gdLst/>
                <a:ahLst/>
                <a:cxnLst/>
                <a:rect l="0" t="0" r="0" b="0"/>
                <a:pathLst>
                  <a:path w="168468" h="53543">
                    <a:moveTo>
                      <a:pt x="168468" y="0"/>
                    </a:moveTo>
                    <a:cubicBezTo>
                      <a:pt x="168468" y="0"/>
                      <a:pt x="157446" y="8727"/>
                      <a:pt x="149706" y="8515"/>
                    </a:cubicBezTo>
                    <a:cubicBezTo>
                      <a:pt x="133670" y="8074"/>
                      <a:pt x="102564" y="32885"/>
                      <a:pt x="88311" y="32885"/>
                    </a:cubicBezTo>
                    <a:cubicBezTo>
                      <a:pt x="78059" y="32885"/>
                      <a:pt x="-4924" y="3486"/>
                      <a:pt x="2735" y="53543"/>
                    </a:cubicBezTo>
                    <a:cubicBezTo>
                      <a:pt x="-606" y="47619"/>
                      <a:pt x="-3712" y="29292"/>
                      <a:pt x="10541" y="21071"/>
                    </a:cubicBezTo>
                    <a:cubicBezTo>
                      <a:pt x="24795" y="12850"/>
                      <a:pt x="89797" y="18013"/>
                      <a:pt x="89797" y="18013"/>
                    </a:cubicBezTo>
                    <a:cubicBezTo>
                      <a:pt x="89797" y="18013"/>
                      <a:pt x="110388" y="9914"/>
                      <a:pt x="134259" y="3486"/>
                    </a:cubicBezTo>
                    <a:cubicBezTo>
                      <a:pt x="141718" y="1477"/>
                      <a:pt x="168468" y="0"/>
                      <a:pt x="168468" y="0"/>
                    </a:cubicBezTo>
                    <a:close/>
                  </a:path>
                </a:pathLst>
              </a:custGeom>
              <a:solidFill>
                <a:srgbClr val="F8ECD2"/>
              </a:solidFill>
              <a:ln w="7700" cap="flat">
                <a:noFill/>
                <a:bevel/>
              </a:ln>
            </p:spPr>
          </p:sp>
          <p:sp>
            <p:nvSpPr>
              <p:cNvPr id="441" name="Freeform 440"/>
              <p:cNvSpPr/>
              <p:nvPr/>
            </p:nvSpPr>
            <p:spPr>
              <a:xfrm rot="-5400000">
                <a:off x="445994" y="470129"/>
                <a:ext cx="39852" cy="53280"/>
              </a:xfrm>
              <a:custGeom>
                <a:avLst/>
                <a:gdLst/>
                <a:ahLst/>
                <a:cxnLst/>
                <a:rect l="0" t="0" r="0" b="0"/>
                <a:pathLst>
                  <a:path w="39852" h="53280">
                    <a:moveTo>
                      <a:pt x="-63" y="41572"/>
                    </a:moveTo>
                    <a:cubicBezTo>
                      <a:pt x="-2357" y="53943"/>
                      <a:pt x="33060" y="55869"/>
                      <a:pt x="35188" y="50369"/>
                    </a:cubicBezTo>
                    <a:cubicBezTo>
                      <a:pt x="38904" y="40765"/>
                      <a:pt x="41177" y="15292"/>
                      <a:pt x="38938" y="8173"/>
                    </a:cubicBezTo>
                    <a:cubicBezTo>
                      <a:pt x="36047" y="-1014"/>
                      <a:pt x="17107" y="-2459"/>
                      <a:pt x="12552" y="3683"/>
                    </a:cubicBezTo>
                    <a:cubicBezTo>
                      <a:pt x="6359" y="12035"/>
                      <a:pt x="1164" y="34953"/>
                      <a:pt x="-63" y="41572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442" name="Freeform 441"/>
              <p:cNvSpPr/>
              <p:nvPr/>
            </p:nvSpPr>
            <p:spPr>
              <a:xfrm>
                <a:off x="386022" y="450820"/>
                <a:ext cx="55818" cy="48167"/>
              </a:xfrm>
              <a:custGeom>
                <a:avLst/>
                <a:gdLst/>
                <a:ahLst/>
                <a:cxnLst/>
                <a:rect l="0" t="0" r="0" b="0"/>
                <a:pathLst>
                  <a:path w="55818" h="48167">
                    <a:moveTo>
                      <a:pt x="55818" y="0"/>
                    </a:moveTo>
                    <a:cubicBezTo>
                      <a:pt x="55818" y="0"/>
                      <a:pt x="44534" y="18782"/>
                      <a:pt x="35031" y="26416"/>
                    </a:cubicBezTo>
                    <a:cubicBezTo>
                      <a:pt x="25529" y="34050"/>
                      <a:pt x="0" y="48167"/>
                      <a:pt x="0" y="48167"/>
                    </a:cubicBezTo>
                    <a:cubicBezTo>
                      <a:pt x="0" y="48167"/>
                      <a:pt x="22197" y="45748"/>
                      <a:pt x="36451" y="34591"/>
                    </a:cubicBezTo>
                    <a:cubicBezTo>
                      <a:pt x="50705" y="23438"/>
                      <a:pt x="55818" y="0"/>
                      <a:pt x="55818" y="0"/>
                    </a:cubicBezTo>
                    <a:close/>
                  </a:path>
                </a:pathLst>
              </a:custGeom>
              <a:solidFill>
                <a:srgbClr val="F8ECD2"/>
              </a:solidFill>
              <a:ln w="7700" cap="flat">
                <a:noFill/>
                <a:bevel/>
              </a:ln>
            </p:spPr>
          </p:sp>
          <p:sp>
            <p:nvSpPr>
              <p:cNvPr id="443" name="Freeform 442"/>
              <p:cNvSpPr/>
              <p:nvPr/>
            </p:nvSpPr>
            <p:spPr>
              <a:xfrm>
                <a:off x="211470" y="195069"/>
                <a:ext cx="430014" cy="468122"/>
              </a:xfrm>
              <a:custGeom>
                <a:avLst/>
                <a:gdLst/>
                <a:ahLst/>
                <a:cxnLst/>
                <a:rect l="0" t="0" r="0" b="0"/>
                <a:pathLst>
                  <a:path w="430014" h="468122">
                    <a:moveTo>
                      <a:pt x="0" y="264515"/>
                    </a:moveTo>
                    <a:cubicBezTo>
                      <a:pt x="0" y="264515"/>
                      <a:pt x="48635" y="251126"/>
                      <a:pt x="55168" y="242317"/>
                    </a:cubicBezTo>
                    <a:cubicBezTo>
                      <a:pt x="61701" y="233509"/>
                      <a:pt x="117232" y="219120"/>
                      <a:pt x="121684" y="214718"/>
                    </a:cubicBezTo>
                    <a:cubicBezTo>
                      <a:pt x="126138" y="210313"/>
                      <a:pt x="127625" y="204146"/>
                      <a:pt x="134156" y="197688"/>
                    </a:cubicBezTo>
                    <a:cubicBezTo>
                      <a:pt x="140690" y="191228"/>
                      <a:pt x="178106" y="167738"/>
                      <a:pt x="184638" y="161277"/>
                    </a:cubicBezTo>
                    <a:cubicBezTo>
                      <a:pt x="191172" y="154819"/>
                      <a:pt x="193547" y="142487"/>
                      <a:pt x="200971" y="136321"/>
                    </a:cubicBezTo>
                    <a:cubicBezTo>
                      <a:pt x="208395" y="130155"/>
                      <a:pt x="268380" y="104316"/>
                      <a:pt x="276100" y="93747"/>
                    </a:cubicBezTo>
                    <a:cubicBezTo>
                      <a:pt x="283820" y="83177"/>
                      <a:pt x="327769" y="2725"/>
                      <a:pt x="336084" y="0"/>
                    </a:cubicBezTo>
                    <a:cubicBezTo>
                      <a:pt x="344399" y="-798"/>
                      <a:pt x="352712" y="10359"/>
                      <a:pt x="359840" y="27389"/>
                    </a:cubicBezTo>
                    <a:cubicBezTo>
                      <a:pt x="366967" y="44419"/>
                      <a:pt x="357465" y="86113"/>
                      <a:pt x="351527" y="97859"/>
                    </a:cubicBezTo>
                    <a:cubicBezTo>
                      <a:pt x="345586" y="109601"/>
                      <a:pt x="308764" y="147185"/>
                      <a:pt x="302232" y="161277"/>
                    </a:cubicBezTo>
                    <a:cubicBezTo>
                      <a:pt x="295698" y="175373"/>
                      <a:pt x="289166" y="188292"/>
                      <a:pt x="296887" y="194751"/>
                    </a:cubicBezTo>
                    <a:cubicBezTo>
                      <a:pt x="304607" y="201210"/>
                      <a:pt x="314109" y="204732"/>
                      <a:pt x="321831" y="203560"/>
                    </a:cubicBezTo>
                    <a:cubicBezTo>
                      <a:pt x="329552" y="202386"/>
                      <a:pt x="335491" y="211781"/>
                      <a:pt x="344399" y="214718"/>
                    </a:cubicBezTo>
                    <a:cubicBezTo>
                      <a:pt x="353308" y="217653"/>
                      <a:pt x="362809" y="218240"/>
                      <a:pt x="373500" y="217652"/>
                    </a:cubicBezTo>
                    <a:cubicBezTo>
                      <a:pt x="384189" y="217065"/>
                      <a:pt x="415666" y="242903"/>
                      <a:pt x="421012" y="247604"/>
                    </a:cubicBezTo>
                    <a:cubicBezTo>
                      <a:pt x="426357" y="252301"/>
                      <a:pt x="427554" y="265220"/>
                      <a:pt x="422795" y="277551"/>
                    </a:cubicBezTo>
                    <a:cubicBezTo>
                      <a:pt x="418044" y="289885"/>
                      <a:pt x="407352" y="298105"/>
                      <a:pt x="407352" y="298105"/>
                    </a:cubicBezTo>
                    <a:cubicBezTo>
                      <a:pt x="407352" y="298105"/>
                      <a:pt x="423743" y="301981"/>
                      <a:pt x="427554" y="312787"/>
                    </a:cubicBezTo>
                    <a:cubicBezTo>
                      <a:pt x="431511" y="324011"/>
                      <a:pt x="430014" y="335804"/>
                      <a:pt x="427554" y="345672"/>
                    </a:cubicBezTo>
                    <a:cubicBezTo>
                      <a:pt x="424694" y="357064"/>
                      <a:pt x="399869" y="367985"/>
                      <a:pt x="399869" y="367985"/>
                    </a:cubicBezTo>
                    <a:cubicBezTo>
                      <a:pt x="399869" y="367985"/>
                      <a:pt x="409134" y="371510"/>
                      <a:pt x="406164" y="383254"/>
                    </a:cubicBezTo>
                    <a:cubicBezTo>
                      <a:pt x="403195" y="394999"/>
                      <a:pt x="398444" y="398523"/>
                      <a:pt x="390129" y="409680"/>
                    </a:cubicBezTo>
                    <a:cubicBezTo>
                      <a:pt x="381814" y="420838"/>
                      <a:pt x="357465" y="422600"/>
                      <a:pt x="357465" y="422600"/>
                    </a:cubicBezTo>
                    <a:cubicBezTo>
                      <a:pt x="357465" y="422600"/>
                      <a:pt x="362737" y="427192"/>
                      <a:pt x="362809" y="433756"/>
                    </a:cubicBezTo>
                    <a:cubicBezTo>
                      <a:pt x="362958" y="447263"/>
                      <a:pt x="348110" y="460182"/>
                      <a:pt x="337866" y="463706"/>
                    </a:cubicBezTo>
                    <a:cubicBezTo>
                      <a:pt x="327927" y="467125"/>
                      <a:pt x="304756" y="468122"/>
                      <a:pt x="304756" y="468122"/>
                    </a:cubicBezTo>
                    <a:cubicBezTo>
                      <a:pt x="304756" y="468122"/>
                      <a:pt x="290948" y="466863"/>
                      <a:pt x="277288" y="468122"/>
                    </a:cubicBezTo>
                    <a:cubicBezTo>
                      <a:pt x="263628" y="469213"/>
                      <a:pt x="250562" y="459597"/>
                      <a:pt x="232151" y="457246"/>
                    </a:cubicBezTo>
                    <a:cubicBezTo>
                      <a:pt x="213466" y="454898"/>
                      <a:pt x="187608" y="450200"/>
                      <a:pt x="172167" y="451961"/>
                    </a:cubicBezTo>
                    <a:cubicBezTo>
                      <a:pt x="156726" y="453722"/>
                      <a:pt x="122874" y="424362"/>
                      <a:pt x="103273" y="433756"/>
                    </a:cubicBezTo>
                    <a:cubicBezTo>
                      <a:pt x="83675" y="443152"/>
                      <a:pt x="0" y="464176"/>
                      <a:pt x="0" y="464176"/>
                    </a:cubicBezTo>
                    <a:lnTo>
                      <a:pt x="0" y="264515"/>
                    </a:lnTo>
                    <a:close/>
                  </a:path>
                </a:pathLst>
              </a:custGeom>
              <a:noFill/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444" name="Freeform 443"/>
              <p:cNvSpPr/>
              <p:nvPr/>
            </p:nvSpPr>
            <p:spPr>
              <a:xfrm flipH="1">
                <a:off x="117793" y="445928"/>
                <a:ext cx="77254" cy="272652"/>
              </a:xfrm>
              <a:custGeom>
                <a:avLst/>
                <a:gdLst/>
                <a:ahLst/>
                <a:cxnLst/>
                <a:rect l="0" t="0" r="0" b="0"/>
                <a:pathLst>
                  <a:path w="77254" h="272652">
                    <a:moveTo>
                      <a:pt x="11378" y="7936"/>
                    </a:moveTo>
                    <a:lnTo>
                      <a:pt x="22148" y="0"/>
                    </a:lnTo>
                    <a:lnTo>
                      <a:pt x="75519" y="30486"/>
                    </a:lnTo>
                    <a:lnTo>
                      <a:pt x="77254" y="272652"/>
                    </a:lnTo>
                    <a:cubicBezTo>
                      <a:pt x="77254" y="272652"/>
                      <a:pt x="17655" y="265350"/>
                      <a:pt x="12280" y="264875"/>
                    </a:cubicBezTo>
                    <a:cubicBezTo>
                      <a:pt x="6905" y="264088"/>
                      <a:pt x="0" y="253167"/>
                      <a:pt x="0" y="253167"/>
                    </a:cubicBezTo>
                    <a:lnTo>
                      <a:pt x="11378" y="7936"/>
                    </a:lnTo>
                    <a:close/>
                  </a:path>
                </a:pathLst>
              </a:custGeom>
              <a:solidFill>
                <a:srgbClr val="3F3F3F"/>
              </a:solidFill>
              <a:ln w="7700" cap="flat">
                <a:noFill/>
                <a:bevel/>
              </a:ln>
            </p:spPr>
          </p:sp>
          <p:sp>
            <p:nvSpPr>
              <p:cNvPr id="445" name="Freeform 444"/>
              <p:cNvSpPr/>
              <p:nvPr/>
            </p:nvSpPr>
            <p:spPr>
              <a:xfrm>
                <a:off x="172092" y="439423"/>
                <a:ext cx="64336" cy="254760"/>
              </a:xfrm>
              <a:custGeom>
                <a:avLst/>
                <a:gdLst/>
                <a:ahLst/>
                <a:cxnLst/>
                <a:rect l="0" t="0" r="0" b="0"/>
                <a:pathLst>
                  <a:path w="64336" h="254760">
                    <a:moveTo>
                      <a:pt x="59328" y="13737"/>
                    </a:moveTo>
                    <a:cubicBezTo>
                      <a:pt x="59328" y="13737"/>
                      <a:pt x="55084" y="0"/>
                      <a:pt x="46366" y="0"/>
                    </a:cubicBezTo>
                    <a:cubicBezTo>
                      <a:pt x="37647" y="0"/>
                      <a:pt x="1378" y="22986"/>
                      <a:pt x="1378" y="22986"/>
                    </a:cubicBezTo>
                    <a:cubicBezTo>
                      <a:pt x="1378" y="22986"/>
                      <a:pt x="1298" y="78322"/>
                      <a:pt x="139" y="126486"/>
                    </a:cubicBezTo>
                    <a:cubicBezTo>
                      <a:pt x="-1331" y="194437"/>
                      <a:pt x="10152" y="254760"/>
                      <a:pt x="10152" y="254760"/>
                    </a:cubicBezTo>
                    <a:cubicBezTo>
                      <a:pt x="10152" y="254760"/>
                      <a:pt x="43628" y="239236"/>
                      <a:pt x="52893" y="237143"/>
                    </a:cubicBezTo>
                    <a:cubicBezTo>
                      <a:pt x="64336" y="234499"/>
                      <a:pt x="64336" y="213867"/>
                      <a:pt x="64336" y="213867"/>
                    </a:cubicBezTo>
                    <a:lnTo>
                      <a:pt x="46499" y="218096"/>
                    </a:lnTo>
                    <a:cubicBezTo>
                      <a:pt x="46499" y="218096"/>
                      <a:pt x="42623" y="160663"/>
                      <a:pt x="43649" y="110983"/>
                    </a:cubicBezTo>
                    <a:cubicBezTo>
                      <a:pt x="44674" y="61304"/>
                      <a:pt x="42936" y="18670"/>
                      <a:pt x="42936" y="18670"/>
                    </a:cubicBezTo>
                    <a:lnTo>
                      <a:pt x="59328" y="13737"/>
                    </a:lnTo>
                    <a:close/>
                  </a:path>
                </a:pathLst>
              </a:custGeom>
              <a:solidFill>
                <a:srgbClr val="CAD6E9"/>
              </a:solidFill>
              <a:ln w="7700" cap="flat">
                <a:noFill/>
                <a:bevel/>
              </a:ln>
            </p:spPr>
          </p:sp>
        </p:grpSp>
        <p:sp>
          <p:nvSpPr>
            <p:cNvPr id="447" name="Freeform 446"/>
            <p:cNvSpPr/>
            <p:nvPr/>
          </p:nvSpPr>
          <p:spPr>
            <a:xfrm>
              <a:off x="736237" y="2364937"/>
              <a:ext cx="1645382" cy="2128126"/>
            </a:xfrm>
            <a:custGeom>
              <a:avLst/>
              <a:gdLst/>
              <a:ahLst/>
              <a:cxnLst/>
              <a:rect l="0" t="0" r="0" b="0"/>
              <a:pathLst>
                <a:path w="1645382" h="2128126">
                  <a:moveTo>
                    <a:pt x="438350" y="463167"/>
                  </a:moveTo>
                  <a:lnTo>
                    <a:pt x="154384" y="463167"/>
                  </a:lnTo>
                  <a:lnTo>
                    <a:pt x="154384" y="446930"/>
                  </a:lnTo>
                  <a:lnTo>
                    <a:pt x="220571" y="446930"/>
                  </a:lnTo>
                  <a:lnTo>
                    <a:pt x="220571" y="349851"/>
                  </a:lnTo>
                  <a:lnTo>
                    <a:pt x="0" y="349851"/>
                  </a:lnTo>
                  <a:lnTo>
                    <a:pt x="248339" y="0"/>
                  </a:lnTo>
                  <a:lnTo>
                    <a:pt x="388170" y="0"/>
                  </a:lnTo>
                  <a:lnTo>
                    <a:pt x="388170" y="333614"/>
                  </a:lnTo>
                  <a:lnTo>
                    <a:pt x="438350" y="333614"/>
                  </a:lnTo>
                  <a:lnTo>
                    <a:pt x="438350" y="349851"/>
                  </a:lnTo>
                  <a:lnTo>
                    <a:pt x="388170" y="349851"/>
                  </a:lnTo>
                  <a:lnTo>
                    <a:pt x="388170" y="446930"/>
                  </a:lnTo>
                  <a:lnTo>
                    <a:pt x="438350" y="446930"/>
                  </a:lnTo>
                  <a:close/>
                </a:path>
                <a:path w="1645382" h="2128126">
                  <a:moveTo>
                    <a:pt x="220571" y="333614"/>
                  </a:moveTo>
                  <a:lnTo>
                    <a:pt x="220571" y="70362"/>
                  </a:lnTo>
                  <a:lnTo>
                    <a:pt x="219147" y="70362"/>
                  </a:lnTo>
                  <a:lnTo>
                    <a:pt x="35541" y="333614"/>
                  </a:lnTo>
                  <a:close/>
                </a:path>
                <a:path w="1645382" h="2128126">
                  <a:moveTo>
                    <a:pt x="1026064" y="812096"/>
                  </a:moveTo>
                  <a:cubicBezTo>
                    <a:pt x="1006367" y="897797"/>
                    <a:pt x="948240" y="940632"/>
                    <a:pt x="851682" y="940617"/>
                  </a:cubicBezTo>
                  <a:lnTo>
                    <a:pt x="738885" y="940617"/>
                  </a:lnTo>
                  <a:lnTo>
                    <a:pt x="732839" y="995202"/>
                  </a:lnTo>
                  <a:cubicBezTo>
                    <a:pt x="764882" y="983929"/>
                    <a:pt x="797728" y="978293"/>
                    <a:pt x="831415" y="978270"/>
                  </a:cubicBezTo>
                  <a:cubicBezTo>
                    <a:pt x="886693" y="978293"/>
                    <a:pt x="931230" y="992584"/>
                    <a:pt x="965041" y="1021128"/>
                  </a:cubicBezTo>
                  <a:cubicBezTo>
                    <a:pt x="998852" y="1049695"/>
                    <a:pt x="1015738" y="1088264"/>
                    <a:pt x="1015738" y="1136843"/>
                  </a:cubicBezTo>
                  <a:cubicBezTo>
                    <a:pt x="1015738" y="1188449"/>
                    <a:pt x="994925" y="1228720"/>
                    <a:pt x="953299" y="1257610"/>
                  </a:cubicBezTo>
                  <a:cubicBezTo>
                    <a:pt x="911665" y="1286524"/>
                    <a:pt x="855724" y="1300946"/>
                    <a:pt x="785508" y="1300946"/>
                  </a:cubicBezTo>
                  <a:cubicBezTo>
                    <a:pt x="737589" y="1300946"/>
                    <a:pt x="700350" y="1292545"/>
                    <a:pt x="673792" y="1275744"/>
                  </a:cubicBezTo>
                  <a:cubicBezTo>
                    <a:pt x="647233" y="1258950"/>
                    <a:pt x="633933" y="1235673"/>
                    <a:pt x="633933" y="1205936"/>
                  </a:cubicBezTo>
                  <a:cubicBezTo>
                    <a:pt x="633933" y="1185923"/>
                    <a:pt x="640511" y="1169407"/>
                    <a:pt x="653682" y="1156386"/>
                  </a:cubicBezTo>
                  <a:cubicBezTo>
                    <a:pt x="666853" y="1143388"/>
                    <a:pt x="683508" y="1136867"/>
                    <a:pt x="703675" y="1136843"/>
                  </a:cubicBezTo>
                  <a:cubicBezTo>
                    <a:pt x="723367" y="1136867"/>
                    <a:pt x="739273" y="1143080"/>
                    <a:pt x="751365" y="1155524"/>
                  </a:cubicBezTo>
                  <a:cubicBezTo>
                    <a:pt x="763457" y="1167959"/>
                    <a:pt x="769503" y="1184091"/>
                    <a:pt x="769503" y="1203864"/>
                  </a:cubicBezTo>
                  <a:cubicBezTo>
                    <a:pt x="769503" y="1242341"/>
                    <a:pt x="746859" y="1262615"/>
                    <a:pt x="701530" y="1264671"/>
                  </a:cubicBezTo>
                  <a:lnTo>
                    <a:pt x="701530" y="1266742"/>
                  </a:lnTo>
                  <a:cubicBezTo>
                    <a:pt x="719092" y="1276198"/>
                    <a:pt x="739965" y="1280926"/>
                    <a:pt x="764147" y="1280903"/>
                  </a:cubicBezTo>
                  <a:cubicBezTo>
                    <a:pt x="781465" y="1280926"/>
                    <a:pt x="795487" y="1278339"/>
                    <a:pt x="806151" y="1273157"/>
                  </a:cubicBezTo>
                  <a:cubicBezTo>
                    <a:pt x="816831" y="1267974"/>
                    <a:pt x="822691" y="1261992"/>
                    <a:pt x="827157" y="1255192"/>
                  </a:cubicBezTo>
                  <a:cubicBezTo>
                    <a:pt x="830476" y="1248409"/>
                    <a:pt x="832124" y="1237983"/>
                    <a:pt x="832124" y="1223900"/>
                  </a:cubicBezTo>
                  <a:lnTo>
                    <a:pt x="832124" y="1045290"/>
                  </a:lnTo>
                  <a:cubicBezTo>
                    <a:pt x="832124" y="1014675"/>
                    <a:pt x="818256" y="999368"/>
                    <a:pt x="790490" y="999345"/>
                  </a:cubicBezTo>
                  <a:cubicBezTo>
                    <a:pt x="769632" y="999368"/>
                    <a:pt x="742944" y="1008585"/>
                    <a:pt x="710426" y="1026980"/>
                  </a:cubicBezTo>
                  <a:lnTo>
                    <a:pt x="732839" y="816932"/>
                  </a:lnTo>
                  <a:cubicBezTo>
                    <a:pt x="772941" y="823176"/>
                    <a:pt x="819080" y="826279"/>
                    <a:pt x="871270" y="826264"/>
                  </a:cubicBezTo>
                  <a:cubicBezTo>
                    <a:pt x="933201" y="826279"/>
                    <a:pt x="984776" y="821551"/>
                    <a:pt x="1026064" y="812096"/>
                  </a:cubicBezTo>
                  <a:close/>
                </a:path>
                <a:path w="1645382" h="2128126">
                  <a:moveTo>
                    <a:pt x="1397057" y="1849209"/>
                  </a:moveTo>
                  <a:cubicBezTo>
                    <a:pt x="1430052" y="1832200"/>
                    <a:pt x="1462553" y="1823668"/>
                    <a:pt x="1494555" y="1823645"/>
                  </a:cubicBezTo>
                  <a:cubicBezTo>
                    <a:pt x="1536789" y="1823668"/>
                    <a:pt x="1572255" y="1837312"/>
                    <a:pt x="1600961" y="1864609"/>
                  </a:cubicBezTo>
                  <a:cubicBezTo>
                    <a:pt x="1629674" y="1891898"/>
                    <a:pt x="1645382" y="1925477"/>
                    <a:pt x="1645382" y="1965294"/>
                  </a:cubicBezTo>
                  <a:cubicBezTo>
                    <a:pt x="1645382" y="2012749"/>
                    <a:pt x="1624454" y="2051642"/>
                    <a:pt x="1585299" y="2081911"/>
                  </a:cubicBezTo>
                  <a:cubicBezTo>
                    <a:pt x="1546175" y="2112202"/>
                    <a:pt x="1495995" y="2128126"/>
                    <a:pt x="1434787" y="2128126"/>
                  </a:cubicBezTo>
                  <a:cubicBezTo>
                    <a:pt x="1370023" y="2128126"/>
                    <a:pt x="1316546" y="2105357"/>
                    <a:pt x="1274311" y="2061359"/>
                  </a:cubicBezTo>
                  <a:cubicBezTo>
                    <a:pt x="1232077" y="2017369"/>
                    <a:pt x="1210964" y="1961275"/>
                    <a:pt x="1210964" y="1893091"/>
                  </a:cubicBezTo>
                  <a:cubicBezTo>
                    <a:pt x="1210964" y="1820103"/>
                    <a:pt x="1234687" y="1759889"/>
                    <a:pt x="1282127" y="1712426"/>
                  </a:cubicBezTo>
                  <a:cubicBezTo>
                    <a:pt x="1329590" y="1664986"/>
                    <a:pt x="1389719" y="1641255"/>
                    <a:pt x="1462523" y="1641240"/>
                  </a:cubicBezTo>
                  <a:cubicBezTo>
                    <a:pt x="1504526" y="1641255"/>
                    <a:pt x="1537267" y="1649032"/>
                    <a:pt x="1560752" y="1664578"/>
                  </a:cubicBezTo>
                  <a:cubicBezTo>
                    <a:pt x="1584244" y="1680125"/>
                    <a:pt x="1595964" y="1701608"/>
                    <a:pt x="1595964" y="1728989"/>
                  </a:cubicBezTo>
                  <a:cubicBezTo>
                    <a:pt x="1595964" y="1748116"/>
                    <a:pt x="1589988" y="1763277"/>
                    <a:pt x="1577999" y="1774442"/>
                  </a:cubicBezTo>
                  <a:cubicBezTo>
                    <a:pt x="1566041" y="1785622"/>
                    <a:pt x="1549841" y="1791197"/>
                    <a:pt x="1529420" y="1791174"/>
                  </a:cubicBezTo>
                  <a:cubicBezTo>
                    <a:pt x="1508330" y="1791197"/>
                    <a:pt x="1491182" y="1784976"/>
                    <a:pt x="1478015" y="1772540"/>
                  </a:cubicBezTo>
                  <a:cubicBezTo>
                    <a:pt x="1464840" y="1760105"/>
                    <a:pt x="1458249" y="1743865"/>
                    <a:pt x="1458249" y="1723807"/>
                  </a:cubicBezTo>
                  <a:cubicBezTo>
                    <a:pt x="1458249" y="1695948"/>
                    <a:pt x="1472371" y="1676151"/>
                    <a:pt x="1500614" y="1664386"/>
                  </a:cubicBezTo>
                  <a:cubicBezTo>
                    <a:pt x="1488995" y="1660713"/>
                    <a:pt x="1477969" y="1658880"/>
                    <a:pt x="1467520" y="1658857"/>
                  </a:cubicBezTo>
                  <a:cubicBezTo>
                    <a:pt x="1449725" y="1658880"/>
                    <a:pt x="1435018" y="1662114"/>
                    <a:pt x="1423399" y="1668552"/>
                  </a:cubicBezTo>
                  <a:cubicBezTo>
                    <a:pt x="1411787" y="1675004"/>
                    <a:pt x="1404488" y="1682951"/>
                    <a:pt x="1401508" y="1692391"/>
                  </a:cubicBezTo>
                  <a:cubicBezTo>
                    <a:pt x="1398551" y="1701846"/>
                    <a:pt x="1397057" y="1714259"/>
                    <a:pt x="1397057" y="1729682"/>
                  </a:cubicBezTo>
                  <a:close/>
                </a:path>
                <a:path w="1645382" h="2128126">
                  <a:moveTo>
                    <a:pt x="1463947" y="2075497"/>
                  </a:moveTo>
                  <a:lnTo>
                    <a:pt x="1463947" y="1895163"/>
                  </a:lnTo>
                  <a:cubicBezTo>
                    <a:pt x="1463947" y="1866850"/>
                    <a:pt x="1454237" y="1852689"/>
                    <a:pt x="1434787" y="1852666"/>
                  </a:cubicBezTo>
                  <a:cubicBezTo>
                    <a:pt x="1426710" y="1852689"/>
                    <a:pt x="1414143" y="1856940"/>
                    <a:pt x="1397057" y="1865448"/>
                  </a:cubicBezTo>
                  <a:lnTo>
                    <a:pt x="1397057" y="2074118"/>
                  </a:lnTo>
                  <a:cubicBezTo>
                    <a:pt x="1397057" y="2096248"/>
                    <a:pt x="1408230" y="2107305"/>
                    <a:pt x="1430514" y="2107282"/>
                  </a:cubicBezTo>
                  <a:cubicBezTo>
                    <a:pt x="1440716" y="2107305"/>
                    <a:pt x="1448840" y="2104433"/>
                    <a:pt x="1454884" y="2098666"/>
                  </a:cubicBezTo>
                  <a:cubicBezTo>
                    <a:pt x="1460929" y="2092922"/>
                    <a:pt x="1463947" y="2085191"/>
                    <a:pt x="1463947" y="2075497"/>
                  </a:cubicBezTo>
                  <a:close/>
                </a:path>
              </a:pathLst>
            </a:custGeom>
            <a:pattFill prst="pct80">
              <a:fgClr>
                <a:srgbClr val="FFCE80"/>
              </a:fgClr>
              <a:bgClr>
                <a:srgbClr val="FFFFFF"/>
              </a:bgClr>
            </a:pattFill>
            <a:ln w="7700" cap="flat">
              <a:solidFill>
                <a:srgbClr val="E1A822"/>
              </a:solidFill>
              <a:bevel/>
            </a:ln>
          </p:spPr>
        </p:sp>
        <p:grpSp>
          <p:nvGrpSpPr>
            <p:cNvPr id="464" name="Cloud 2"/>
            <p:cNvGrpSpPr/>
            <p:nvPr/>
          </p:nvGrpSpPr>
          <p:grpSpPr>
            <a:xfrm>
              <a:off x="5751063" y="2476931"/>
              <a:ext cx="1854738" cy="1166712"/>
              <a:chOff x="5751063" y="2476931"/>
              <a:chExt cx="1854738" cy="1166712"/>
            </a:xfrm>
          </p:grpSpPr>
          <p:sp>
            <p:nvSpPr>
              <p:cNvPr id="465" name="Freeform 464"/>
              <p:cNvSpPr/>
              <p:nvPr/>
            </p:nvSpPr>
            <p:spPr>
              <a:xfrm>
                <a:off x="5751063" y="2476931"/>
                <a:ext cx="1854738" cy="1166712"/>
              </a:xfrm>
              <a:custGeom>
                <a:avLst/>
                <a:gdLst>
                  <a:gd name="rtl" fmla="*/ 225199 w 1854738"/>
                  <a:gd name="rtt" fmla="*/ 221233 h 1166712"/>
                  <a:gd name="rtr" fmla="*/ 1601258 w 1854738"/>
                  <a:gd name="rtb" fmla="*/ 945475 h 1166712"/>
                </a:gdLst>
                <a:ahLst/>
                <a:cxnLst/>
                <a:rect l="rtl" t="rtt" r="rtr" b="rtb"/>
                <a:pathLst>
                  <a:path w="1854738" h="1166712">
                    <a:moveTo>
                      <a:pt x="387459" y="840624"/>
                    </a:moveTo>
                    <a:cubicBezTo>
                      <a:pt x="387459" y="840624"/>
                      <a:pt x="289612" y="944829"/>
                      <a:pt x="146335" y="899676"/>
                    </a:cubicBezTo>
                    <a:cubicBezTo>
                      <a:pt x="3056" y="854515"/>
                      <a:pt x="-42371" y="666937"/>
                      <a:pt x="41498" y="562731"/>
                    </a:cubicBezTo>
                    <a:cubicBezTo>
                      <a:pt x="125367" y="458520"/>
                      <a:pt x="233699" y="472417"/>
                      <a:pt x="233699" y="472417"/>
                    </a:cubicBezTo>
                    <a:cubicBezTo>
                      <a:pt x="233699" y="472417"/>
                      <a:pt x="161338" y="379558"/>
                      <a:pt x="216225" y="260521"/>
                    </a:cubicBezTo>
                    <a:cubicBezTo>
                      <a:pt x="254667" y="177154"/>
                      <a:pt x="352879" y="134636"/>
                      <a:pt x="436383" y="142418"/>
                    </a:cubicBezTo>
                    <a:cubicBezTo>
                      <a:pt x="548208" y="152839"/>
                      <a:pt x="590144" y="243154"/>
                      <a:pt x="590144" y="243154"/>
                    </a:cubicBezTo>
                    <a:cubicBezTo>
                      <a:pt x="590144" y="243154"/>
                      <a:pt x="607615" y="114629"/>
                      <a:pt x="712453" y="107683"/>
                    </a:cubicBezTo>
                    <a:cubicBezTo>
                      <a:pt x="817293" y="100735"/>
                      <a:pt x="859228" y="187577"/>
                      <a:pt x="859228" y="187577"/>
                    </a:cubicBezTo>
                    <a:cubicBezTo>
                      <a:pt x="859228" y="187577"/>
                      <a:pt x="883298" y="74183"/>
                      <a:pt x="1012989" y="20842"/>
                    </a:cubicBezTo>
                    <a:cubicBezTo>
                      <a:pt x="1114329" y="-20842"/>
                      <a:pt x="1243188" y="0"/>
                      <a:pt x="1327495" y="76420"/>
                    </a:cubicBezTo>
                    <a:cubicBezTo>
                      <a:pt x="1411803" y="151970"/>
                      <a:pt x="1414860" y="295258"/>
                      <a:pt x="1414860" y="295258"/>
                    </a:cubicBezTo>
                    <a:cubicBezTo>
                      <a:pt x="1414860" y="295258"/>
                      <a:pt x="1551150" y="194523"/>
                      <a:pt x="1694423" y="253576"/>
                    </a:cubicBezTo>
                    <a:cubicBezTo>
                      <a:pt x="1837705" y="312626"/>
                      <a:pt x="1893615" y="475888"/>
                      <a:pt x="1827218" y="614834"/>
                    </a:cubicBezTo>
                    <a:cubicBezTo>
                      <a:pt x="1760821" y="753778"/>
                      <a:pt x="1607059" y="757253"/>
                      <a:pt x="1607059" y="757253"/>
                    </a:cubicBezTo>
                    <a:cubicBezTo>
                      <a:pt x="1607059" y="757253"/>
                      <a:pt x="1680186" y="871609"/>
                      <a:pt x="1593084" y="951782"/>
                    </a:cubicBezTo>
                    <a:cubicBezTo>
                      <a:pt x="1498728" y="1038614"/>
                      <a:pt x="1390397" y="941356"/>
                      <a:pt x="1390397" y="941356"/>
                    </a:cubicBezTo>
                    <a:cubicBezTo>
                      <a:pt x="1390397" y="941356"/>
                      <a:pt x="1372463" y="1089696"/>
                      <a:pt x="1254107" y="1142826"/>
                    </a:cubicBezTo>
                    <a:cubicBezTo>
                      <a:pt x="1145775" y="1191452"/>
                      <a:pt x="1047932" y="1163670"/>
                      <a:pt x="978039" y="1087248"/>
                    </a:cubicBezTo>
                    <a:cubicBezTo>
                      <a:pt x="911472" y="1014460"/>
                      <a:pt x="904658" y="903148"/>
                      <a:pt x="904658" y="903148"/>
                    </a:cubicBezTo>
                    <a:cubicBezTo>
                      <a:pt x="904658" y="903148"/>
                      <a:pt x="855131" y="1043104"/>
                      <a:pt x="719442" y="1076830"/>
                    </a:cubicBezTo>
                    <a:cubicBezTo>
                      <a:pt x="621595" y="1101146"/>
                      <a:pt x="523746" y="1073357"/>
                      <a:pt x="467834" y="1014298"/>
                    </a:cubicBezTo>
                    <a:cubicBezTo>
                      <a:pt x="399756" y="942403"/>
                      <a:pt x="387459" y="847570"/>
                      <a:pt x="387459" y="840624"/>
                    </a:cubicBezTo>
                    <a:close/>
                  </a:path>
                </a:pathLst>
              </a:custGeom>
              <a:pattFill prst="pct80">
                <a:fgClr>
                  <a:srgbClr val="FFCE80"/>
                </a:fgClr>
                <a:bgClr>
                  <a:srgbClr val="FFFFFF"/>
                </a:bgClr>
              </a:pattFill>
              <a:ln w="7700" cap="flat">
                <a:solidFill>
                  <a:srgbClr val="FFCE80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92">
                    <a:solidFill>
                      <a:srgbClr val="303030"/>
                    </a:solidFill>
                    <a:latin typeface="Arial"/>
                  </a:rPr>
                  <a:t>Fantastic!</a:t>
                </a:r>
              </a:p>
              <a:p>
                <a:pPr algn="ctr"/>
                <a:r>
                  <a:rPr sz="1092">
                    <a:solidFill>
                      <a:srgbClr val="303030"/>
                    </a:solidFill>
                    <a:latin typeface="Arial"/>
                  </a:rPr>
                  <a:t>You did a good job!</a:t>
                </a:r>
              </a:p>
            </p:txBody>
          </p:sp>
          <p:sp>
            <p:nvSpPr>
              <p:cNvPr id="466" name="Freeform 465"/>
              <p:cNvSpPr/>
              <p:nvPr/>
            </p:nvSpPr>
            <p:spPr>
              <a:xfrm>
                <a:off x="7112261" y="3590604"/>
                <a:ext cx="296758" cy="233342"/>
              </a:xfrm>
              <a:custGeom>
                <a:avLst/>
                <a:gdLst/>
                <a:ahLst/>
                <a:cxnLst/>
                <a:rect l="0" t="0" r="0" b="0"/>
                <a:pathLst>
                  <a:path w="296758" h="233342">
                    <a:moveTo>
                      <a:pt x="0" y="116671"/>
                    </a:moveTo>
                    <a:cubicBezTo>
                      <a:pt x="0" y="52235"/>
                      <a:pt x="66431" y="0"/>
                      <a:pt x="148379" y="0"/>
                    </a:cubicBezTo>
                    <a:cubicBezTo>
                      <a:pt x="230327" y="0"/>
                      <a:pt x="296758" y="52235"/>
                      <a:pt x="296758" y="116671"/>
                    </a:cubicBezTo>
                    <a:cubicBezTo>
                      <a:pt x="296758" y="181106"/>
                      <a:pt x="230327" y="233342"/>
                      <a:pt x="148379" y="233342"/>
                    </a:cubicBezTo>
                    <a:cubicBezTo>
                      <a:pt x="66431" y="233342"/>
                      <a:pt x="0" y="181106"/>
                      <a:pt x="0" y="116671"/>
                    </a:cubicBezTo>
                    <a:close/>
                  </a:path>
                </a:pathLst>
              </a:custGeom>
              <a:pattFill prst="pct80">
                <a:fgClr>
                  <a:srgbClr val="FFCE80"/>
                </a:fgClr>
                <a:bgClr>
                  <a:srgbClr val="FFFFFF"/>
                </a:bgClr>
              </a:pattFill>
              <a:ln w="7700" cap="flat">
                <a:solidFill>
                  <a:srgbClr val="FFCE80"/>
                </a:solidFill>
                <a:bevel/>
              </a:ln>
            </p:spPr>
          </p:sp>
          <p:sp>
            <p:nvSpPr>
              <p:cNvPr id="467" name="Freeform 466"/>
              <p:cNvSpPr/>
              <p:nvPr/>
            </p:nvSpPr>
            <p:spPr>
              <a:xfrm>
                <a:off x="7351966" y="3818679"/>
                <a:ext cx="222569" cy="175006"/>
              </a:xfrm>
              <a:custGeom>
                <a:avLst/>
                <a:gdLst/>
                <a:ahLst/>
                <a:cxnLst/>
                <a:rect l="0" t="0" r="0" b="0"/>
                <a:pathLst>
                  <a:path w="222569" h="175006">
                    <a:moveTo>
                      <a:pt x="0" y="87503"/>
                    </a:moveTo>
                    <a:cubicBezTo>
                      <a:pt x="0" y="39176"/>
                      <a:pt x="49824" y="0"/>
                      <a:pt x="111284" y="0"/>
                    </a:cubicBezTo>
                    <a:cubicBezTo>
                      <a:pt x="172745" y="0"/>
                      <a:pt x="222569" y="39176"/>
                      <a:pt x="222569" y="87503"/>
                    </a:cubicBezTo>
                    <a:cubicBezTo>
                      <a:pt x="222569" y="135830"/>
                      <a:pt x="172745" y="175006"/>
                      <a:pt x="111284" y="175006"/>
                    </a:cubicBezTo>
                    <a:cubicBezTo>
                      <a:pt x="49824" y="175006"/>
                      <a:pt x="0" y="135830"/>
                      <a:pt x="0" y="87503"/>
                    </a:cubicBezTo>
                    <a:close/>
                  </a:path>
                </a:pathLst>
              </a:custGeom>
              <a:pattFill prst="pct80">
                <a:fgClr>
                  <a:srgbClr val="FFCE80"/>
                </a:fgClr>
                <a:bgClr>
                  <a:srgbClr val="FFFFFF"/>
                </a:bgClr>
              </a:pattFill>
              <a:ln w="7700" cap="flat">
                <a:solidFill>
                  <a:srgbClr val="FFCE80"/>
                </a:solidFill>
                <a:bevel/>
              </a:ln>
            </p:spPr>
          </p:sp>
          <p:sp>
            <p:nvSpPr>
              <p:cNvPr id="468" name="Freeform 467"/>
              <p:cNvSpPr/>
              <p:nvPr/>
            </p:nvSpPr>
            <p:spPr>
              <a:xfrm>
                <a:off x="7555996" y="4038016"/>
                <a:ext cx="122230" cy="78120"/>
              </a:xfrm>
              <a:custGeom>
                <a:avLst/>
                <a:gdLst/>
                <a:ahLst/>
                <a:cxnLst/>
                <a:rect l="0" t="0" r="0" b="0"/>
                <a:pathLst>
                  <a:path w="122230" h="78120">
                    <a:moveTo>
                      <a:pt x="0" y="39060"/>
                    </a:moveTo>
                    <a:cubicBezTo>
                      <a:pt x="0" y="17488"/>
                      <a:pt x="27362" y="0"/>
                      <a:pt x="61115" y="0"/>
                    </a:cubicBezTo>
                    <a:cubicBezTo>
                      <a:pt x="94868" y="0"/>
                      <a:pt x="122230" y="17488"/>
                      <a:pt x="122230" y="39060"/>
                    </a:cubicBezTo>
                    <a:cubicBezTo>
                      <a:pt x="122230" y="60633"/>
                      <a:pt x="94868" y="78120"/>
                      <a:pt x="61115" y="78120"/>
                    </a:cubicBezTo>
                    <a:cubicBezTo>
                      <a:pt x="27362" y="78120"/>
                      <a:pt x="0" y="60633"/>
                      <a:pt x="0" y="39060"/>
                    </a:cubicBezTo>
                    <a:close/>
                  </a:path>
                </a:pathLst>
              </a:custGeom>
              <a:pattFill prst="pct80">
                <a:fgClr>
                  <a:srgbClr val="FFCE80"/>
                </a:fgClr>
                <a:bgClr>
                  <a:srgbClr val="FFFFFF"/>
                </a:bgClr>
              </a:pattFill>
              <a:ln w="7700" cap="flat">
                <a:solidFill>
                  <a:srgbClr val="FFCE80"/>
                </a:solidFill>
                <a:bevel/>
              </a:ln>
            </p:spPr>
          </p:sp>
        </p:grpSp>
        <p:sp>
          <p:nvSpPr>
            <p:cNvPr id="469" name="Freeform 468"/>
            <p:cNvSpPr/>
            <p:nvPr/>
          </p:nvSpPr>
          <p:spPr>
            <a:xfrm>
              <a:off x="277337" y="2843800"/>
              <a:ext cx="1260867" cy="2180447"/>
            </a:xfrm>
            <a:custGeom>
              <a:avLst/>
              <a:gdLst/>
              <a:ahLst/>
              <a:cxnLst/>
              <a:rect l="0" t="0" r="0" b="0"/>
              <a:pathLst>
                <a:path w="1260867" h="2180447">
                  <a:moveTo>
                    <a:pt x="60318" y="484675"/>
                  </a:moveTo>
                  <a:cubicBezTo>
                    <a:pt x="63473" y="447969"/>
                    <a:pt x="67472" y="388599"/>
                    <a:pt x="72316" y="306588"/>
                  </a:cubicBezTo>
                  <a:cubicBezTo>
                    <a:pt x="77160" y="224599"/>
                    <a:pt x="79960" y="165918"/>
                    <a:pt x="80685" y="130590"/>
                  </a:cubicBezTo>
                  <a:cubicBezTo>
                    <a:pt x="71664" y="136056"/>
                    <a:pt x="62895" y="141455"/>
                    <a:pt x="54363" y="146787"/>
                  </a:cubicBezTo>
                  <a:cubicBezTo>
                    <a:pt x="45831" y="152120"/>
                    <a:pt x="27315" y="164741"/>
                    <a:pt x="0" y="184627"/>
                  </a:cubicBezTo>
                  <a:cubicBezTo>
                    <a:pt x="0" y="164496"/>
                    <a:pt x="1615" y="140877"/>
                    <a:pt x="2829" y="113725"/>
                  </a:cubicBezTo>
                  <a:cubicBezTo>
                    <a:pt x="4059" y="86596"/>
                    <a:pt x="4651" y="66621"/>
                    <a:pt x="4651" y="53800"/>
                  </a:cubicBezTo>
                  <a:cubicBezTo>
                    <a:pt x="17079" y="46957"/>
                    <a:pt x="31136" y="38780"/>
                    <a:pt x="46853" y="29292"/>
                  </a:cubicBezTo>
                  <a:cubicBezTo>
                    <a:pt x="62554" y="19827"/>
                    <a:pt x="72183" y="13828"/>
                    <a:pt x="75708" y="11339"/>
                  </a:cubicBezTo>
                  <a:cubicBezTo>
                    <a:pt x="79248" y="8851"/>
                    <a:pt x="84537" y="4873"/>
                    <a:pt x="91602" y="0"/>
                  </a:cubicBezTo>
                  <a:cubicBezTo>
                    <a:pt x="113348" y="0"/>
                    <a:pt x="138411" y="0"/>
                    <a:pt x="166763" y="0"/>
                  </a:cubicBezTo>
                  <a:cubicBezTo>
                    <a:pt x="193648" y="0"/>
                    <a:pt x="221156" y="0"/>
                    <a:pt x="249270" y="0"/>
                  </a:cubicBezTo>
                  <a:lnTo>
                    <a:pt x="241938" y="78686"/>
                  </a:lnTo>
                  <a:lnTo>
                    <a:pt x="226132" y="341761"/>
                  </a:lnTo>
                  <a:lnTo>
                    <a:pt x="222474" y="438459"/>
                  </a:lnTo>
                  <a:lnTo>
                    <a:pt x="222474" y="484675"/>
                  </a:lnTo>
                  <a:cubicBezTo>
                    <a:pt x="201735" y="484231"/>
                    <a:pt x="176479" y="483987"/>
                    <a:pt x="146706" y="483964"/>
                  </a:cubicBezTo>
                  <a:cubicBezTo>
                    <a:pt x="112059" y="483987"/>
                    <a:pt x="83262" y="484231"/>
                    <a:pt x="60318" y="484675"/>
                  </a:cubicBezTo>
                  <a:close/>
                </a:path>
                <a:path w="1260867" h="2180447">
                  <a:moveTo>
                    <a:pt x="373623" y="1327580"/>
                  </a:moveTo>
                  <a:cubicBezTo>
                    <a:pt x="374601" y="1316477"/>
                    <a:pt x="375401" y="1301739"/>
                    <a:pt x="376008" y="1283390"/>
                  </a:cubicBezTo>
                  <a:cubicBezTo>
                    <a:pt x="376630" y="1265033"/>
                    <a:pt x="377401" y="1246260"/>
                    <a:pt x="378378" y="1227064"/>
                  </a:cubicBezTo>
                  <a:cubicBezTo>
                    <a:pt x="403783" y="1206929"/>
                    <a:pt x="427083" y="1187379"/>
                    <a:pt x="448309" y="1168406"/>
                  </a:cubicBezTo>
                  <a:cubicBezTo>
                    <a:pt x="482749" y="1137606"/>
                    <a:pt x="513249" y="1108677"/>
                    <a:pt x="539852" y="1081619"/>
                  </a:cubicBezTo>
                  <a:cubicBezTo>
                    <a:pt x="561094" y="1060067"/>
                    <a:pt x="578929" y="1040285"/>
                    <a:pt x="593327" y="1022244"/>
                  </a:cubicBezTo>
                  <a:cubicBezTo>
                    <a:pt x="601637" y="1011580"/>
                    <a:pt x="607133" y="1002694"/>
                    <a:pt x="609798" y="995564"/>
                  </a:cubicBezTo>
                  <a:cubicBezTo>
                    <a:pt x="611754" y="990605"/>
                    <a:pt x="612731" y="985515"/>
                    <a:pt x="612731" y="980272"/>
                  </a:cubicBezTo>
                  <a:cubicBezTo>
                    <a:pt x="612731" y="973434"/>
                    <a:pt x="611147" y="967451"/>
                    <a:pt x="607977" y="962346"/>
                  </a:cubicBezTo>
                  <a:cubicBezTo>
                    <a:pt x="604822" y="957256"/>
                    <a:pt x="599815" y="952921"/>
                    <a:pt x="592972" y="949348"/>
                  </a:cubicBezTo>
                  <a:cubicBezTo>
                    <a:pt x="586128" y="945791"/>
                    <a:pt x="577847" y="942950"/>
                    <a:pt x="568071" y="940817"/>
                  </a:cubicBezTo>
                  <a:cubicBezTo>
                    <a:pt x="558295" y="938684"/>
                    <a:pt x="547185" y="937614"/>
                    <a:pt x="534742" y="937590"/>
                  </a:cubicBezTo>
                  <a:cubicBezTo>
                    <a:pt x="517649" y="937614"/>
                    <a:pt x="499651" y="939038"/>
                    <a:pt x="480720" y="941879"/>
                  </a:cubicBezTo>
                  <a:cubicBezTo>
                    <a:pt x="461819" y="944721"/>
                    <a:pt x="436000" y="950165"/>
                    <a:pt x="403264" y="958211"/>
                  </a:cubicBezTo>
                  <a:lnTo>
                    <a:pt x="412803" y="907376"/>
                  </a:lnTo>
                  <a:cubicBezTo>
                    <a:pt x="414995" y="897196"/>
                    <a:pt x="418180" y="877646"/>
                    <a:pt x="422313" y="848717"/>
                  </a:cubicBezTo>
                  <a:cubicBezTo>
                    <a:pt x="486527" y="838314"/>
                    <a:pt x="546711" y="833094"/>
                    <a:pt x="602837" y="833071"/>
                  </a:cubicBezTo>
                  <a:cubicBezTo>
                    <a:pt x="628478" y="833094"/>
                    <a:pt x="653008" y="835358"/>
                    <a:pt x="676457" y="839847"/>
                  </a:cubicBezTo>
                  <a:cubicBezTo>
                    <a:pt x="699890" y="844359"/>
                    <a:pt x="720895" y="852005"/>
                    <a:pt x="739440" y="862777"/>
                  </a:cubicBezTo>
                  <a:cubicBezTo>
                    <a:pt x="758001" y="873580"/>
                    <a:pt x="771910" y="886131"/>
                    <a:pt x="781165" y="900461"/>
                  </a:cubicBezTo>
                  <a:cubicBezTo>
                    <a:pt x="790459" y="914814"/>
                    <a:pt x="795079" y="930260"/>
                    <a:pt x="795079" y="946838"/>
                  </a:cubicBezTo>
                  <a:cubicBezTo>
                    <a:pt x="795079" y="957765"/>
                    <a:pt x="793747" y="968545"/>
                    <a:pt x="791060" y="979186"/>
                  </a:cubicBezTo>
                  <a:cubicBezTo>
                    <a:pt x="788365" y="989404"/>
                    <a:pt x="783375" y="1001362"/>
                    <a:pt x="776045" y="1015091"/>
                  </a:cubicBezTo>
                  <a:cubicBezTo>
                    <a:pt x="766770" y="1032177"/>
                    <a:pt x="755305" y="1049002"/>
                    <a:pt x="741618" y="1065572"/>
                  </a:cubicBezTo>
                  <a:cubicBezTo>
                    <a:pt x="721354" y="1090220"/>
                    <a:pt x="697935" y="1116192"/>
                    <a:pt x="671316" y="1142718"/>
                  </a:cubicBezTo>
                  <a:cubicBezTo>
                    <a:pt x="645942" y="1167874"/>
                    <a:pt x="615412" y="1196064"/>
                    <a:pt x="579773" y="1227326"/>
                  </a:cubicBezTo>
                  <a:lnTo>
                    <a:pt x="620064" y="1227688"/>
                  </a:lnTo>
                  <a:cubicBezTo>
                    <a:pt x="630433" y="1227711"/>
                    <a:pt x="648431" y="1227488"/>
                    <a:pt x="676634" y="1226995"/>
                  </a:cubicBezTo>
                  <a:cubicBezTo>
                    <a:pt x="704823" y="1226533"/>
                    <a:pt x="724420" y="1226063"/>
                    <a:pt x="735396" y="1225578"/>
                  </a:cubicBezTo>
                  <a:cubicBezTo>
                    <a:pt x="746373" y="1225108"/>
                    <a:pt x="759927" y="1224038"/>
                    <a:pt x="776045" y="1222352"/>
                  </a:cubicBezTo>
                  <a:cubicBezTo>
                    <a:pt x="775328" y="1233748"/>
                    <a:pt x="774173" y="1247970"/>
                    <a:pt x="772579" y="1265033"/>
                  </a:cubicBezTo>
                  <a:cubicBezTo>
                    <a:pt x="770978" y="1282104"/>
                    <a:pt x="769332" y="1302963"/>
                    <a:pt x="767615" y="1327580"/>
                  </a:cubicBezTo>
                  <a:cubicBezTo>
                    <a:pt x="706852" y="1327141"/>
                    <a:pt x="643261" y="1326895"/>
                    <a:pt x="576840" y="1326872"/>
                  </a:cubicBezTo>
                  <a:cubicBezTo>
                    <a:pt x="496792" y="1326895"/>
                    <a:pt x="429038" y="1327141"/>
                    <a:pt x="373623" y="1327580"/>
                  </a:cubicBezTo>
                  <a:close/>
                </a:path>
                <a:path w="1260867" h="2180447">
                  <a:moveTo>
                    <a:pt x="862700" y="2160890"/>
                  </a:moveTo>
                  <a:cubicBezTo>
                    <a:pt x="859543" y="2112811"/>
                    <a:pt x="856355" y="2074526"/>
                    <a:pt x="853160" y="2046067"/>
                  </a:cubicBezTo>
                  <a:cubicBezTo>
                    <a:pt x="907599" y="2063862"/>
                    <a:pt x="956787" y="2072748"/>
                    <a:pt x="1000738" y="2072724"/>
                  </a:cubicBezTo>
                  <a:cubicBezTo>
                    <a:pt x="1027842" y="2072748"/>
                    <a:pt x="1049756" y="2067481"/>
                    <a:pt x="1066465" y="2056932"/>
                  </a:cubicBezTo>
                  <a:cubicBezTo>
                    <a:pt x="1083198" y="2046398"/>
                    <a:pt x="1091552" y="2032222"/>
                    <a:pt x="1091552" y="2014420"/>
                  </a:cubicBezTo>
                  <a:cubicBezTo>
                    <a:pt x="1091552" y="1997134"/>
                    <a:pt x="1083082" y="1984475"/>
                    <a:pt x="1066104" y="1976405"/>
                  </a:cubicBezTo>
                  <a:cubicBezTo>
                    <a:pt x="1049133" y="1968366"/>
                    <a:pt x="1022722" y="1964316"/>
                    <a:pt x="986832" y="1964293"/>
                  </a:cubicBezTo>
                  <a:cubicBezTo>
                    <a:pt x="963632" y="1964316"/>
                    <a:pt x="942388" y="1965633"/>
                    <a:pt x="923107" y="1968205"/>
                  </a:cubicBezTo>
                  <a:cubicBezTo>
                    <a:pt x="926526" y="1931260"/>
                    <a:pt x="929359" y="1894885"/>
                    <a:pt x="931531" y="1859065"/>
                  </a:cubicBezTo>
                  <a:cubicBezTo>
                    <a:pt x="949133" y="1862176"/>
                    <a:pt x="967543" y="1863708"/>
                    <a:pt x="986832" y="1863685"/>
                  </a:cubicBezTo>
                  <a:cubicBezTo>
                    <a:pt x="1008808" y="1863708"/>
                    <a:pt x="1027049" y="1862353"/>
                    <a:pt x="1041579" y="1859642"/>
                  </a:cubicBezTo>
                  <a:cubicBezTo>
                    <a:pt x="1056109" y="1856932"/>
                    <a:pt x="1067158" y="1851627"/>
                    <a:pt x="1074712" y="1843711"/>
                  </a:cubicBezTo>
                  <a:cubicBezTo>
                    <a:pt x="1082281" y="1835803"/>
                    <a:pt x="1086062" y="1827248"/>
                    <a:pt x="1086062" y="1818024"/>
                  </a:cubicBezTo>
                  <a:cubicBezTo>
                    <a:pt x="1086062" y="1809785"/>
                    <a:pt x="1083082" y="1802362"/>
                    <a:pt x="1077084" y="1795740"/>
                  </a:cubicBezTo>
                  <a:cubicBezTo>
                    <a:pt x="1071116" y="1789141"/>
                    <a:pt x="1062138" y="1784475"/>
                    <a:pt x="1050180" y="1781742"/>
                  </a:cubicBezTo>
                  <a:cubicBezTo>
                    <a:pt x="1038230" y="1779031"/>
                    <a:pt x="1023315" y="1777676"/>
                    <a:pt x="1005497" y="1777653"/>
                  </a:cubicBezTo>
                  <a:cubicBezTo>
                    <a:pt x="990120" y="1777676"/>
                    <a:pt x="973765" y="1778523"/>
                    <a:pt x="956432" y="1780163"/>
                  </a:cubicBezTo>
                  <a:cubicBezTo>
                    <a:pt x="939100" y="1781834"/>
                    <a:pt x="915553" y="1785607"/>
                    <a:pt x="885762" y="1791520"/>
                  </a:cubicBezTo>
                  <a:lnTo>
                    <a:pt x="904072" y="1708776"/>
                  </a:lnTo>
                  <a:cubicBezTo>
                    <a:pt x="905535" y="1701423"/>
                    <a:pt x="907006" y="1693577"/>
                    <a:pt x="908469" y="1685222"/>
                  </a:cubicBezTo>
                  <a:cubicBezTo>
                    <a:pt x="961437" y="1679093"/>
                    <a:pt x="1010024" y="1676005"/>
                    <a:pt x="1054199" y="1675982"/>
                  </a:cubicBezTo>
                  <a:cubicBezTo>
                    <a:pt x="1083020" y="1676005"/>
                    <a:pt x="1110725" y="1677915"/>
                    <a:pt x="1137329" y="1681688"/>
                  </a:cubicBezTo>
                  <a:cubicBezTo>
                    <a:pt x="1163947" y="1685492"/>
                    <a:pt x="1186701" y="1692421"/>
                    <a:pt x="1205627" y="1702485"/>
                  </a:cubicBezTo>
                  <a:cubicBezTo>
                    <a:pt x="1224562" y="1712572"/>
                    <a:pt x="1238468" y="1725662"/>
                    <a:pt x="1247369" y="1741771"/>
                  </a:cubicBezTo>
                  <a:cubicBezTo>
                    <a:pt x="1256286" y="1757902"/>
                    <a:pt x="1260867" y="1776013"/>
                    <a:pt x="1260867" y="1796140"/>
                  </a:cubicBezTo>
                  <a:cubicBezTo>
                    <a:pt x="1260867" y="1808253"/>
                    <a:pt x="1259089" y="1819872"/>
                    <a:pt x="1255801" y="1831006"/>
                  </a:cubicBezTo>
                  <a:cubicBezTo>
                    <a:pt x="1252513" y="1842156"/>
                    <a:pt x="1247446" y="1852512"/>
                    <a:pt x="1240601" y="1862114"/>
                  </a:cubicBezTo>
                  <a:cubicBezTo>
                    <a:pt x="1233756" y="1871708"/>
                    <a:pt x="1225717" y="1880194"/>
                    <a:pt x="1216431" y="1887532"/>
                  </a:cubicBezTo>
                  <a:cubicBezTo>
                    <a:pt x="1207137" y="1894885"/>
                    <a:pt x="1198120" y="1900814"/>
                    <a:pt x="1189319" y="1905303"/>
                  </a:cubicBezTo>
                  <a:cubicBezTo>
                    <a:pt x="1180533" y="1909816"/>
                    <a:pt x="1168837" y="1914905"/>
                    <a:pt x="1154168" y="1920573"/>
                  </a:cubicBezTo>
                  <a:cubicBezTo>
                    <a:pt x="1169545" y="1923683"/>
                    <a:pt x="1181557" y="1926879"/>
                    <a:pt x="1190227" y="1930190"/>
                  </a:cubicBezTo>
                  <a:cubicBezTo>
                    <a:pt x="1198890" y="1933524"/>
                    <a:pt x="1207630" y="1938321"/>
                    <a:pt x="1216431" y="1944589"/>
                  </a:cubicBezTo>
                  <a:cubicBezTo>
                    <a:pt x="1225224" y="1950880"/>
                    <a:pt x="1232662" y="1958233"/>
                    <a:pt x="1238753" y="1966626"/>
                  </a:cubicBezTo>
                  <a:cubicBezTo>
                    <a:pt x="1244867" y="1975050"/>
                    <a:pt x="1249371" y="1984475"/>
                    <a:pt x="1252305" y="1994893"/>
                  </a:cubicBezTo>
                  <a:cubicBezTo>
                    <a:pt x="1255239" y="2005334"/>
                    <a:pt x="1256686" y="2016468"/>
                    <a:pt x="1256686" y="2028288"/>
                  </a:cubicBezTo>
                  <a:cubicBezTo>
                    <a:pt x="1256686" y="2051773"/>
                    <a:pt x="1251150" y="2073456"/>
                    <a:pt x="1240039" y="2093368"/>
                  </a:cubicBezTo>
                  <a:cubicBezTo>
                    <a:pt x="1228928" y="2113273"/>
                    <a:pt x="1212573" y="2129805"/>
                    <a:pt x="1190982" y="2142964"/>
                  </a:cubicBezTo>
                  <a:cubicBezTo>
                    <a:pt x="1169384" y="2156116"/>
                    <a:pt x="1144582" y="2165533"/>
                    <a:pt x="1116631" y="2171200"/>
                  </a:cubicBezTo>
                  <a:cubicBezTo>
                    <a:pt x="1088680" y="2176890"/>
                    <a:pt x="1060552" y="2180447"/>
                    <a:pt x="1032231" y="2180447"/>
                  </a:cubicBezTo>
                  <a:cubicBezTo>
                    <a:pt x="1004650" y="2180447"/>
                    <a:pt x="978339" y="2180447"/>
                    <a:pt x="953322" y="2175643"/>
                  </a:cubicBezTo>
                  <a:cubicBezTo>
                    <a:pt x="928304" y="2172932"/>
                    <a:pt x="898113" y="2168027"/>
                    <a:pt x="862700" y="2160890"/>
                  </a:cubicBezTo>
                  <a:close/>
                </a:path>
              </a:pathLst>
            </a:custGeom>
            <a:pattFill prst="pct80">
              <a:fgClr>
                <a:srgbClr val="FFCE80"/>
              </a:fgClr>
              <a:bgClr>
                <a:srgbClr val="FFFFFF"/>
              </a:bgClr>
            </a:pattFill>
            <a:ln w="7700" cap="flat">
              <a:solidFill>
                <a:srgbClr val="FFCE80"/>
              </a:solidFill>
              <a:bevel/>
            </a:ln>
          </p:spPr>
        </p:sp>
        <p:grpSp>
          <p:nvGrpSpPr>
            <p:cNvPr id="482" name="Sea Lion"/>
            <p:cNvGrpSpPr/>
            <p:nvPr/>
          </p:nvGrpSpPr>
          <p:grpSpPr>
            <a:xfrm>
              <a:off x="7590400" y="3988034"/>
              <a:ext cx="1540000" cy="1087055"/>
              <a:chOff x="7590400" y="3988034"/>
              <a:chExt cx="1540000" cy="1087055"/>
            </a:xfrm>
          </p:grpSpPr>
          <p:grpSp>
            <p:nvGrpSpPr>
              <p:cNvPr id="483" name="Group 482"/>
              <p:cNvGrpSpPr/>
              <p:nvPr/>
            </p:nvGrpSpPr>
            <p:grpSpPr>
              <a:xfrm>
                <a:off x="7590400" y="3988034"/>
                <a:ext cx="1540000" cy="1087055"/>
                <a:chOff x="7590400" y="3988034"/>
                <a:chExt cx="1540000" cy="1087055"/>
              </a:xfrm>
            </p:grpSpPr>
            <p:sp>
              <p:nvSpPr>
                <p:cNvPr id="484" name="Freeform 483"/>
                <p:cNvSpPr/>
                <p:nvPr/>
              </p:nvSpPr>
              <p:spPr>
                <a:xfrm>
                  <a:off x="7590400" y="3988037"/>
                  <a:ext cx="1540000" cy="10620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40000" h="1062023">
                      <a:moveTo>
                        <a:pt x="78128" y="132576"/>
                      </a:moveTo>
                      <a:cubicBezTo>
                        <a:pt x="163329" y="160266"/>
                        <a:pt x="204892" y="127715"/>
                        <a:pt x="231815" y="84270"/>
                      </a:cubicBezTo>
                      <a:cubicBezTo>
                        <a:pt x="257275" y="43198"/>
                        <a:pt x="401792" y="-68845"/>
                        <a:pt x="546099" y="58997"/>
                      </a:cubicBezTo>
                      <a:cubicBezTo>
                        <a:pt x="661546" y="161271"/>
                        <a:pt x="637195" y="282302"/>
                        <a:pt x="601060" y="386918"/>
                      </a:cubicBezTo>
                      <a:cubicBezTo>
                        <a:pt x="592022" y="413070"/>
                        <a:pt x="582256" y="438201"/>
                        <a:pt x="573736" y="461749"/>
                      </a:cubicBezTo>
                      <a:cubicBezTo>
                        <a:pt x="490145" y="693171"/>
                        <a:pt x="1097242" y="812481"/>
                        <a:pt x="1200753" y="764596"/>
                      </a:cubicBezTo>
                      <a:cubicBezTo>
                        <a:pt x="1304241" y="716721"/>
                        <a:pt x="1088511" y="647175"/>
                        <a:pt x="1129490" y="638911"/>
                      </a:cubicBezTo>
                      <a:cubicBezTo>
                        <a:pt x="1308908" y="602734"/>
                        <a:pt x="1299952" y="701115"/>
                        <a:pt x="1336497" y="667638"/>
                      </a:cubicBezTo>
                      <a:cubicBezTo>
                        <a:pt x="1404442" y="605396"/>
                        <a:pt x="1563208" y="664237"/>
                        <a:pt x="1537143" y="670829"/>
                      </a:cubicBezTo>
                      <a:cubicBezTo>
                        <a:pt x="1272802" y="737861"/>
                        <a:pt x="1394917" y="877946"/>
                        <a:pt x="1205396" y="975136"/>
                      </a:cubicBezTo>
                      <a:cubicBezTo>
                        <a:pt x="1068437" y="1045360"/>
                        <a:pt x="814198" y="1047485"/>
                        <a:pt x="814198" y="1047485"/>
                      </a:cubicBezTo>
                      <a:lnTo>
                        <a:pt x="579052" y="1062023"/>
                      </a:lnTo>
                      <a:lnTo>
                        <a:pt x="374477" y="781180"/>
                      </a:lnTo>
                      <a:cubicBezTo>
                        <a:pt x="374477" y="781180"/>
                        <a:pt x="349540" y="975220"/>
                        <a:pt x="321675" y="1003148"/>
                      </a:cubicBezTo>
                      <a:cubicBezTo>
                        <a:pt x="316016" y="1008823"/>
                        <a:pt x="236812" y="1029721"/>
                        <a:pt x="125184" y="1025448"/>
                      </a:cubicBezTo>
                      <a:cubicBezTo>
                        <a:pt x="32607" y="1021898"/>
                        <a:pt x="-13933" y="976229"/>
                        <a:pt x="3445" y="968760"/>
                      </a:cubicBezTo>
                      <a:cubicBezTo>
                        <a:pt x="63368" y="943019"/>
                        <a:pt x="199573" y="955077"/>
                        <a:pt x="225421" y="387934"/>
                      </a:cubicBezTo>
                      <a:cubicBezTo>
                        <a:pt x="227834" y="334975"/>
                        <a:pt x="172335" y="326214"/>
                        <a:pt x="123510" y="273026"/>
                      </a:cubicBezTo>
                      <a:cubicBezTo>
                        <a:pt x="71435" y="216284"/>
                        <a:pt x="32513" y="117746"/>
                        <a:pt x="78128" y="132576"/>
                      </a:cubicBezTo>
                      <a:close/>
                    </a:path>
                  </a:pathLst>
                </a:custGeom>
                <a:solidFill>
                  <a:srgbClr val="EDEBE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85" name="Freeform 484"/>
                <p:cNvSpPr/>
                <p:nvPr/>
              </p:nvSpPr>
              <p:spPr>
                <a:xfrm>
                  <a:off x="7818847" y="4537644"/>
                  <a:ext cx="305052" cy="4816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5052" h="481636">
                      <a:moveTo>
                        <a:pt x="41650" y="31890"/>
                      </a:moveTo>
                      <a:cubicBezTo>
                        <a:pt x="-67164" y="358557"/>
                        <a:pt x="69946" y="417074"/>
                        <a:pt x="81135" y="434163"/>
                      </a:cubicBezTo>
                      <a:cubicBezTo>
                        <a:pt x="108940" y="476630"/>
                        <a:pt x="278275" y="488793"/>
                        <a:pt x="302160" y="477627"/>
                      </a:cubicBezTo>
                      <a:cubicBezTo>
                        <a:pt x="325042" y="466466"/>
                        <a:pt x="201547" y="36139"/>
                        <a:pt x="183188" y="8110"/>
                      </a:cubicBezTo>
                      <a:cubicBezTo>
                        <a:pt x="164828" y="-19918"/>
                        <a:pt x="48995" y="31890"/>
                        <a:pt x="41650" y="31890"/>
                      </a:cubicBezTo>
                      <a:close/>
                    </a:path>
                  </a:pathLst>
                </a:custGeom>
                <a:solidFill>
                  <a:srgbClr val="EDEBE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86" name="Freeform 485"/>
                <p:cNvSpPr/>
                <p:nvPr/>
              </p:nvSpPr>
              <p:spPr>
                <a:xfrm>
                  <a:off x="7985766" y="4520950"/>
                  <a:ext cx="455871" cy="553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5871" h="553016">
                      <a:moveTo>
                        <a:pt x="0" y="0"/>
                      </a:moveTo>
                      <a:cubicBezTo>
                        <a:pt x="106848" y="303423"/>
                        <a:pt x="61023" y="478561"/>
                        <a:pt x="172741" y="528325"/>
                      </a:cubicBezTo>
                      <a:cubicBezTo>
                        <a:pt x="268083" y="570801"/>
                        <a:pt x="477078" y="547833"/>
                        <a:pt x="454104" y="535691"/>
                      </a:cubicBezTo>
                      <a:cubicBezTo>
                        <a:pt x="285267" y="446746"/>
                        <a:pt x="111734" y="2128"/>
                        <a:pt x="111734" y="212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DEBE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87" name="Freeform 486"/>
                <p:cNvSpPr/>
                <p:nvPr/>
              </p:nvSpPr>
              <p:spPr>
                <a:xfrm>
                  <a:off x="7833645" y="4715532"/>
                  <a:ext cx="287210" cy="3107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7210" h="310722">
                      <a:moveTo>
                        <a:pt x="0" y="50576"/>
                      </a:moveTo>
                      <a:cubicBezTo>
                        <a:pt x="-1945" y="101124"/>
                        <a:pt x="10727" y="241012"/>
                        <a:pt x="104405" y="281321"/>
                      </a:cubicBezTo>
                      <a:cubicBezTo>
                        <a:pt x="125905" y="290573"/>
                        <a:pt x="198682" y="310722"/>
                        <a:pt x="286134" y="310722"/>
                      </a:cubicBezTo>
                      <a:cubicBezTo>
                        <a:pt x="290168" y="310722"/>
                        <a:pt x="279344" y="304343"/>
                        <a:pt x="283466" y="303568"/>
                      </a:cubicBezTo>
                      <a:cubicBezTo>
                        <a:pt x="288138" y="302685"/>
                        <a:pt x="158750" y="299022"/>
                        <a:pt x="108377" y="277007"/>
                      </a:cubicBezTo>
                      <a:cubicBezTo>
                        <a:pt x="51442" y="252125"/>
                        <a:pt x="1459" y="146125"/>
                        <a:pt x="7417" y="52567"/>
                      </a:cubicBezTo>
                      <a:cubicBezTo>
                        <a:pt x="12098" y="-20939"/>
                        <a:pt x="2783" y="-13786"/>
                        <a:pt x="0" y="50576"/>
                      </a:cubicBezTo>
                      <a:close/>
                    </a:path>
                  </a:pathLst>
                </a:custGeom>
                <a:solidFill>
                  <a:srgbClr val="E0DDCA"/>
                </a:solidFill>
                <a:ln w="7700" cap="flat">
                  <a:noFill/>
                  <a:bevel/>
                </a:ln>
              </p:spPr>
            </p:sp>
            <p:sp>
              <p:nvSpPr>
                <p:cNvPr id="488" name="Freeform 487"/>
                <p:cNvSpPr/>
                <p:nvPr/>
              </p:nvSpPr>
              <p:spPr>
                <a:xfrm>
                  <a:off x="8044946" y="4791601"/>
                  <a:ext cx="395047" cy="2835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5047" h="283507">
                      <a:moveTo>
                        <a:pt x="4986" y="35554"/>
                      </a:moveTo>
                      <a:cubicBezTo>
                        <a:pt x="6310" y="101908"/>
                        <a:pt x="37425" y="213713"/>
                        <a:pt x="107932" y="253194"/>
                      </a:cubicBezTo>
                      <a:cubicBezTo>
                        <a:pt x="134014" y="269035"/>
                        <a:pt x="174135" y="274427"/>
                        <a:pt x="217167" y="277081"/>
                      </a:cubicBezTo>
                      <a:cubicBezTo>
                        <a:pt x="375866" y="286867"/>
                        <a:pt x="382269" y="262876"/>
                        <a:pt x="391147" y="265039"/>
                      </a:cubicBezTo>
                      <a:cubicBezTo>
                        <a:pt x="427915" y="273999"/>
                        <a:pt x="196670" y="306391"/>
                        <a:pt x="104133" y="255906"/>
                      </a:cubicBezTo>
                      <a:cubicBezTo>
                        <a:pt x="11275" y="205419"/>
                        <a:pt x="-1673" y="47461"/>
                        <a:pt x="0" y="14984"/>
                      </a:cubicBezTo>
                      <a:cubicBezTo>
                        <a:pt x="1676" y="-6249"/>
                        <a:pt x="1014" y="-10894"/>
                        <a:pt x="4986" y="35554"/>
                      </a:cubicBezTo>
                      <a:close/>
                    </a:path>
                  </a:pathLst>
                </a:custGeom>
                <a:solidFill>
                  <a:srgbClr val="E0DDCA"/>
                </a:solidFill>
                <a:ln w="7700" cap="flat">
                  <a:noFill/>
                  <a:bevel/>
                </a:ln>
              </p:spPr>
            </p:sp>
            <p:sp>
              <p:nvSpPr>
                <p:cNvPr id="489" name="Freeform 488"/>
                <p:cNvSpPr/>
                <p:nvPr/>
              </p:nvSpPr>
              <p:spPr>
                <a:xfrm>
                  <a:off x="7590295" y="4957108"/>
                  <a:ext cx="330966" cy="555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966" h="55519">
                      <a:moveTo>
                        <a:pt x="621" y="-63"/>
                      </a:moveTo>
                      <a:cubicBezTo>
                        <a:pt x="-5441" y="10554"/>
                        <a:pt x="24606" y="34358"/>
                        <a:pt x="64735" y="45057"/>
                      </a:cubicBezTo>
                      <a:cubicBezTo>
                        <a:pt x="136897" y="64301"/>
                        <a:pt x="265332" y="55011"/>
                        <a:pt x="322059" y="33247"/>
                      </a:cubicBezTo>
                      <a:cubicBezTo>
                        <a:pt x="343142" y="25160"/>
                        <a:pt x="320816" y="20673"/>
                        <a:pt x="320281" y="20673"/>
                      </a:cubicBezTo>
                      <a:cubicBezTo>
                        <a:pt x="323260" y="23659"/>
                        <a:pt x="320953" y="45710"/>
                        <a:pt x="176145" y="50057"/>
                      </a:cubicBezTo>
                      <a:cubicBezTo>
                        <a:pt x="20160" y="54740"/>
                        <a:pt x="621" y="-63"/>
                        <a:pt x="621" y="-63"/>
                      </a:cubicBezTo>
                      <a:close/>
                    </a:path>
                  </a:pathLst>
                </a:custGeom>
                <a:solidFill>
                  <a:srgbClr val="E0DDCA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490" name="Group 489"/>
              <p:cNvGrpSpPr/>
              <p:nvPr/>
            </p:nvGrpSpPr>
            <p:grpSpPr>
              <a:xfrm>
                <a:off x="7648121" y="4105914"/>
                <a:ext cx="298845" cy="188642"/>
                <a:chOff x="7648121" y="4105914"/>
                <a:chExt cx="298845" cy="188642"/>
              </a:xfrm>
            </p:grpSpPr>
            <p:sp>
              <p:nvSpPr>
                <p:cNvPr id="491" name="Freeform 490"/>
                <p:cNvSpPr/>
                <p:nvPr/>
              </p:nvSpPr>
              <p:spPr>
                <a:xfrm>
                  <a:off x="7648390" y="4112644"/>
                  <a:ext cx="21895" cy="20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895" h="20698">
                      <a:moveTo>
                        <a:pt x="19572" y="0"/>
                      </a:moveTo>
                      <a:cubicBezTo>
                        <a:pt x="30040" y="17157"/>
                        <a:pt x="323" y="23557"/>
                        <a:pt x="323" y="19293"/>
                      </a:cubicBezTo>
                      <a:cubicBezTo>
                        <a:pt x="323" y="15029"/>
                        <a:pt x="-6054" y="0"/>
                        <a:pt x="19572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00"/>
                    </a:gs>
                    <a:gs pos="100000">
                      <a:srgbClr val="C2C2C2"/>
                    </a:gs>
                  </a:gsLst>
                  <a:lin ang="8400000" scaled="0"/>
                </a:gradFill>
                <a:ln w="7700" cap="flat">
                  <a:solidFill>
                    <a:srgbClr val="A0A0A0"/>
                  </a:solidFill>
                  <a:bevel/>
                </a:ln>
              </p:spPr>
            </p:sp>
            <p:sp>
              <p:nvSpPr>
                <p:cNvPr id="492" name="Freeform 491"/>
                <p:cNvSpPr/>
                <p:nvPr/>
              </p:nvSpPr>
              <p:spPr>
                <a:xfrm>
                  <a:off x="7688195" y="4139327"/>
                  <a:ext cx="124156" cy="1413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4156" h="141397" fill="none">
                      <a:moveTo>
                        <a:pt x="-216" y="-216"/>
                      </a:moveTo>
                      <a:cubicBezTo>
                        <a:pt x="111251" y="97673"/>
                        <a:pt x="123990" y="141397"/>
                        <a:pt x="123990" y="141397"/>
                      </a:cubicBezTo>
                    </a:path>
                  </a:pathLst>
                </a:custGeom>
                <a:solidFill>
                  <a:srgbClr val="202020"/>
                </a:solidFill>
                <a:ln w="7700" cap="flat">
                  <a:solidFill>
                    <a:srgbClr val="A0A0A0"/>
                  </a:solidFill>
                  <a:bevel/>
                </a:ln>
              </p:spPr>
            </p:sp>
            <p:sp>
              <p:nvSpPr>
                <p:cNvPr id="493" name="Freeform 492"/>
                <p:cNvSpPr/>
                <p:nvPr/>
              </p:nvSpPr>
              <p:spPr>
                <a:xfrm>
                  <a:off x="7686204" y="4142320"/>
                  <a:ext cx="72653" cy="1389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653" h="138903" fill="none">
                      <a:moveTo>
                        <a:pt x="-83" y="0"/>
                      </a:moveTo>
                      <a:cubicBezTo>
                        <a:pt x="32296" y="46268"/>
                        <a:pt x="72653" y="138903"/>
                        <a:pt x="72653" y="138903"/>
                      </a:cubicBezTo>
                    </a:path>
                  </a:pathLst>
                </a:custGeom>
                <a:solidFill>
                  <a:srgbClr val="202020"/>
                </a:solidFill>
                <a:ln w="7700" cap="flat">
                  <a:solidFill>
                    <a:srgbClr val="A0A0A0"/>
                  </a:solidFill>
                  <a:bevel/>
                </a:ln>
              </p:spPr>
            </p:sp>
            <p:sp>
              <p:nvSpPr>
                <p:cNvPr id="494" name="Freeform 493"/>
                <p:cNvSpPr/>
                <p:nvPr/>
              </p:nvSpPr>
              <p:spPr>
                <a:xfrm>
                  <a:off x="7679241" y="4146560"/>
                  <a:ext cx="13187" cy="148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87" h="148130" fill="none">
                      <a:moveTo>
                        <a:pt x="0" y="0"/>
                      </a:moveTo>
                      <a:cubicBezTo>
                        <a:pt x="4230" y="18088"/>
                        <a:pt x="18030" y="51073"/>
                        <a:pt x="11661" y="147898"/>
                      </a:cubicBezTo>
                    </a:path>
                  </a:pathLst>
                </a:custGeom>
                <a:solidFill>
                  <a:srgbClr val="202020"/>
                </a:solidFill>
                <a:ln w="7700" cap="flat">
                  <a:solidFill>
                    <a:srgbClr val="A0A0A0"/>
                  </a:solidFill>
                  <a:bevel/>
                </a:ln>
              </p:spPr>
            </p:sp>
            <p:grpSp>
              <p:nvGrpSpPr>
                <p:cNvPr id="495" name="Group 494"/>
                <p:cNvGrpSpPr/>
                <p:nvPr/>
              </p:nvGrpSpPr>
              <p:grpSpPr>
                <a:xfrm>
                  <a:off x="7892155" y="4106148"/>
                  <a:ext cx="55000" cy="55125"/>
                  <a:chOff x="7892155" y="4106148"/>
                  <a:chExt cx="55000" cy="55125"/>
                </a:xfrm>
              </p:grpSpPr>
              <p:sp>
                <p:nvSpPr>
                  <p:cNvPr id="496" name="Freeform 495"/>
                  <p:cNvSpPr/>
                  <p:nvPr/>
                </p:nvSpPr>
                <p:spPr>
                  <a:xfrm>
                    <a:off x="7892085" y="4106014"/>
                    <a:ext cx="55000" cy="551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000" h="55125">
                        <a:moveTo>
                          <a:pt x="-210" y="27487"/>
                        </a:moveTo>
                        <a:cubicBezTo>
                          <a:pt x="-210" y="12244"/>
                          <a:pt x="12102" y="-112"/>
                          <a:pt x="27290" y="-112"/>
                        </a:cubicBezTo>
                        <a:cubicBezTo>
                          <a:pt x="42478" y="-112"/>
                          <a:pt x="54790" y="12244"/>
                          <a:pt x="54790" y="27487"/>
                        </a:cubicBezTo>
                        <a:cubicBezTo>
                          <a:pt x="54790" y="42731"/>
                          <a:pt x="42478" y="55125"/>
                          <a:pt x="27290" y="55125"/>
                        </a:cubicBezTo>
                        <a:cubicBezTo>
                          <a:pt x="12102" y="55125"/>
                          <a:pt x="-210" y="42731"/>
                          <a:pt x="-210" y="2748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solidFill>
                      <a:srgbClr val="A0A0A0"/>
                    </a:solidFill>
                    <a:bevel/>
                  </a:ln>
                </p:spPr>
              </p:sp>
              <p:sp>
                <p:nvSpPr>
                  <p:cNvPr id="497" name="Freeform 496"/>
                  <p:cNvSpPr/>
                  <p:nvPr/>
                </p:nvSpPr>
                <p:spPr>
                  <a:xfrm>
                    <a:off x="7905435" y="4116550"/>
                    <a:ext cx="19132" cy="191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9132" h="19161">
                        <a:moveTo>
                          <a:pt x="-73" y="9555"/>
                        </a:moveTo>
                        <a:cubicBezTo>
                          <a:pt x="-73" y="4256"/>
                          <a:pt x="4210" y="-39"/>
                          <a:pt x="9493" y="-39"/>
                        </a:cubicBezTo>
                        <a:cubicBezTo>
                          <a:pt x="14776" y="-39"/>
                          <a:pt x="19059" y="4256"/>
                          <a:pt x="19059" y="9555"/>
                        </a:cubicBezTo>
                        <a:cubicBezTo>
                          <a:pt x="19059" y="14853"/>
                          <a:pt x="14776" y="19161"/>
                          <a:pt x="9493" y="19161"/>
                        </a:cubicBezTo>
                        <a:cubicBezTo>
                          <a:pt x="4210" y="19161"/>
                          <a:pt x="-73" y="14853"/>
                          <a:pt x="-73" y="955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A0A0A0"/>
                    </a:solidFill>
                    <a:bevel/>
                  </a:ln>
                </p:spPr>
              </p:sp>
            </p:grpSp>
          </p:grpSp>
        </p:grpSp>
        <p:grpSp>
          <p:nvGrpSpPr>
            <p:cNvPr id="499" name="Group 498"/>
            <p:cNvGrpSpPr/>
            <p:nvPr/>
          </p:nvGrpSpPr>
          <p:grpSpPr>
            <a:xfrm>
              <a:off x="3331338" y="1385397"/>
              <a:ext cx="1905750" cy="4160125"/>
              <a:chOff x="3331338" y="1385397"/>
              <a:chExt cx="1905750" cy="4160125"/>
            </a:xfrm>
          </p:grpSpPr>
          <p:sp>
            <p:nvSpPr>
              <p:cNvPr id="389" name="Circle"/>
              <p:cNvSpPr/>
              <p:nvPr/>
            </p:nvSpPr>
            <p:spPr>
              <a:xfrm rot="690216">
                <a:off x="4297974" y="2048984"/>
                <a:ext cx="390341" cy="0"/>
              </a:xfrm>
              <a:custGeom>
                <a:avLst/>
                <a:gdLst>
                  <a:gd name="connsiteX0" fmla="*/ 0 w 390341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390341">
                    <a:moveTo>
                      <a:pt x="-390341" y="0"/>
                    </a:moveTo>
                    <a:cubicBezTo>
                      <a:pt x="-390341" y="-215579"/>
                      <a:pt x="-215579" y="-390341"/>
                      <a:pt x="0" y="-390341"/>
                    </a:cubicBezTo>
                    <a:cubicBezTo>
                      <a:pt x="215579" y="-390341"/>
                      <a:pt x="390341" y="-215579"/>
                      <a:pt x="390341" y="0"/>
                    </a:cubicBezTo>
                    <a:cubicBezTo>
                      <a:pt x="390341" y="215579"/>
                      <a:pt x="215579" y="390341"/>
                      <a:pt x="0" y="390341"/>
                    </a:cubicBezTo>
                    <a:cubicBezTo>
                      <a:pt x="-215579" y="390341"/>
                      <a:pt x="-390341" y="215579"/>
                      <a:pt x="-390341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390" name="Triangle"/>
              <p:cNvSpPr/>
              <p:nvPr/>
            </p:nvSpPr>
            <p:spPr>
              <a:xfrm>
                <a:off x="4072244" y="1262197"/>
                <a:ext cx="0" cy="0"/>
              </a:xfrm>
              <a:custGeom>
                <a:avLst/>
                <a:gdLst>
                  <a:gd name="connsiteX0" fmla="*/ 215600 w 0"/>
                  <a:gd name="connsiteY0" fmla="*/ 123200 h 0"/>
                  <a:gd name="connsiteX1" fmla="*/ 677600 w 0"/>
                  <a:gd name="connsiteY1" fmla="*/ 523600 h 0"/>
                  <a:gd name="connsiteX2" fmla="*/ -215600 w 0"/>
                  <a:gd name="connsiteY2" fmla="*/ 52360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0" t="0" r="0" b="0"/>
                <a:pathLst>
                  <a:path>
                    <a:moveTo>
                      <a:pt x="215600" y="123200"/>
                    </a:moveTo>
                    <a:lnTo>
                      <a:pt x="677600" y="523600"/>
                    </a:lnTo>
                    <a:lnTo>
                      <a:pt x="-215600" y="52360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391" name="Heart Shape"/>
              <p:cNvSpPr/>
              <p:nvPr/>
            </p:nvSpPr>
            <p:spPr>
              <a:xfrm>
                <a:off x="4201813" y="1515722"/>
                <a:ext cx="191826" cy="201948"/>
              </a:xfrm>
              <a:custGeom>
                <a:avLst/>
                <a:gdLst/>
                <a:ahLst/>
                <a:cxnLst/>
                <a:rect l="0" t="0" r="0" b="0"/>
                <a:pathLst>
                  <a:path w="191826" h="201948">
                    <a:moveTo>
                      <a:pt x="95914" y="23921"/>
                    </a:moveTo>
                    <a:cubicBezTo>
                      <a:pt x="95914" y="23921"/>
                      <a:pt x="123437" y="-19196"/>
                      <a:pt x="164199" y="10336"/>
                    </a:cubicBezTo>
                    <a:cubicBezTo>
                      <a:pt x="204961" y="39869"/>
                      <a:pt x="192344" y="101886"/>
                      <a:pt x="178271" y="126103"/>
                    </a:cubicBezTo>
                    <a:cubicBezTo>
                      <a:pt x="164199" y="150319"/>
                      <a:pt x="136539" y="175126"/>
                      <a:pt x="114217" y="188120"/>
                    </a:cubicBezTo>
                    <a:cubicBezTo>
                      <a:pt x="97983" y="198982"/>
                      <a:pt x="95914" y="201948"/>
                      <a:pt x="95914" y="201948"/>
                    </a:cubicBezTo>
                    <a:cubicBezTo>
                      <a:pt x="95914" y="201948"/>
                      <a:pt x="92381" y="197570"/>
                      <a:pt x="78308" y="188120"/>
                    </a:cubicBezTo>
                    <a:cubicBezTo>
                      <a:pt x="64236" y="178670"/>
                      <a:pt x="37061" y="159179"/>
                      <a:pt x="16681" y="127284"/>
                    </a:cubicBezTo>
                    <a:cubicBezTo>
                      <a:pt x="-3700" y="95389"/>
                      <a:pt x="-13890" y="31600"/>
                      <a:pt x="37061" y="5020"/>
                    </a:cubicBezTo>
                    <a:cubicBezTo>
                      <a:pt x="37061" y="5020"/>
                      <a:pt x="73213" y="-9746"/>
                      <a:pt x="95914" y="239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392" name="Rectangle"/>
              <p:cNvSpPr/>
              <p:nvPr/>
            </p:nvSpPr>
            <p:spPr>
              <a:xfrm rot="5400000">
                <a:off x="3712871" y="2027664"/>
                <a:ext cx="327386" cy="70418"/>
              </a:xfrm>
              <a:custGeom>
                <a:avLst/>
                <a:gdLst>
                  <a:gd name="connsiteX0" fmla="*/ 163693 w 327386"/>
                  <a:gd name="connsiteY0" fmla="*/ 70418 h 70418"/>
                  <a:gd name="connsiteX1" fmla="*/ 163693 w 327386"/>
                  <a:gd name="connsiteY1" fmla="*/ 0 h 70418"/>
                  <a:gd name="connsiteX2" fmla="*/ 327386 w 327386"/>
                  <a:gd name="connsiteY2" fmla="*/ 35209 h 70418"/>
                  <a:gd name="connsiteX3" fmla="*/ 0 w 327386"/>
                  <a:gd name="connsiteY3" fmla="*/ 35209 h 70418"/>
                  <a:gd name="connsiteX4" fmla="*/ 163693 w 327386"/>
                  <a:gd name="connsiteY4" fmla="*/ 35209 h 70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327386" h="70418">
                    <a:moveTo>
                      <a:pt x="327386" y="70418"/>
                    </a:moveTo>
                    <a:lnTo>
                      <a:pt x="327386" y="0"/>
                    </a:lnTo>
                    <a:lnTo>
                      <a:pt x="0" y="0"/>
                    </a:lnTo>
                    <a:lnTo>
                      <a:pt x="0" y="70418"/>
                    </a:lnTo>
                    <a:lnTo>
                      <a:pt x="327386" y="70418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393" name="Rectangle"/>
              <p:cNvSpPr/>
              <p:nvPr/>
            </p:nvSpPr>
            <p:spPr>
              <a:xfrm rot="5400000">
                <a:off x="4568845" y="2027664"/>
                <a:ext cx="327386" cy="70418"/>
              </a:xfrm>
              <a:custGeom>
                <a:avLst/>
                <a:gdLst>
                  <a:gd name="connsiteX0" fmla="*/ 163693 w 327386"/>
                  <a:gd name="connsiteY0" fmla="*/ 70418 h 70418"/>
                  <a:gd name="connsiteX1" fmla="*/ 163693 w 327386"/>
                  <a:gd name="connsiteY1" fmla="*/ 0 h 70418"/>
                  <a:gd name="connsiteX2" fmla="*/ 327386 w 327386"/>
                  <a:gd name="connsiteY2" fmla="*/ 35209 h 70418"/>
                  <a:gd name="connsiteX3" fmla="*/ 0 w 327386"/>
                  <a:gd name="connsiteY3" fmla="*/ 35209 h 70418"/>
                  <a:gd name="connsiteX4" fmla="*/ 163693 w 327386"/>
                  <a:gd name="connsiteY4" fmla="*/ 35209 h 70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327386" h="70418">
                    <a:moveTo>
                      <a:pt x="327386" y="70418"/>
                    </a:moveTo>
                    <a:lnTo>
                      <a:pt x="327386" y="0"/>
                    </a:lnTo>
                    <a:lnTo>
                      <a:pt x="0" y="0"/>
                    </a:lnTo>
                    <a:lnTo>
                      <a:pt x="0" y="70418"/>
                    </a:lnTo>
                    <a:lnTo>
                      <a:pt x="327386" y="70418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394" name="Square"/>
              <p:cNvSpPr/>
              <p:nvPr/>
            </p:nvSpPr>
            <p:spPr>
              <a:xfrm>
                <a:off x="3686787" y="2360476"/>
                <a:ext cx="1194848" cy="1442880"/>
              </a:xfrm>
              <a:custGeom>
                <a:avLst/>
                <a:gdLst>
                  <a:gd name="connsiteX0" fmla="*/ 0 w 1194848"/>
                  <a:gd name="connsiteY0" fmla="*/ 1442880 h 1442880"/>
                  <a:gd name="connsiteX1" fmla="*/ 1194848 w 1194848"/>
                  <a:gd name="connsiteY1" fmla="*/ 1442880 h 1442880"/>
                  <a:gd name="connsiteX2" fmla="*/ 1194848 w 1194848"/>
                  <a:gd name="connsiteY2" fmla="*/ 0 h 1442880"/>
                  <a:gd name="connsiteX3" fmla="*/ 0 w 1194848"/>
                  <a:gd name="connsiteY3" fmla="*/ 0 h 1442880"/>
                  <a:gd name="connsiteX4" fmla="*/ 597425 w 1194848"/>
                  <a:gd name="connsiteY4" fmla="*/ 721438 h 144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1194848" h="1442880">
                    <a:moveTo>
                      <a:pt x="1194848" y="1442880"/>
                    </a:moveTo>
                    <a:lnTo>
                      <a:pt x="1194848" y="0"/>
                    </a:lnTo>
                    <a:lnTo>
                      <a:pt x="0" y="0"/>
                    </a:lnTo>
                    <a:lnTo>
                      <a:pt x="0" y="1442880"/>
                    </a:lnTo>
                    <a:lnTo>
                      <a:pt x="1194848" y="144288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395" name="Heart Shape"/>
              <p:cNvSpPr/>
              <p:nvPr/>
            </p:nvSpPr>
            <p:spPr>
              <a:xfrm>
                <a:off x="4136078" y="2966324"/>
                <a:ext cx="262498" cy="276348"/>
              </a:xfrm>
              <a:custGeom>
                <a:avLst/>
                <a:gdLst/>
                <a:ahLst/>
                <a:cxnLst/>
                <a:rect l="0" t="0" r="0" b="0"/>
                <a:pathLst>
                  <a:path w="262498" h="276348">
                    <a:moveTo>
                      <a:pt x="131249" y="32734"/>
                    </a:moveTo>
                    <a:cubicBezTo>
                      <a:pt x="131249" y="32734"/>
                      <a:pt x="168913" y="-26268"/>
                      <a:pt x="224693" y="14144"/>
                    </a:cubicBezTo>
                    <a:cubicBezTo>
                      <a:pt x="280472" y="54557"/>
                      <a:pt x="263207" y="139422"/>
                      <a:pt x="243949" y="172561"/>
                    </a:cubicBezTo>
                    <a:cubicBezTo>
                      <a:pt x="224693" y="205699"/>
                      <a:pt x="186842" y="239646"/>
                      <a:pt x="156297" y="257426"/>
                    </a:cubicBezTo>
                    <a:cubicBezTo>
                      <a:pt x="134082" y="272290"/>
                      <a:pt x="131249" y="276348"/>
                      <a:pt x="131249" y="276348"/>
                    </a:cubicBezTo>
                    <a:cubicBezTo>
                      <a:pt x="131249" y="276348"/>
                      <a:pt x="126416" y="270359"/>
                      <a:pt x="107159" y="257426"/>
                    </a:cubicBezTo>
                    <a:cubicBezTo>
                      <a:pt x="87902" y="244495"/>
                      <a:pt x="50715" y="217823"/>
                      <a:pt x="22826" y="174177"/>
                    </a:cubicBezTo>
                    <a:cubicBezTo>
                      <a:pt x="-5063" y="130532"/>
                      <a:pt x="-19008" y="43241"/>
                      <a:pt x="50715" y="6870"/>
                    </a:cubicBezTo>
                    <a:cubicBezTo>
                      <a:pt x="50715" y="6870"/>
                      <a:pt x="100186" y="-13336"/>
                      <a:pt x="131249" y="327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396" name="Heart Shape"/>
              <p:cNvSpPr/>
              <p:nvPr/>
            </p:nvSpPr>
            <p:spPr>
              <a:xfrm>
                <a:off x="4108643" y="2525925"/>
                <a:ext cx="317367" cy="334111"/>
              </a:xfrm>
              <a:custGeom>
                <a:avLst/>
                <a:gdLst/>
                <a:ahLst/>
                <a:cxnLst/>
                <a:rect l="0" t="0" r="0" b="0"/>
                <a:pathLst>
                  <a:path w="317367" h="334111">
                    <a:moveTo>
                      <a:pt x="158684" y="39576"/>
                    </a:moveTo>
                    <a:cubicBezTo>
                      <a:pt x="158684" y="39576"/>
                      <a:pt x="204221" y="-31759"/>
                      <a:pt x="271659" y="17101"/>
                    </a:cubicBezTo>
                    <a:cubicBezTo>
                      <a:pt x="339097" y="65960"/>
                      <a:pt x="318224" y="168565"/>
                      <a:pt x="294941" y="208631"/>
                    </a:cubicBezTo>
                    <a:cubicBezTo>
                      <a:pt x="271659" y="248695"/>
                      <a:pt x="225897" y="289737"/>
                      <a:pt x="188966" y="311236"/>
                    </a:cubicBezTo>
                    <a:cubicBezTo>
                      <a:pt x="162108" y="329205"/>
                      <a:pt x="158684" y="334111"/>
                      <a:pt x="158684" y="334111"/>
                    </a:cubicBezTo>
                    <a:cubicBezTo>
                      <a:pt x="158684" y="334111"/>
                      <a:pt x="152839" y="326870"/>
                      <a:pt x="129557" y="311236"/>
                    </a:cubicBezTo>
                    <a:cubicBezTo>
                      <a:pt x="106275" y="295601"/>
                      <a:pt x="61316" y="263353"/>
                      <a:pt x="27597" y="210584"/>
                    </a:cubicBezTo>
                    <a:cubicBezTo>
                      <a:pt x="-6122" y="157817"/>
                      <a:pt x="-22981" y="52280"/>
                      <a:pt x="61316" y="8306"/>
                    </a:cubicBezTo>
                    <a:cubicBezTo>
                      <a:pt x="61316" y="8306"/>
                      <a:pt x="121127" y="-16124"/>
                      <a:pt x="158684" y="395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397" name="Heart Shape"/>
              <p:cNvSpPr/>
              <p:nvPr/>
            </p:nvSpPr>
            <p:spPr>
              <a:xfrm>
                <a:off x="4153933" y="3346083"/>
                <a:ext cx="226787" cy="238753"/>
              </a:xfrm>
              <a:custGeom>
                <a:avLst/>
                <a:gdLst/>
                <a:ahLst/>
                <a:cxnLst/>
                <a:rect l="0" t="0" r="0" b="0"/>
                <a:pathLst>
                  <a:path w="226787" h="238753">
                    <a:moveTo>
                      <a:pt x="113393" y="28281"/>
                    </a:moveTo>
                    <a:cubicBezTo>
                      <a:pt x="113393" y="28281"/>
                      <a:pt x="145933" y="-22695"/>
                      <a:pt x="194124" y="12220"/>
                    </a:cubicBezTo>
                    <a:cubicBezTo>
                      <a:pt x="242314" y="47135"/>
                      <a:pt x="227399" y="120455"/>
                      <a:pt x="210761" y="149086"/>
                    </a:cubicBezTo>
                    <a:cubicBezTo>
                      <a:pt x="194124" y="177715"/>
                      <a:pt x="161424" y="207044"/>
                      <a:pt x="135033" y="222406"/>
                    </a:cubicBezTo>
                    <a:cubicBezTo>
                      <a:pt x="115840" y="235247"/>
                      <a:pt x="113393" y="238753"/>
                      <a:pt x="113393" y="238753"/>
                    </a:cubicBezTo>
                    <a:cubicBezTo>
                      <a:pt x="113393" y="238753"/>
                      <a:pt x="109217" y="233579"/>
                      <a:pt x="92580" y="222406"/>
                    </a:cubicBezTo>
                    <a:cubicBezTo>
                      <a:pt x="75943" y="211233"/>
                      <a:pt x="43816" y="188190"/>
                      <a:pt x="19721" y="150482"/>
                    </a:cubicBezTo>
                    <a:cubicBezTo>
                      <a:pt x="-4374" y="112774"/>
                      <a:pt x="-16422" y="37359"/>
                      <a:pt x="43816" y="5935"/>
                    </a:cubicBezTo>
                    <a:cubicBezTo>
                      <a:pt x="43816" y="5935"/>
                      <a:pt x="86556" y="-11522"/>
                      <a:pt x="113393" y="28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398" name="Regular Triangle"/>
              <p:cNvSpPr/>
              <p:nvPr/>
            </p:nvSpPr>
            <p:spPr>
              <a:xfrm>
                <a:off x="3725110" y="2979052"/>
                <a:ext cx="289715" cy="250893"/>
              </a:xfrm>
              <a:custGeom>
                <a:avLst/>
                <a:gdLst>
                  <a:gd name="connsiteX0" fmla="*/ 0 w 289715"/>
                  <a:gd name="connsiteY0" fmla="*/ 250893 h 250893"/>
                  <a:gd name="connsiteX1" fmla="*/ 289715 w 289715"/>
                  <a:gd name="connsiteY1" fmla="*/ 250893 h 250893"/>
                  <a:gd name="connsiteX2" fmla="*/ 144858 w 289715"/>
                  <a:gd name="connsiteY2" fmla="*/ 0 h 250893"/>
                  <a:gd name="connsiteX3" fmla="*/ 144858 w 289715"/>
                  <a:gd name="connsiteY3" fmla="*/ 125447 h 250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0" t="0" r="0" b="0"/>
                <a:pathLst>
                  <a:path w="289715" h="250893">
                    <a:moveTo>
                      <a:pt x="289715" y="250893"/>
                    </a:moveTo>
                    <a:lnTo>
                      <a:pt x="144858" y="0"/>
                    </a:lnTo>
                    <a:lnTo>
                      <a:pt x="0" y="250893"/>
                    </a:lnTo>
                    <a:lnTo>
                      <a:pt x="289715" y="250893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399" name="Regular Triangle"/>
              <p:cNvSpPr/>
              <p:nvPr/>
            </p:nvSpPr>
            <p:spPr>
              <a:xfrm>
                <a:off x="4500939" y="2979052"/>
                <a:ext cx="289715" cy="250893"/>
              </a:xfrm>
              <a:custGeom>
                <a:avLst/>
                <a:gdLst>
                  <a:gd name="connsiteX0" fmla="*/ 0 w 289715"/>
                  <a:gd name="connsiteY0" fmla="*/ 250893 h 250893"/>
                  <a:gd name="connsiteX1" fmla="*/ 289715 w 289715"/>
                  <a:gd name="connsiteY1" fmla="*/ 250893 h 250893"/>
                  <a:gd name="connsiteX2" fmla="*/ 144858 w 289715"/>
                  <a:gd name="connsiteY2" fmla="*/ 0 h 250893"/>
                  <a:gd name="connsiteX3" fmla="*/ 144858 w 289715"/>
                  <a:gd name="connsiteY3" fmla="*/ 125447 h 250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0" t="0" r="0" b="0"/>
                <a:pathLst>
                  <a:path w="289715" h="250893">
                    <a:moveTo>
                      <a:pt x="289715" y="250893"/>
                    </a:moveTo>
                    <a:lnTo>
                      <a:pt x="144858" y="0"/>
                    </a:lnTo>
                    <a:lnTo>
                      <a:pt x="0" y="250893"/>
                    </a:lnTo>
                    <a:lnTo>
                      <a:pt x="289715" y="250893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400" name="Rectangle"/>
              <p:cNvSpPr/>
              <p:nvPr/>
            </p:nvSpPr>
            <p:spPr>
              <a:xfrm>
                <a:off x="3344245" y="2358901"/>
                <a:ext cx="339023" cy="299190"/>
              </a:xfrm>
              <a:custGeom>
                <a:avLst/>
                <a:gdLst>
                  <a:gd name="connsiteX0" fmla="*/ 169512 w 339023"/>
                  <a:gd name="connsiteY0" fmla="*/ 299190 h 299190"/>
                  <a:gd name="connsiteX1" fmla="*/ 169512 w 339023"/>
                  <a:gd name="connsiteY1" fmla="*/ 0 h 299190"/>
                  <a:gd name="connsiteX2" fmla="*/ 339023 w 339023"/>
                  <a:gd name="connsiteY2" fmla="*/ 149595 h 299190"/>
                  <a:gd name="connsiteX3" fmla="*/ 0 w 339023"/>
                  <a:gd name="connsiteY3" fmla="*/ 149595 h 299190"/>
                  <a:gd name="connsiteX4" fmla="*/ 169512 w 339023"/>
                  <a:gd name="connsiteY4" fmla="*/ 149595 h 299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339023" h="299190">
                    <a:moveTo>
                      <a:pt x="339023" y="299190"/>
                    </a:moveTo>
                    <a:lnTo>
                      <a:pt x="339023" y="0"/>
                    </a:lnTo>
                    <a:lnTo>
                      <a:pt x="0" y="0"/>
                    </a:lnTo>
                    <a:lnTo>
                      <a:pt x="0" y="299190"/>
                    </a:lnTo>
                    <a:lnTo>
                      <a:pt x="339023" y="29919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401" name="Rectangle"/>
              <p:cNvSpPr/>
              <p:nvPr/>
            </p:nvSpPr>
            <p:spPr>
              <a:xfrm>
                <a:off x="4876670" y="2357261"/>
                <a:ext cx="339023" cy="299190"/>
              </a:xfrm>
              <a:custGeom>
                <a:avLst/>
                <a:gdLst>
                  <a:gd name="connsiteX0" fmla="*/ 169512 w 339023"/>
                  <a:gd name="connsiteY0" fmla="*/ 299190 h 299190"/>
                  <a:gd name="connsiteX1" fmla="*/ 169512 w 339023"/>
                  <a:gd name="connsiteY1" fmla="*/ 0 h 299190"/>
                  <a:gd name="connsiteX2" fmla="*/ 339023 w 339023"/>
                  <a:gd name="connsiteY2" fmla="*/ 149595 h 299190"/>
                  <a:gd name="connsiteX3" fmla="*/ 0 w 339023"/>
                  <a:gd name="connsiteY3" fmla="*/ 149595 h 299190"/>
                  <a:gd name="connsiteX4" fmla="*/ 169512 w 339023"/>
                  <a:gd name="connsiteY4" fmla="*/ 149595 h 299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339023" h="299190">
                    <a:moveTo>
                      <a:pt x="339023" y="299190"/>
                    </a:moveTo>
                    <a:lnTo>
                      <a:pt x="339023" y="0"/>
                    </a:lnTo>
                    <a:lnTo>
                      <a:pt x="0" y="0"/>
                    </a:lnTo>
                    <a:lnTo>
                      <a:pt x="0" y="299190"/>
                    </a:lnTo>
                    <a:lnTo>
                      <a:pt x="339023" y="29919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402" name="Rectangle"/>
              <p:cNvSpPr/>
              <p:nvPr/>
            </p:nvSpPr>
            <p:spPr>
              <a:xfrm>
                <a:off x="3351503" y="2659343"/>
                <a:ext cx="246949" cy="1278916"/>
              </a:xfrm>
              <a:custGeom>
                <a:avLst/>
                <a:gdLst>
                  <a:gd name="connsiteX0" fmla="*/ 123474 w 246949"/>
                  <a:gd name="connsiteY0" fmla="*/ 1278916 h 1278916"/>
                  <a:gd name="connsiteX1" fmla="*/ 123474 w 246949"/>
                  <a:gd name="connsiteY1" fmla="*/ 0 h 1278916"/>
                  <a:gd name="connsiteX2" fmla="*/ 246949 w 246949"/>
                  <a:gd name="connsiteY2" fmla="*/ 639457 h 1278916"/>
                  <a:gd name="connsiteX3" fmla="*/ 0 w 246949"/>
                  <a:gd name="connsiteY3" fmla="*/ 639457 h 1278916"/>
                  <a:gd name="connsiteX4" fmla="*/ 123474 w 246949"/>
                  <a:gd name="connsiteY4" fmla="*/ 639457 h 1278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246949" h="1278916">
                    <a:moveTo>
                      <a:pt x="246949" y="1278916"/>
                    </a:moveTo>
                    <a:lnTo>
                      <a:pt x="246949" y="0"/>
                    </a:lnTo>
                    <a:lnTo>
                      <a:pt x="0" y="0"/>
                    </a:lnTo>
                    <a:lnTo>
                      <a:pt x="0" y="1278916"/>
                    </a:lnTo>
                    <a:lnTo>
                      <a:pt x="246949" y="1278916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403" name="Rectangle"/>
              <p:cNvSpPr/>
              <p:nvPr/>
            </p:nvSpPr>
            <p:spPr>
              <a:xfrm>
                <a:off x="4969358" y="2656222"/>
                <a:ext cx="246261" cy="1285161"/>
              </a:xfrm>
              <a:custGeom>
                <a:avLst/>
                <a:gdLst>
                  <a:gd name="connsiteX0" fmla="*/ 123131 w 246261"/>
                  <a:gd name="connsiteY0" fmla="*/ 1285161 h 1285161"/>
                  <a:gd name="connsiteX1" fmla="*/ 123131 w 246261"/>
                  <a:gd name="connsiteY1" fmla="*/ 0 h 1285161"/>
                  <a:gd name="connsiteX2" fmla="*/ 246261 w 246261"/>
                  <a:gd name="connsiteY2" fmla="*/ 642579 h 1285161"/>
                  <a:gd name="connsiteX3" fmla="*/ 0 w 246261"/>
                  <a:gd name="connsiteY3" fmla="*/ 642579 h 1285161"/>
                  <a:gd name="connsiteX4" fmla="*/ 123131 w 246261"/>
                  <a:gd name="connsiteY4" fmla="*/ 642579 h 128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246261" h="1285161">
                    <a:moveTo>
                      <a:pt x="246261" y="1285161"/>
                    </a:moveTo>
                    <a:lnTo>
                      <a:pt x="246261" y="0"/>
                    </a:lnTo>
                    <a:lnTo>
                      <a:pt x="0" y="0"/>
                    </a:lnTo>
                    <a:lnTo>
                      <a:pt x="0" y="1285161"/>
                    </a:lnTo>
                    <a:lnTo>
                      <a:pt x="246261" y="1285161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404" name="Circle"/>
              <p:cNvSpPr/>
              <p:nvPr/>
            </p:nvSpPr>
            <p:spPr>
              <a:xfrm rot="-7943160">
                <a:off x="3353054" y="4031147"/>
                <a:ext cx="137068" cy="0"/>
              </a:xfrm>
              <a:custGeom>
                <a:avLst/>
                <a:gdLst>
                  <a:gd name="connsiteX0" fmla="*/ 0 w 137068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137068">
                    <a:moveTo>
                      <a:pt x="-137068" y="0"/>
                    </a:moveTo>
                    <a:cubicBezTo>
                      <a:pt x="-137068" y="-75701"/>
                      <a:pt x="-75701" y="-137068"/>
                      <a:pt x="0" y="-137068"/>
                    </a:cubicBezTo>
                    <a:cubicBezTo>
                      <a:pt x="75701" y="-137068"/>
                      <a:pt x="137068" y="-75701"/>
                      <a:pt x="137068" y="0"/>
                    </a:cubicBezTo>
                    <a:cubicBezTo>
                      <a:pt x="137068" y="75701"/>
                      <a:pt x="75701" y="137068"/>
                      <a:pt x="0" y="137068"/>
                    </a:cubicBezTo>
                    <a:cubicBezTo>
                      <a:pt x="-75701" y="137068"/>
                      <a:pt x="-137068" y="75701"/>
                      <a:pt x="-137068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405" name="Rectangle"/>
              <p:cNvSpPr/>
              <p:nvPr/>
            </p:nvSpPr>
            <p:spPr>
              <a:xfrm>
                <a:off x="3890867" y="4741319"/>
                <a:ext cx="299259" cy="783105"/>
              </a:xfrm>
              <a:custGeom>
                <a:avLst/>
                <a:gdLst>
                  <a:gd name="connsiteX0" fmla="*/ 149629 w 299259"/>
                  <a:gd name="connsiteY0" fmla="*/ 783105 h 783105"/>
                  <a:gd name="connsiteX1" fmla="*/ 149629 w 299259"/>
                  <a:gd name="connsiteY1" fmla="*/ 0 h 783105"/>
                  <a:gd name="connsiteX2" fmla="*/ 299259 w 299259"/>
                  <a:gd name="connsiteY2" fmla="*/ 391552 h 783105"/>
                  <a:gd name="connsiteX3" fmla="*/ 0 w 299259"/>
                  <a:gd name="connsiteY3" fmla="*/ 391552 h 783105"/>
                  <a:gd name="connsiteX4" fmla="*/ 149629 w 299259"/>
                  <a:gd name="connsiteY4" fmla="*/ 391552 h 783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299259" h="783105">
                    <a:moveTo>
                      <a:pt x="299259" y="783105"/>
                    </a:moveTo>
                    <a:lnTo>
                      <a:pt x="299259" y="0"/>
                    </a:lnTo>
                    <a:lnTo>
                      <a:pt x="0" y="0"/>
                    </a:lnTo>
                    <a:lnTo>
                      <a:pt x="0" y="783105"/>
                    </a:lnTo>
                    <a:lnTo>
                      <a:pt x="299259" y="783105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406" name="Rectangle"/>
              <p:cNvSpPr/>
              <p:nvPr/>
            </p:nvSpPr>
            <p:spPr>
              <a:xfrm>
                <a:off x="4487358" y="4762417"/>
                <a:ext cx="299259" cy="783105"/>
              </a:xfrm>
              <a:custGeom>
                <a:avLst/>
                <a:gdLst>
                  <a:gd name="connsiteX0" fmla="*/ 149629 w 299259"/>
                  <a:gd name="connsiteY0" fmla="*/ 783105 h 783105"/>
                  <a:gd name="connsiteX1" fmla="*/ 149629 w 299259"/>
                  <a:gd name="connsiteY1" fmla="*/ 0 h 783105"/>
                  <a:gd name="connsiteX2" fmla="*/ 299259 w 299259"/>
                  <a:gd name="connsiteY2" fmla="*/ 391552 h 783105"/>
                  <a:gd name="connsiteX3" fmla="*/ 0 w 299259"/>
                  <a:gd name="connsiteY3" fmla="*/ 391552 h 783105"/>
                  <a:gd name="connsiteX4" fmla="*/ 149629 w 299259"/>
                  <a:gd name="connsiteY4" fmla="*/ 391552 h 783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299259" h="783105">
                    <a:moveTo>
                      <a:pt x="299259" y="783105"/>
                    </a:moveTo>
                    <a:lnTo>
                      <a:pt x="299259" y="0"/>
                    </a:lnTo>
                    <a:lnTo>
                      <a:pt x="0" y="0"/>
                    </a:lnTo>
                    <a:lnTo>
                      <a:pt x="0" y="783105"/>
                    </a:lnTo>
                    <a:lnTo>
                      <a:pt x="299259" y="783105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407" name="Line"/>
              <p:cNvSpPr/>
              <p:nvPr/>
            </p:nvSpPr>
            <p:spPr>
              <a:xfrm flipV="1">
                <a:off x="4106045" y="2152838"/>
                <a:ext cx="387397" cy="0"/>
              </a:xfrm>
              <a:custGeom>
                <a:avLst/>
                <a:gdLst/>
                <a:ahLst/>
                <a:cxnLst/>
                <a:rect l="0" t="0" r="0" b="0"/>
                <a:pathLst>
                  <a:path w="387397" fill="none">
                    <a:moveTo>
                      <a:pt x="0" y="0"/>
                    </a:moveTo>
                    <a:cubicBezTo>
                      <a:pt x="152836" y="-176097"/>
                      <a:pt x="318454" y="-105695"/>
                      <a:pt x="387397" y="0"/>
                    </a:cubicBezTo>
                  </a:path>
                </a:pathLst>
              </a:custGeom>
              <a:noFill/>
              <a:ln w="11550" cap="flat">
                <a:solidFill>
                  <a:srgbClr val="000000"/>
                </a:solidFill>
                <a:bevel/>
              </a:ln>
            </p:spPr>
          </p:sp>
          <p:sp>
            <p:nvSpPr>
              <p:cNvPr id="410" name="Circle"/>
              <p:cNvSpPr/>
              <p:nvPr/>
            </p:nvSpPr>
            <p:spPr>
              <a:xfrm>
                <a:off x="4128949" y="1972993"/>
                <a:ext cx="51653" cy="0"/>
              </a:xfrm>
              <a:custGeom>
                <a:avLst/>
                <a:gdLst>
                  <a:gd name="connsiteX0" fmla="*/ 0 w 51653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51653">
                    <a:moveTo>
                      <a:pt x="-51653" y="0"/>
                    </a:moveTo>
                    <a:cubicBezTo>
                      <a:pt x="-51653" y="-28527"/>
                      <a:pt x="-28527" y="-51653"/>
                      <a:pt x="0" y="-51653"/>
                    </a:cubicBezTo>
                    <a:cubicBezTo>
                      <a:pt x="28527" y="-51653"/>
                      <a:pt x="51653" y="-28527"/>
                      <a:pt x="51653" y="0"/>
                    </a:cubicBezTo>
                    <a:cubicBezTo>
                      <a:pt x="51653" y="28527"/>
                      <a:pt x="28527" y="51653"/>
                      <a:pt x="0" y="51653"/>
                    </a:cubicBezTo>
                    <a:cubicBezTo>
                      <a:pt x="-28527" y="51653"/>
                      <a:pt x="-51653" y="28527"/>
                      <a:pt x="-51653" y="0"/>
                    </a:cubicBezTo>
                  </a:path>
                </a:pathLst>
              </a:custGeom>
              <a:noFill/>
              <a:ln w="11550" cap="flat">
                <a:solidFill>
                  <a:srgbClr val="000000"/>
                </a:solidFill>
                <a:bevel/>
              </a:ln>
            </p:spPr>
          </p:sp>
          <p:sp>
            <p:nvSpPr>
              <p:cNvPr id="412" name="Trapezoid"/>
              <p:cNvSpPr/>
              <p:nvPr/>
            </p:nvSpPr>
            <p:spPr>
              <a:xfrm>
                <a:off x="3517901" y="3806923"/>
                <a:ext cx="1543835" cy="976514"/>
              </a:xfrm>
              <a:custGeom>
                <a:avLst/>
                <a:gdLst>
                  <a:gd name="connsiteX0" fmla="*/ 771917 w 1543835"/>
                  <a:gd name="connsiteY0" fmla="*/ 488258 h 976514"/>
                  <a:gd name="connsiteX1" fmla="*/ 123200 w 1543835"/>
                  <a:gd name="connsiteY1" fmla="*/ 488258 h 976514"/>
                  <a:gd name="connsiteX2" fmla="*/ 771917 w 1543835"/>
                  <a:gd name="connsiteY2" fmla="*/ 0 h 976514"/>
                  <a:gd name="connsiteX3" fmla="*/ 1420635 w 1543835"/>
                  <a:gd name="connsiteY3" fmla="*/ 488258 h 976514"/>
                  <a:gd name="connsiteX4" fmla="*/ 771917 w 1543835"/>
                  <a:gd name="connsiteY4" fmla="*/ 976514 h 976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1543835" h="976514">
                    <a:moveTo>
                      <a:pt x="246400" y="0"/>
                    </a:moveTo>
                    <a:lnTo>
                      <a:pt x="1297435" y="0"/>
                    </a:lnTo>
                    <a:lnTo>
                      <a:pt x="1543835" y="976514"/>
                    </a:lnTo>
                    <a:lnTo>
                      <a:pt x="0" y="976514"/>
                    </a:lnTo>
                    <a:lnTo>
                      <a:pt x="2464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413" name="Trapezoid"/>
              <p:cNvSpPr/>
              <p:nvPr/>
            </p:nvSpPr>
            <p:spPr>
              <a:xfrm>
                <a:off x="3685955" y="3806992"/>
                <a:ext cx="1232246" cy="902779"/>
              </a:xfrm>
              <a:custGeom>
                <a:avLst/>
                <a:gdLst>
                  <a:gd name="connsiteX0" fmla="*/ 616122 w 1232246"/>
                  <a:gd name="connsiteY0" fmla="*/ 451390 h 902779"/>
                  <a:gd name="connsiteX1" fmla="*/ 123200 w 1232246"/>
                  <a:gd name="connsiteY1" fmla="*/ 451390 h 902779"/>
                  <a:gd name="connsiteX2" fmla="*/ 616122 w 1232246"/>
                  <a:gd name="connsiteY2" fmla="*/ 0 h 902779"/>
                  <a:gd name="connsiteX3" fmla="*/ 1109046 w 1232246"/>
                  <a:gd name="connsiteY3" fmla="*/ 451390 h 902779"/>
                  <a:gd name="connsiteX4" fmla="*/ 616122 w 1232246"/>
                  <a:gd name="connsiteY4" fmla="*/ 902779 h 90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0" t="0" r="0" b="0"/>
                <a:pathLst>
                  <a:path w="1232246" h="902779">
                    <a:moveTo>
                      <a:pt x="246400" y="0"/>
                    </a:moveTo>
                    <a:lnTo>
                      <a:pt x="985846" y="0"/>
                    </a:lnTo>
                    <a:lnTo>
                      <a:pt x="1232246" y="902779"/>
                    </a:lnTo>
                    <a:lnTo>
                      <a:pt x="0" y="902779"/>
                    </a:lnTo>
                    <a:lnTo>
                      <a:pt x="2464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414" name="Circle"/>
              <p:cNvSpPr/>
              <p:nvPr/>
            </p:nvSpPr>
            <p:spPr>
              <a:xfrm rot="-7943160">
                <a:off x="4985455" y="4031147"/>
                <a:ext cx="137068" cy="0"/>
              </a:xfrm>
              <a:custGeom>
                <a:avLst/>
                <a:gdLst>
                  <a:gd name="connsiteX0" fmla="*/ 0 w 137068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137068">
                    <a:moveTo>
                      <a:pt x="-137068" y="0"/>
                    </a:moveTo>
                    <a:cubicBezTo>
                      <a:pt x="-137068" y="-75701"/>
                      <a:pt x="-75701" y="-137068"/>
                      <a:pt x="0" y="-137068"/>
                    </a:cubicBezTo>
                    <a:cubicBezTo>
                      <a:pt x="75701" y="-137068"/>
                      <a:pt x="137068" y="-75701"/>
                      <a:pt x="137068" y="0"/>
                    </a:cubicBezTo>
                    <a:cubicBezTo>
                      <a:pt x="137068" y="75701"/>
                      <a:pt x="75701" y="137068"/>
                      <a:pt x="0" y="137068"/>
                    </a:cubicBezTo>
                    <a:cubicBezTo>
                      <a:pt x="-75701" y="137068"/>
                      <a:pt x="-137068" y="75701"/>
                      <a:pt x="-137068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4C4C4C"/>
                </a:solidFill>
                <a:bevel/>
              </a:ln>
            </p:spPr>
          </p:sp>
          <p:sp>
            <p:nvSpPr>
              <p:cNvPr id="498" name="Circle"/>
              <p:cNvSpPr/>
              <p:nvPr/>
            </p:nvSpPr>
            <p:spPr>
              <a:xfrm>
                <a:off x="4447275" y="1972012"/>
                <a:ext cx="51652" cy="0"/>
              </a:xfrm>
              <a:custGeom>
                <a:avLst/>
                <a:gdLst>
                  <a:gd name="connsiteX0" fmla="*/ 0 w 51652"/>
                  <a:gd name="connsiteY0" fmla="*/ 0 h 0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51652">
                    <a:moveTo>
                      <a:pt x="-51652" y="0"/>
                    </a:moveTo>
                    <a:cubicBezTo>
                      <a:pt x="-51652" y="-28526"/>
                      <a:pt x="-28526" y="-51652"/>
                      <a:pt x="0" y="-51652"/>
                    </a:cubicBezTo>
                    <a:cubicBezTo>
                      <a:pt x="28526" y="-51652"/>
                      <a:pt x="51652" y="-28526"/>
                      <a:pt x="51652" y="0"/>
                    </a:cubicBezTo>
                    <a:cubicBezTo>
                      <a:pt x="51652" y="28526"/>
                      <a:pt x="28526" y="51652"/>
                      <a:pt x="0" y="51652"/>
                    </a:cubicBezTo>
                    <a:cubicBezTo>
                      <a:pt x="-28526" y="51652"/>
                      <a:pt x="-51652" y="28526"/>
                      <a:pt x="-51652" y="0"/>
                    </a:cubicBezTo>
                  </a:path>
                </a:pathLst>
              </a:custGeom>
              <a:noFill/>
              <a:ln w="11550" cap="flat">
                <a:solidFill>
                  <a:srgbClr val="000000"/>
                </a:solidFill>
                <a:bevel/>
              </a:ln>
            </p:spPr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2015-12-16T20:26:18Z</dcterms:created>
  <dcterms:modified xsi:type="dcterms:W3CDTF">2015-12-17T01:33:15Z</dcterms:modified>
</cp:coreProperties>
</file>