
<file path=[Content_Types].xml><?xml version="1.0" encoding="utf-8"?>
<Types xmlns="http://schemas.openxmlformats.org/package/2006/content-types">
  <Default Extension="jpeg" ContentType="image/jpeg"/>
  <Default Extension="png" ContentType="image/png"/>
  <Default Extension="bmp" ContentType="image/bmp"/>
  <Default Extension="gif" ContentType="image/gif"/>
  <Default Extension="tiff" ContentType="image/tiff"/>
  <Default Extension="wmf" ContentType="image/wmf"/>
  <Default Extension="emf" ContentType="image/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ableStyles" Target="tableStyles.xml"/><Relationship Id="rId3" Type="http://schemas.openxmlformats.org/officeDocument/2006/relationships/theme" Target="theme/theme1.xml"/><Relationship Id="rId4" Type="http://schemas.openxmlformats.org/officeDocument/2006/relationships/viewProps" Target="viewProps.xml"/><Relationship Id="rId5" Type="http://schemas.openxmlformats.org/officeDocument/2006/relationships/presProps" Target="presProps.xml"/><Relationship Id="rId6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62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534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03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638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7502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80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165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402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335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6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515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60DB7-6E48-4466-B7A9-24611520A472}" type="datetimeFigureOut">
              <a:rPr lang="zh-CN" altLang="en-US" smtClean="0"/>
              <a:t>2013/8/19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D7CD6-334A-41AE-9AE2-B93EEDD81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068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Page-1" id="100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21" name="Group1721"/>
          <p:cNvGrpSpPr/>
          <p:nvPr/>
        </p:nvGrpSpPr>
        <p:grpSpPr>
          <a:xfrm>
            <a:off x="50000" y="526038"/>
            <a:ext cx="9044000" cy="5805925"/>
            <a:chOff x="50000" y="526038"/>
            <a:chExt cx="9044000" cy="5805925"/>
          </a:xfrm>
        </p:grpSpPr>
        <p:sp>
          <p:nvSpPr>
            <p:cNvPr id="252" name="Long arc arrow"/>
            <p:cNvSpPr/>
            <p:nvPr/>
          </p:nvSpPr>
          <p:spPr>
            <a:xfrm rot="-9900000">
              <a:off x="5273950" y="2069909"/>
              <a:ext cx="969395" cy="2892841"/>
            </a:xfrm>
            <a:custGeom>
              <a:avLst/>
              <a:gdLst/>
              <a:ahLst/>
              <a:cxnLst/>
              <a:pathLst>
                <a:path w="969395" h="2892841">
                  <a:moveTo>
                    <a:pt x="79559" y="2530253"/>
                  </a:moveTo>
                  <a:cubicBezTo>
                    <a:pt x="76884" y="2765784"/>
                    <a:pt x="0" y="2892841"/>
                    <a:pt x="0" y="2892841"/>
                  </a:cubicBezTo>
                  <a:cubicBezTo>
                    <a:pt x="0" y="2892841"/>
                    <a:pt x="122697" y="2804886"/>
                    <a:pt x="262141" y="2786479"/>
                  </a:cubicBezTo>
                  <a:cubicBezTo>
                    <a:pt x="262141" y="2799992"/>
                    <a:pt x="179149" y="2746017"/>
                    <a:pt x="179149" y="2746017"/>
                  </a:cubicBezTo>
                  <a:cubicBezTo>
                    <a:pt x="179149" y="2746017"/>
                    <a:pt x="924943" y="1739610"/>
                    <a:pt x="969395" y="0"/>
                  </a:cubicBezTo>
                  <a:cubicBezTo>
                    <a:pt x="787808" y="1832459"/>
                    <a:pt x="119395" y="2660608"/>
                    <a:pt x="119395" y="2660608"/>
                  </a:cubicBezTo>
                  <a:cubicBezTo>
                    <a:pt x="119395" y="2660608"/>
                    <a:pt x="79559" y="2541007"/>
                    <a:pt x="79559" y="2530253"/>
                  </a:cubicBezTo>
                  <a:close/>
                </a:path>
              </a:pathLst>
            </a:custGeom>
            <a:gradFill>
              <a:gsLst>
                <a:gs pos="0">
                  <a:srgbClr val="C2F6C2"/>
                </a:gs>
                <a:gs pos="100000">
                  <a:srgbClr val="5EE65E"/>
                </a:gs>
              </a:gsLst>
              <a:lin ang="8100000" scaled="0"/>
            </a:gradFill>
            <a:ln w="7600" cap="flat">
              <a:solidFill>
                <a:srgbClr val="4EE44E"/>
              </a:solidFill>
              <a:bevel/>
            </a:ln>
            <a:effectLst>
              <a:outerShdw blurRad="30000" dist="21496" dir="2700000" algn="tl">
                <a:srgbClr val="000000">
                  <a:alpha val="40000"/>
                </a:srgbClr>
              </a:outerShdw>
            </a:effectLst>
          </p:spPr>
        </p:sp>
        <p:sp>
          <p:nvSpPr>
            <p:cNvPr id="218" name="Small Arrow"/>
            <p:cNvSpPr/>
            <p:nvPr/>
          </p:nvSpPr>
          <p:spPr>
            <a:xfrm rot="-5400000">
              <a:off x="2194649" y="1393418"/>
              <a:ext cx="921720" cy="2944202"/>
            </a:xfrm>
            <a:custGeom>
              <a:avLst/>
              <a:gdLst/>
              <a:ahLst/>
              <a:cxnLst/>
              <a:pathLst>
                <a:path w="921720" h="2944202">
                  <a:moveTo>
                    <a:pt x="-2740058" y="588840"/>
                  </a:moveTo>
                  <a:lnTo>
                    <a:pt x="-2740058" y="2355361"/>
                  </a:lnTo>
                  <a:lnTo>
                    <a:pt x="230430" y="2355361"/>
                  </a:lnTo>
                  <a:lnTo>
                    <a:pt x="230430" y="2944202"/>
                  </a:lnTo>
                  <a:lnTo>
                    <a:pt x="921720" y="1472105"/>
                  </a:lnTo>
                  <a:lnTo>
                    <a:pt x="230430" y="0"/>
                  </a:lnTo>
                  <a:lnTo>
                    <a:pt x="230430" y="588840"/>
                  </a:lnTo>
                  <a:lnTo>
                    <a:pt x="-2740058" y="588840"/>
                  </a:lnTo>
                  <a:close/>
                </a:path>
              </a:pathLst>
            </a:custGeom>
            <a:gradFill>
              <a:gsLst>
                <a:gs pos="0">
                  <a:srgbClr val="E5F9FF"/>
                </a:gs>
                <a:gs pos="100000">
                  <a:srgbClr val="00BFFF"/>
                </a:gs>
              </a:gsLst>
              <a:lin ang="10800000" scaled="0"/>
            </a:gradFill>
            <a:ln w="7600" cap="flat">
              <a:noFill/>
              <a:bevel/>
            </a:ln>
            <a:effectLst>
              <a:outerShdw blurRad="30000" dist="21496" dir="2700000" algn="tl">
                <a:srgbClr val="000000">
                  <a:alpha val="40000"/>
                </a:srgbClr>
              </a:outerShdw>
            </a:effectLst>
          </p:spPr>
        </p:sp>
        <p:grpSp>
          <p:nvGrpSpPr>
            <p:cNvPr id="10373" name=""/>
            <p:cNvGrpSpPr/>
            <p:nvPr/>
          </p:nvGrpSpPr>
          <p:grpSpPr>
            <a:xfrm>
              <a:off x="665691" y="2661911"/>
              <a:ext cx="4058666" cy="3040380"/>
              <a:chOff x="665691" y="2661911"/>
              <a:chExt cx="4058666" cy="3040380"/>
            </a:xfrm>
          </p:grpSpPr>
        </p:grpSp>
        <p:grpSp>
          <p:nvGrpSpPr>
            <p:cNvPr id="10374" name=""/>
            <p:cNvGrpSpPr/>
            <p:nvPr/>
          </p:nvGrpSpPr>
          <p:grpSpPr>
            <a:xfrm>
              <a:off x="665691" y="2661911"/>
              <a:ext cx="4058666" cy="3040380"/>
              <a:chOff x="665691" y="2661911"/>
              <a:chExt cx="4058666" cy="3040380"/>
            </a:xfrm>
          </p:grpSpPr>
        </p:grpSp>
        <p:sp>
          <p:nvSpPr>
            <p:cNvPr id="211" name="Header"/>
            <p:cNvSpPr/>
            <p:nvPr/>
          </p:nvSpPr>
          <p:spPr>
            <a:xfrm>
              <a:off x="57600" y="533638"/>
              <a:ext cx="9028800" cy="684000"/>
            </a:xfrm>
            <a:custGeom>
              <a:avLst/>
              <a:gdLst/>
              <a:ahLst/>
              <a:cxnLst/>
              <a:rect l="l" t="t" r="r" b="b"/>
              <a:pathLst>
                <a:path w="9028800" h="684000">
                  <a:moveTo>
                    <a:pt x="0" y="0"/>
                  </a:moveTo>
                  <a:lnTo>
                    <a:pt x="9028800" y="0"/>
                  </a:lnTo>
                  <a:lnTo>
                    <a:pt x="9028800" y="684000"/>
                  </a:lnTo>
                  <a:lnTo>
                    <a:pt x="0" y="68400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CFEBF7"/>
                </a:gs>
                <a:gs pos="100000">
                  <a:srgbClr val="87CEEB"/>
                </a:gs>
              </a:gsLst>
              <a:lin ang="5400000" scaled="0"/>
            </a:gradFill>
            <a:ln w="7600" cap="flat">
              <a:solidFill>
                <a:srgbClr val="87CEEB"/>
              </a:solidFill>
              <a:bevel/>
            </a:ln>
            <a:effectLst>
              <a:outerShdw blurRad="30000" dist="15200" dir="54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1824">
                  <a:solidFill>
                    <a:srgbClr val="3366FF"/>
                  </a:solidFill>
                  <a:latin typeface="Arial"/>
                </a:rPr>
                <a:t>Content creators</a:t>
              </a:r>
            </a:p>
          </p:txBody>
        </p:sp>
        <p:grpSp>
          <p:nvGrpSpPr>
            <p:cNvPr id="212" name="List"/>
            <p:cNvGrpSpPr/>
            <p:nvPr/>
          </p:nvGrpSpPr>
          <p:grpSpPr>
            <a:xfrm>
              <a:off x="720624" y="1726343"/>
              <a:ext cx="3973120" cy="532000"/>
              <a:chOff x="720624" y="1726343"/>
              <a:chExt cx="3973120" cy="532000"/>
            </a:xfrm>
          </p:grpSpPr>
          <p:sp>
            <p:nvSpPr>
              <p:cNvPr id="213" name=""/>
              <p:cNvSpPr/>
              <p:nvPr/>
            </p:nvSpPr>
            <p:spPr>
              <a:xfrm>
                <a:off x="720624" y="1726343"/>
                <a:ext cx="3973120" cy="532000"/>
              </a:xfrm>
              <a:custGeom>
                <a:avLst/>
                <a:gdLst>
                  <a:gd name="rtl" fmla="*/ 30400 w 3973120"/>
                  <a:gd name="rtt" fmla="*/ 22800 h 532000"/>
                  <a:gd name="rtr" fmla="*/ 942400 w 3973120"/>
                  <a:gd name="rtb" fmla="*/ 509200 h 532000"/>
                </a:gdLst>
                <a:ahLst/>
                <a:cxnLst/>
                <a:rect l="rtl" t="rtt" r="rtr" b="rtb"/>
                <a:pathLst>
                  <a:path w="3973120" h="532000">
                    <a:moveTo>
                      <a:pt x="91200" y="0"/>
                    </a:moveTo>
                    <a:lnTo>
                      <a:pt x="3881920" y="0"/>
                    </a:lnTo>
                    <a:cubicBezTo>
                      <a:pt x="3932286" y="0"/>
                      <a:pt x="3973120" y="40830"/>
                      <a:pt x="3973120" y="91200"/>
                    </a:cubicBezTo>
                    <a:lnTo>
                      <a:pt x="3973120" y="440800"/>
                    </a:lnTo>
                    <a:cubicBezTo>
                      <a:pt x="3973120" y="491170"/>
                      <a:pt x="3932286" y="532000"/>
                      <a:pt x="3881920" y="532000"/>
                    </a:cubicBezTo>
                    <a:lnTo>
                      <a:pt x="91200" y="532000"/>
                    </a:lnTo>
                    <a:cubicBezTo>
                      <a:pt x="40830" y="532000"/>
                      <a:pt x="0" y="491170"/>
                      <a:pt x="0" y="440800"/>
                    </a:cubicBezTo>
                    <a:lnTo>
                      <a:pt x="0" y="91200"/>
                    </a:lnTo>
                    <a:cubicBezTo>
                      <a:pt x="0" y="40830"/>
                      <a:pt x="40830" y="0"/>
                      <a:pt x="91200" y="0"/>
                    </a:cubicBezTo>
                    <a:close/>
                  </a:path>
                </a:pathLst>
              </a:custGeom>
              <a:solidFill>
                <a:srgbClr val="FA8072"/>
              </a:solidFill>
              <a:ln w="7600" cap="flat">
                <a:solidFill>
                  <a:srgbClr val="FF6347"/>
                </a:solidFill>
                <a:bevel/>
              </a:ln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262626"/>
                    </a:solidFill>
                    <a:latin typeface="Arial"/>
                  </a:rPr>
                  <a:t>Writers</a:t>
                </a:r>
              </a:p>
            </p:txBody>
          </p:sp>
          <p:sp>
            <p:nvSpPr>
              <p:cNvPr id="214" name=""/>
              <p:cNvSpPr/>
              <p:nvPr/>
            </p:nvSpPr>
            <p:spPr>
              <a:xfrm>
                <a:off x="1693421" y="1756743"/>
                <a:ext cx="969707" cy="471200"/>
              </a:xfrm>
              <a:custGeom>
                <a:avLst/>
                <a:gdLst>
                  <a:gd name="rtl" fmla="*/ 30400 w 969707"/>
                  <a:gd name="rtt" fmla="*/ 30400 h 471200"/>
                  <a:gd name="rtr" fmla="*/ 939307 w 969707"/>
                  <a:gd name="rtb" fmla="*/ 440800 h 471200"/>
                </a:gdLst>
                <a:ahLst/>
                <a:cxnLst/>
                <a:rect l="rtl" t="rtt" r="rtr" b="rtb"/>
                <a:pathLst>
                  <a:path w="969707" h="471200">
                    <a:moveTo>
                      <a:pt x="84816" y="0"/>
                    </a:moveTo>
                    <a:lnTo>
                      <a:pt x="884891" y="0"/>
                    </a:lnTo>
                    <a:cubicBezTo>
                      <a:pt x="931737" y="0"/>
                      <a:pt x="969707" y="37972"/>
                      <a:pt x="969707" y="84816"/>
                    </a:cubicBezTo>
                    <a:lnTo>
                      <a:pt x="969707" y="386384"/>
                    </a:lnTo>
                    <a:cubicBezTo>
                      <a:pt x="969707" y="433228"/>
                      <a:pt x="931737" y="471200"/>
                      <a:pt x="884891" y="471200"/>
                    </a:cubicBezTo>
                    <a:lnTo>
                      <a:pt x="84816" y="471200"/>
                    </a:lnTo>
                    <a:cubicBezTo>
                      <a:pt x="37972" y="471200"/>
                      <a:pt x="0" y="433228"/>
                      <a:pt x="0" y="386384"/>
                    </a:cubicBezTo>
                    <a:lnTo>
                      <a:pt x="0" y="84816"/>
                    </a:lnTo>
                    <a:cubicBezTo>
                      <a:pt x="0" y="37972"/>
                      <a:pt x="37972" y="0"/>
                      <a:pt x="8481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FF6347"/>
                </a:solidFill>
                <a:bevel/>
              </a:ln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262626"/>
                    </a:solidFill>
                    <a:latin typeface="Arial"/>
                  </a:rPr>
                  <a:t>Performers</a:t>
                </a:r>
              </a:p>
            </p:txBody>
          </p:sp>
          <p:sp>
            <p:nvSpPr>
              <p:cNvPr id="215" name=""/>
              <p:cNvSpPr/>
              <p:nvPr/>
            </p:nvSpPr>
            <p:spPr>
              <a:xfrm>
                <a:off x="2693528" y="1756743"/>
                <a:ext cx="969707" cy="471200"/>
              </a:xfrm>
              <a:custGeom>
                <a:avLst/>
                <a:gdLst>
                  <a:gd name="rtl" fmla="*/ 30400 w 969707"/>
                  <a:gd name="rtt" fmla="*/ 30400 h 471200"/>
                  <a:gd name="rtr" fmla="*/ 939307 w 969707"/>
                  <a:gd name="rtb" fmla="*/ 440800 h 471200"/>
                </a:gdLst>
                <a:ahLst/>
                <a:cxnLst/>
                <a:rect l="rtl" t="rtt" r="rtr" b="rtb"/>
                <a:pathLst>
                  <a:path w="969707" h="471200">
                    <a:moveTo>
                      <a:pt x="84816" y="0"/>
                    </a:moveTo>
                    <a:lnTo>
                      <a:pt x="884891" y="0"/>
                    </a:lnTo>
                    <a:cubicBezTo>
                      <a:pt x="931737" y="0"/>
                      <a:pt x="969707" y="37972"/>
                      <a:pt x="969707" y="84816"/>
                    </a:cubicBezTo>
                    <a:lnTo>
                      <a:pt x="969707" y="386384"/>
                    </a:lnTo>
                    <a:cubicBezTo>
                      <a:pt x="969707" y="433228"/>
                      <a:pt x="931737" y="471200"/>
                      <a:pt x="884891" y="471200"/>
                    </a:cubicBezTo>
                    <a:lnTo>
                      <a:pt x="84816" y="471200"/>
                    </a:lnTo>
                    <a:cubicBezTo>
                      <a:pt x="37972" y="471200"/>
                      <a:pt x="0" y="433228"/>
                      <a:pt x="0" y="386384"/>
                    </a:cubicBezTo>
                    <a:lnTo>
                      <a:pt x="0" y="84816"/>
                    </a:lnTo>
                    <a:cubicBezTo>
                      <a:pt x="0" y="37972"/>
                      <a:pt x="37972" y="0"/>
                      <a:pt x="8481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FF6347"/>
                </a:solidFill>
                <a:bevel/>
              </a:ln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262626"/>
                    </a:solidFill>
                    <a:latin typeface="Arial"/>
                  </a:rPr>
                  <a:t>Artists</a:t>
                </a:r>
              </a:p>
            </p:txBody>
          </p:sp>
          <p:sp>
            <p:nvSpPr>
              <p:cNvPr id="216" name=""/>
              <p:cNvSpPr/>
              <p:nvPr/>
            </p:nvSpPr>
            <p:spPr>
              <a:xfrm>
                <a:off x="3693635" y="1756743"/>
                <a:ext cx="969707" cy="471200"/>
              </a:xfrm>
              <a:custGeom>
                <a:avLst/>
                <a:gdLst>
                  <a:gd name="rtl" fmla="*/ 30400 w 969707"/>
                  <a:gd name="rtt" fmla="*/ 30400 h 471200"/>
                  <a:gd name="rtr" fmla="*/ 939307 w 969707"/>
                  <a:gd name="rtb" fmla="*/ 440800 h 471200"/>
                </a:gdLst>
                <a:ahLst/>
                <a:cxnLst/>
                <a:rect l="rtl" t="rtt" r="rtr" b="rtb"/>
                <a:pathLst>
                  <a:path w="969707" h="471200">
                    <a:moveTo>
                      <a:pt x="84816" y="0"/>
                    </a:moveTo>
                    <a:lnTo>
                      <a:pt x="884891" y="0"/>
                    </a:lnTo>
                    <a:cubicBezTo>
                      <a:pt x="931737" y="0"/>
                      <a:pt x="969707" y="37972"/>
                      <a:pt x="969707" y="84816"/>
                    </a:cubicBezTo>
                    <a:lnTo>
                      <a:pt x="969707" y="386384"/>
                    </a:lnTo>
                    <a:cubicBezTo>
                      <a:pt x="969707" y="433228"/>
                      <a:pt x="931737" y="471200"/>
                      <a:pt x="884891" y="471200"/>
                    </a:cubicBezTo>
                    <a:lnTo>
                      <a:pt x="84816" y="471200"/>
                    </a:lnTo>
                    <a:cubicBezTo>
                      <a:pt x="37972" y="471200"/>
                      <a:pt x="0" y="433228"/>
                      <a:pt x="0" y="386384"/>
                    </a:cubicBezTo>
                    <a:lnTo>
                      <a:pt x="0" y="84816"/>
                    </a:lnTo>
                    <a:cubicBezTo>
                      <a:pt x="0" y="37972"/>
                      <a:pt x="37972" y="0"/>
                      <a:pt x="8481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FF6347"/>
                </a:solidFill>
                <a:bevel/>
              </a:ln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262626"/>
                    </a:solidFill>
                    <a:latin typeface="Arial"/>
                  </a:rPr>
                  <a:t>Others</a:t>
                </a:r>
              </a:p>
            </p:txBody>
          </p:sp>
        </p:grpSp>
        <p:sp>
          <p:nvSpPr>
            <p:cNvPr id="220" name="Start 1"/>
            <p:cNvSpPr/>
            <p:nvPr/>
          </p:nvSpPr>
          <p:spPr>
            <a:xfrm>
              <a:off x="485746" y="3421974"/>
              <a:ext cx="4442869" cy="514775"/>
            </a:xfrm>
            <a:custGeom>
              <a:avLst/>
              <a:gdLst>
                <a:gd name="connsiteX0" fmla="*/ 2221434 w 4442869"/>
                <a:gd name="connsiteY0" fmla="*/ 0 h 514775"/>
                <a:gd name="connsiteX1" fmla="*/ 2221434 w 4442869"/>
                <a:gd name="connsiteY1" fmla="*/ 514775 h 514775"/>
                <a:gd name="connsiteX2" fmla="*/ 0 w 4442869"/>
                <a:gd name="connsiteY2" fmla="*/ 257388 h 514775"/>
                <a:gd name="connsiteX3" fmla="*/ 4442869 w 4442869"/>
                <a:gd name="connsiteY3" fmla="*/ 257388 h 514775"/>
                <a:gd name="connsiteX4" fmla="*/ 2221434 w 4442869"/>
                <a:gd name="connsiteY4" fmla="*/ 257388 h 51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pathLst>
                <a:path w="4442869" h="514775">
                  <a:moveTo>
                    <a:pt x="0" y="257388"/>
                  </a:moveTo>
                  <a:cubicBezTo>
                    <a:pt x="0" y="115237"/>
                    <a:pt x="994574" y="0"/>
                    <a:pt x="2221434" y="0"/>
                  </a:cubicBezTo>
                  <a:cubicBezTo>
                    <a:pt x="3448295" y="0"/>
                    <a:pt x="4442869" y="115237"/>
                    <a:pt x="4442869" y="257388"/>
                  </a:cubicBezTo>
                  <a:cubicBezTo>
                    <a:pt x="4442869" y="399539"/>
                    <a:pt x="3448295" y="514775"/>
                    <a:pt x="2221434" y="514775"/>
                  </a:cubicBezTo>
                  <a:cubicBezTo>
                    <a:pt x="994574" y="514775"/>
                    <a:pt x="0" y="399539"/>
                    <a:pt x="0" y="257388"/>
                  </a:cubicBezTo>
                  <a:close/>
                </a:path>
              </a:pathLst>
            </a:custGeom>
            <a:gradFill>
              <a:gsLst>
                <a:gs pos="0">
                  <a:srgbClr val="FFC080"/>
                </a:gs>
                <a:gs pos="100000">
                  <a:srgbClr val="FF8D19"/>
                </a:gs>
              </a:gsLst>
              <a:lin ang="5400000" scaled="0"/>
            </a:gradFill>
            <a:ln w="7600" cap="flat">
              <a:solidFill>
                <a:srgbClr val="FF9933"/>
              </a:solidFill>
              <a:bevel/>
            </a:ln>
            <a:effectLst>
              <a:outerShdw blurRad="30000" dist="21496" dir="2700000" algn="tl">
                <a:srgbClr val="000000">
                  <a:alpha val="40000"/>
                </a:srgbClr>
              </a:outerShdw>
            </a:effectLst>
          </p:spPr>
        </p:sp>
        <p:sp>
          <p:nvSpPr>
            <p:cNvPr id="10207" name=""/>
            <p:cNvSpPr/>
            <p:nvPr/>
          </p:nvSpPr>
          <p:spPr>
            <a:xfrm>
              <a:off x="2006072" y="3104635"/>
              <a:ext cx="554392" cy="455861"/>
            </a:xfrm>
            <a:custGeom>
              <a:avLst/>
              <a:gdLst>
                <a:gd name="connsiteX0" fmla="*/ 277196 w 554392"/>
                <a:gd name="connsiteY0" fmla="*/ 455861 h 455861"/>
                <a:gd name="connsiteX1" fmla="*/ 277196 w 554392"/>
                <a:gd name="connsiteY1" fmla="*/ 0 h 455861"/>
                <a:gd name="connsiteX2" fmla="*/ 554392 w 554392"/>
                <a:gd name="connsiteY2" fmla="*/ 227931 h 455861"/>
                <a:gd name="connsiteX3" fmla="*/ 0 w 554392"/>
                <a:gd name="connsiteY3" fmla="*/ 227931 h 455861"/>
                <a:gd name="connsiteX4" fmla="*/ 277196 w 554392"/>
                <a:gd name="connsiteY4" fmla="*/ 227931 h 455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4392" h="455861">
                  <a:moveTo>
                    <a:pt x="554392" y="455861"/>
                  </a:moveTo>
                  <a:lnTo>
                    <a:pt x="554392" y="0"/>
                  </a:lnTo>
                  <a:lnTo>
                    <a:pt x="0" y="0"/>
                  </a:lnTo>
                  <a:lnTo>
                    <a:pt x="0" y="455861"/>
                  </a:lnTo>
                  <a:lnTo>
                    <a:pt x="554392" y="455861"/>
                  </a:lnTo>
                  <a:close/>
                </a:path>
              </a:pathLst>
            </a:custGeom>
            <a:gradFill>
              <a:gsLst>
                <a:gs pos="0">
                  <a:srgbClr val="FFFBC7"/>
                </a:gs>
                <a:gs pos="100000">
                  <a:srgbClr val="FFF57A"/>
                </a:gs>
              </a:gsLst>
              <a:lin ang="5400000" scaled="0"/>
            </a:gradFill>
            <a:ln w="4290" cap="flat">
              <a:solidFill>
                <a:srgbClr val="FFEC00"/>
              </a:solidFill>
              <a:miter lim="800000"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HD DVD</a:t>
              </a:r>
            </a:p>
          </p:txBody>
        </p:sp>
        <p:sp>
          <p:nvSpPr>
            <p:cNvPr id="10169" name=""/>
            <p:cNvSpPr/>
            <p:nvPr/>
          </p:nvSpPr>
          <p:spPr>
            <a:xfrm>
              <a:off x="906223" y="3194041"/>
              <a:ext cx="554392" cy="455861"/>
            </a:xfrm>
            <a:custGeom>
              <a:avLst/>
              <a:gdLst>
                <a:gd name="connsiteX0" fmla="*/ 277196 w 554392"/>
                <a:gd name="connsiteY0" fmla="*/ 455861 h 455861"/>
                <a:gd name="connsiteX1" fmla="*/ 277196 w 554392"/>
                <a:gd name="connsiteY1" fmla="*/ 0 h 455861"/>
                <a:gd name="connsiteX2" fmla="*/ 554392 w 554392"/>
                <a:gd name="connsiteY2" fmla="*/ 227931 h 455861"/>
                <a:gd name="connsiteX3" fmla="*/ 0 w 554392"/>
                <a:gd name="connsiteY3" fmla="*/ 227931 h 455861"/>
                <a:gd name="connsiteX4" fmla="*/ 277196 w 554392"/>
                <a:gd name="connsiteY4" fmla="*/ 227931 h 455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4392" h="455861">
                  <a:moveTo>
                    <a:pt x="554392" y="455861"/>
                  </a:moveTo>
                  <a:lnTo>
                    <a:pt x="554392" y="0"/>
                  </a:lnTo>
                  <a:lnTo>
                    <a:pt x="0" y="0"/>
                  </a:lnTo>
                  <a:lnTo>
                    <a:pt x="0" y="455861"/>
                  </a:lnTo>
                  <a:lnTo>
                    <a:pt x="554392" y="455861"/>
                  </a:lnTo>
                  <a:close/>
                </a:path>
              </a:pathLst>
            </a:custGeom>
            <a:gradFill>
              <a:gsLst>
                <a:gs pos="0">
                  <a:srgbClr val="FFFBC7"/>
                </a:gs>
                <a:gs pos="100000">
                  <a:srgbClr val="FFF57A"/>
                </a:gs>
              </a:gsLst>
              <a:lin ang="5400000" scaled="0"/>
            </a:gradFill>
            <a:ln w="4290" cap="flat">
              <a:solidFill>
                <a:srgbClr val="FFEC00"/>
              </a:solidFill>
              <a:miter lim="800000"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Blue-ray </a:t>
              </a:r>
            </a:p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DVD</a:t>
              </a:r>
            </a:p>
          </p:txBody>
        </p:sp>
        <p:sp>
          <p:nvSpPr>
            <p:cNvPr id="10177" name=""/>
            <p:cNvSpPr/>
            <p:nvPr/>
          </p:nvSpPr>
          <p:spPr>
            <a:xfrm>
              <a:off x="1490207" y="3262342"/>
              <a:ext cx="554392" cy="455861"/>
            </a:xfrm>
            <a:custGeom>
              <a:avLst/>
              <a:gdLst>
                <a:gd name="connsiteX0" fmla="*/ 277196 w 554392"/>
                <a:gd name="connsiteY0" fmla="*/ 455861 h 455861"/>
                <a:gd name="connsiteX1" fmla="*/ 277196 w 554392"/>
                <a:gd name="connsiteY1" fmla="*/ 0 h 455861"/>
                <a:gd name="connsiteX2" fmla="*/ 554392 w 554392"/>
                <a:gd name="connsiteY2" fmla="*/ 227931 h 455861"/>
                <a:gd name="connsiteX3" fmla="*/ 0 w 554392"/>
                <a:gd name="connsiteY3" fmla="*/ 227931 h 455861"/>
                <a:gd name="connsiteX4" fmla="*/ 277196 w 554392"/>
                <a:gd name="connsiteY4" fmla="*/ 227931 h 455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4392" h="455861">
                  <a:moveTo>
                    <a:pt x="554392" y="455861"/>
                  </a:moveTo>
                  <a:lnTo>
                    <a:pt x="554392" y="0"/>
                  </a:lnTo>
                  <a:lnTo>
                    <a:pt x="0" y="0"/>
                  </a:lnTo>
                  <a:lnTo>
                    <a:pt x="0" y="455861"/>
                  </a:lnTo>
                  <a:lnTo>
                    <a:pt x="554392" y="455861"/>
                  </a:lnTo>
                  <a:close/>
                </a:path>
              </a:pathLst>
            </a:custGeom>
            <a:gradFill>
              <a:gsLst>
                <a:gs pos="0">
                  <a:srgbClr val="FFFBC7"/>
                </a:gs>
                <a:gs pos="100000">
                  <a:srgbClr val="FFF57A"/>
                </a:gs>
              </a:gsLst>
              <a:lin ang="5400000" scaled="0"/>
            </a:gradFill>
            <a:ln w="4290" cap="flat">
              <a:solidFill>
                <a:srgbClr val="FFEC00"/>
              </a:solidFill>
              <a:miter lim="800000"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Movie </a:t>
              </a:r>
              <a:r>
                <a:rPr sz="760">
                  <a:solidFill>
                    <a:srgbClr val="000000"/>
                  </a:solidFill>
                  <a:latin typeface="Arial"/>
                </a:rPr>
                <a:t>copy</a:t>
              </a:r>
            </a:p>
          </p:txBody>
        </p:sp>
        <p:sp>
          <p:nvSpPr>
            <p:cNvPr id="10182" name=""/>
            <p:cNvSpPr/>
            <p:nvPr/>
          </p:nvSpPr>
          <p:spPr>
            <a:xfrm>
              <a:off x="2530001" y="3194041"/>
              <a:ext cx="554392" cy="455861"/>
            </a:xfrm>
            <a:custGeom>
              <a:avLst/>
              <a:gdLst>
                <a:gd name="connsiteX0" fmla="*/ 277196 w 554392"/>
                <a:gd name="connsiteY0" fmla="*/ 455861 h 455861"/>
                <a:gd name="connsiteX1" fmla="*/ 277196 w 554392"/>
                <a:gd name="connsiteY1" fmla="*/ 0 h 455861"/>
                <a:gd name="connsiteX2" fmla="*/ 554392 w 554392"/>
                <a:gd name="connsiteY2" fmla="*/ 227931 h 455861"/>
                <a:gd name="connsiteX3" fmla="*/ 0 w 554392"/>
                <a:gd name="connsiteY3" fmla="*/ 227931 h 455861"/>
                <a:gd name="connsiteX4" fmla="*/ 277196 w 554392"/>
                <a:gd name="connsiteY4" fmla="*/ 227931 h 455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4392" h="455861">
                  <a:moveTo>
                    <a:pt x="554392" y="455861"/>
                  </a:moveTo>
                  <a:lnTo>
                    <a:pt x="554392" y="0"/>
                  </a:lnTo>
                  <a:lnTo>
                    <a:pt x="0" y="0"/>
                  </a:lnTo>
                  <a:lnTo>
                    <a:pt x="0" y="455861"/>
                  </a:lnTo>
                  <a:lnTo>
                    <a:pt x="554392" y="455861"/>
                  </a:lnTo>
                  <a:close/>
                </a:path>
              </a:pathLst>
            </a:custGeom>
            <a:gradFill>
              <a:gsLst>
                <a:gs pos="0">
                  <a:srgbClr val="FFFBC7"/>
                </a:gs>
                <a:gs pos="100000">
                  <a:srgbClr val="FFF57A"/>
                </a:gs>
              </a:gsLst>
              <a:lin ang="5400000" scaled="0"/>
            </a:gradFill>
            <a:ln w="4290" cap="flat">
              <a:solidFill>
                <a:srgbClr val="FFEC00"/>
              </a:solidFill>
              <a:miter lim="800000"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Internet</a:t>
              </a:r>
            </a:p>
          </p:txBody>
        </p:sp>
        <p:sp>
          <p:nvSpPr>
            <p:cNvPr id="10187" name=""/>
            <p:cNvSpPr/>
            <p:nvPr/>
          </p:nvSpPr>
          <p:spPr>
            <a:xfrm>
              <a:off x="3425965" y="3194041"/>
              <a:ext cx="554392" cy="455861"/>
            </a:xfrm>
            <a:custGeom>
              <a:avLst/>
              <a:gdLst>
                <a:gd name="connsiteX0" fmla="*/ 277196 w 554392"/>
                <a:gd name="connsiteY0" fmla="*/ 455861 h 455861"/>
                <a:gd name="connsiteX1" fmla="*/ 277196 w 554392"/>
                <a:gd name="connsiteY1" fmla="*/ 0 h 455861"/>
                <a:gd name="connsiteX2" fmla="*/ 554392 w 554392"/>
                <a:gd name="connsiteY2" fmla="*/ 227931 h 455861"/>
                <a:gd name="connsiteX3" fmla="*/ 0 w 554392"/>
                <a:gd name="connsiteY3" fmla="*/ 227931 h 455861"/>
                <a:gd name="connsiteX4" fmla="*/ 277196 w 554392"/>
                <a:gd name="connsiteY4" fmla="*/ 227931 h 455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4392" h="455861">
                  <a:moveTo>
                    <a:pt x="554392" y="455861"/>
                  </a:moveTo>
                  <a:lnTo>
                    <a:pt x="554392" y="0"/>
                  </a:lnTo>
                  <a:lnTo>
                    <a:pt x="0" y="0"/>
                  </a:lnTo>
                  <a:lnTo>
                    <a:pt x="0" y="455861"/>
                  </a:lnTo>
                  <a:lnTo>
                    <a:pt x="554392" y="455861"/>
                  </a:lnTo>
                  <a:close/>
                </a:path>
              </a:pathLst>
            </a:custGeom>
            <a:gradFill>
              <a:gsLst>
                <a:gs pos="0">
                  <a:srgbClr val="FFFBC7"/>
                </a:gs>
                <a:gs pos="100000">
                  <a:srgbClr val="FFF57A"/>
                </a:gs>
              </a:gsLst>
              <a:lin ang="5400000" scaled="0"/>
            </a:gradFill>
            <a:ln w="4290" cap="flat">
              <a:solidFill>
                <a:srgbClr val="FFEC00"/>
              </a:solidFill>
              <a:miter lim="800000"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DVD</a:t>
              </a:r>
            </a:p>
          </p:txBody>
        </p:sp>
        <p:sp>
          <p:nvSpPr>
            <p:cNvPr id="10192" name=""/>
            <p:cNvSpPr/>
            <p:nvPr/>
          </p:nvSpPr>
          <p:spPr>
            <a:xfrm>
              <a:off x="4017609" y="3223499"/>
              <a:ext cx="554392" cy="455861"/>
            </a:xfrm>
            <a:custGeom>
              <a:avLst/>
              <a:gdLst>
                <a:gd name="connsiteX0" fmla="*/ 277196 w 554392"/>
                <a:gd name="connsiteY0" fmla="*/ 455861 h 455861"/>
                <a:gd name="connsiteX1" fmla="*/ 277196 w 554392"/>
                <a:gd name="connsiteY1" fmla="*/ 0 h 455861"/>
                <a:gd name="connsiteX2" fmla="*/ 554392 w 554392"/>
                <a:gd name="connsiteY2" fmla="*/ 227931 h 455861"/>
                <a:gd name="connsiteX3" fmla="*/ 0 w 554392"/>
                <a:gd name="connsiteY3" fmla="*/ 227931 h 455861"/>
                <a:gd name="connsiteX4" fmla="*/ 277196 w 554392"/>
                <a:gd name="connsiteY4" fmla="*/ 227931 h 455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4392" h="455861">
                  <a:moveTo>
                    <a:pt x="554392" y="455861"/>
                  </a:moveTo>
                  <a:lnTo>
                    <a:pt x="554392" y="0"/>
                  </a:lnTo>
                  <a:lnTo>
                    <a:pt x="0" y="0"/>
                  </a:lnTo>
                  <a:lnTo>
                    <a:pt x="0" y="455861"/>
                  </a:lnTo>
                  <a:lnTo>
                    <a:pt x="554392" y="455861"/>
                  </a:lnTo>
                  <a:close/>
                </a:path>
              </a:pathLst>
            </a:custGeom>
            <a:gradFill>
              <a:gsLst>
                <a:gs pos="0">
                  <a:srgbClr val="FFFBC7"/>
                </a:gs>
                <a:gs pos="100000">
                  <a:srgbClr val="FFF57A"/>
                </a:gs>
              </a:gsLst>
              <a:lin ang="5400000" scaled="0"/>
            </a:gradFill>
            <a:ln w="4290" cap="flat">
              <a:solidFill>
                <a:srgbClr val="FFEC00"/>
              </a:solidFill>
              <a:miter lim="800000"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Others</a:t>
              </a:r>
            </a:p>
          </p:txBody>
        </p:sp>
        <p:sp>
          <p:nvSpPr>
            <p:cNvPr id="10202" name=""/>
            <p:cNvSpPr/>
            <p:nvPr/>
          </p:nvSpPr>
          <p:spPr>
            <a:xfrm>
              <a:off x="2999848" y="3332566"/>
              <a:ext cx="554392" cy="455861"/>
            </a:xfrm>
            <a:custGeom>
              <a:avLst/>
              <a:gdLst>
                <a:gd name="connsiteX0" fmla="*/ 277196 w 554392"/>
                <a:gd name="connsiteY0" fmla="*/ 455861 h 455861"/>
                <a:gd name="connsiteX1" fmla="*/ 277196 w 554392"/>
                <a:gd name="connsiteY1" fmla="*/ 0 h 455861"/>
                <a:gd name="connsiteX2" fmla="*/ 554392 w 554392"/>
                <a:gd name="connsiteY2" fmla="*/ 227931 h 455861"/>
                <a:gd name="connsiteX3" fmla="*/ 0 w 554392"/>
                <a:gd name="connsiteY3" fmla="*/ 227931 h 455861"/>
                <a:gd name="connsiteX4" fmla="*/ 277196 w 554392"/>
                <a:gd name="connsiteY4" fmla="*/ 227931 h 455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4392" h="455861">
                  <a:moveTo>
                    <a:pt x="554392" y="455861"/>
                  </a:moveTo>
                  <a:lnTo>
                    <a:pt x="554392" y="0"/>
                  </a:lnTo>
                  <a:lnTo>
                    <a:pt x="0" y="0"/>
                  </a:lnTo>
                  <a:lnTo>
                    <a:pt x="0" y="455861"/>
                  </a:lnTo>
                  <a:lnTo>
                    <a:pt x="554392" y="455861"/>
                  </a:lnTo>
                  <a:close/>
                </a:path>
              </a:pathLst>
            </a:custGeom>
            <a:gradFill>
              <a:gsLst>
                <a:gs pos="0">
                  <a:srgbClr val="FFFBC7"/>
                </a:gs>
                <a:gs pos="100000">
                  <a:srgbClr val="FFF57A"/>
                </a:gs>
              </a:gsLst>
              <a:lin ang="5400000" scaled="0"/>
            </a:gradFill>
            <a:ln w="4290" cap="flat">
              <a:solidFill>
                <a:srgbClr val="FFEC00"/>
              </a:solidFill>
              <a:miter lim="800000"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CD</a:t>
              </a:r>
            </a:p>
          </p:txBody>
        </p:sp>
        <p:sp>
          <p:nvSpPr>
            <p:cNvPr id="221" name="Start 1"/>
            <p:cNvSpPr/>
            <p:nvPr/>
          </p:nvSpPr>
          <p:spPr>
            <a:xfrm>
              <a:off x="479187" y="4566541"/>
              <a:ext cx="4442869" cy="514775"/>
            </a:xfrm>
            <a:custGeom>
              <a:avLst/>
              <a:gdLst>
                <a:gd name="connsiteX0" fmla="*/ 2221434 w 4442869"/>
                <a:gd name="connsiteY0" fmla="*/ 0 h 514775"/>
                <a:gd name="connsiteX1" fmla="*/ 2221434 w 4442869"/>
                <a:gd name="connsiteY1" fmla="*/ 514775 h 514775"/>
                <a:gd name="connsiteX2" fmla="*/ 0 w 4442869"/>
                <a:gd name="connsiteY2" fmla="*/ 257388 h 514775"/>
                <a:gd name="connsiteX3" fmla="*/ 4442869 w 4442869"/>
                <a:gd name="connsiteY3" fmla="*/ 257388 h 514775"/>
                <a:gd name="connsiteX4" fmla="*/ 2221434 w 4442869"/>
                <a:gd name="connsiteY4" fmla="*/ 257388 h 51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pathLst>
                <a:path w="4442869" h="514775">
                  <a:moveTo>
                    <a:pt x="0" y="257388"/>
                  </a:moveTo>
                  <a:cubicBezTo>
                    <a:pt x="0" y="115237"/>
                    <a:pt x="994574" y="0"/>
                    <a:pt x="2221434" y="0"/>
                  </a:cubicBezTo>
                  <a:cubicBezTo>
                    <a:pt x="3448295" y="0"/>
                    <a:pt x="4442869" y="115237"/>
                    <a:pt x="4442869" y="257388"/>
                  </a:cubicBezTo>
                  <a:cubicBezTo>
                    <a:pt x="4442869" y="399539"/>
                    <a:pt x="3448295" y="514775"/>
                    <a:pt x="2221434" y="514775"/>
                  </a:cubicBezTo>
                  <a:cubicBezTo>
                    <a:pt x="994574" y="514775"/>
                    <a:pt x="0" y="399539"/>
                    <a:pt x="0" y="257388"/>
                  </a:cubicBezTo>
                  <a:close/>
                </a:path>
              </a:pathLst>
            </a:custGeom>
            <a:gradFill>
              <a:gsLst>
                <a:gs pos="0">
                  <a:srgbClr val="80B7DE"/>
                </a:gs>
                <a:gs pos="100000">
                  <a:srgbClr val="197DC4"/>
                </a:gs>
              </a:gsLst>
              <a:lin ang="5400000" scaled="0"/>
            </a:gradFill>
            <a:ln w="7600" cap="flat">
              <a:solidFill>
                <a:srgbClr val="338CCA"/>
              </a:solidFill>
              <a:bevel/>
            </a:ln>
            <a:effectLst>
              <a:outerShdw blurRad="30000" dist="21496" dir="2700000" algn="tl">
                <a:srgbClr val="000000">
                  <a:alpha val="40000"/>
                </a:srgbClr>
              </a:outerShdw>
            </a:effectLst>
          </p:spPr>
        </p:sp>
        <p:sp>
          <p:nvSpPr>
            <p:cNvPr id="10214" name=""/>
            <p:cNvSpPr/>
            <p:nvPr/>
          </p:nvSpPr>
          <p:spPr>
            <a:xfrm>
              <a:off x="906219" y="4425697"/>
              <a:ext cx="762592" cy="455861"/>
            </a:xfrm>
            <a:custGeom>
              <a:avLst/>
              <a:gdLst>
                <a:gd name="connsiteX0" fmla="*/ 381297 w 762592"/>
                <a:gd name="connsiteY0" fmla="*/ 455861 h 455861"/>
                <a:gd name="connsiteX1" fmla="*/ 381297 w 762592"/>
                <a:gd name="connsiteY1" fmla="*/ 0 h 455861"/>
                <a:gd name="connsiteX2" fmla="*/ 762592 w 762592"/>
                <a:gd name="connsiteY2" fmla="*/ 227931 h 455861"/>
                <a:gd name="connsiteX3" fmla="*/ 0 w 762592"/>
                <a:gd name="connsiteY3" fmla="*/ 227931 h 455861"/>
                <a:gd name="connsiteX4" fmla="*/ 381297 w 762592"/>
                <a:gd name="connsiteY4" fmla="*/ 227931 h 455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pathLst>
                <a:path w="762592" h="455861">
                  <a:moveTo>
                    <a:pt x="762592" y="455861"/>
                  </a:moveTo>
                  <a:lnTo>
                    <a:pt x="762592" y="0"/>
                  </a:lnTo>
                  <a:lnTo>
                    <a:pt x="0" y="0"/>
                  </a:lnTo>
                  <a:lnTo>
                    <a:pt x="0" y="455861"/>
                  </a:lnTo>
                  <a:lnTo>
                    <a:pt x="762592" y="455861"/>
                  </a:lnTo>
                  <a:close/>
                </a:path>
              </a:pathLst>
            </a:custGeom>
            <a:gradFill>
              <a:gsLst>
                <a:gs pos="0">
                  <a:srgbClr val="C7F1FF"/>
                </a:gs>
                <a:gs pos="100000">
                  <a:srgbClr val="7ADEFF"/>
                </a:gs>
              </a:gsLst>
              <a:lin ang="5400000" scaled="0"/>
            </a:gradFill>
            <a:ln w="4290" cap="flat">
              <a:solidFill>
                <a:srgbClr val="66D9FF"/>
              </a:solidFill>
              <a:miter lim="800000"/>
            </a:ln>
          </p:spPr>
        </p:sp>
        <p:sp>
          <p:nvSpPr>
            <p:cNvPr id="10241" name=""/>
            <p:cNvSpPr/>
            <p:nvPr/>
          </p:nvSpPr>
          <p:spPr>
            <a:xfrm>
              <a:off x="2826724" y="4338609"/>
              <a:ext cx="762592" cy="455861"/>
            </a:xfrm>
            <a:custGeom>
              <a:avLst/>
              <a:gdLst>
                <a:gd name="connsiteX0" fmla="*/ 381297 w 762592"/>
                <a:gd name="connsiteY0" fmla="*/ 455861 h 455861"/>
                <a:gd name="connsiteX1" fmla="*/ 381297 w 762592"/>
                <a:gd name="connsiteY1" fmla="*/ 0 h 455861"/>
                <a:gd name="connsiteX2" fmla="*/ 762592 w 762592"/>
                <a:gd name="connsiteY2" fmla="*/ 227931 h 455861"/>
                <a:gd name="connsiteX3" fmla="*/ 0 w 762592"/>
                <a:gd name="connsiteY3" fmla="*/ 227931 h 455861"/>
                <a:gd name="connsiteX4" fmla="*/ 381297 w 762592"/>
                <a:gd name="connsiteY4" fmla="*/ 227931 h 455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592" h="455861">
                  <a:moveTo>
                    <a:pt x="762592" y="455861"/>
                  </a:moveTo>
                  <a:lnTo>
                    <a:pt x="762592" y="0"/>
                  </a:lnTo>
                  <a:lnTo>
                    <a:pt x="0" y="0"/>
                  </a:lnTo>
                  <a:lnTo>
                    <a:pt x="0" y="455861"/>
                  </a:lnTo>
                  <a:lnTo>
                    <a:pt x="762592" y="455861"/>
                  </a:lnTo>
                  <a:close/>
                </a:path>
              </a:pathLst>
            </a:custGeom>
            <a:gradFill>
              <a:gsLst>
                <a:gs pos="0">
                  <a:srgbClr val="C7F1FF"/>
                </a:gs>
                <a:gs pos="100000">
                  <a:srgbClr val="7ADEFF"/>
                </a:gs>
              </a:gsLst>
              <a:lin ang="5400000" scaled="0"/>
            </a:gradFill>
            <a:ln w="4290" cap="flat">
              <a:solidFill>
                <a:srgbClr val="66D9FF"/>
              </a:solidFill>
              <a:miter lim="800000"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Multiple </a:t>
              </a:r>
              <a:r>
                <a:rPr sz="760">
                  <a:solidFill>
                    <a:srgbClr val="000000"/>
                  </a:solidFill>
                  <a:latin typeface="Arial"/>
                </a:rPr>
                <a:t>languages</a:t>
              </a:r>
            </a:p>
          </p:txBody>
        </p:sp>
        <p:sp>
          <p:nvSpPr>
            <p:cNvPr id="10251" name=""/>
            <p:cNvSpPr/>
            <p:nvPr/>
          </p:nvSpPr>
          <p:spPr>
            <a:xfrm>
              <a:off x="1767405" y="4274966"/>
              <a:ext cx="762592" cy="455861"/>
            </a:xfrm>
            <a:custGeom>
              <a:avLst/>
              <a:gdLst>
                <a:gd name="connsiteX0" fmla="*/ 381297 w 762592"/>
                <a:gd name="connsiteY0" fmla="*/ 455861 h 455861"/>
                <a:gd name="connsiteX1" fmla="*/ 381297 w 762592"/>
                <a:gd name="connsiteY1" fmla="*/ 0 h 455861"/>
                <a:gd name="connsiteX2" fmla="*/ 762592 w 762592"/>
                <a:gd name="connsiteY2" fmla="*/ 227931 h 455861"/>
                <a:gd name="connsiteX3" fmla="*/ 0 w 762592"/>
                <a:gd name="connsiteY3" fmla="*/ 227931 h 455861"/>
                <a:gd name="connsiteX4" fmla="*/ 381297 w 762592"/>
                <a:gd name="connsiteY4" fmla="*/ 227931 h 455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pathLst>
                <a:path w="762592" h="455861">
                  <a:moveTo>
                    <a:pt x="762592" y="455861"/>
                  </a:moveTo>
                  <a:lnTo>
                    <a:pt x="762592" y="0"/>
                  </a:lnTo>
                  <a:lnTo>
                    <a:pt x="0" y="0"/>
                  </a:lnTo>
                  <a:lnTo>
                    <a:pt x="0" y="455861"/>
                  </a:lnTo>
                  <a:lnTo>
                    <a:pt x="762592" y="455861"/>
                  </a:lnTo>
                  <a:close/>
                </a:path>
              </a:pathLst>
            </a:custGeom>
            <a:gradFill>
              <a:gsLst>
                <a:gs pos="0">
                  <a:srgbClr val="C7F1FF"/>
                </a:gs>
                <a:gs pos="100000">
                  <a:srgbClr val="7ADEFF"/>
                </a:gs>
              </a:gsLst>
              <a:lin ang="5400000" scaled="0"/>
            </a:gradFill>
            <a:ln w="4290" cap="flat">
              <a:solidFill>
                <a:srgbClr val="66D9FF"/>
              </a:solidFill>
              <a:miter lim="800000"/>
            </a:ln>
          </p:spPr>
        </p:sp>
        <p:sp>
          <p:nvSpPr>
            <p:cNvPr id="10236" name=""/>
            <p:cNvSpPr/>
            <p:nvPr/>
          </p:nvSpPr>
          <p:spPr>
            <a:xfrm>
              <a:off x="2148705" y="4484612"/>
              <a:ext cx="762592" cy="455861"/>
            </a:xfrm>
            <a:custGeom>
              <a:avLst/>
              <a:gdLst>
                <a:gd name="connsiteX0" fmla="*/ 381297 w 762592"/>
                <a:gd name="connsiteY0" fmla="*/ 455861 h 455861"/>
                <a:gd name="connsiteX1" fmla="*/ 381297 w 762592"/>
                <a:gd name="connsiteY1" fmla="*/ 0 h 455861"/>
                <a:gd name="connsiteX2" fmla="*/ 762592 w 762592"/>
                <a:gd name="connsiteY2" fmla="*/ 227931 h 455861"/>
                <a:gd name="connsiteX3" fmla="*/ 0 w 762592"/>
                <a:gd name="connsiteY3" fmla="*/ 227931 h 455861"/>
                <a:gd name="connsiteX4" fmla="*/ 381297 w 762592"/>
                <a:gd name="connsiteY4" fmla="*/ 227931 h 455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592" h="455861">
                  <a:moveTo>
                    <a:pt x="762592" y="455861"/>
                  </a:moveTo>
                  <a:lnTo>
                    <a:pt x="762592" y="0"/>
                  </a:lnTo>
                  <a:lnTo>
                    <a:pt x="0" y="0"/>
                  </a:lnTo>
                  <a:lnTo>
                    <a:pt x="0" y="455861"/>
                  </a:lnTo>
                  <a:lnTo>
                    <a:pt x="762592" y="455861"/>
                  </a:lnTo>
                  <a:close/>
                </a:path>
              </a:pathLst>
            </a:custGeom>
            <a:gradFill>
              <a:gsLst>
                <a:gs pos="0">
                  <a:srgbClr val="C7F1FF"/>
                </a:gs>
                <a:gs pos="100000">
                  <a:srgbClr val="7ADEFF"/>
                </a:gs>
              </a:gsLst>
              <a:lin ang="5400000" scaled="0"/>
            </a:gradFill>
            <a:ln w="4290" cap="flat">
              <a:solidFill>
                <a:srgbClr val="66D9FF"/>
              </a:solidFill>
              <a:miter lim="800000"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Content</a:t>
              </a:r>
            </a:p>
          </p:txBody>
        </p:sp>
        <p:sp>
          <p:nvSpPr>
            <p:cNvPr id="10246" name=""/>
            <p:cNvSpPr/>
            <p:nvPr/>
          </p:nvSpPr>
          <p:spPr>
            <a:xfrm>
              <a:off x="3718926" y="4368066"/>
              <a:ext cx="762592" cy="455861"/>
            </a:xfrm>
            <a:custGeom>
              <a:avLst/>
              <a:gdLst>
                <a:gd name="connsiteX0" fmla="*/ 381297 w 762592"/>
                <a:gd name="connsiteY0" fmla="*/ 455861 h 455861"/>
                <a:gd name="connsiteX1" fmla="*/ 381297 w 762592"/>
                <a:gd name="connsiteY1" fmla="*/ 0 h 455861"/>
                <a:gd name="connsiteX2" fmla="*/ 762592 w 762592"/>
                <a:gd name="connsiteY2" fmla="*/ 227931 h 455861"/>
                <a:gd name="connsiteX3" fmla="*/ 0 w 762592"/>
                <a:gd name="connsiteY3" fmla="*/ 227931 h 455861"/>
                <a:gd name="connsiteX4" fmla="*/ 381297 w 762592"/>
                <a:gd name="connsiteY4" fmla="*/ 227931 h 455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pathLst>
                <a:path w="762592" h="455861">
                  <a:moveTo>
                    <a:pt x="762592" y="455861"/>
                  </a:moveTo>
                  <a:lnTo>
                    <a:pt x="762592" y="0"/>
                  </a:lnTo>
                  <a:lnTo>
                    <a:pt x="0" y="0"/>
                  </a:lnTo>
                  <a:lnTo>
                    <a:pt x="0" y="455861"/>
                  </a:lnTo>
                  <a:lnTo>
                    <a:pt x="762592" y="455861"/>
                  </a:lnTo>
                  <a:close/>
                </a:path>
              </a:pathLst>
            </a:custGeom>
            <a:gradFill>
              <a:gsLst>
                <a:gs pos="0">
                  <a:srgbClr val="C7F1FF"/>
                </a:gs>
                <a:gs pos="100000">
                  <a:srgbClr val="7ADEFF"/>
                </a:gs>
              </a:gsLst>
              <a:lin ang="5400000" scaled="0"/>
            </a:gradFill>
            <a:ln w="4290" cap="flat">
              <a:solidFill>
                <a:srgbClr val="66D9FF"/>
              </a:solidFill>
              <a:miter lim="800000"/>
            </a:ln>
          </p:spPr>
        </p:sp>
        <p:sp>
          <p:nvSpPr>
            <p:cNvPr id="222" name="Start 1"/>
            <p:cNvSpPr/>
            <p:nvPr/>
          </p:nvSpPr>
          <p:spPr>
            <a:xfrm>
              <a:off x="473297" y="5809179"/>
              <a:ext cx="4442869" cy="514775"/>
            </a:xfrm>
            <a:custGeom>
              <a:avLst/>
              <a:gdLst>
                <a:gd name="connsiteX0" fmla="*/ 2221434 w 4442869"/>
                <a:gd name="connsiteY0" fmla="*/ 0 h 514775"/>
                <a:gd name="connsiteX1" fmla="*/ 2221434 w 4442869"/>
                <a:gd name="connsiteY1" fmla="*/ 514775 h 514775"/>
                <a:gd name="connsiteX2" fmla="*/ 0 w 4442869"/>
                <a:gd name="connsiteY2" fmla="*/ 257388 h 514775"/>
                <a:gd name="connsiteX3" fmla="*/ 4442869 w 4442869"/>
                <a:gd name="connsiteY3" fmla="*/ 257388 h 514775"/>
                <a:gd name="connsiteX4" fmla="*/ 2221434 w 4442869"/>
                <a:gd name="connsiteY4" fmla="*/ 257388 h 51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pathLst>
                <a:path w="4442869" h="514775">
                  <a:moveTo>
                    <a:pt x="0" y="257388"/>
                  </a:moveTo>
                  <a:cubicBezTo>
                    <a:pt x="0" y="115237"/>
                    <a:pt x="994574" y="0"/>
                    <a:pt x="2221434" y="0"/>
                  </a:cubicBezTo>
                  <a:cubicBezTo>
                    <a:pt x="3448295" y="0"/>
                    <a:pt x="4442869" y="115237"/>
                    <a:pt x="4442869" y="257388"/>
                  </a:cubicBezTo>
                  <a:cubicBezTo>
                    <a:pt x="4442869" y="399539"/>
                    <a:pt x="3448295" y="514775"/>
                    <a:pt x="2221434" y="514775"/>
                  </a:cubicBezTo>
                  <a:cubicBezTo>
                    <a:pt x="994574" y="514775"/>
                    <a:pt x="0" y="399539"/>
                    <a:pt x="0" y="257388"/>
                  </a:cubicBezTo>
                  <a:close/>
                </a:path>
              </a:pathLst>
            </a:custGeom>
            <a:gradFill>
              <a:gsLst>
                <a:gs pos="0">
                  <a:srgbClr val="CC99E6"/>
                </a:gs>
                <a:gs pos="100000">
                  <a:srgbClr val="A346D1"/>
                </a:gs>
              </a:gsLst>
              <a:lin ang="5400000" scaled="0"/>
            </a:gradFill>
            <a:ln w="7600" cap="flat">
              <a:solidFill>
                <a:srgbClr val="AD5BD6"/>
              </a:solidFill>
              <a:bevel/>
            </a:ln>
            <a:effectLst>
              <a:outerShdw blurRad="30000" dist="21496" dir="2700000" algn="tl">
                <a:srgbClr val="000000">
                  <a:alpha val="40000"/>
                </a:srgbClr>
              </a:outerShdw>
            </a:effectLst>
          </p:spPr>
        </p:sp>
        <p:sp>
          <p:nvSpPr>
            <p:cNvPr id="10267" name=""/>
            <p:cNvSpPr/>
            <p:nvPr/>
          </p:nvSpPr>
          <p:spPr>
            <a:xfrm>
              <a:off x="2006070" y="5474360"/>
              <a:ext cx="1204471" cy="455861"/>
            </a:xfrm>
            <a:custGeom>
              <a:avLst/>
              <a:gdLst>
                <a:gd name="connsiteX0" fmla="*/ 602234 w 1204471"/>
                <a:gd name="connsiteY0" fmla="*/ 455861 h 455861"/>
                <a:gd name="connsiteX1" fmla="*/ 602234 w 1204471"/>
                <a:gd name="connsiteY1" fmla="*/ 0 h 455861"/>
                <a:gd name="connsiteX2" fmla="*/ 1204471 w 1204471"/>
                <a:gd name="connsiteY2" fmla="*/ 227931 h 455861"/>
                <a:gd name="connsiteX3" fmla="*/ 0 w 1204471"/>
                <a:gd name="connsiteY3" fmla="*/ 227931 h 455861"/>
                <a:gd name="connsiteX4" fmla="*/ 602234 w 1204471"/>
                <a:gd name="connsiteY4" fmla="*/ 227931 h 455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4471" h="455861">
                  <a:moveTo>
                    <a:pt x="1204471" y="455861"/>
                  </a:moveTo>
                  <a:lnTo>
                    <a:pt x="1204471" y="0"/>
                  </a:lnTo>
                  <a:lnTo>
                    <a:pt x="0" y="0"/>
                  </a:lnTo>
                  <a:lnTo>
                    <a:pt x="0" y="455861"/>
                  </a:lnTo>
                  <a:lnTo>
                    <a:pt x="1204471" y="455861"/>
                  </a:lnTo>
                  <a:close/>
                </a:path>
              </a:pathLst>
            </a:custGeom>
            <a:gradFill>
              <a:gsLst>
                <a:gs pos="0">
                  <a:srgbClr val="F1DDF6"/>
                </a:gs>
                <a:gs pos="100000">
                  <a:srgbClr val="DDAAE9"/>
                </a:gs>
              </a:gsLst>
              <a:lin ang="5400000" scaled="0"/>
            </a:gradFill>
            <a:ln w="4290" cap="flat">
              <a:solidFill>
                <a:srgbClr val="D699E5"/>
              </a:solidFill>
              <a:miter lim="800000"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Mechanical</a:t>
              </a:r>
            </a:p>
          </p:txBody>
        </p:sp>
        <p:sp>
          <p:nvSpPr>
            <p:cNvPr id="10256" name=""/>
            <p:cNvSpPr/>
            <p:nvPr/>
          </p:nvSpPr>
          <p:spPr>
            <a:xfrm>
              <a:off x="1060015" y="5640519"/>
              <a:ext cx="1204471" cy="455861"/>
            </a:xfrm>
            <a:custGeom>
              <a:avLst/>
              <a:gdLst>
                <a:gd name="connsiteX0" fmla="*/ 602234 w 1204471"/>
                <a:gd name="connsiteY0" fmla="*/ 455861 h 455861"/>
                <a:gd name="connsiteX1" fmla="*/ 602234 w 1204471"/>
                <a:gd name="connsiteY1" fmla="*/ 0 h 455861"/>
                <a:gd name="connsiteX2" fmla="*/ 1204471 w 1204471"/>
                <a:gd name="connsiteY2" fmla="*/ 227931 h 455861"/>
                <a:gd name="connsiteX3" fmla="*/ 0 w 1204471"/>
                <a:gd name="connsiteY3" fmla="*/ 227931 h 455861"/>
                <a:gd name="connsiteX4" fmla="*/ 602234 w 1204471"/>
                <a:gd name="connsiteY4" fmla="*/ 227931 h 455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4471" h="455861">
                  <a:moveTo>
                    <a:pt x="1204471" y="455861"/>
                  </a:moveTo>
                  <a:lnTo>
                    <a:pt x="1204471" y="0"/>
                  </a:lnTo>
                  <a:lnTo>
                    <a:pt x="0" y="0"/>
                  </a:lnTo>
                  <a:lnTo>
                    <a:pt x="0" y="455861"/>
                  </a:lnTo>
                  <a:lnTo>
                    <a:pt x="1204471" y="455861"/>
                  </a:lnTo>
                  <a:close/>
                </a:path>
              </a:pathLst>
            </a:custGeom>
            <a:gradFill>
              <a:gsLst>
                <a:gs pos="0">
                  <a:srgbClr val="F1DDF6"/>
                </a:gs>
                <a:gs pos="100000">
                  <a:srgbClr val="DDAAE9"/>
                </a:gs>
              </a:gsLst>
              <a:lin ang="5400000" scaled="0"/>
            </a:gradFill>
            <a:ln w="4290" cap="flat">
              <a:solidFill>
                <a:srgbClr val="D699E5"/>
              </a:solidFill>
              <a:miter lim="800000"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Performance</a:t>
              </a:r>
            </a:p>
          </p:txBody>
        </p:sp>
        <p:sp>
          <p:nvSpPr>
            <p:cNvPr id="10272" name=""/>
            <p:cNvSpPr/>
            <p:nvPr/>
          </p:nvSpPr>
          <p:spPr>
            <a:xfrm>
              <a:off x="3277041" y="5608402"/>
              <a:ext cx="1204471" cy="455861"/>
            </a:xfrm>
            <a:custGeom>
              <a:avLst/>
              <a:gdLst>
                <a:gd name="connsiteX0" fmla="*/ 602234 w 1204471"/>
                <a:gd name="connsiteY0" fmla="*/ 455861 h 455861"/>
                <a:gd name="connsiteX1" fmla="*/ 602234 w 1204471"/>
                <a:gd name="connsiteY1" fmla="*/ 0 h 455861"/>
                <a:gd name="connsiteX2" fmla="*/ 1204471 w 1204471"/>
                <a:gd name="connsiteY2" fmla="*/ 227931 h 455861"/>
                <a:gd name="connsiteX3" fmla="*/ 0 w 1204471"/>
                <a:gd name="connsiteY3" fmla="*/ 227931 h 455861"/>
                <a:gd name="connsiteX4" fmla="*/ 602234 w 1204471"/>
                <a:gd name="connsiteY4" fmla="*/ 227931 h 455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4471" h="455861">
                  <a:moveTo>
                    <a:pt x="1204471" y="455861"/>
                  </a:moveTo>
                  <a:lnTo>
                    <a:pt x="1204471" y="0"/>
                  </a:lnTo>
                  <a:lnTo>
                    <a:pt x="0" y="0"/>
                  </a:lnTo>
                  <a:lnTo>
                    <a:pt x="0" y="455861"/>
                  </a:lnTo>
                  <a:lnTo>
                    <a:pt x="1204471" y="455861"/>
                  </a:lnTo>
                  <a:close/>
                </a:path>
              </a:pathLst>
            </a:custGeom>
            <a:gradFill>
              <a:gsLst>
                <a:gs pos="0">
                  <a:srgbClr val="F1DDF6"/>
                </a:gs>
                <a:gs pos="100000">
                  <a:srgbClr val="DDAAE9"/>
                </a:gs>
              </a:gsLst>
              <a:lin ang="5400000" scaled="0"/>
            </a:gradFill>
            <a:ln w="4290" cap="flat">
              <a:solidFill>
                <a:srgbClr val="D699E5"/>
              </a:solidFill>
              <a:miter lim="800000"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Sound recording</a:t>
              </a:r>
            </a:p>
          </p:txBody>
        </p:sp>
        <p:sp>
          <p:nvSpPr>
            <p:cNvPr id="223" name="Small Arrow"/>
            <p:cNvSpPr/>
            <p:nvPr/>
          </p:nvSpPr>
          <p:spPr>
            <a:xfrm rot="-5400000">
              <a:off x="7020503" y="2059277"/>
              <a:ext cx="921720" cy="1818612"/>
            </a:xfrm>
            <a:custGeom>
              <a:avLst/>
              <a:gdLst/>
              <a:ahLst/>
              <a:cxnLst/>
              <a:pathLst>
                <a:path w="921720" h="1818612">
                  <a:moveTo>
                    <a:pt x="-2740058" y="363722"/>
                  </a:moveTo>
                  <a:lnTo>
                    <a:pt x="-2740058" y="1454891"/>
                  </a:lnTo>
                  <a:lnTo>
                    <a:pt x="230430" y="1454891"/>
                  </a:lnTo>
                  <a:lnTo>
                    <a:pt x="230430" y="1818612"/>
                  </a:lnTo>
                  <a:lnTo>
                    <a:pt x="921720" y="909302"/>
                  </a:lnTo>
                  <a:lnTo>
                    <a:pt x="230430" y="0"/>
                  </a:lnTo>
                  <a:lnTo>
                    <a:pt x="230430" y="363722"/>
                  </a:lnTo>
                  <a:lnTo>
                    <a:pt x="-2740058" y="363722"/>
                  </a:lnTo>
                  <a:close/>
                </a:path>
              </a:pathLst>
            </a:custGeom>
            <a:gradFill>
              <a:gsLst>
                <a:gs pos="0">
                  <a:srgbClr val="E5F9FF"/>
                </a:gs>
                <a:gs pos="100000">
                  <a:srgbClr val="00BFFF"/>
                </a:gs>
              </a:gsLst>
              <a:lin ang="10800000" scaled="0"/>
            </a:gradFill>
            <a:ln w="7600" cap="flat">
              <a:noFill/>
              <a:bevel/>
            </a:ln>
            <a:effectLst>
              <a:outerShdw blurRad="30000" dist="21496" dir="2700000" algn="tl">
                <a:srgbClr val="000000">
                  <a:alpha val="40000"/>
                </a:srgbClr>
              </a:outerShdw>
            </a:effectLst>
          </p:spPr>
        </p:sp>
        <p:sp>
          <p:nvSpPr>
            <p:cNvPr id="224" name="Start 1"/>
            <p:cNvSpPr/>
            <p:nvPr/>
          </p:nvSpPr>
          <p:spPr>
            <a:xfrm>
              <a:off x="6336020" y="3460817"/>
              <a:ext cx="2290686" cy="514775"/>
            </a:xfrm>
            <a:custGeom>
              <a:avLst/>
              <a:gdLst>
                <a:gd name="connsiteX0" fmla="*/ 1145343 w 2290686"/>
                <a:gd name="connsiteY0" fmla="*/ 0 h 514775"/>
                <a:gd name="connsiteX1" fmla="*/ 1145343 w 2290686"/>
                <a:gd name="connsiteY1" fmla="*/ 514775 h 514775"/>
                <a:gd name="connsiteX2" fmla="*/ 0 w 2290686"/>
                <a:gd name="connsiteY2" fmla="*/ 257388 h 514775"/>
                <a:gd name="connsiteX3" fmla="*/ 2290686 w 2290686"/>
                <a:gd name="connsiteY3" fmla="*/ 257388 h 514775"/>
                <a:gd name="connsiteX4" fmla="*/ 1145343 w 2290686"/>
                <a:gd name="connsiteY4" fmla="*/ 257388 h 51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pathLst>
                <a:path w="2290686" h="514775">
                  <a:moveTo>
                    <a:pt x="0" y="257388"/>
                  </a:moveTo>
                  <a:cubicBezTo>
                    <a:pt x="0" y="115237"/>
                    <a:pt x="512788" y="0"/>
                    <a:pt x="1145343" y="0"/>
                  </a:cubicBezTo>
                  <a:cubicBezTo>
                    <a:pt x="1777898" y="0"/>
                    <a:pt x="2290686" y="115237"/>
                    <a:pt x="2290686" y="257388"/>
                  </a:cubicBezTo>
                  <a:cubicBezTo>
                    <a:pt x="2290686" y="399539"/>
                    <a:pt x="1777898" y="514775"/>
                    <a:pt x="1145343" y="514775"/>
                  </a:cubicBezTo>
                  <a:cubicBezTo>
                    <a:pt x="512788" y="514775"/>
                    <a:pt x="0" y="399539"/>
                    <a:pt x="0" y="257388"/>
                  </a:cubicBezTo>
                  <a:close/>
                </a:path>
              </a:pathLst>
            </a:custGeom>
            <a:gradFill>
              <a:gsLst>
                <a:gs pos="0">
                  <a:srgbClr val="FFC080"/>
                </a:gs>
                <a:gs pos="100000">
                  <a:srgbClr val="FF8D19"/>
                </a:gs>
              </a:gsLst>
              <a:lin ang="5400000" scaled="0"/>
            </a:gradFill>
            <a:ln w="7600" cap="flat">
              <a:solidFill>
                <a:srgbClr val="FF9933"/>
              </a:solidFill>
              <a:bevel/>
            </a:ln>
            <a:effectLst>
              <a:outerShdw blurRad="30000" dist="21496" dir="2700000" algn="tl">
                <a:srgbClr val="000000">
                  <a:alpha val="40000"/>
                </a:srgbClr>
              </a:outerShdw>
            </a:effectLst>
          </p:spPr>
        </p:sp>
        <p:sp>
          <p:nvSpPr>
            <p:cNvPr id="232" name="Start 1"/>
            <p:cNvSpPr/>
            <p:nvPr/>
          </p:nvSpPr>
          <p:spPr>
            <a:xfrm>
              <a:off x="6336020" y="4565363"/>
              <a:ext cx="2290686" cy="514775"/>
            </a:xfrm>
            <a:custGeom>
              <a:avLst/>
              <a:gdLst>
                <a:gd name="connsiteX0" fmla="*/ 1145343 w 2290686"/>
                <a:gd name="connsiteY0" fmla="*/ 0 h 514775"/>
                <a:gd name="connsiteX1" fmla="*/ 1145343 w 2290686"/>
                <a:gd name="connsiteY1" fmla="*/ 514775 h 514775"/>
                <a:gd name="connsiteX2" fmla="*/ 0 w 2290686"/>
                <a:gd name="connsiteY2" fmla="*/ 257388 h 514775"/>
                <a:gd name="connsiteX3" fmla="*/ 2290686 w 2290686"/>
                <a:gd name="connsiteY3" fmla="*/ 257388 h 514775"/>
                <a:gd name="connsiteX4" fmla="*/ 1145343 w 2290686"/>
                <a:gd name="connsiteY4" fmla="*/ 257388 h 51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pathLst>
                <a:path w="2290686" h="514775">
                  <a:moveTo>
                    <a:pt x="0" y="257388"/>
                  </a:moveTo>
                  <a:cubicBezTo>
                    <a:pt x="0" y="115237"/>
                    <a:pt x="512788" y="0"/>
                    <a:pt x="1145343" y="0"/>
                  </a:cubicBezTo>
                  <a:cubicBezTo>
                    <a:pt x="1777898" y="0"/>
                    <a:pt x="2290686" y="115237"/>
                    <a:pt x="2290686" y="257388"/>
                  </a:cubicBezTo>
                  <a:cubicBezTo>
                    <a:pt x="2290686" y="399539"/>
                    <a:pt x="1777898" y="514775"/>
                    <a:pt x="1145343" y="514775"/>
                  </a:cubicBezTo>
                  <a:cubicBezTo>
                    <a:pt x="512788" y="514775"/>
                    <a:pt x="0" y="399539"/>
                    <a:pt x="0" y="257388"/>
                  </a:cubicBezTo>
                  <a:close/>
                </a:path>
              </a:pathLst>
            </a:custGeom>
            <a:gradFill>
              <a:gsLst>
                <a:gs pos="0">
                  <a:srgbClr val="80B7DE"/>
                </a:gs>
                <a:gs pos="100000">
                  <a:srgbClr val="197DC4"/>
                </a:gs>
              </a:gsLst>
              <a:lin ang="5400000" scaled="0"/>
            </a:gradFill>
            <a:ln w="7600" cap="flat">
              <a:solidFill>
                <a:srgbClr val="338CCA"/>
              </a:solidFill>
              <a:bevel/>
            </a:ln>
            <a:effectLst>
              <a:outerShdw blurRad="30000" dist="21496" dir="2700000" algn="tl">
                <a:srgbClr val="000000">
                  <a:alpha val="40000"/>
                </a:srgbClr>
              </a:outerShdw>
            </a:effectLst>
          </p:spPr>
        </p:sp>
        <p:sp>
          <p:nvSpPr>
            <p:cNvPr id="238" name="Start 1"/>
            <p:cNvSpPr/>
            <p:nvPr/>
          </p:nvSpPr>
          <p:spPr>
            <a:xfrm>
              <a:off x="6336020" y="5809179"/>
              <a:ext cx="2290686" cy="514775"/>
            </a:xfrm>
            <a:custGeom>
              <a:avLst/>
              <a:gdLst>
                <a:gd name="connsiteX0" fmla="*/ 1145343 w 2290686"/>
                <a:gd name="connsiteY0" fmla="*/ 0 h 514775"/>
                <a:gd name="connsiteX1" fmla="*/ 1145343 w 2290686"/>
                <a:gd name="connsiteY1" fmla="*/ 514775 h 514775"/>
                <a:gd name="connsiteX2" fmla="*/ 0 w 2290686"/>
                <a:gd name="connsiteY2" fmla="*/ 257388 h 514775"/>
                <a:gd name="connsiteX3" fmla="*/ 2290686 w 2290686"/>
                <a:gd name="connsiteY3" fmla="*/ 257388 h 514775"/>
                <a:gd name="connsiteX4" fmla="*/ 1145343 w 2290686"/>
                <a:gd name="connsiteY4" fmla="*/ 257388 h 51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pathLst>
                <a:path w="2290686" h="514775">
                  <a:moveTo>
                    <a:pt x="0" y="257388"/>
                  </a:moveTo>
                  <a:cubicBezTo>
                    <a:pt x="0" y="115237"/>
                    <a:pt x="512788" y="0"/>
                    <a:pt x="1145343" y="0"/>
                  </a:cubicBezTo>
                  <a:cubicBezTo>
                    <a:pt x="1777898" y="0"/>
                    <a:pt x="2290686" y="115237"/>
                    <a:pt x="2290686" y="257388"/>
                  </a:cubicBezTo>
                  <a:cubicBezTo>
                    <a:pt x="2290686" y="399539"/>
                    <a:pt x="1777898" y="514775"/>
                    <a:pt x="1145343" y="514775"/>
                  </a:cubicBezTo>
                  <a:cubicBezTo>
                    <a:pt x="512788" y="514775"/>
                    <a:pt x="0" y="399539"/>
                    <a:pt x="0" y="257388"/>
                  </a:cubicBezTo>
                  <a:close/>
                </a:path>
              </a:pathLst>
            </a:custGeom>
            <a:gradFill>
              <a:gsLst>
                <a:gs pos="0">
                  <a:srgbClr val="CC99E6"/>
                </a:gs>
                <a:gs pos="100000">
                  <a:srgbClr val="A346D1"/>
                </a:gs>
              </a:gsLst>
              <a:lin ang="5400000" scaled="0"/>
            </a:gradFill>
            <a:ln w="7600" cap="flat">
              <a:solidFill>
                <a:srgbClr val="AD5BD6"/>
              </a:solidFill>
              <a:bevel/>
            </a:ln>
            <a:effectLst>
              <a:outerShdw blurRad="30000" dist="21496" dir="2700000" algn="tl">
                <a:srgbClr val="000000">
                  <a:alpha val="40000"/>
                </a:srgbClr>
              </a:outerShdw>
            </a:effectLst>
          </p:spPr>
        </p:sp>
        <p:sp>
          <p:nvSpPr>
            <p:cNvPr id="243" name="Flexible arrow"/>
            <p:cNvSpPr/>
            <p:nvPr/>
          </p:nvSpPr>
          <p:spPr>
            <a:xfrm>
              <a:off x="4914000" y="4367834"/>
              <a:ext cx="1436400" cy="539608"/>
            </a:xfrm>
            <a:custGeom>
              <a:avLst/>
              <a:gdLst>
                <a:gd name="rtl" fmla="*/ 352169 w 1436400"/>
                <a:gd name="rtr" fmla="*/ 1094250 w 1436400"/>
              </a:gdLst>
              <a:ahLst/>
              <a:cxnLst/>
              <a:rect l="rtl" t="t" r="rtr" b="b"/>
              <a:pathLst>
                <a:path w="1436400" h="539608">
                  <a:moveTo>
                    <a:pt x="0" y="269804"/>
                  </a:moveTo>
                  <a:lnTo>
                    <a:pt x="250800" y="452204"/>
                  </a:lnTo>
                  <a:lnTo>
                    <a:pt x="250800" y="330604"/>
                  </a:lnTo>
                  <a:lnTo>
                    <a:pt x="342000" y="330604"/>
                  </a:lnTo>
                  <a:lnTo>
                    <a:pt x="342000" y="539608"/>
                  </a:lnTo>
                  <a:lnTo>
                    <a:pt x="1094400" y="539608"/>
                  </a:lnTo>
                  <a:lnTo>
                    <a:pt x="1094400" y="330604"/>
                  </a:lnTo>
                  <a:lnTo>
                    <a:pt x="1185600" y="330604"/>
                  </a:lnTo>
                  <a:lnTo>
                    <a:pt x="1185600" y="452204"/>
                  </a:lnTo>
                  <a:lnTo>
                    <a:pt x="1436400" y="269804"/>
                  </a:lnTo>
                  <a:lnTo>
                    <a:pt x="1185600" y="87404"/>
                  </a:lnTo>
                  <a:lnTo>
                    <a:pt x="1185600" y="209004"/>
                  </a:lnTo>
                  <a:lnTo>
                    <a:pt x="1094400" y="209004"/>
                  </a:lnTo>
                  <a:lnTo>
                    <a:pt x="1094400" y="0"/>
                  </a:lnTo>
                  <a:lnTo>
                    <a:pt x="342000" y="0"/>
                  </a:lnTo>
                  <a:lnTo>
                    <a:pt x="342000" y="209004"/>
                  </a:lnTo>
                  <a:lnTo>
                    <a:pt x="250800" y="209004"/>
                  </a:lnTo>
                  <a:lnTo>
                    <a:pt x="250800" y="87404"/>
                  </a:lnTo>
                  <a:lnTo>
                    <a:pt x="0" y="269804"/>
                  </a:lnTo>
                  <a:close/>
                </a:path>
              </a:pathLst>
            </a:custGeom>
            <a:gradFill>
              <a:gsLst>
                <a:gs pos="0">
                  <a:srgbClr val="A5D6E3"/>
                </a:gs>
                <a:gs pos="100000">
                  <a:srgbClr val="5DB4CC"/>
                </a:gs>
              </a:gsLst>
              <a:lin ang="5400000" scaled="0"/>
            </a:gradFill>
            <a:ln w="7600" cap="flat">
              <a:solidFill>
                <a:srgbClr val="6FBDD1"/>
              </a:solidFill>
              <a:bevel/>
            </a:ln>
            <a:effectLst>
              <a:outerShdw blurRad="30000" dist="21496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Reciprocal </a:t>
              </a:r>
              <a:r>
                <a:rPr sz="760">
                  <a:solidFill>
                    <a:srgbClr val="000000"/>
                  </a:solidFill>
                  <a:latin typeface="Arial"/>
                </a:rPr>
                <a:t>agreements</a:t>
              </a:r>
            </a:p>
          </p:txBody>
        </p:sp>
        <p:sp>
          <p:nvSpPr>
            <p:cNvPr id="244" name="Flexible arrow"/>
            <p:cNvSpPr/>
            <p:nvPr/>
          </p:nvSpPr>
          <p:spPr>
            <a:xfrm>
              <a:off x="4891200" y="5553434"/>
              <a:ext cx="1436400" cy="539608"/>
            </a:xfrm>
            <a:custGeom>
              <a:avLst/>
              <a:gdLst>
                <a:gd name="rtl" fmla="*/ 352169 w 1436400"/>
                <a:gd name="rtr" fmla="*/ 1094250 w 1436400"/>
              </a:gdLst>
              <a:ahLst/>
              <a:cxnLst/>
              <a:rect l="rtl" t="t" r="rtr" b="b"/>
              <a:pathLst>
                <a:path w="1436400" h="539608">
                  <a:moveTo>
                    <a:pt x="0" y="269804"/>
                  </a:moveTo>
                  <a:lnTo>
                    <a:pt x="250800" y="452204"/>
                  </a:lnTo>
                  <a:lnTo>
                    <a:pt x="250800" y="330604"/>
                  </a:lnTo>
                  <a:lnTo>
                    <a:pt x="342000" y="330604"/>
                  </a:lnTo>
                  <a:lnTo>
                    <a:pt x="342000" y="539608"/>
                  </a:lnTo>
                  <a:lnTo>
                    <a:pt x="1094400" y="539608"/>
                  </a:lnTo>
                  <a:lnTo>
                    <a:pt x="1094400" y="330604"/>
                  </a:lnTo>
                  <a:lnTo>
                    <a:pt x="1185600" y="330604"/>
                  </a:lnTo>
                  <a:lnTo>
                    <a:pt x="1185600" y="452204"/>
                  </a:lnTo>
                  <a:lnTo>
                    <a:pt x="1436400" y="269804"/>
                  </a:lnTo>
                  <a:lnTo>
                    <a:pt x="1185600" y="87404"/>
                  </a:lnTo>
                  <a:lnTo>
                    <a:pt x="1185600" y="209004"/>
                  </a:lnTo>
                  <a:lnTo>
                    <a:pt x="1094400" y="209004"/>
                  </a:lnTo>
                  <a:lnTo>
                    <a:pt x="1094400" y="0"/>
                  </a:lnTo>
                  <a:lnTo>
                    <a:pt x="342000" y="0"/>
                  </a:lnTo>
                  <a:lnTo>
                    <a:pt x="342000" y="209004"/>
                  </a:lnTo>
                  <a:lnTo>
                    <a:pt x="250800" y="209004"/>
                  </a:lnTo>
                  <a:lnTo>
                    <a:pt x="250800" y="87404"/>
                  </a:lnTo>
                  <a:lnTo>
                    <a:pt x="0" y="269804"/>
                  </a:lnTo>
                  <a:close/>
                </a:path>
              </a:pathLst>
            </a:custGeom>
            <a:gradFill>
              <a:gsLst>
                <a:gs pos="0">
                  <a:srgbClr val="FFB4DA"/>
                </a:gs>
                <a:gs pos="100000">
                  <a:srgbClr val="FF78BB"/>
                </a:gs>
              </a:gsLst>
              <a:lin ang="5400000" scaled="0"/>
            </a:gradFill>
            <a:ln w="7600" cap="flat">
              <a:solidFill>
                <a:srgbClr val="FF87C3"/>
              </a:solidFill>
              <a:bevel/>
            </a:ln>
            <a:effectLst>
              <a:outerShdw blurRad="30000" dist="21496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International </a:t>
              </a:r>
              <a:r>
                <a:rPr sz="760">
                  <a:solidFill>
                    <a:srgbClr val="000000"/>
                  </a:solidFill>
                  <a:latin typeface="Arial"/>
                </a:rPr>
                <a:t>societies</a:t>
              </a:r>
            </a:p>
          </p:txBody>
        </p:sp>
        <p:sp>
          <p:nvSpPr>
            <p:cNvPr id="245" name="Flexible arrow"/>
            <p:cNvSpPr/>
            <p:nvPr/>
          </p:nvSpPr>
          <p:spPr>
            <a:xfrm>
              <a:off x="4914000" y="3182234"/>
              <a:ext cx="1436400" cy="539608"/>
            </a:xfrm>
            <a:custGeom>
              <a:avLst/>
              <a:gdLst>
                <a:gd name="rtl" fmla="*/ 352169 w 1436400"/>
                <a:gd name="rtr" fmla="*/ 1094250 w 1436400"/>
              </a:gdLst>
              <a:ahLst/>
              <a:cxnLst/>
              <a:rect l="rtl" t="t" r="rtr" b="b"/>
              <a:pathLst>
                <a:path w="1436400" h="539608">
                  <a:moveTo>
                    <a:pt x="0" y="269804"/>
                  </a:moveTo>
                  <a:lnTo>
                    <a:pt x="250800" y="452204"/>
                  </a:lnTo>
                  <a:lnTo>
                    <a:pt x="250800" y="330604"/>
                  </a:lnTo>
                  <a:lnTo>
                    <a:pt x="342000" y="330604"/>
                  </a:lnTo>
                  <a:lnTo>
                    <a:pt x="342000" y="539608"/>
                  </a:lnTo>
                  <a:lnTo>
                    <a:pt x="1094400" y="539608"/>
                  </a:lnTo>
                  <a:lnTo>
                    <a:pt x="1094400" y="330604"/>
                  </a:lnTo>
                  <a:lnTo>
                    <a:pt x="1185600" y="330604"/>
                  </a:lnTo>
                  <a:lnTo>
                    <a:pt x="1185600" y="452204"/>
                  </a:lnTo>
                  <a:lnTo>
                    <a:pt x="1436400" y="269804"/>
                  </a:lnTo>
                  <a:lnTo>
                    <a:pt x="1185600" y="87404"/>
                  </a:lnTo>
                  <a:lnTo>
                    <a:pt x="1185600" y="209004"/>
                  </a:lnTo>
                  <a:lnTo>
                    <a:pt x="1094400" y="209004"/>
                  </a:lnTo>
                  <a:lnTo>
                    <a:pt x="1094400" y="0"/>
                  </a:lnTo>
                  <a:lnTo>
                    <a:pt x="342000" y="0"/>
                  </a:lnTo>
                  <a:lnTo>
                    <a:pt x="342000" y="209004"/>
                  </a:lnTo>
                  <a:lnTo>
                    <a:pt x="250800" y="209004"/>
                  </a:lnTo>
                  <a:lnTo>
                    <a:pt x="250800" y="87404"/>
                  </a:lnTo>
                  <a:lnTo>
                    <a:pt x="0" y="269804"/>
                  </a:lnTo>
                  <a:close/>
                </a:path>
              </a:pathLst>
            </a:custGeom>
            <a:gradFill>
              <a:gsLst>
                <a:gs pos="0">
                  <a:srgbClr val="FFD780"/>
                </a:gs>
                <a:gs pos="100000">
                  <a:srgbClr val="FFB719"/>
                </a:gs>
              </a:gsLst>
              <a:lin ang="5400000" scaled="0"/>
            </a:gradFill>
            <a:ln w="7600" cap="flat">
              <a:solidFill>
                <a:srgbClr val="FFBF33"/>
              </a:solidFill>
              <a:bevel/>
            </a:ln>
            <a:effectLst>
              <a:outerShdw blurRad="30000" dist="21496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Cooperation </a:t>
              </a:r>
              <a:r>
                <a:rPr sz="760">
                  <a:solidFill>
                    <a:srgbClr val="000000"/>
                  </a:solidFill>
                  <a:latin typeface="Arial"/>
                </a:rPr>
                <a:t>corporations </a:t>
              </a:r>
            </a:p>
          </p:txBody>
        </p:sp>
        <p:sp>
          <p:nvSpPr>
            <p:cNvPr id="10316" name=""/>
            <p:cNvSpPr/>
            <p:nvPr/>
          </p:nvSpPr>
          <p:spPr>
            <a:xfrm>
              <a:off x="6725791" y="3262342"/>
              <a:ext cx="1511146" cy="455861"/>
            </a:xfrm>
            <a:custGeom>
              <a:avLst/>
              <a:gdLst>
                <a:gd name="connsiteX0" fmla="*/ 755572 w 1511146"/>
                <a:gd name="connsiteY0" fmla="*/ 455861 h 455861"/>
                <a:gd name="connsiteX1" fmla="*/ 755572 w 1511146"/>
                <a:gd name="connsiteY1" fmla="*/ 0 h 455861"/>
                <a:gd name="connsiteX2" fmla="*/ 1511146 w 1511146"/>
                <a:gd name="connsiteY2" fmla="*/ 227931 h 455861"/>
                <a:gd name="connsiteX3" fmla="*/ 0 w 1511146"/>
                <a:gd name="connsiteY3" fmla="*/ 227931 h 455861"/>
                <a:gd name="connsiteX4" fmla="*/ 755572 w 1511146"/>
                <a:gd name="connsiteY4" fmla="*/ 227931 h 455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11146" h="455861">
                  <a:moveTo>
                    <a:pt x="1511146" y="455861"/>
                  </a:moveTo>
                  <a:lnTo>
                    <a:pt x="1511146" y="0"/>
                  </a:lnTo>
                  <a:lnTo>
                    <a:pt x="0" y="0"/>
                  </a:lnTo>
                  <a:lnTo>
                    <a:pt x="0" y="455861"/>
                  </a:lnTo>
                  <a:lnTo>
                    <a:pt x="1511146" y="455861"/>
                  </a:lnTo>
                  <a:close/>
                </a:path>
              </a:pathLst>
            </a:custGeom>
            <a:gradFill>
              <a:gsLst>
                <a:gs pos="0">
                  <a:srgbClr val="FFFBC7"/>
                </a:gs>
                <a:gs pos="100000">
                  <a:srgbClr val="FFF57A"/>
                </a:gs>
              </a:gsLst>
              <a:lin ang="5400000" scaled="0"/>
            </a:gradFill>
            <a:ln w="4290" cap="flat">
              <a:solidFill>
                <a:srgbClr val="FFEC00"/>
              </a:solidFill>
              <a:miter lim="800000"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Publisher</a:t>
              </a:r>
            </a:p>
          </p:txBody>
        </p:sp>
        <p:sp>
          <p:nvSpPr>
            <p:cNvPr id="10321" name=""/>
            <p:cNvSpPr/>
            <p:nvPr/>
          </p:nvSpPr>
          <p:spPr>
            <a:xfrm>
              <a:off x="6782054" y="4425697"/>
              <a:ext cx="1511146" cy="455861"/>
            </a:xfrm>
            <a:custGeom>
              <a:avLst/>
              <a:gdLst>
                <a:gd name="connsiteX0" fmla="*/ 755572 w 1511146"/>
                <a:gd name="connsiteY0" fmla="*/ 455861 h 455861"/>
                <a:gd name="connsiteX1" fmla="*/ 755572 w 1511146"/>
                <a:gd name="connsiteY1" fmla="*/ 0 h 455861"/>
                <a:gd name="connsiteX2" fmla="*/ 1511146 w 1511146"/>
                <a:gd name="connsiteY2" fmla="*/ 227931 h 455861"/>
                <a:gd name="connsiteX3" fmla="*/ 0 w 1511146"/>
                <a:gd name="connsiteY3" fmla="*/ 227931 h 455861"/>
                <a:gd name="connsiteX4" fmla="*/ 755572 w 1511146"/>
                <a:gd name="connsiteY4" fmla="*/ 227931 h 455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11146" h="455861">
                  <a:moveTo>
                    <a:pt x="1511146" y="455861"/>
                  </a:moveTo>
                  <a:lnTo>
                    <a:pt x="1511146" y="0"/>
                  </a:lnTo>
                  <a:lnTo>
                    <a:pt x="0" y="0"/>
                  </a:lnTo>
                  <a:lnTo>
                    <a:pt x="0" y="455861"/>
                  </a:lnTo>
                  <a:lnTo>
                    <a:pt x="1511146" y="455861"/>
                  </a:lnTo>
                  <a:close/>
                </a:path>
              </a:pathLst>
            </a:custGeom>
            <a:gradFill>
              <a:gsLst>
                <a:gs pos="0">
                  <a:srgbClr val="C7F1FF"/>
                </a:gs>
                <a:gs pos="100000">
                  <a:srgbClr val="7ADEFF"/>
                </a:gs>
              </a:gsLst>
              <a:lin ang="5400000" scaled="0"/>
            </a:gradFill>
            <a:ln w="4290" cap="flat">
              <a:solidFill>
                <a:srgbClr val="66D9FF"/>
              </a:solidFill>
              <a:miter lim="800000"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Societies</a:t>
              </a:r>
            </a:p>
          </p:txBody>
        </p:sp>
        <p:sp>
          <p:nvSpPr>
            <p:cNvPr id="10326" name=""/>
            <p:cNvSpPr/>
            <p:nvPr/>
          </p:nvSpPr>
          <p:spPr>
            <a:xfrm>
              <a:off x="6790034" y="5610704"/>
              <a:ext cx="1511146" cy="455861"/>
            </a:xfrm>
            <a:custGeom>
              <a:avLst/>
              <a:gdLst>
                <a:gd name="connsiteX0" fmla="*/ 755572 w 1511146"/>
                <a:gd name="connsiteY0" fmla="*/ 455861 h 455861"/>
                <a:gd name="connsiteX1" fmla="*/ 755572 w 1511146"/>
                <a:gd name="connsiteY1" fmla="*/ 0 h 455861"/>
                <a:gd name="connsiteX2" fmla="*/ 1511146 w 1511146"/>
                <a:gd name="connsiteY2" fmla="*/ 227931 h 455861"/>
                <a:gd name="connsiteX3" fmla="*/ 0 w 1511146"/>
                <a:gd name="connsiteY3" fmla="*/ 227931 h 455861"/>
                <a:gd name="connsiteX4" fmla="*/ 755572 w 1511146"/>
                <a:gd name="connsiteY4" fmla="*/ 227931 h 455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11146" h="455861">
                  <a:moveTo>
                    <a:pt x="1511146" y="455861"/>
                  </a:moveTo>
                  <a:lnTo>
                    <a:pt x="1511146" y="0"/>
                  </a:lnTo>
                  <a:lnTo>
                    <a:pt x="0" y="0"/>
                  </a:lnTo>
                  <a:lnTo>
                    <a:pt x="0" y="455861"/>
                  </a:lnTo>
                  <a:lnTo>
                    <a:pt x="1511146" y="455861"/>
                  </a:lnTo>
                  <a:close/>
                </a:path>
              </a:pathLst>
            </a:custGeom>
            <a:gradFill>
              <a:gsLst>
                <a:gs pos="0">
                  <a:srgbClr val="F1DDF6"/>
                </a:gs>
                <a:gs pos="100000">
                  <a:srgbClr val="DDAAE9"/>
                </a:gs>
              </a:gsLst>
              <a:lin ang="5400000" scaled="0"/>
            </a:gradFill>
            <a:ln w="4290" cap="flat">
              <a:solidFill>
                <a:srgbClr val="D699E5"/>
              </a:solidFill>
              <a:miter lim="800000"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Foreign countries</a:t>
              </a:r>
            </a:p>
          </p:txBody>
        </p:sp>
        <p:grpSp>
          <p:nvGrpSpPr>
            <p:cNvPr id="246" name="List"/>
            <p:cNvGrpSpPr/>
            <p:nvPr/>
          </p:nvGrpSpPr>
          <p:grpSpPr>
            <a:xfrm>
              <a:off x="6840352" y="1687747"/>
              <a:ext cx="1282021" cy="609194"/>
              <a:chOff x="6840352" y="1687747"/>
              <a:chExt cx="1282021" cy="609194"/>
            </a:xfrm>
          </p:grpSpPr>
          <p:sp>
            <p:nvSpPr>
              <p:cNvPr id="247" name=""/>
              <p:cNvSpPr/>
              <p:nvPr/>
            </p:nvSpPr>
            <p:spPr>
              <a:xfrm>
                <a:off x="6840352" y="1687747"/>
                <a:ext cx="1282021" cy="609194"/>
              </a:xfrm>
              <a:custGeom>
                <a:avLst/>
                <a:gdLst/>
                <a:ahLst/>
                <a:cxnLst/>
                <a:pathLst>
                  <a:path w="1282021" h="609194">
                    <a:moveTo>
                      <a:pt x="91200" y="0"/>
                    </a:moveTo>
                    <a:lnTo>
                      <a:pt x="1190821" y="0"/>
                    </a:lnTo>
                    <a:cubicBezTo>
                      <a:pt x="1241194" y="0"/>
                      <a:pt x="1282021" y="40830"/>
                      <a:pt x="1282021" y="91200"/>
                    </a:cubicBezTo>
                    <a:lnTo>
                      <a:pt x="1282021" y="517994"/>
                    </a:lnTo>
                    <a:cubicBezTo>
                      <a:pt x="1282021" y="568364"/>
                      <a:pt x="1241194" y="609194"/>
                      <a:pt x="1190821" y="609194"/>
                    </a:cubicBezTo>
                    <a:lnTo>
                      <a:pt x="91200" y="609194"/>
                    </a:lnTo>
                    <a:cubicBezTo>
                      <a:pt x="40830" y="609194"/>
                      <a:pt x="0" y="568364"/>
                      <a:pt x="0" y="517994"/>
                    </a:cubicBezTo>
                    <a:lnTo>
                      <a:pt x="0" y="91200"/>
                    </a:lnTo>
                    <a:cubicBezTo>
                      <a:pt x="0" y="40830"/>
                      <a:pt x="40830" y="0"/>
                      <a:pt x="912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CEF3CE"/>
                  </a:gs>
                  <a:gs pos="50000">
                    <a:srgbClr val="AFECAF"/>
                  </a:gs>
                  <a:gs pos="100000">
                    <a:srgbClr val="90E490"/>
                  </a:gs>
                </a:gsLst>
                <a:lin ang="0" scaled="0"/>
              </a:gradFill>
              <a:ln w="7600" cap="flat">
                <a:solidFill>
                  <a:srgbClr val="32CD32"/>
                </a:solidFill>
                <a:bevel/>
              </a:ln>
            </p:spPr>
          </p:sp>
          <p:sp>
            <p:nvSpPr>
              <p:cNvPr id="248" name=""/>
              <p:cNvSpPr/>
              <p:nvPr/>
            </p:nvSpPr>
            <p:spPr>
              <a:xfrm>
                <a:off x="6878352" y="1871237"/>
                <a:ext cx="1206021" cy="387703"/>
              </a:xfrm>
              <a:custGeom>
                <a:avLst/>
                <a:gdLst>
                  <a:gd name="rtl" fmla="*/ 30400 w 1206021"/>
                  <a:gd name="rtt" fmla="*/ 30400 h 387703"/>
                  <a:gd name="rtr" fmla="*/ 1175621 w 1206021"/>
                  <a:gd name="rtb" fmla="*/ 357303 h 387703"/>
                </a:gdLst>
                <a:ahLst/>
                <a:cxnLst/>
                <a:rect l="rtl" t="rtt" r="rtr" b="rtb"/>
                <a:pathLst>
                  <a:path w="1206021" h="387703">
                    <a:moveTo>
                      <a:pt x="69787" y="0"/>
                    </a:moveTo>
                    <a:lnTo>
                      <a:pt x="1136238" y="0"/>
                    </a:lnTo>
                    <a:cubicBezTo>
                      <a:pt x="1174778" y="0"/>
                      <a:pt x="1206021" y="31243"/>
                      <a:pt x="1206021" y="69787"/>
                    </a:cubicBezTo>
                    <a:lnTo>
                      <a:pt x="1206021" y="317917"/>
                    </a:lnTo>
                    <a:cubicBezTo>
                      <a:pt x="1206021" y="356460"/>
                      <a:pt x="1174778" y="387703"/>
                      <a:pt x="1136238" y="387703"/>
                    </a:cubicBezTo>
                    <a:lnTo>
                      <a:pt x="69787" y="387703"/>
                    </a:lnTo>
                    <a:cubicBezTo>
                      <a:pt x="31243" y="387703"/>
                      <a:pt x="0" y="356460"/>
                      <a:pt x="0" y="317917"/>
                    </a:cubicBezTo>
                    <a:lnTo>
                      <a:pt x="0" y="69787"/>
                    </a:lnTo>
                    <a:cubicBezTo>
                      <a:pt x="0" y="31243"/>
                      <a:pt x="31243" y="0"/>
                      <a:pt x="69787" y="0"/>
                    </a:cubicBezTo>
                    <a:close/>
                  </a:path>
                </a:pathLst>
              </a:custGeom>
              <a:solidFill>
                <a:srgbClr val="E0F7E0"/>
              </a:solidFill>
              <a:ln w="7600" cap="flat">
                <a:solidFill>
                  <a:srgbClr val="32CD32"/>
                </a:solidFill>
                <a:bevel/>
              </a:ln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Personal</a:t>
                </a:r>
              </a:p>
            </p:txBody>
          </p:sp>
        </p:grpSp>
        <p:sp>
          <p:nvSpPr>
            <p:cNvPr id="251" name="Long arc arrow"/>
            <p:cNvSpPr/>
            <p:nvPr/>
          </p:nvSpPr>
          <p:spPr>
            <a:xfrm rot="-8940000">
              <a:off x="5078217" y="1663811"/>
              <a:ext cx="1020779" cy="2249600"/>
            </a:xfrm>
            <a:custGeom>
              <a:avLst/>
              <a:gdLst/>
              <a:ahLst/>
              <a:cxnLst/>
              <a:pathLst>
                <a:path w="1020779" h="2249600">
                  <a:moveTo>
                    <a:pt x="83776" y="1967632"/>
                  </a:moveTo>
                  <a:cubicBezTo>
                    <a:pt x="80959" y="2150800"/>
                    <a:pt x="0" y="2249600"/>
                    <a:pt x="0" y="2249600"/>
                  </a:cubicBezTo>
                  <a:cubicBezTo>
                    <a:pt x="0" y="2249600"/>
                    <a:pt x="129200" y="2181200"/>
                    <a:pt x="276035" y="2166889"/>
                  </a:cubicBezTo>
                  <a:cubicBezTo>
                    <a:pt x="276035" y="2177400"/>
                    <a:pt x="188644" y="2135425"/>
                    <a:pt x="188644" y="2135425"/>
                  </a:cubicBezTo>
                  <a:cubicBezTo>
                    <a:pt x="188644" y="2135425"/>
                    <a:pt x="973963" y="1352800"/>
                    <a:pt x="1020779" y="0"/>
                  </a:cubicBezTo>
                  <a:cubicBezTo>
                    <a:pt x="829563" y="1425000"/>
                    <a:pt x="125723" y="2069009"/>
                    <a:pt x="125723" y="2069009"/>
                  </a:cubicBezTo>
                  <a:cubicBezTo>
                    <a:pt x="125723" y="2069009"/>
                    <a:pt x="83776" y="1976000"/>
                    <a:pt x="83776" y="1967632"/>
                  </a:cubicBezTo>
                  <a:close/>
                </a:path>
              </a:pathLst>
            </a:custGeom>
            <a:gradFill>
              <a:gsLst>
                <a:gs pos="0">
                  <a:srgbClr val="C2F6C2"/>
                </a:gs>
                <a:gs pos="100000">
                  <a:srgbClr val="5EE65E"/>
                </a:gs>
              </a:gsLst>
              <a:lin ang="8100000" scaled="0"/>
            </a:gradFill>
            <a:ln w="7600" cap="flat">
              <a:solidFill>
                <a:srgbClr val="4EE44E"/>
              </a:solidFill>
              <a:bevel/>
            </a:ln>
            <a:effectLst>
              <a:outerShdw blurRad="30000" dist="21496" dir="2700000" algn="tl">
                <a:srgbClr val="000000">
                  <a:alpha val="40000"/>
                </a:srgbClr>
              </a:outerShdw>
            </a:effectLst>
          </p:spPr>
        </p:sp>
      </p:grp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0</PresentationFormat>
  <Paragraphs>0</Paragraphs>
  <Slides>1</Slides>
  <Notes>0</Notes>
  <HiddenSlides>0</HiddenSlides>
  <MMClips>0</MMClips>
  <ScaleCrop>false</ScaleCrop>
  <HeadingPairs>
    <vt:vector size="4" baseType="variant">
      <vt:variant>
        <vt:lpstr>Topic</vt:lpstr>
      </vt:variant>
      <vt:variant>
        <vt:i4>1</vt:i4>
      </vt:variant>
      <vt:variant>
        <vt:lpstr>Slide Title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edwin</dc:creator>
  <cp:lastModifiedBy>edwin</cp:lastModifiedBy>
  <cp:revision>1</cp:revision>
  <dcterms:created xsi:type="dcterms:W3CDTF">2013-12-01T22:09:09Z</dcterms:created>
  <dcterms:modified xsi:type="dcterms:W3CDTF">2013-12-01T22:09:09Z</dcterms:modified>
</cp:coreProperties>
</file>