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70" name="Group5470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grpSp>
          <p:nvGrpSpPr>
            <p:cNvPr id="775" name="Ellipse"/>
            <p:cNvGrpSpPr/>
            <p:nvPr/>
          </p:nvGrpSpPr>
          <p:grpSpPr>
            <a:xfrm>
              <a:off x="2394600" y="1861500"/>
              <a:ext cx="1064000" cy="623200"/>
              <a:chOff x="2394600" y="1861500"/>
              <a:chExt cx="1064000" cy="623200"/>
            </a:xfrm>
          </p:grpSpPr>
          <p:sp>
            <p:nvSpPr>
              <p:cNvPr id="776" name=""/>
              <p:cNvSpPr/>
              <p:nvPr/>
            </p:nvSpPr>
            <p:spPr>
              <a:xfrm>
                <a:off x="2394600" y="1861500"/>
                <a:ext cx="1064000" cy="623200"/>
              </a:xfrm>
              <a:custGeom>
                <a:avLst/>
                <a:gdLst/>
                <a:ahLst/>
                <a:cxnLst/>
                <a:pathLst>
                  <a:path w="1064000" h="623200">
                    <a:moveTo>
                      <a:pt x="0" y="311600"/>
                    </a:moveTo>
                    <a:cubicBezTo>
                      <a:pt x="0" y="139357"/>
                      <a:pt x="238144" y="0"/>
                      <a:pt x="532000" y="0"/>
                    </a:cubicBezTo>
                    <a:cubicBezTo>
                      <a:pt x="825778" y="0"/>
                      <a:pt x="1064000" y="139357"/>
                      <a:pt x="1064000" y="311600"/>
                    </a:cubicBezTo>
                    <a:cubicBezTo>
                      <a:pt x="1064000" y="483564"/>
                      <a:pt x="825778" y="623200"/>
                      <a:pt x="532000" y="623200"/>
                    </a:cubicBezTo>
                    <a:cubicBezTo>
                      <a:pt x="238144" y="623200"/>
                      <a:pt x="0" y="483564"/>
                      <a:pt x="0" y="311600"/>
                    </a:cubicBezTo>
                    <a:close/>
                  </a:path>
                </a:pathLst>
              </a:custGeom>
              <a:solidFill>
                <a:srgbClr val="A0A0A0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777" name=""/>
              <p:cNvSpPr/>
              <p:nvPr/>
            </p:nvSpPr>
            <p:spPr>
              <a:xfrm>
                <a:off x="2419714" y="1876299"/>
                <a:ext cx="1013772" cy="593601"/>
              </a:xfrm>
              <a:custGeom>
                <a:avLst/>
                <a:gdLst/>
                <a:ahLst/>
                <a:cxnLst/>
                <a:pathLst>
                  <a:path w="1013772" h="593601">
                    <a:moveTo>
                      <a:pt x="0" y="296801"/>
                    </a:moveTo>
                    <a:cubicBezTo>
                      <a:pt x="0" y="132739"/>
                      <a:pt x="226903" y="0"/>
                      <a:pt x="506886" y="0"/>
                    </a:cubicBezTo>
                    <a:cubicBezTo>
                      <a:pt x="786790" y="0"/>
                      <a:pt x="1013772" y="132739"/>
                      <a:pt x="1013772" y="296801"/>
                    </a:cubicBezTo>
                    <a:cubicBezTo>
                      <a:pt x="1013772" y="460596"/>
                      <a:pt x="786790" y="593601"/>
                      <a:pt x="506886" y="593601"/>
                    </a:cubicBezTo>
                    <a:cubicBezTo>
                      <a:pt x="226903" y="593601"/>
                      <a:pt x="0" y="460596"/>
                      <a:pt x="0" y="29680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86019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778" name=""/>
              <p:cNvSpPr/>
              <p:nvPr/>
            </p:nvSpPr>
            <p:spPr>
              <a:xfrm>
                <a:off x="2531290" y="1884324"/>
                <a:ext cx="790620" cy="233942"/>
              </a:xfrm>
              <a:custGeom>
                <a:avLst/>
                <a:gdLst/>
                <a:ahLst/>
                <a:cxnLst/>
                <a:pathLst>
                  <a:path w="790620" h="233942">
                    <a:moveTo>
                      <a:pt x="0" y="131070"/>
                    </a:moveTo>
                    <a:cubicBezTo>
                      <a:pt x="0" y="74142"/>
                      <a:pt x="176894" y="0"/>
                      <a:pt x="395310" y="0"/>
                    </a:cubicBezTo>
                    <a:cubicBezTo>
                      <a:pt x="613607" y="0"/>
                      <a:pt x="790620" y="74142"/>
                      <a:pt x="790620" y="131070"/>
                    </a:cubicBezTo>
                    <a:cubicBezTo>
                      <a:pt x="790620" y="187820"/>
                      <a:pt x="613607" y="233942"/>
                      <a:pt x="395310" y="233942"/>
                    </a:cubicBezTo>
                    <a:cubicBezTo>
                      <a:pt x="176894" y="233942"/>
                      <a:pt x="0" y="187820"/>
                      <a:pt x="0" y="1310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779" name=""/>
              <p:cNvSpPr/>
              <p:nvPr/>
            </p:nvSpPr>
            <p:spPr>
              <a:xfrm>
                <a:off x="2726405" y="1884323"/>
                <a:ext cx="400389" cy="107173"/>
              </a:xfrm>
              <a:custGeom>
                <a:avLst/>
                <a:gdLst/>
                <a:ahLst/>
                <a:cxnLst/>
                <a:pathLst>
                  <a:path w="400389" h="107173">
                    <a:moveTo>
                      <a:pt x="0" y="53586"/>
                    </a:moveTo>
                    <a:cubicBezTo>
                      <a:pt x="0" y="23824"/>
                      <a:pt x="89544" y="0"/>
                      <a:pt x="200195" y="0"/>
                    </a:cubicBezTo>
                    <a:cubicBezTo>
                      <a:pt x="310734" y="0"/>
                      <a:pt x="400389" y="23824"/>
                      <a:pt x="400389" y="53586"/>
                    </a:cubicBezTo>
                    <a:cubicBezTo>
                      <a:pt x="400389" y="83014"/>
                      <a:pt x="310734" y="107173"/>
                      <a:pt x="200195" y="107173"/>
                    </a:cubicBezTo>
                    <a:cubicBezTo>
                      <a:pt x="89544" y="107173"/>
                      <a:pt x="0" y="83014"/>
                      <a:pt x="0" y="535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780" name=""/>
              <p:cNvSpPr/>
              <p:nvPr/>
            </p:nvSpPr>
            <p:spPr>
              <a:xfrm>
                <a:off x="2716089" y="2372291"/>
                <a:ext cx="397786" cy="96993"/>
              </a:xfrm>
              <a:custGeom>
                <a:avLst/>
                <a:gdLst/>
                <a:ahLst/>
                <a:cxnLst/>
                <a:pathLst>
                  <a:path w="397786" h="96993">
                    <a:moveTo>
                      <a:pt x="0" y="48497"/>
                    </a:moveTo>
                    <a:cubicBezTo>
                      <a:pt x="0" y="21571"/>
                      <a:pt x="88955" y="0"/>
                      <a:pt x="198893" y="0"/>
                    </a:cubicBezTo>
                    <a:cubicBezTo>
                      <a:pt x="308712" y="0"/>
                      <a:pt x="397786" y="21571"/>
                      <a:pt x="397786" y="48497"/>
                    </a:cubicBezTo>
                    <a:cubicBezTo>
                      <a:pt x="397786" y="75183"/>
                      <a:pt x="308712" y="96993"/>
                      <a:pt x="198893" y="96993"/>
                    </a:cubicBezTo>
                    <a:cubicBezTo>
                      <a:pt x="88955" y="96993"/>
                      <a:pt x="0" y="75183"/>
                      <a:pt x="0" y="484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5471" name="Text 5471"/>
              <p:cNvSpPr txBox="1"/>
              <p:nvPr/>
            </p:nvSpPr>
            <p:spPr>
              <a:xfrm>
                <a:off x="2394600" y="1861500"/>
                <a:ext cx="1064000" cy="62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Concept</a:t>
                </a:r>
              </a:p>
            </p:txBody>
          </p:sp>
        </p:grpSp>
        <p:grpSp>
          <p:nvGrpSpPr>
            <p:cNvPr id="781" name="Circle"/>
            <p:cNvGrpSpPr/>
            <p:nvPr/>
          </p:nvGrpSpPr>
          <p:grpSpPr>
            <a:xfrm>
              <a:off x="3793000" y="2879900"/>
              <a:ext cx="1033600" cy="1033600"/>
              <a:chOff x="3793000" y="2879900"/>
              <a:chExt cx="1033600" cy="1033600"/>
            </a:xfrm>
          </p:grpSpPr>
          <p:sp>
            <p:nvSpPr>
              <p:cNvPr id="782" name=""/>
              <p:cNvSpPr/>
              <p:nvPr/>
            </p:nvSpPr>
            <p:spPr>
              <a:xfrm>
                <a:off x="3793000" y="2879900"/>
                <a:ext cx="1033600" cy="1033600"/>
              </a:xfrm>
              <a:custGeom>
                <a:avLst/>
                <a:gdLst/>
                <a:ahLst/>
                <a:cxnLst/>
                <a:pathLst>
                  <a:path w="1033600" h="1033600">
                    <a:moveTo>
                      <a:pt x="0" y="516800"/>
                    </a:moveTo>
                    <a:cubicBezTo>
                      <a:pt x="0" y="231130"/>
                      <a:pt x="231340" y="0"/>
                      <a:pt x="516800" y="0"/>
                    </a:cubicBezTo>
                    <a:cubicBezTo>
                      <a:pt x="802180" y="0"/>
                      <a:pt x="1033600" y="231130"/>
                      <a:pt x="1033600" y="516800"/>
                    </a:cubicBezTo>
                    <a:cubicBezTo>
                      <a:pt x="1033600" y="802005"/>
                      <a:pt x="802180" y="1033600"/>
                      <a:pt x="516800" y="1033600"/>
                    </a:cubicBezTo>
                    <a:cubicBezTo>
                      <a:pt x="231340" y="1033600"/>
                      <a:pt x="0" y="802005"/>
                      <a:pt x="0" y="516800"/>
                    </a:cubicBezTo>
                    <a:close/>
                  </a:path>
                </a:pathLst>
              </a:custGeom>
              <a:solidFill>
                <a:srgbClr val="00BFFF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783" name=""/>
              <p:cNvSpPr/>
              <p:nvPr/>
            </p:nvSpPr>
            <p:spPr>
              <a:xfrm>
                <a:off x="3817395" y="2904585"/>
                <a:ext cx="984808" cy="984230"/>
              </a:xfrm>
              <a:custGeom>
                <a:avLst/>
                <a:gdLst/>
                <a:ahLst/>
                <a:cxnLst/>
                <a:pathLst>
                  <a:path w="984808" h="984230">
                    <a:moveTo>
                      <a:pt x="0" y="492115"/>
                    </a:moveTo>
                    <a:cubicBezTo>
                      <a:pt x="0" y="220090"/>
                      <a:pt x="220420" y="0"/>
                      <a:pt x="492405" y="0"/>
                    </a:cubicBezTo>
                    <a:cubicBezTo>
                      <a:pt x="764317" y="0"/>
                      <a:pt x="984808" y="220090"/>
                      <a:pt x="984808" y="492115"/>
                    </a:cubicBezTo>
                    <a:cubicBezTo>
                      <a:pt x="984808" y="763701"/>
                      <a:pt x="764317" y="984230"/>
                      <a:pt x="492405" y="984230"/>
                    </a:cubicBezTo>
                    <a:cubicBezTo>
                      <a:pt x="220420" y="984230"/>
                      <a:pt x="0" y="763701"/>
                      <a:pt x="0" y="492115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70535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784" name=""/>
              <p:cNvSpPr/>
              <p:nvPr/>
            </p:nvSpPr>
            <p:spPr>
              <a:xfrm>
                <a:off x="4105304" y="3726674"/>
                <a:ext cx="386420" cy="160821"/>
              </a:xfrm>
              <a:custGeom>
                <a:avLst/>
                <a:gdLst/>
                <a:ahLst/>
                <a:cxnLst/>
                <a:pathLst>
                  <a:path w="386420" h="160821">
                    <a:moveTo>
                      <a:pt x="0" y="80410"/>
                    </a:moveTo>
                    <a:cubicBezTo>
                      <a:pt x="0" y="35766"/>
                      <a:pt x="86414" y="0"/>
                      <a:pt x="193210" y="0"/>
                    </a:cubicBezTo>
                    <a:cubicBezTo>
                      <a:pt x="299891" y="0"/>
                      <a:pt x="386420" y="35766"/>
                      <a:pt x="386420" y="80410"/>
                    </a:cubicBezTo>
                    <a:cubicBezTo>
                      <a:pt x="386420" y="124658"/>
                      <a:pt x="299891" y="160821"/>
                      <a:pt x="193210" y="160821"/>
                    </a:cubicBezTo>
                    <a:cubicBezTo>
                      <a:pt x="86414" y="160821"/>
                      <a:pt x="0" y="124658"/>
                      <a:pt x="0" y="804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785" name=""/>
              <p:cNvSpPr/>
              <p:nvPr/>
            </p:nvSpPr>
            <p:spPr>
              <a:xfrm>
                <a:off x="3990788" y="2927081"/>
                <a:ext cx="650786" cy="392779"/>
              </a:xfrm>
              <a:custGeom>
                <a:avLst/>
                <a:gdLst/>
                <a:ahLst/>
                <a:cxnLst/>
                <a:pathLst>
                  <a:path w="650786" h="392779">
                    <a:moveTo>
                      <a:pt x="0" y="196389"/>
                    </a:moveTo>
                    <a:cubicBezTo>
                      <a:pt x="0" y="87927"/>
                      <a:pt x="145684" y="0"/>
                      <a:pt x="325392" y="0"/>
                    </a:cubicBezTo>
                    <a:cubicBezTo>
                      <a:pt x="505102" y="0"/>
                      <a:pt x="650786" y="87927"/>
                      <a:pt x="650786" y="196389"/>
                    </a:cubicBezTo>
                    <a:cubicBezTo>
                      <a:pt x="650786" y="304853"/>
                      <a:pt x="505102" y="392779"/>
                      <a:pt x="325392" y="392779"/>
                    </a:cubicBezTo>
                    <a:cubicBezTo>
                      <a:pt x="145684" y="392779"/>
                      <a:pt x="0" y="304853"/>
                      <a:pt x="0" y="1963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786" name=""/>
              <p:cNvSpPr/>
              <p:nvPr/>
            </p:nvSpPr>
            <p:spPr>
              <a:xfrm>
                <a:off x="4135818" y="2923893"/>
                <a:ext cx="363674" cy="172723"/>
              </a:xfrm>
              <a:custGeom>
                <a:avLst/>
                <a:gdLst/>
                <a:ahLst/>
                <a:cxnLst/>
                <a:pathLst>
                  <a:path w="363674" h="172723">
                    <a:moveTo>
                      <a:pt x="0" y="86361"/>
                    </a:moveTo>
                    <a:cubicBezTo>
                      <a:pt x="0" y="38665"/>
                      <a:pt x="81411" y="0"/>
                      <a:pt x="181837" y="0"/>
                    </a:cubicBezTo>
                    <a:cubicBezTo>
                      <a:pt x="282262" y="0"/>
                      <a:pt x="363674" y="38665"/>
                      <a:pt x="363674" y="86361"/>
                    </a:cubicBezTo>
                    <a:cubicBezTo>
                      <a:pt x="363674" y="134057"/>
                      <a:pt x="282262" y="172723"/>
                      <a:pt x="181837" y="172723"/>
                    </a:cubicBezTo>
                    <a:cubicBezTo>
                      <a:pt x="81411" y="172723"/>
                      <a:pt x="0" y="134057"/>
                      <a:pt x="0" y="863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5472" name="Text 5472"/>
              <p:cNvSpPr txBox="1"/>
              <p:nvPr/>
            </p:nvSpPr>
            <p:spPr>
              <a:xfrm>
                <a:off x="3896360" y="2983260"/>
                <a:ext cx="826880" cy="82688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Concept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Map</a:t>
                </a:r>
              </a:p>
            </p:txBody>
          </p:sp>
        </p:grpSp>
        <p:cxnSp>
          <p:nvCxnSpPr>
            <p:cNvPr id="787" name="Connector"/>
            <p:cNvCxnSpPr/>
            <p:nvPr/>
          </p:nvCxnSpPr>
          <p:spPr>
            <a:xfrm rot="-8307600">
              <a:off x="3144995" y="2722177"/>
              <a:ext cx="922503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grpSp>
          <p:nvGrpSpPr>
            <p:cNvPr id="800" name="Text Box"/>
            <p:cNvGrpSpPr/>
            <p:nvPr/>
          </p:nvGrpSpPr>
          <p:grpSpPr>
            <a:xfrm>
              <a:off x="969600" y="2066700"/>
              <a:ext cx="972800" cy="212800"/>
              <a:chOff x="969600" y="2066700"/>
              <a:chExt cx="972800" cy="212800"/>
            </a:xfrm>
          </p:grpSpPr>
          <p:sp>
            <p:nvSpPr>
              <p:cNvPr id="801" name=""/>
              <p:cNvSpPr/>
              <p:nvPr/>
            </p:nvSpPr>
            <p:spPr>
              <a:xfrm>
                <a:off x="969600" y="2062901"/>
                <a:ext cx="972800" cy="220399"/>
              </a:xfrm>
              <a:custGeom>
                <a:avLst/>
                <a:gdLst/>
                <a:ahLst/>
                <a:cxnLst/>
                <a:pathLst>
                  <a:path w="972800" h="220399">
                    <a:moveTo>
                      <a:pt x="0" y="110199"/>
                    </a:moveTo>
                    <a:cubicBezTo>
                      <a:pt x="0" y="49352"/>
                      <a:pt x="56411" y="0"/>
                      <a:pt x="126111" y="0"/>
                    </a:cubicBezTo>
                    <a:lnTo>
                      <a:pt x="880095" y="0"/>
                    </a:lnTo>
                    <a:cubicBezTo>
                      <a:pt x="933447" y="15038"/>
                      <a:pt x="972800" y="57780"/>
                      <a:pt x="972800" y="110199"/>
                    </a:cubicBezTo>
                    <a:cubicBezTo>
                      <a:pt x="972800" y="161397"/>
                      <a:pt x="930240" y="205550"/>
                      <a:pt x="873628" y="220399"/>
                    </a:cubicBezTo>
                    <a:lnTo>
                      <a:pt x="126111" y="220399"/>
                    </a:lnTo>
                    <a:cubicBezTo>
                      <a:pt x="56411" y="220399"/>
                      <a:pt x="0" y="171255"/>
                      <a:pt x="0" y="110199"/>
                    </a:cubicBezTo>
                    <a:close/>
                  </a:path>
                </a:pathLst>
              </a:custGeom>
              <a:solidFill>
                <a:srgbClr val="00BFFF"/>
              </a:solidFill>
              <a:ln w="7600" cap="flat">
                <a:noFill/>
                <a:bevel/>
              </a:ln>
            </p:spPr>
          </p:sp>
          <p:sp>
            <p:nvSpPr>
              <p:cNvPr id="802" name=""/>
              <p:cNvSpPr/>
              <p:nvPr/>
            </p:nvSpPr>
            <p:spPr>
              <a:xfrm>
                <a:off x="991043" y="2078100"/>
                <a:ext cx="929913" cy="190000"/>
              </a:xfrm>
              <a:custGeom>
                <a:avLst/>
                <a:gdLst/>
                <a:ahLst/>
                <a:cxnLst/>
                <a:rect l="l" t="t" r="r" b="b"/>
                <a:pathLst>
                  <a:path w="929913" h="190000">
                    <a:moveTo>
                      <a:pt x="0" y="95000"/>
                    </a:moveTo>
                    <a:cubicBezTo>
                      <a:pt x="0" y="42545"/>
                      <a:pt x="53924" y="0"/>
                      <a:pt x="120551" y="0"/>
                    </a:cubicBezTo>
                    <a:lnTo>
                      <a:pt x="841297" y="0"/>
                    </a:lnTo>
                    <a:cubicBezTo>
                      <a:pt x="892293" y="12964"/>
                      <a:pt x="929913" y="49810"/>
                      <a:pt x="929913" y="95000"/>
                    </a:cubicBezTo>
                    <a:cubicBezTo>
                      <a:pt x="929913" y="139135"/>
                      <a:pt x="889230" y="177199"/>
                      <a:pt x="835111" y="190000"/>
                    </a:cubicBezTo>
                    <a:lnTo>
                      <a:pt x="120551" y="190000"/>
                    </a:lnTo>
                    <a:cubicBezTo>
                      <a:pt x="53924" y="190000"/>
                      <a:pt x="0" y="147635"/>
                      <a:pt x="0" y="95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Idea</a:t>
                </a:r>
              </a:p>
            </p:txBody>
          </p:sp>
        </p:grpSp>
        <p:grpSp>
          <p:nvGrpSpPr>
            <p:cNvPr id="803" name="Text Box"/>
            <p:cNvGrpSpPr/>
            <p:nvPr/>
          </p:nvGrpSpPr>
          <p:grpSpPr>
            <a:xfrm>
              <a:off x="2820200" y="1207900"/>
              <a:ext cx="972800" cy="212800"/>
              <a:chOff x="2820200" y="1207900"/>
              <a:chExt cx="972800" cy="212800"/>
            </a:xfrm>
          </p:grpSpPr>
          <p:sp>
            <p:nvSpPr>
              <p:cNvPr id="804" name=""/>
              <p:cNvSpPr/>
              <p:nvPr/>
            </p:nvSpPr>
            <p:spPr>
              <a:xfrm>
                <a:off x="2820200" y="1204101"/>
                <a:ext cx="972800" cy="220399"/>
              </a:xfrm>
              <a:custGeom>
                <a:avLst/>
                <a:gdLst/>
                <a:ahLst/>
                <a:cxnLst/>
                <a:pathLst>
                  <a:path w="972800" h="220399">
                    <a:moveTo>
                      <a:pt x="0" y="110199"/>
                    </a:moveTo>
                    <a:cubicBezTo>
                      <a:pt x="0" y="49352"/>
                      <a:pt x="56411" y="0"/>
                      <a:pt x="126111" y="0"/>
                    </a:cubicBezTo>
                    <a:lnTo>
                      <a:pt x="880095" y="0"/>
                    </a:lnTo>
                    <a:cubicBezTo>
                      <a:pt x="933447" y="15038"/>
                      <a:pt x="972800" y="57780"/>
                      <a:pt x="972800" y="110199"/>
                    </a:cubicBezTo>
                    <a:cubicBezTo>
                      <a:pt x="972800" y="161397"/>
                      <a:pt x="930240" y="205550"/>
                      <a:pt x="873628" y="220399"/>
                    </a:cubicBezTo>
                    <a:lnTo>
                      <a:pt x="126111" y="220399"/>
                    </a:lnTo>
                    <a:cubicBezTo>
                      <a:pt x="56411" y="220399"/>
                      <a:pt x="0" y="171255"/>
                      <a:pt x="0" y="110199"/>
                    </a:cubicBezTo>
                    <a:close/>
                  </a:path>
                </a:pathLst>
              </a:custGeom>
              <a:solidFill>
                <a:srgbClr val="00BFFF"/>
              </a:solidFill>
              <a:ln w="7600" cap="flat">
                <a:noFill/>
                <a:bevel/>
              </a:ln>
            </p:spPr>
          </p:sp>
          <p:sp>
            <p:nvSpPr>
              <p:cNvPr id="805" name=""/>
              <p:cNvSpPr/>
              <p:nvPr/>
            </p:nvSpPr>
            <p:spPr>
              <a:xfrm>
                <a:off x="2841643" y="1219300"/>
                <a:ext cx="929913" cy="190000"/>
              </a:xfrm>
              <a:custGeom>
                <a:avLst/>
                <a:gdLst/>
                <a:ahLst/>
                <a:cxnLst/>
                <a:rect l="l" t="t" r="r" b="b"/>
                <a:pathLst>
                  <a:path w="929913" h="190000">
                    <a:moveTo>
                      <a:pt x="0" y="95000"/>
                    </a:moveTo>
                    <a:cubicBezTo>
                      <a:pt x="0" y="42545"/>
                      <a:pt x="53924" y="0"/>
                      <a:pt x="120551" y="0"/>
                    </a:cubicBezTo>
                    <a:lnTo>
                      <a:pt x="841297" y="0"/>
                    </a:lnTo>
                    <a:cubicBezTo>
                      <a:pt x="892293" y="12964"/>
                      <a:pt x="929913" y="49810"/>
                      <a:pt x="929913" y="95000"/>
                    </a:cubicBezTo>
                    <a:cubicBezTo>
                      <a:pt x="929913" y="139135"/>
                      <a:pt x="889230" y="177199"/>
                      <a:pt x="835111" y="190000"/>
                    </a:cubicBezTo>
                    <a:lnTo>
                      <a:pt x="120551" y="190000"/>
                    </a:lnTo>
                    <a:cubicBezTo>
                      <a:pt x="53924" y="190000"/>
                      <a:pt x="0" y="147635"/>
                      <a:pt x="0" y="95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Idea</a:t>
                </a:r>
              </a:p>
            </p:txBody>
          </p:sp>
        </p:grpSp>
        <p:grpSp>
          <p:nvGrpSpPr>
            <p:cNvPr id="806" name="Text Box"/>
            <p:cNvGrpSpPr/>
            <p:nvPr/>
          </p:nvGrpSpPr>
          <p:grpSpPr>
            <a:xfrm>
              <a:off x="1513000" y="1207900"/>
              <a:ext cx="972800" cy="212800"/>
              <a:chOff x="1513000" y="1207900"/>
              <a:chExt cx="972800" cy="212800"/>
            </a:xfrm>
          </p:grpSpPr>
          <p:sp>
            <p:nvSpPr>
              <p:cNvPr id="807" name=""/>
              <p:cNvSpPr/>
              <p:nvPr/>
            </p:nvSpPr>
            <p:spPr>
              <a:xfrm>
                <a:off x="1513000" y="1204101"/>
                <a:ext cx="972800" cy="220399"/>
              </a:xfrm>
              <a:custGeom>
                <a:avLst/>
                <a:gdLst/>
                <a:ahLst/>
                <a:cxnLst/>
                <a:pathLst>
                  <a:path w="972800" h="220399">
                    <a:moveTo>
                      <a:pt x="0" y="110199"/>
                    </a:moveTo>
                    <a:cubicBezTo>
                      <a:pt x="0" y="49352"/>
                      <a:pt x="56411" y="0"/>
                      <a:pt x="126111" y="0"/>
                    </a:cubicBezTo>
                    <a:lnTo>
                      <a:pt x="880095" y="0"/>
                    </a:lnTo>
                    <a:cubicBezTo>
                      <a:pt x="933447" y="15038"/>
                      <a:pt x="972800" y="57780"/>
                      <a:pt x="972800" y="110199"/>
                    </a:cubicBezTo>
                    <a:cubicBezTo>
                      <a:pt x="972800" y="161397"/>
                      <a:pt x="930240" y="205550"/>
                      <a:pt x="873628" y="220399"/>
                    </a:cubicBezTo>
                    <a:lnTo>
                      <a:pt x="126111" y="220399"/>
                    </a:lnTo>
                    <a:cubicBezTo>
                      <a:pt x="56411" y="220399"/>
                      <a:pt x="0" y="171255"/>
                      <a:pt x="0" y="110199"/>
                    </a:cubicBezTo>
                    <a:close/>
                  </a:path>
                </a:pathLst>
              </a:custGeom>
              <a:solidFill>
                <a:srgbClr val="00BFFF"/>
              </a:solidFill>
              <a:ln w="7600" cap="flat">
                <a:noFill/>
                <a:bevel/>
              </a:ln>
            </p:spPr>
          </p:sp>
          <p:sp>
            <p:nvSpPr>
              <p:cNvPr id="808" name=""/>
              <p:cNvSpPr/>
              <p:nvPr/>
            </p:nvSpPr>
            <p:spPr>
              <a:xfrm>
                <a:off x="1534443" y="1219300"/>
                <a:ext cx="929913" cy="190000"/>
              </a:xfrm>
              <a:custGeom>
                <a:avLst/>
                <a:gdLst/>
                <a:ahLst/>
                <a:cxnLst/>
                <a:rect l="l" t="t" r="r" b="b"/>
                <a:pathLst>
                  <a:path w="929913" h="190000">
                    <a:moveTo>
                      <a:pt x="0" y="95000"/>
                    </a:moveTo>
                    <a:cubicBezTo>
                      <a:pt x="0" y="42545"/>
                      <a:pt x="53924" y="0"/>
                      <a:pt x="120551" y="0"/>
                    </a:cubicBezTo>
                    <a:lnTo>
                      <a:pt x="841297" y="0"/>
                    </a:lnTo>
                    <a:cubicBezTo>
                      <a:pt x="892293" y="12964"/>
                      <a:pt x="929913" y="49810"/>
                      <a:pt x="929913" y="95000"/>
                    </a:cubicBezTo>
                    <a:cubicBezTo>
                      <a:pt x="929913" y="139135"/>
                      <a:pt x="889230" y="177199"/>
                      <a:pt x="835111" y="190000"/>
                    </a:cubicBezTo>
                    <a:lnTo>
                      <a:pt x="120551" y="190000"/>
                    </a:lnTo>
                    <a:cubicBezTo>
                      <a:pt x="53924" y="190000"/>
                      <a:pt x="0" y="147635"/>
                      <a:pt x="0" y="95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Idea</a:t>
                </a:r>
              </a:p>
            </p:txBody>
          </p:sp>
        </p:grpSp>
        <p:cxnSp>
          <p:nvCxnSpPr>
            <p:cNvPr id="809" name="Connector"/>
            <p:cNvCxnSpPr/>
            <p:nvPr/>
          </p:nvCxnSpPr>
          <p:spPr>
            <a:xfrm rot="10800000">
              <a:off x="1942400" y="2173100"/>
              <a:ext cx="452200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cxnSp>
          <p:nvCxnSpPr>
            <p:cNvPr id="810" name="Connector"/>
            <p:cNvCxnSpPr/>
            <p:nvPr/>
          </p:nvCxnSpPr>
          <p:spPr>
            <a:xfrm rot="-8299200">
              <a:off x="1901518" y="1677831"/>
              <a:ext cx="773361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cxnSp>
          <p:nvCxnSpPr>
            <p:cNvPr id="811" name="Connector"/>
            <p:cNvCxnSpPr/>
            <p:nvPr/>
          </p:nvCxnSpPr>
          <p:spPr>
            <a:xfrm rot="-2954184">
              <a:off x="2825608" y="1641100"/>
              <a:ext cx="581983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grpSp>
          <p:nvGrpSpPr>
            <p:cNvPr id="818" name="Text Box"/>
            <p:cNvGrpSpPr/>
            <p:nvPr/>
          </p:nvGrpSpPr>
          <p:grpSpPr>
            <a:xfrm>
              <a:off x="4674600" y="1648700"/>
              <a:ext cx="972800" cy="212800"/>
              <a:chOff x="4674600" y="1648700"/>
              <a:chExt cx="972800" cy="212800"/>
            </a:xfrm>
          </p:grpSpPr>
          <p:sp>
            <p:nvSpPr>
              <p:cNvPr id="819" name=""/>
              <p:cNvSpPr/>
              <p:nvPr/>
            </p:nvSpPr>
            <p:spPr>
              <a:xfrm>
                <a:off x="4674600" y="1644901"/>
                <a:ext cx="972800" cy="220399"/>
              </a:xfrm>
              <a:custGeom>
                <a:avLst/>
                <a:gdLst/>
                <a:ahLst/>
                <a:cxnLst/>
                <a:pathLst>
                  <a:path w="972800" h="220399">
                    <a:moveTo>
                      <a:pt x="0" y="110199"/>
                    </a:moveTo>
                    <a:cubicBezTo>
                      <a:pt x="0" y="49352"/>
                      <a:pt x="56411" y="0"/>
                      <a:pt x="126111" y="0"/>
                    </a:cubicBezTo>
                    <a:lnTo>
                      <a:pt x="880095" y="0"/>
                    </a:lnTo>
                    <a:cubicBezTo>
                      <a:pt x="933447" y="15038"/>
                      <a:pt x="972800" y="57780"/>
                      <a:pt x="972800" y="110199"/>
                    </a:cubicBezTo>
                    <a:cubicBezTo>
                      <a:pt x="972800" y="161397"/>
                      <a:pt x="930240" y="205550"/>
                      <a:pt x="873628" y="220399"/>
                    </a:cubicBezTo>
                    <a:lnTo>
                      <a:pt x="126111" y="220399"/>
                    </a:lnTo>
                    <a:cubicBezTo>
                      <a:pt x="56411" y="220399"/>
                      <a:pt x="0" y="171255"/>
                      <a:pt x="0" y="110199"/>
                    </a:cubicBezTo>
                    <a:close/>
                  </a:path>
                </a:pathLst>
              </a:custGeom>
              <a:solidFill>
                <a:srgbClr val="00BFFF"/>
              </a:solidFill>
              <a:ln w="7600" cap="flat">
                <a:noFill/>
                <a:bevel/>
              </a:ln>
            </p:spPr>
          </p:sp>
          <p:sp>
            <p:nvSpPr>
              <p:cNvPr id="820" name=""/>
              <p:cNvSpPr/>
              <p:nvPr/>
            </p:nvSpPr>
            <p:spPr>
              <a:xfrm>
                <a:off x="4696043" y="1660100"/>
                <a:ext cx="929913" cy="190000"/>
              </a:xfrm>
              <a:custGeom>
                <a:avLst/>
                <a:gdLst/>
                <a:ahLst/>
                <a:cxnLst/>
                <a:rect l="l" t="t" r="r" b="b"/>
                <a:pathLst>
                  <a:path w="929913" h="190000">
                    <a:moveTo>
                      <a:pt x="0" y="95000"/>
                    </a:moveTo>
                    <a:cubicBezTo>
                      <a:pt x="0" y="42545"/>
                      <a:pt x="53924" y="0"/>
                      <a:pt x="120551" y="0"/>
                    </a:cubicBezTo>
                    <a:lnTo>
                      <a:pt x="841297" y="0"/>
                    </a:lnTo>
                    <a:cubicBezTo>
                      <a:pt x="892293" y="12964"/>
                      <a:pt x="929913" y="49810"/>
                      <a:pt x="929913" y="95000"/>
                    </a:cubicBezTo>
                    <a:cubicBezTo>
                      <a:pt x="929913" y="139135"/>
                      <a:pt x="889230" y="177199"/>
                      <a:pt x="835111" y="190000"/>
                    </a:cubicBezTo>
                    <a:lnTo>
                      <a:pt x="120551" y="190000"/>
                    </a:lnTo>
                    <a:cubicBezTo>
                      <a:pt x="53924" y="190000"/>
                      <a:pt x="0" y="147635"/>
                      <a:pt x="0" y="95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Idea</a:t>
                </a:r>
              </a:p>
            </p:txBody>
          </p:sp>
        </p:grpSp>
        <p:grpSp>
          <p:nvGrpSpPr>
            <p:cNvPr id="821" name="Text Box"/>
            <p:cNvGrpSpPr/>
            <p:nvPr/>
          </p:nvGrpSpPr>
          <p:grpSpPr>
            <a:xfrm>
              <a:off x="5647400" y="1207900"/>
              <a:ext cx="972800" cy="212800"/>
              <a:chOff x="5647400" y="1207900"/>
              <a:chExt cx="972800" cy="212800"/>
            </a:xfrm>
          </p:grpSpPr>
          <p:sp>
            <p:nvSpPr>
              <p:cNvPr id="822" name=""/>
              <p:cNvSpPr/>
              <p:nvPr/>
            </p:nvSpPr>
            <p:spPr>
              <a:xfrm>
                <a:off x="5647400" y="1204101"/>
                <a:ext cx="972800" cy="220399"/>
              </a:xfrm>
              <a:custGeom>
                <a:avLst/>
                <a:gdLst/>
                <a:ahLst/>
                <a:cxnLst/>
                <a:pathLst>
                  <a:path w="972800" h="220399">
                    <a:moveTo>
                      <a:pt x="0" y="110199"/>
                    </a:moveTo>
                    <a:cubicBezTo>
                      <a:pt x="0" y="49352"/>
                      <a:pt x="56411" y="0"/>
                      <a:pt x="126111" y="0"/>
                    </a:cubicBezTo>
                    <a:lnTo>
                      <a:pt x="880095" y="0"/>
                    </a:lnTo>
                    <a:cubicBezTo>
                      <a:pt x="933447" y="15038"/>
                      <a:pt x="972800" y="57780"/>
                      <a:pt x="972800" y="110199"/>
                    </a:cubicBezTo>
                    <a:cubicBezTo>
                      <a:pt x="972800" y="161397"/>
                      <a:pt x="930240" y="205550"/>
                      <a:pt x="873628" y="220399"/>
                    </a:cubicBezTo>
                    <a:lnTo>
                      <a:pt x="126111" y="220399"/>
                    </a:lnTo>
                    <a:cubicBezTo>
                      <a:pt x="56411" y="220399"/>
                      <a:pt x="0" y="171255"/>
                      <a:pt x="0" y="110199"/>
                    </a:cubicBezTo>
                    <a:close/>
                  </a:path>
                </a:pathLst>
              </a:custGeom>
              <a:solidFill>
                <a:srgbClr val="00BFFF"/>
              </a:solidFill>
              <a:ln w="7600" cap="flat">
                <a:noFill/>
                <a:bevel/>
              </a:ln>
            </p:spPr>
          </p:sp>
          <p:sp>
            <p:nvSpPr>
              <p:cNvPr id="823" name=""/>
              <p:cNvSpPr/>
              <p:nvPr/>
            </p:nvSpPr>
            <p:spPr>
              <a:xfrm>
                <a:off x="5668843" y="1219300"/>
                <a:ext cx="929913" cy="190000"/>
              </a:xfrm>
              <a:custGeom>
                <a:avLst/>
                <a:gdLst/>
                <a:ahLst/>
                <a:cxnLst/>
                <a:rect l="l" t="t" r="r" b="b"/>
                <a:pathLst>
                  <a:path w="929913" h="190000">
                    <a:moveTo>
                      <a:pt x="0" y="95000"/>
                    </a:moveTo>
                    <a:cubicBezTo>
                      <a:pt x="0" y="42545"/>
                      <a:pt x="53924" y="0"/>
                      <a:pt x="120551" y="0"/>
                    </a:cubicBezTo>
                    <a:lnTo>
                      <a:pt x="841297" y="0"/>
                    </a:lnTo>
                    <a:cubicBezTo>
                      <a:pt x="892293" y="12964"/>
                      <a:pt x="929913" y="49810"/>
                      <a:pt x="929913" y="95000"/>
                    </a:cubicBezTo>
                    <a:cubicBezTo>
                      <a:pt x="929913" y="139135"/>
                      <a:pt x="889230" y="177199"/>
                      <a:pt x="835111" y="190000"/>
                    </a:cubicBezTo>
                    <a:lnTo>
                      <a:pt x="120551" y="190000"/>
                    </a:lnTo>
                    <a:cubicBezTo>
                      <a:pt x="53924" y="190000"/>
                      <a:pt x="0" y="147635"/>
                      <a:pt x="0" y="95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Idea</a:t>
                </a:r>
              </a:p>
            </p:txBody>
          </p:sp>
        </p:grpSp>
        <p:grpSp>
          <p:nvGrpSpPr>
            <p:cNvPr id="824" name="Text Box"/>
            <p:cNvGrpSpPr/>
            <p:nvPr/>
          </p:nvGrpSpPr>
          <p:grpSpPr>
            <a:xfrm>
              <a:off x="6954600" y="1207900"/>
              <a:ext cx="972800" cy="212800"/>
              <a:chOff x="6954600" y="1207900"/>
              <a:chExt cx="972800" cy="212800"/>
            </a:xfrm>
          </p:grpSpPr>
          <p:sp>
            <p:nvSpPr>
              <p:cNvPr id="825" name=""/>
              <p:cNvSpPr/>
              <p:nvPr/>
            </p:nvSpPr>
            <p:spPr>
              <a:xfrm>
                <a:off x="6954600" y="1204101"/>
                <a:ext cx="972800" cy="220399"/>
              </a:xfrm>
              <a:custGeom>
                <a:avLst/>
                <a:gdLst/>
                <a:ahLst/>
                <a:cxnLst/>
                <a:pathLst>
                  <a:path w="972800" h="220399">
                    <a:moveTo>
                      <a:pt x="0" y="110199"/>
                    </a:moveTo>
                    <a:cubicBezTo>
                      <a:pt x="0" y="49352"/>
                      <a:pt x="56411" y="0"/>
                      <a:pt x="126111" y="0"/>
                    </a:cubicBezTo>
                    <a:lnTo>
                      <a:pt x="880095" y="0"/>
                    </a:lnTo>
                    <a:cubicBezTo>
                      <a:pt x="933447" y="15038"/>
                      <a:pt x="972800" y="57780"/>
                      <a:pt x="972800" y="110199"/>
                    </a:cubicBezTo>
                    <a:cubicBezTo>
                      <a:pt x="972800" y="161397"/>
                      <a:pt x="930240" y="205550"/>
                      <a:pt x="873628" y="220399"/>
                    </a:cubicBezTo>
                    <a:lnTo>
                      <a:pt x="126111" y="220399"/>
                    </a:lnTo>
                    <a:cubicBezTo>
                      <a:pt x="56411" y="220399"/>
                      <a:pt x="0" y="171255"/>
                      <a:pt x="0" y="110199"/>
                    </a:cubicBezTo>
                    <a:close/>
                  </a:path>
                </a:pathLst>
              </a:custGeom>
              <a:solidFill>
                <a:srgbClr val="00BFFF"/>
              </a:solidFill>
              <a:ln w="7600" cap="flat">
                <a:noFill/>
                <a:bevel/>
              </a:ln>
            </p:spPr>
          </p:sp>
          <p:sp>
            <p:nvSpPr>
              <p:cNvPr id="826" name=""/>
              <p:cNvSpPr/>
              <p:nvPr/>
            </p:nvSpPr>
            <p:spPr>
              <a:xfrm>
                <a:off x="6976043" y="1219300"/>
                <a:ext cx="929913" cy="190000"/>
              </a:xfrm>
              <a:custGeom>
                <a:avLst/>
                <a:gdLst/>
                <a:ahLst/>
                <a:cxnLst/>
                <a:rect l="l" t="t" r="r" b="b"/>
                <a:pathLst>
                  <a:path w="929913" h="190000">
                    <a:moveTo>
                      <a:pt x="0" y="95000"/>
                    </a:moveTo>
                    <a:cubicBezTo>
                      <a:pt x="0" y="42545"/>
                      <a:pt x="53924" y="0"/>
                      <a:pt x="120551" y="0"/>
                    </a:cubicBezTo>
                    <a:lnTo>
                      <a:pt x="841297" y="0"/>
                    </a:lnTo>
                    <a:cubicBezTo>
                      <a:pt x="892293" y="12964"/>
                      <a:pt x="929913" y="49810"/>
                      <a:pt x="929913" y="95000"/>
                    </a:cubicBezTo>
                    <a:cubicBezTo>
                      <a:pt x="929913" y="139135"/>
                      <a:pt x="889230" y="177199"/>
                      <a:pt x="835111" y="190000"/>
                    </a:cubicBezTo>
                    <a:lnTo>
                      <a:pt x="120551" y="190000"/>
                    </a:lnTo>
                    <a:cubicBezTo>
                      <a:pt x="53924" y="190000"/>
                      <a:pt x="0" y="147635"/>
                      <a:pt x="0" y="95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Idea</a:t>
                </a:r>
              </a:p>
            </p:txBody>
          </p:sp>
        </p:grpSp>
        <p:grpSp>
          <p:nvGrpSpPr>
            <p:cNvPr id="827" name="Text Box"/>
            <p:cNvGrpSpPr/>
            <p:nvPr/>
          </p:nvGrpSpPr>
          <p:grpSpPr>
            <a:xfrm>
              <a:off x="7000200" y="3045200"/>
              <a:ext cx="972800" cy="212800"/>
              <a:chOff x="7000200" y="3045200"/>
              <a:chExt cx="972800" cy="212800"/>
            </a:xfrm>
          </p:grpSpPr>
          <p:sp>
            <p:nvSpPr>
              <p:cNvPr id="828" name=""/>
              <p:cNvSpPr/>
              <p:nvPr/>
            </p:nvSpPr>
            <p:spPr>
              <a:xfrm>
                <a:off x="7000200" y="3041401"/>
                <a:ext cx="972800" cy="220399"/>
              </a:xfrm>
              <a:custGeom>
                <a:avLst/>
                <a:gdLst/>
                <a:ahLst/>
                <a:cxnLst/>
                <a:pathLst>
                  <a:path w="972800" h="220399">
                    <a:moveTo>
                      <a:pt x="0" y="110199"/>
                    </a:moveTo>
                    <a:cubicBezTo>
                      <a:pt x="0" y="49352"/>
                      <a:pt x="56411" y="0"/>
                      <a:pt x="126111" y="0"/>
                    </a:cubicBezTo>
                    <a:lnTo>
                      <a:pt x="880095" y="0"/>
                    </a:lnTo>
                    <a:cubicBezTo>
                      <a:pt x="933447" y="15038"/>
                      <a:pt x="972800" y="57780"/>
                      <a:pt x="972800" y="110199"/>
                    </a:cubicBezTo>
                    <a:cubicBezTo>
                      <a:pt x="972800" y="161397"/>
                      <a:pt x="930240" y="205550"/>
                      <a:pt x="873628" y="220399"/>
                    </a:cubicBezTo>
                    <a:lnTo>
                      <a:pt x="126111" y="220399"/>
                    </a:lnTo>
                    <a:cubicBezTo>
                      <a:pt x="56411" y="220399"/>
                      <a:pt x="0" y="171255"/>
                      <a:pt x="0" y="110199"/>
                    </a:cubicBezTo>
                    <a:close/>
                  </a:path>
                </a:pathLst>
              </a:custGeom>
              <a:solidFill>
                <a:srgbClr val="00BFFF"/>
              </a:solidFill>
              <a:ln w="7600" cap="flat">
                <a:noFill/>
                <a:bevel/>
              </a:ln>
            </p:spPr>
          </p:sp>
          <p:sp>
            <p:nvSpPr>
              <p:cNvPr id="829" name=""/>
              <p:cNvSpPr/>
              <p:nvPr/>
            </p:nvSpPr>
            <p:spPr>
              <a:xfrm>
                <a:off x="7021643" y="3056600"/>
                <a:ext cx="929913" cy="190000"/>
              </a:xfrm>
              <a:custGeom>
                <a:avLst/>
                <a:gdLst/>
                <a:ahLst/>
                <a:cxnLst/>
                <a:rect l="l" t="t" r="r" b="b"/>
                <a:pathLst>
                  <a:path w="929913" h="190000">
                    <a:moveTo>
                      <a:pt x="0" y="95000"/>
                    </a:moveTo>
                    <a:cubicBezTo>
                      <a:pt x="0" y="42545"/>
                      <a:pt x="53924" y="0"/>
                      <a:pt x="120551" y="0"/>
                    </a:cubicBezTo>
                    <a:lnTo>
                      <a:pt x="841297" y="0"/>
                    </a:lnTo>
                    <a:cubicBezTo>
                      <a:pt x="892293" y="12964"/>
                      <a:pt x="929913" y="49810"/>
                      <a:pt x="929913" y="95000"/>
                    </a:cubicBezTo>
                    <a:cubicBezTo>
                      <a:pt x="929913" y="139135"/>
                      <a:pt x="889230" y="177199"/>
                      <a:pt x="835111" y="190000"/>
                    </a:cubicBezTo>
                    <a:lnTo>
                      <a:pt x="120551" y="190000"/>
                    </a:lnTo>
                    <a:cubicBezTo>
                      <a:pt x="53924" y="190000"/>
                      <a:pt x="0" y="147635"/>
                      <a:pt x="0" y="95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Idea</a:t>
                </a:r>
              </a:p>
            </p:txBody>
          </p:sp>
        </p:grpSp>
        <p:grpSp>
          <p:nvGrpSpPr>
            <p:cNvPr id="830" name="Text Box"/>
            <p:cNvGrpSpPr/>
            <p:nvPr/>
          </p:nvGrpSpPr>
          <p:grpSpPr>
            <a:xfrm>
              <a:off x="7292800" y="1876700"/>
              <a:ext cx="972800" cy="212800"/>
              <a:chOff x="7292800" y="1876700"/>
              <a:chExt cx="972800" cy="212800"/>
            </a:xfrm>
          </p:grpSpPr>
          <p:sp>
            <p:nvSpPr>
              <p:cNvPr id="831" name=""/>
              <p:cNvSpPr/>
              <p:nvPr/>
            </p:nvSpPr>
            <p:spPr>
              <a:xfrm>
                <a:off x="7292800" y="1872901"/>
                <a:ext cx="972800" cy="220399"/>
              </a:xfrm>
              <a:custGeom>
                <a:avLst/>
                <a:gdLst/>
                <a:ahLst/>
                <a:cxnLst/>
                <a:pathLst>
                  <a:path w="972800" h="220399">
                    <a:moveTo>
                      <a:pt x="0" y="110199"/>
                    </a:moveTo>
                    <a:cubicBezTo>
                      <a:pt x="0" y="49352"/>
                      <a:pt x="56411" y="0"/>
                      <a:pt x="126111" y="0"/>
                    </a:cubicBezTo>
                    <a:lnTo>
                      <a:pt x="880095" y="0"/>
                    </a:lnTo>
                    <a:cubicBezTo>
                      <a:pt x="933447" y="15038"/>
                      <a:pt x="972800" y="57780"/>
                      <a:pt x="972800" y="110199"/>
                    </a:cubicBezTo>
                    <a:cubicBezTo>
                      <a:pt x="972800" y="161397"/>
                      <a:pt x="930240" y="205550"/>
                      <a:pt x="873628" y="220399"/>
                    </a:cubicBezTo>
                    <a:lnTo>
                      <a:pt x="126111" y="220399"/>
                    </a:lnTo>
                    <a:cubicBezTo>
                      <a:pt x="56411" y="220399"/>
                      <a:pt x="0" y="171255"/>
                      <a:pt x="0" y="110199"/>
                    </a:cubicBezTo>
                    <a:close/>
                  </a:path>
                </a:pathLst>
              </a:custGeom>
              <a:solidFill>
                <a:srgbClr val="00BFFF"/>
              </a:solidFill>
              <a:ln w="7600" cap="flat">
                <a:noFill/>
                <a:bevel/>
              </a:ln>
            </p:spPr>
          </p:sp>
          <p:sp>
            <p:nvSpPr>
              <p:cNvPr id="832" name=""/>
              <p:cNvSpPr/>
              <p:nvPr/>
            </p:nvSpPr>
            <p:spPr>
              <a:xfrm>
                <a:off x="7314243" y="1888100"/>
                <a:ext cx="929913" cy="190000"/>
              </a:xfrm>
              <a:custGeom>
                <a:avLst/>
                <a:gdLst/>
                <a:ahLst/>
                <a:cxnLst/>
                <a:rect l="l" t="t" r="r" b="b"/>
                <a:pathLst>
                  <a:path w="929913" h="190000">
                    <a:moveTo>
                      <a:pt x="0" y="95000"/>
                    </a:moveTo>
                    <a:cubicBezTo>
                      <a:pt x="0" y="42545"/>
                      <a:pt x="53924" y="0"/>
                      <a:pt x="120551" y="0"/>
                    </a:cubicBezTo>
                    <a:lnTo>
                      <a:pt x="841297" y="0"/>
                    </a:lnTo>
                    <a:cubicBezTo>
                      <a:pt x="892293" y="12964"/>
                      <a:pt x="929913" y="49810"/>
                      <a:pt x="929913" y="95000"/>
                    </a:cubicBezTo>
                    <a:cubicBezTo>
                      <a:pt x="929913" y="139135"/>
                      <a:pt x="889230" y="177199"/>
                      <a:pt x="835111" y="190000"/>
                    </a:cubicBezTo>
                    <a:lnTo>
                      <a:pt x="120551" y="190000"/>
                    </a:lnTo>
                    <a:cubicBezTo>
                      <a:pt x="53924" y="190000"/>
                      <a:pt x="0" y="147635"/>
                      <a:pt x="0" y="95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Idea</a:t>
                </a:r>
              </a:p>
            </p:txBody>
          </p:sp>
        </p:grpSp>
        <p:grpSp>
          <p:nvGrpSpPr>
            <p:cNvPr id="833" name="Ellipse"/>
            <p:cNvGrpSpPr/>
            <p:nvPr/>
          </p:nvGrpSpPr>
          <p:grpSpPr>
            <a:xfrm>
              <a:off x="4982400" y="4215600"/>
              <a:ext cx="1064000" cy="623200"/>
              <a:chOff x="4982400" y="4215600"/>
              <a:chExt cx="1064000" cy="623200"/>
            </a:xfrm>
          </p:grpSpPr>
          <p:sp>
            <p:nvSpPr>
              <p:cNvPr id="834" name=""/>
              <p:cNvSpPr/>
              <p:nvPr/>
            </p:nvSpPr>
            <p:spPr>
              <a:xfrm>
                <a:off x="4982400" y="4215600"/>
                <a:ext cx="1064000" cy="623200"/>
              </a:xfrm>
              <a:custGeom>
                <a:avLst/>
                <a:gdLst/>
                <a:ahLst/>
                <a:cxnLst/>
                <a:pathLst>
                  <a:path w="1064000" h="623200">
                    <a:moveTo>
                      <a:pt x="0" y="311600"/>
                    </a:moveTo>
                    <a:cubicBezTo>
                      <a:pt x="0" y="139357"/>
                      <a:pt x="238144" y="0"/>
                      <a:pt x="532000" y="0"/>
                    </a:cubicBezTo>
                    <a:cubicBezTo>
                      <a:pt x="825778" y="0"/>
                      <a:pt x="1064000" y="139357"/>
                      <a:pt x="1064000" y="311600"/>
                    </a:cubicBezTo>
                    <a:cubicBezTo>
                      <a:pt x="1064000" y="483564"/>
                      <a:pt x="825778" y="623200"/>
                      <a:pt x="532000" y="623200"/>
                    </a:cubicBezTo>
                    <a:cubicBezTo>
                      <a:pt x="238144" y="623200"/>
                      <a:pt x="0" y="483564"/>
                      <a:pt x="0" y="311600"/>
                    </a:cubicBezTo>
                    <a:close/>
                  </a:path>
                </a:pathLst>
              </a:custGeom>
              <a:solidFill>
                <a:srgbClr val="A0A0A0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35" name=""/>
              <p:cNvSpPr/>
              <p:nvPr/>
            </p:nvSpPr>
            <p:spPr>
              <a:xfrm>
                <a:off x="5007514" y="4230400"/>
                <a:ext cx="1013772" cy="593601"/>
              </a:xfrm>
              <a:custGeom>
                <a:avLst/>
                <a:gdLst/>
                <a:ahLst/>
                <a:cxnLst/>
                <a:pathLst>
                  <a:path w="1013772" h="593601">
                    <a:moveTo>
                      <a:pt x="0" y="296801"/>
                    </a:moveTo>
                    <a:cubicBezTo>
                      <a:pt x="0" y="132739"/>
                      <a:pt x="226903" y="0"/>
                      <a:pt x="506886" y="0"/>
                    </a:cubicBezTo>
                    <a:cubicBezTo>
                      <a:pt x="786790" y="0"/>
                      <a:pt x="1013772" y="132739"/>
                      <a:pt x="1013772" y="296801"/>
                    </a:cubicBezTo>
                    <a:cubicBezTo>
                      <a:pt x="1013772" y="460596"/>
                      <a:pt x="786790" y="593601"/>
                      <a:pt x="506886" y="593601"/>
                    </a:cubicBezTo>
                    <a:cubicBezTo>
                      <a:pt x="226903" y="593601"/>
                      <a:pt x="0" y="460596"/>
                      <a:pt x="0" y="29680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86019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836" name=""/>
              <p:cNvSpPr/>
              <p:nvPr/>
            </p:nvSpPr>
            <p:spPr>
              <a:xfrm>
                <a:off x="5119089" y="4238424"/>
                <a:ext cx="790620" cy="233942"/>
              </a:xfrm>
              <a:custGeom>
                <a:avLst/>
                <a:gdLst/>
                <a:ahLst/>
                <a:cxnLst/>
                <a:pathLst>
                  <a:path w="790620" h="233942">
                    <a:moveTo>
                      <a:pt x="0" y="131070"/>
                    </a:moveTo>
                    <a:cubicBezTo>
                      <a:pt x="0" y="74142"/>
                      <a:pt x="176894" y="0"/>
                      <a:pt x="395310" y="0"/>
                    </a:cubicBezTo>
                    <a:cubicBezTo>
                      <a:pt x="613607" y="0"/>
                      <a:pt x="790620" y="74142"/>
                      <a:pt x="790620" y="131070"/>
                    </a:cubicBezTo>
                    <a:cubicBezTo>
                      <a:pt x="790620" y="187820"/>
                      <a:pt x="613607" y="233942"/>
                      <a:pt x="395310" y="233942"/>
                    </a:cubicBezTo>
                    <a:cubicBezTo>
                      <a:pt x="176894" y="233942"/>
                      <a:pt x="0" y="187820"/>
                      <a:pt x="0" y="1310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37" name=""/>
              <p:cNvSpPr/>
              <p:nvPr/>
            </p:nvSpPr>
            <p:spPr>
              <a:xfrm>
                <a:off x="5314205" y="4238423"/>
                <a:ext cx="400389" cy="107173"/>
              </a:xfrm>
              <a:custGeom>
                <a:avLst/>
                <a:gdLst/>
                <a:ahLst/>
                <a:cxnLst/>
                <a:pathLst>
                  <a:path w="400389" h="107173">
                    <a:moveTo>
                      <a:pt x="0" y="53586"/>
                    </a:moveTo>
                    <a:cubicBezTo>
                      <a:pt x="0" y="23824"/>
                      <a:pt x="89544" y="0"/>
                      <a:pt x="200195" y="0"/>
                    </a:cubicBezTo>
                    <a:cubicBezTo>
                      <a:pt x="310734" y="0"/>
                      <a:pt x="400389" y="23824"/>
                      <a:pt x="400389" y="53586"/>
                    </a:cubicBezTo>
                    <a:cubicBezTo>
                      <a:pt x="400389" y="83014"/>
                      <a:pt x="310734" y="107173"/>
                      <a:pt x="200195" y="107173"/>
                    </a:cubicBezTo>
                    <a:cubicBezTo>
                      <a:pt x="89544" y="107173"/>
                      <a:pt x="0" y="83014"/>
                      <a:pt x="0" y="535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38" name=""/>
              <p:cNvSpPr/>
              <p:nvPr/>
            </p:nvSpPr>
            <p:spPr>
              <a:xfrm>
                <a:off x="5303888" y="4726391"/>
                <a:ext cx="397786" cy="96993"/>
              </a:xfrm>
              <a:custGeom>
                <a:avLst/>
                <a:gdLst/>
                <a:ahLst/>
                <a:cxnLst/>
                <a:pathLst>
                  <a:path w="397786" h="96993">
                    <a:moveTo>
                      <a:pt x="0" y="48497"/>
                    </a:moveTo>
                    <a:cubicBezTo>
                      <a:pt x="0" y="21571"/>
                      <a:pt x="88955" y="0"/>
                      <a:pt x="198893" y="0"/>
                    </a:cubicBezTo>
                    <a:cubicBezTo>
                      <a:pt x="308712" y="0"/>
                      <a:pt x="397786" y="21571"/>
                      <a:pt x="397786" y="48497"/>
                    </a:cubicBezTo>
                    <a:cubicBezTo>
                      <a:pt x="397786" y="75183"/>
                      <a:pt x="308712" y="96993"/>
                      <a:pt x="198893" y="96993"/>
                    </a:cubicBezTo>
                    <a:cubicBezTo>
                      <a:pt x="88955" y="96993"/>
                      <a:pt x="0" y="75183"/>
                      <a:pt x="0" y="484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5473" name="Text 5473"/>
              <p:cNvSpPr txBox="1"/>
              <p:nvPr/>
            </p:nvSpPr>
            <p:spPr>
              <a:xfrm>
                <a:off x="4982400" y="4215600"/>
                <a:ext cx="1064000" cy="62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Concept</a:t>
                </a:r>
              </a:p>
            </p:txBody>
          </p:sp>
        </p:grpSp>
        <p:grpSp>
          <p:nvGrpSpPr>
            <p:cNvPr id="839" name="Ellipse"/>
            <p:cNvGrpSpPr/>
            <p:nvPr/>
          </p:nvGrpSpPr>
          <p:grpSpPr>
            <a:xfrm>
              <a:off x="3777800" y="5418300"/>
              <a:ext cx="1064000" cy="623200"/>
              <a:chOff x="3777800" y="5418300"/>
              <a:chExt cx="1064000" cy="623200"/>
            </a:xfrm>
          </p:grpSpPr>
          <p:sp>
            <p:nvSpPr>
              <p:cNvPr id="840" name=""/>
              <p:cNvSpPr/>
              <p:nvPr/>
            </p:nvSpPr>
            <p:spPr>
              <a:xfrm>
                <a:off x="3777800" y="5418300"/>
                <a:ext cx="1064000" cy="623200"/>
              </a:xfrm>
              <a:custGeom>
                <a:avLst/>
                <a:gdLst/>
                <a:ahLst/>
                <a:cxnLst/>
                <a:pathLst>
                  <a:path w="1064000" h="623200">
                    <a:moveTo>
                      <a:pt x="0" y="311600"/>
                    </a:moveTo>
                    <a:cubicBezTo>
                      <a:pt x="0" y="139357"/>
                      <a:pt x="238144" y="0"/>
                      <a:pt x="532000" y="0"/>
                    </a:cubicBezTo>
                    <a:cubicBezTo>
                      <a:pt x="825778" y="0"/>
                      <a:pt x="1064000" y="139357"/>
                      <a:pt x="1064000" y="311600"/>
                    </a:cubicBezTo>
                    <a:cubicBezTo>
                      <a:pt x="1064000" y="483564"/>
                      <a:pt x="825778" y="623200"/>
                      <a:pt x="532000" y="623200"/>
                    </a:cubicBezTo>
                    <a:cubicBezTo>
                      <a:pt x="238144" y="623200"/>
                      <a:pt x="0" y="483564"/>
                      <a:pt x="0" y="311600"/>
                    </a:cubicBezTo>
                    <a:close/>
                  </a:path>
                </a:pathLst>
              </a:custGeom>
              <a:solidFill>
                <a:srgbClr val="A0A0A0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41" name=""/>
              <p:cNvSpPr/>
              <p:nvPr/>
            </p:nvSpPr>
            <p:spPr>
              <a:xfrm>
                <a:off x="3802914" y="5433100"/>
                <a:ext cx="1013772" cy="593601"/>
              </a:xfrm>
              <a:custGeom>
                <a:avLst/>
                <a:gdLst/>
                <a:ahLst/>
                <a:cxnLst/>
                <a:pathLst>
                  <a:path w="1013772" h="593601">
                    <a:moveTo>
                      <a:pt x="0" y="296801"/>
                    </a:moveTo>
                    <a:cubicBezTo>
                      <a:pt x="0" y="132739"/>
                      <a:pt x="226903" y="0"/>
                      <a:pt x="506886" y="0"/>
                    </a:cubicBezTo>
                    <a:cubicBezTo>
                      <a:pt x="786790" y="0"/>
                      <a:pt x="1013772" y="132739"/>
                      <a:pt x="1013772" y="296801"/>
                    </a:cubicBezTo>
                    <a:cubicBezTo>
                      <a:pt x="1013772" y="460596"/>
                      <a:pt x="786790" y="593601"/>
                      <a:pt x="506886" y="593601"/>
                    </a:cubicBezTo>
                    <a:cubicBezTo>
                      <a:pt x="226903" y="593601"/>
                      <a:pt x="0" y="460596"/>
                      <a:pt x="0" y="29680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86019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842" name=""/>
              <p:cNvSpPr/>
              <p:nvPr/>
            </p:nvSpPr>
            <p:spPr>
              <a:xfrm>
                <a:off x="3914490" y="5441124"/>
                <a:ext cx="790620" cy="233942"/>
              </a:xfrm>
              <a:custGeom>
                <a:avLst/>
                <a:gdLst/>
                <a:ahLst/>
                <a:cxnLst/>
                <a:pathLst>
                  <a:path w="790620" h="233942">
                    <a:moveTo>
                      <a:pt x="0" y="131070"/>
                    </a:moveTo>
                    <a:cubicBezTo>
                      <a:pt x="0" y="74142"/>
                      <a:pt x="176894" y="0"/>
                      <a:pt x="395310" y="0"/>
                    </a:cubicBezTo>
                    <a:cubicBezTo>
                      <a:pt x="613607" y="0"/>
                      <a:pt x="790620" y="74142"/>
                      <a:pt x="790620" y="131070"/>
                    </a:cubicBezTo>
                    <a:cubicBezTo>
                      <a:pt x="790620" y="187820"/>
                      <a:pt x="613607" y="233942"/>
                      <a:pt x="395310" y="233942"/>
                    </a:cubicBezTo>
                    <a:cubicBezTo>
                      <a:pt x="176894" y="233942"/>
                      <a:pt x="0" y="187820"/>
                      <a:pt x="0" y="1310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43" name=""/>
              <p:cNvSpPr/>
              <p:nvPr/>
            </p:nvSpPr>
            <p:spPr>
              <a:xfrm>
                <a:off x="4109605" y="5441123"/>
                <a:ext cx="400389" cy="107173"/>
              </a:xfrm>
              <a:custGeom>
                <a:avLst/>
                <a:gdLst/>
                <a:ahLst/>
                <a:cxnLst/>
                <a:pathLst>
                  <a:path w="400389" h="107173">
                    <a:moveTo>
                      <a:pt x="0" y="53586"/>
                    </a:moveTo>
                    <a:cubicBezTo>
                      <a:pt x="0" y="23824"/>
                      <a:pt x="89544" y="0"/>
                      <a:pt x="200195" y="0"/>
                    </a:cubicBezTo>
                    <a:cubicBezTo>
                      <a:pt x="310734" y="0"/>
                      <a:pt x="400389" y="23824"/>
                      <a:pt x="400389" y="53586"/>
                    </a:cubicBezTo>
                    <a:cubicBezTo>
                      <a:pt x="400389" y="83014"/>
                      <a:pt x="310734" y="107173"/>
                      <a:pt x="200195" y="107173"/>
                    </a:cubicBezTo>
                    <a:cubicBezTo>
                      <a:pt x="89544" y="107173"/>
                      <a:pt x="0" y="83014"/>
                      <a:pt x="0" y="535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44" name=""/>
              <p:cNvSpPr/>
              <p:nvPr/>
            </p:nvSpPr>
            <p:spPr>
              <a:xfrm>
                <a:off x="4099289" y="5929091"/>
                <a:ext cx="397786" cy="96993"/>
              </a:xfrm>
              <a:custGeom>
                <a:avLst/>
                <a:gdLst/>
                <a:ahLst/>
                <a:cxnLst/>
                <a:pathLst>
                  <a:path w="397786" h="96993">
                    <a:moveTo>
                      <a:pt x="0" y="48497"/>
                    </a:moveTo>
                    <a:cubicBezTo>
                      <a:pt x="0" y="21571"/>
                      <a:pt x="88955" y="0"/>
                      <a:pt x="198893" y="0"/>
                    </a:cubicBezTo>
                    <a:cubicBezTo>
                      <a:pt x="308712" y="0"/>
                      <a:pt x="397786" y="21571"/>
                      <a:pt x="397786" y="48497"/>
                    </a:cubicBezTo>
                    <a:cubicBezTo>
                      <a:pt x="397786" y="75183"/>
                      <a:pt x="308712" y="96993"/>
                      <a:pt x="198893" y="96993"/>
                    </a:cubicBezTo>
                    <a:cubicBezTo>
                      <a:pt x="88955" y="96993"/>
                      <a:pt x="0" y="75183"/>
                      <a:pt x="0" y="484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5474" name="Text 5474"/>
              <p:cNvSpPr txBox="1"/>
              <p:nvPr/>
            </p:nvSpPr>
            <p:spPr>
              <a:xfrm>
                <a:off x="3777800" y="5418300"/>
                <a:ext cx="1064000" cy="62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Concept</a:t>
                </a:r>
              </a:p>
            </p:txBody>
          </p:sp>
        </p:grpSp>
        <p:grpSp>
          <p:nvGrpSpPr>
            <p:cNvPr id="845" name="Ellipse"/>
            <p:cNvGrpSpPr/>
            <p:nvPr/>
          </p:nvGrpSpPr>
          <p:grpSpPr>
            <a:xfrm>
              <a:off x="6422600" y="4215600"/>
              <a:ext cx="1064000" cy="623200"/>
              <a:chOff x="6422600" y="4215600"/>
              <a:chExt cx="1064000" cy="623200"/>
            </a:xfrm>
          </p:grpSpPr>
          <p:sp>
            <p:nvSpPr>
              <p:cNvPr id="846" name=""/>
              <p:cNvSpPr/>
              <p:nvPr/>
            </p:nvSpPr>
            <p:spPr>
              <a:xfrm>
                <a:off x="6422600" y="4215600"/>
                <a:ext cx="1064000" cy="623200"/>
              </a:xfrm>
              <a:custGeom>
                <a:avLst/>
                <a:gdLst/>
                <a:ahLst/>
                <a:cxnLst/>
                <a:pathLst>
                  <a:path w="1064000" h="623200">
                    <a:moveTo>
                      <a:pt x="0" y="311600"/>
                    </a:moveTo>
                    <a:cubicBezTo>
                      <a:pt x="0" y="139357"/>
                      <a:pt x="238144" y="0"/>
                      <a:pt x="532000" y="0"/>
                    </a:cubicBezTo>
                    <a:cubicBezTo>
                      <a:pt x="825778" y="0"/>
                      <a:pt x="1064000" y="139357"/>
                      <a:pt x="1064000" y="311600"/>
                    </a:cubicBezTo>
                    <a:cubicBezTo>
                      <a:pt x="1064000" y="483564"/>
                      <a:pt x="825778" y="623200"/>
                      <a:pt x="532000" y="623200"/>
                    </a:cubicBezTo>
                    <a:cubicBezTo>
                      <a:pt x="238144" y="623200"/>
                      <a:pt x="0" y="483564"/>
                      <a:pt x="0" y="311600"/>
                    </a:cubicBezTo>
                    <a:close/>
                  </a:path>
                </a:pathLst>
              </a:custGeom>
              <a:solidFill>
                <a:srgbClr val="A0A0A0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47" name=""/>
              <p:cNvSpPr/>
              <p:nvPr/>
            </p:nvSpPr>
            <p:spPr>
              <a:xfrm>
                <a:off x="6447714" y="4230400"/>
                <a:ext cx="1013772" cy="593601"/>
              </a:xfrm>
              <a:custGeom>
                <a:avLst/>
                <a:gdLst/>
                <a:ahLst/>
                <a:cxnLst/>
                <a:pathLst>
                  <a:path w="1013772" h="593601">
                    <a:moveTo>
                      <a:pt x="0" y="296801"/>
                    </a:moveTo>
                    <a:cubicBezTo>
                      <a:pt x="0" y="132739"/>
                      <a:pt x="226903" y="0"/>
                      <a:pt x="506886" y="0"/>
                    </a:cubicBezTo>
                    <a:cubicBezTo>
                      <a:pt x="786790" y="0"/>
                      <a:pt x="1013772" y="132739"/>
                      <a:pt x="1013772" y="296801"/>
                    </a:cubicBezTo>
                    <a:cubicBezTo>
                      <a:pt x="1013772" y="460596"/>
                      <a:pt x="786790" y="593601"/>
                      <a:pt x="506886" y="593601"/>
                    </a:cubicBezTo>
                    <a:cubicBezTo>
                      <a:pt x="226903" y="593601"/>
                      <a:pt x="0" y="460596"/>
                      <a:pt x="0" y="29680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86019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848" name=""/>
              <p:cNvSpPr/>
              <p:nvPr/>
            </p:nvSpPr>
            <p:spPr>
              <a:xfrm>
                <a:off x="6559289" y="4238424"/>
                <a:ext cx="790620" cy="233942"/>
              </a:xfrm>
              <a:custGeom>
                <a:avLst/>
                <a:gdLst/>
                <a:ahLst/>
                <a:cxnLst/>
                <a:pathLst>
                  <a:path w="790620" h="233942">
                    <a:moveTo>
                      <a:pt x="0" y="131070"/>
                    </a:moveTo>
                    <a:cubicBezTo>
                      <a:pt x="0" y="74142"/>
                      <a:pt x="176894" y="0"/>
                      <a:pt x="395310" y="0"/>
                    </a:cubicBezTo>
                    <a:cubicBezTo>
                      <a:pt x="613607" y="0"/>
                      <a:pt x="790620" y="74142"/>
                      <a:pt x="790620" y="131070"/>
                    </a:cubicBezTo>
                    <a:cubicBezTo>
                      <a:pt x="790620" y="187820"/>
                      <a:pt x="613607" y="233942"/>
                      <a:pt x="395310" y="233942"/>
                    </a:cubicBezTo>
                    <a:cubicBezTo>
                      <a:pt x="176894" y="233942"/>
                      <a:pt x="0" y="187820"/>
                      <a:pt x="0" y="1310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49" name=""/>
              <p:cNvSpPr/>
              <p:nvPr/>
            </p:nvSpPr>
            <p:spPr>
              <a:xfrm>
                <a:off x="6754405" y="4238423"/>
                <a:ext cx="400389" cy="107173"/>
              </a:xfrm>
              <a:custGeom>
                <a:avLst/>
                <a:gdLst/>
                <a:ahLst/>
                <a:cxnLst/>
                <a:pathLst>
                  <a:path w="400389" h="107173">
                    <a:moveTo>
                      <a:pt x="0" y="53586"/>
                    </a:moveTo>
                    <a:cubicBezTo>
                      <a:pt x="0" y="23824"/>
                      <a:pt x="89544" y="0"/>
                      <a:pt x="200195" y="0"/>
                    </a:cubicBezTo>
                    <a:cubicBezTo>
                      <a:pt x="310734" y="0"/>
                      <a:pt x="400389" y="23824"/>
                      <a:pt x="400389" y="53586"/>
                    </a:cubicBezTo>
                    <a:cubicBezTo>
                      <a:pt x="400389" y="83014"/>
                      <a:pt x="310734" y="107173"/>
                      <a:pt x="200195" y="107173"/>
                    </a:cubicBezTo>
                    <a:cubicBezTo>
                      <a:pt x="89544" y="107173"/>
                      <a:pt x="0" y="83014"/>
                      <a:pt x="0" y="535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50" name=""/>
              <p:cNvSpPr/>
              <p:nvPr/>
            </p:nvSpPr>
            <p:spPr>
              <a:xfrm>
                <a:off x="6744088" y="4726391"/>
                <a:ext cx="397786" cy="96993"/>
              </a:xfrm>
              <a:custGeom>
                <a:avLst/>
                <a:gdLst/>
                <a:ahLst/>
                <a:cxnLst/>
                <a:pathLst>
                  <a:path w="397786" h="96993">
                    <a:moveTo>
                      <a:pt x="0" y="48497"/>
                    </a:moveTo>
                    <a:cubicBezTo>
                      <a:pt x="0" y="21571"/>
                      <a:pt x="88955" y="0"/>
                      <a:pt x="198893" y="0"/>
                    </a:cubicBezTo>
                    <a:cubicBezTo>
                      <a:pt x="308712" y="0"/>
                      <a:pt x="397786" y="21571"/>
                      <a:pt x="397786" y="48497"/>
                    </a:cubicBezTo>
                    <a:cubicBezTo>
                      <a:pt x="397786" y="75183"/>
                      <a:pt x="308712" y="96993"/>
                      <a:pt x="198893" y="96993"/>
                    </a:cubicBezTo>
                    <a:cubicBezTo>
                      <a:pt x="88955" y="96993"/>
                      <a:pt x="0" y="75183"/>
                      <a:pt x="0" y="484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5475" name="Text 5475"/>
              <p:cNvSpPr txBox="1"/>
              <p:nvPr/>
            </p:nvSpPr>
            <p:spPr>
              <a:xfrm>
                <a:off x="6422600" y="4215600"/>
                <a:ext cx="1064000" cy="62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Concept</a:t>
                </a:r>
              </a:p>
            </p:txBody>
          </p:sp>
        </p:grpSp>
        <p:cxnSp>
          <p:nvCxnSpPr>
            <p:cNvPr id="851" name="Connector"/>
            <p:cNvCxnSpPr/>
            <p:nvPr/>
          </p:nvCxnSpPr>
          <p:spPr>
            <a:xfrm rot="-1549602">
              <a:off x="4612797" y="2786777"/>
              <a:ext cx="1107654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cxnSp>
          <p:nvCxnSpPr>
            <p:cNvPr id="852" name="Connector"/>
            <p:cNvCxnSpPr/>
            <p:nvPr/>
          </p:nvCxnSpPr>
          <p:spPr>
            <a:xfrm rot="3034890">
              <a:off x="4574146" y="4009982"/>
              <a:ext cx="722525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cxnSp>
          <p:nvCxnSpPr>
            <p:cNvPr id="853" name="Connector"/>
            <p:cNvCxnSpPr/>
            <p:nvPr/>
          </p:nvCxnSpPr>
          <p:spPr>
            <a:xfrm rot="8652240">
              <a:off x="4206409" y="5098150"/>
              <a:ext cx="1094719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cxnSp>
          <p:nvCxnSpPr>
            <p:cNvPr id="854" name="Connector"/>
            <p:cNvCxnSpPr/>
            <p:nvPr/>
          </p:nvCxnSpPr>
          <p:spPr>
            <a:xfrm>
              <a:off x="6046400" y="4527200"/>
              <a:ext cx="376200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grpSp>
          <p:nvGrpSpPr>
            <p:cNvPr id="855" name="Text Box"/>
            <p:cNvGrpSpPr/>
            <p:nvPr/>
          </p:nvGrpSpPr>
          <p:grpSpPr>
            <a:xfrm>
              <a:off x="7292800" y="2378300"/>
              <a:ext cx="972800" cy="212800"/>
              <a:chOff x="7292800" y="2378300"/>
              <a:chExt cx="972800" cy="212800"/>
            </a:xfrm>
          </p:grpSpPr>
          <p:sp>
            <p:nvSpPr>
              <p:cNvPr id="856" name=""/>
              <p:cNvSpPr/>
              <p:nvPr/>
            </p:nvSpPr>
            <p:spPr>
              <a:xfrm>
                <a:off x="7292800" y="2374501"/>
                <a:ext cx="972800" cy="220399"/>
              </a:xfrm>
              <a:custGeom>
                <a:avLst/>
                <a:gdLst/>
                <a:ahLst/>
                <a:cxnLst/>
                <a:pathLst>
                  <a:path w="972800" h="220399">
                    <a:moveTo>
                      <a:pt x="0" y="110199"/>
                    </a:moveTo>
                    <a:cubicBezTo>
                      <a:pt x="0" y="49352"/>
                      <a:pt x="56411" y="0"/>
                      <a:pt x="126111" y="0"/>
                    </a:cubicBezTo>
                    <a:lnTo>
                      <a:pt x="880095" y="0"/>
                    </a:lnTo>
                    <a:cubicBezTo>
                      <a:pt x="933447" y="15038"/>
                      <a:pt x="972800" y="57780"/>
                      <a:pt x="972800" y="110199"/>
                    </a:cubicBezTo>
                    <a:cubicBezTo>
                      <a:pt x="972800" y="161397"/>
                      <a:pt x="930240" y="205550"/>
                      <a:pt x="873628" y="220399"/>
                    </a:cubicBezTo>
                    <a:lnTo>
                      <a:pt x="126111" y="220399"/>
                    </a:lnTo>
                    <a:cubicBezTo>
                      <a:pt x="56411" y="220399"/>
                      <a:pt x="0" y="171255"/>
                      <a:pt x="0" y="110199"/>
                    </a:cubicBezTo>
                    <a:close/>
                  </a:path>
                </a:pathLst>
              </a:custGeom>
              <a:solidFill>
                <a:srgbClr val="00BFFF"/>
              </a:solidFill>
              <a:ln w="7600" cap="flat">
                <a:noFill/>
                <a:bevel/>
              </a:ln>
            </p:spPr>
          </p:sp>
          <p:sp>
            <p:nvSpPr>
              <p:cNvPr id="857" name=""/>
              <p:cNvSpPr/>
              <p:nvPr/>
            </p:nvSpPr>
            <p:spPr>
              <a:xfrm>
                <a:off x="7314243" y="2389700"/>
                <a:ext cx="929913" cy="190000"/>
              </a:xfrm>
              <a:custGeom>
                <a:avLst/>
                <a:gdLst/>
                <a:ahLst/>
                <a:cxnLst/>
                <a:rect l="l" t="t" r="r" b="b"/>
                <a:pathLst>
                  <a:path w="929913" h="190000">
                    <a:moveTo>
                      <a:pt x="0" y="95000"/>
                    </a:moveTo>
                    <a:cubicBezTo>
                      <a:pt x="0" y="42545"/>
                      <a:pt x="53924" y="0"/>
                      <a:pt x="120551" y="0"/>
                    </a:cubicBezTo>
                    <a:lnTo>
                      <a:pt x="841297" y="0"/>
                    </a:lnTo>
                    <a:cubicBezTo>
                      <a:pt x="892293" y="12964"/>
                      <a:pt x="929913" y="49810"/>
                      <a:pt x="929913" y="95000"/>
                    </a:cubicBezTo>
                    <a:cubicBezTo>
                      <a:pt x="929913" y="139135"/>
                      <a:pt x="889230" y="177199"/>
                      <a:pt x="835111" y="190000"/>
                    </a:cubicBezTo>
                    <a:lnTo>
                      <a:pt x="120551" y="190000"/>
                    </a:lnTo>
                    <a:cubicBezTo>
                      <a:pt x="53924" y="190000"/>
                      <a:pt x="0" y="147635"/>
                      <a:pt x="0" y="95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Idea</a:t>
                </a:r>
              </a:p>
            </p:txBody>
          </p:sp>
        </p:grpSp>
        <p:grpSp>
          <p:nvGrpSpPr>
            <p:cNvPr id="861" name="Rounded rectangle"/>
            <p:cNvGrpSpPr/>
            <p:nvPr/>
          </p:nvGrpSpPr>
          <p:grpSpPr>
            <a:xfrm>
              <a:off x="2364200" y="5471500"/>
              <a:ext cx="912000" cy="516800"/>
              <a:chOff x="2364200" y="5471500"/>
              <a:chExt cx="912000" cy="516800"/>
            </a:xfrm>
          </p:grpSpPr>
          <p:sp>
            <p:nvSpPr>
              <p:cNvPr id="862" name=""/>
              <p:cNvSpPr/>
              <p:nvPr/>
            </p:nvSpPr>
            <p:spPr>
              <a:xfrm>
                <a:off x="2364200" y="5471500"/>
                <a:ext cx="912000" cy="516800"/>
              </a:xfrm>
              <a:custGeom>
                <a:avLst/>
                <a:gdLst/>
                <a:ahLst/>
                <a:cxnLst/>
                <a:pathLst>
                  <a:path w="912000" h="516800">
                    <a:moveTo>
                      <a:pt x="129200" y="0"/>
                    </a:moveTo>
                    <a:lnTo>
                      <a:pt x="782800" y="0"/>
                    </a:lnTo>
                    <a:cubicBezTo>
                      <a:pt x="883059" y="0"/>
                      <a:pt x="912000" y="28941"/>
                      <a:pt x="912000" y="129200"/>
                    </a:cubicBezTo>
                    <a:lnTo>
                      <a:pt x="912000" y="387600"/>
                    </a:lnTo>
                    <a:cubicBezTo>
                      <a:pt x="912000" y="487859"/>
                      <a:pt x="883059" y="516800"/>
                      <a:pt x="782800" y="516800"/>
                    </a:cubicBezTo>
                    <a:lnTo>
                      <a:pt x="129200" y="516800"/>
                    </a:lnTo>
                    <a:cubicBezTo>
                      <a:pt x="28941" y="516800"/>
                      <a:pt x="0" y="487859"/>
                      <a:pt x="0" y="387600"/>
                    </a:cubicBezTo>
                    <a:lnTo>
                      <a:pt x="0" y="129200"/>
                    </a:lnTo>
                    <a:cubicBezTo>
                      <a:pt x="0" y="28941"/>
                      <a:pt x="28941" y="0"/>
                      <a:pt x="129200" y="0"/>
                    </a:cubicBezTo>
                    <a:close/>
                  </a:path>
                </a:pathLst>
              </a:custGeom>
              <a:solidFill>
                <a:srgbClr val="A0A0A0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63" name=""/>
              <p:cNvSpPr/>
              <p:nvPr/>
            </p:nvSpPr>
            <p:spPr>
              <a:xfrm>
                <a:off x="2377880" y="5479252"/>
                <a:ext cx="884640" cy="258400"/>
              </a:xfrm>
              <a:custGeom>
                <a:avLst/>
                <a:gdLst/>
                <a:ahLst/>
                <a:cxnLst/>
                <a:pathLst>
                  <a:path w="884640" h="258400" stroke="false">
                    <a:moveTo>
                      <a:pt x="129200" y="0"/>
                    </a:moveTo>
                    <a:lnTo>
                      <a:pt x="755440" y="0"/>
                    </a:lnTo>
                    <a:cubicBezTo>
                      <a:pt x="855699" y="0"/>
                      <a:pt x="884640" y="28941"/>
                      <a:pt x="884640" y="129200"/>
                    </a:cubicBezTo>
                    <a:lnTo>
                      <a:pt x="884640" y="258400"/>
                    </a:lnTo>
                    <a:cubicBezTo>
                      <a:pt x="884640" y="258400"/>
                      <a:pt x="871370" y="195092"/>
                      <a:pt x="809446" y="195092"/>
                    </a:cubicBezTo>
                    <a:lnTo>
                      <a:pt x="75194" y="195092"/>
                    </a:lnTo>
                    <a:cubicBezTo>
                      <a:pt x="13270" y="195092"/>
                      <a:pt x="0" y="258400"/>
                      <a:pt x="0" y="258400"/>
                    </a:cubicBezTo>
                    <a:lnTo>
                      <a:pt x="0" y="129200"/>
                    </a:lnTo>
                    <a:cubicBezTo>
                      <a:pt x="0" y="28941"/>
                      <a:pt x="28941" y="0"/>
                      <a:pt x="129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864" name=""/>
              <p:cNvSpPr/>
              <p:nvPr/>
            </p:nvSpPr>
            <p:spPr>
              <a:xfrm>
                <a:off x="2437160" y="5489588"/>
                <a:ext cx="766080" cy="31008"/>
              </a:xfrm>
              <a:custGeom>
                <a:avLst/>
                <a:gdLst/>
                <a:ahLst/>
                <a:cxnLst/>
                <a:pathLst>
                  <a:path w="766080" h="31008" stroke="false">
                    <a:moveTo>
                      <a:pt x="17328" y="0"/>
                    </a:moveTo>
                    <a:lnTo>
                      <a:pt x="748752" y="0"/>
                    </a:lnTo>
                    <a:cubicBezTo>
                      <a:pt x="758322" y="0"/>
                      <a:pt x="766080" y="6941"/>
                      <a:pt x="766080" y="15504"/>
                    </a:cubicBezTo>
                    <a:lnTo>
                      <a:pt x="766080" y="15504"/>
                    </a:lnTo>
                    <a:cubicBezTo>
                      <a:pt x="766080" y="24067"/>
                      <a:pt x="758322" y="31008"/>
                      <a:pt x="748752" y="31008"/>
                    </a:cubicBezTo>
                    <a:lnTo>
                      <a:pt x="17328" y="31008"/>
                    </a:lnTo>
                    <a:cubicBezTo>
                      <a:pt x="7758" y="31008"/>
                      <a:pt x="0" y="24067"/>
                      <a:pt x="0" y="15504"/>
                    </a:cubicBezTo>
                    <a:lnTo>
                      <a:pt x="0" y="15504"/>
                    </a:lnTo>
                    <a:cubicBezTo>
                      <a:pt x="0" y="6941"/>
                      <a:pt x="7758" y="0"/>
                      <a:pt x="17328" y="0"/>
                    </a:cubicBezTo>
                    <a:close/>
                  </a:path>
                </a:pathLst>
              </a:custGeom>
              <a:solidFill>
                <a:srgbClr val="FFFFFF">
                  <a:alpha val="69000"/>
                </a:srgbClr>
              </a:soli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865" name=""/>
              <p:cNvSpPr/>
              <p:nvPr/>
            </p:nvSpPr>
            <p:spPr>
              <a:xfrm>
                <a:off x="2377880" y="5479252"/>
                <a:ext cx="884640" cy="501296"/>
              </a:xfrm>
              <a:custGeom>
                <a:avLst/>
                <a:gdLst/>
                <a:ahLst/>
                <a:cxnLst/>
                <a:pathLst>
                  <a:path w="884640" h="501296" stroke="false">
                    <a:moveTo>
                      <a:pt x="125324" y="0"/>
                    </a:moveTo>
                    <a:lnTo>
                      <a:pt x="759316" y="0"/>
                    </a:lnTo>
                    <a:cubicBezTo>
                      <a:pt x="856566" y="0"/>
                      <a:pt x="884640" y="28073"/>
                      <a:pt x="884640" y="125324"/>
                    </a:cubicBezTo>
                    <a:lnTo>
                      <a:pt x="884640" y="375972"/>
                    </a:lnTo>
                    <a:cubicBezTo>
                      <a:pt x="884640" y="473223"/>
                      <a:pt x="856566" y="501296"/>
                      <a:pt x="759316" y="501296"/>
                    </a:cubicBezTo>
                    <a:lnTo>
                      <a:pt x="125324" y="501296"/>
                    </a:lnTo>
                    <a:cubicBezTo>
                      <a:pt x="28073" y="501296"/>
                      <a:pt x="0" y="473223"/>
                      <a:pt x="0" y="375972"/>
                    </a:cubicBezTo>
                    <a:lnTo>
                      <a:pt x="0" y="125324"/>
                    </a:lnTo>
                    <a:cubicBezTo>
                      <a:pt x="0" y="28073"/>
                      <a:pt x="28073" y="0"/>
                      <a:pt x="125324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86672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476" name="Text 5476"/>
              <p:cNvSpPr txBox="1"/>
              <p:nvPr/>
            </p:nvSpPr>
            <p:spPr>
              <a:xfrm>
                <a:off x="2364200" y="5471500"/>
                <a:ext cx="912000" cy="51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Process</a:t>
                </a:r>
              </a:p>
            </p:txBody>
          </p:sp>
        </p:grpSp>
        <p:grpSp>
          <p:nvGrpSpPr>
            <p:cNvPr id="866" name="Rounded rectangle"/>
            <p:cNvGrpSpPr/>
            <p:nvPr/>
          </p:nvGrpSpPr>
          <p:grpSpPr>
            <a:xfrm>
              <a:off x="692200" y="5471500"/>
              <a:ext cx="912000" cy="516800"/>
              <a:chOff x="692200" y="5471500"/>
              <a:chExt cx="912000" cy="516800"/>
            </a:xfrm>
          </p:grpSpPr>
          <p:sp>
            <p:nvSpPr>
              <p:cNvPr id="867" name=""/>
              <p:cNvSpPr/>
              <p:nvPr/>
            </p:nvSpPr>
            <p:spPr>
              <a:xfrm>
                <a:off x="692200" y="5471500"/>
                <a:ext cx="912000" cy="516800"/>
              </a:xfrm>
              <a:custGeom>
                <a:avLst/>
                <a:gdLst/>
                <a:ahLst/>
                <a:cxnLst/>
                <a:pathLst>
                  <a:path w="912000" h="516800">
                    <a:moveTo>
                      <a:pt x="129200" y="0"/>
                    </a:moveTo>
                    <a:lnTo>
                      <a:pt x="782800" y="0"/>
                    </a:lnTo>
                    <a:cubicBezTo>
                      <a:pt x="883059" y="0"/>
                      <a:pt x="912000" y="28941"/>
                      <a:pt x="912000" y="129200"/>
                    </a:cubicBezTo>
                    <a:lnTo>
                      <a:pt x="912000" y="387600"/>
                    </a:lnTo>
                    <a:cubicBezTo>
                      <a:pt x="912000" y="487859"/>
                      <a:pt x="883059" y="516800"/>
                      <a:pt x="782800" y="516800"/>
                    </a:cubicBezTo>
                    <a:lnTo>
                      <a:pt x="129200" y="516800"/>
                    </a:lnTo>
                    <a:cubicBezTo>
                      <a:pt x="28941" y="516800"/>
                      <a:pt x="0" y="487859"/>
                      <a:pt x="0" y="387600"/>
                    </a:cubicBezTo>
                    <a:lnTo>
                      <a:pt x="0" y="129200"/>
                    </a:lnTo>
                    <a:cubicBezTo>
                      <a:pt x="0" y="28941"/>
                      <a:pt x="28941" y="0"/>
                      <a:pt x="129200" y="0"/>
                    </a:cubicBezTo>
                    <a:close/>
                  </a:path>
                </a:pathLst>
              </a:custGeom>
              <a:solidFill>
                <a:srgbClr val="A0A0A0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68" name=""/>
              <p:cNvSpPr/>
              <p:nvPr/>
            </p:nvSpPr>
            <p:spPr>
              <a:xfrm>
                <a:off x="705880" y="5479252"/>
                <a:ext cx="884640" cy="258400"/>
              </a:xfrm>
              <a:custGeom>
                <a:avLst/>
                <a:gdLst/>
                <a:ahLst/>
                <a:cxnLst/>
                <a:pathLst>
                  <a:path w="884640" h="258400" stroke="false">
                    <a:moveTo>
                      <a:pt x="129200" y="0"/>
                    </a:moveTo>
                    <a:lnTo>
                      <a:pt x="755440" y="0"/>
                    </a:lnTo>
                    <a:cubicBezTo>
                      <a:pt x="855699" y="0"/>
                      <a:pt x="884640" y="28941"/>
                      <a:pt x="884640" y="129200"/>
                    </a:cubicBezTo>
                    <a:lnTo>
                      <a:pt x="884640" y="258400"/>
                    </a:lnTo>
                    <a:cubicBezTo>
                      <a:pt x="884640" y="258400"/>
                      <a:pt x="871370" y="195092"/>
                      <a:pt x="809446" y="195092"/>
                    </a:cubicBezTo>
                    <a:lnTo>
                      <a:pt x="75194" y="195092"/>
                    </a:lnTo>
                    <a:cubicBezTo>
                      <a:pt x="13270" y="195092"/>
                      <a:pt x="0" y="258400"/>
                      <a:pt x="0" y="258400"/>
                    </a:cubicBezTo>
                    <a:lnTo>
                      <a:pt x="0" y="129200"/>
                    </a:lnTo>
                    <a:cubicBezTo>
                      <a:pt x="0" y="28941"/>
                      <a:pt x="28941" y="0"/>
                      <a:pt x="129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869" name=""/>
              <p:cNvSpPr/>
              <p:nvPr/>
            </p:nvSpPr>
            <p:spPr>
              <a:xfrm>
                <a:off x="765160" y="5489588"/>
                <a:ext cx="766080" cy="31008"/>
              </a:xfrm>
              <a:custGeom>
                <a:avLst/>
                <a:gdLst/>
                <a:ahLst/>
                <a:cxnLst/>
                <a:pathLst>
                  <a:path w="766080" h="31008" stroke="false">
                    <a:moveTo>
                      <a:pt x="17328" y="0"/>
                    </a:moveTo>
                    <a:lnTo>
                      <a:pt x="748752" y="0"/>
                    </a:lnTo>
                    <a:cubicBezTo>
                      <a:pt x="758322" y="0"/>
                      <a:pt x="766080" y="6941"/>
                      <a:pt x="766080" y="15504"/>
                    </a:cubicBezTo>
                    <a:lnTo>
                      <a:pt x="766080" y="15504"/>
                    </a:lnTo>
                    <a:cubicBezTo>
                      <a:pt x="766080" y="24067"/>
                      <a:pt x="758322" y="31008"/>
                      <a:pt x="748752" y="31008"/>
                    </a:cubicBezTo>
                    <a:lnTo>
                      <a:pt x="17328" y="31008"/>
                    </a:lnTo>
                    <a:cubicBezTo>
                      <a:pt x="7758" y="31008"/>
                      <a:pt x="0" y="24067"/>
                      <a:pt x="0" y="15504"/>
                    </a:cubicBezTo>
                    <a:lnTo>
                      <a:pt x="0" y="15504"/>
                    </a:lnTo>
                    <a:cubicBezTo>
                      <a:pt x="0" y="6941"/>
                      <a:pt x="7758" y="0"/>
                      <a:pt x="17328" y="0"/>
                    </a:cubicBezTo>
                    <a:close/>
                  </a:path>
                </a:pathLst>
              </a:custGeom>
              <a:solidFill>
                <a:srgbClr val="FFFFFF">
                  <a:alpha val="69000"/>
                </a:srgbClr>
              </a:soli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870" name=""/>
              <p:cNvSpPr/>
              <p:nvPr/>
            </p:nvSpPr>
            <p:spPr>
              <a:xfrm>
                <a:off x="705880" y="5479252"/>
                <a:ext cx="884640" cy="501296"/>
              </a:xfrm>
              <a:custGeom>
                <a:avLst/>
                <a:gdLst/>
                <a:ahLst/>
                <a:cxnLst/>
                <a:pathLst>
                  <a:path w="884640" h="501296" stroke="false">
                    <a:moveTo>
                      <a:pt x="125324" y="0"/>
                    </a:moveTo>
                    <a:lnTo>
                      <a:pt x="759316" y="0"/>
                    </a:lnTo>
                    <a:cubicBezTo>
                      <a:pt x="856566" y="0"/>
                      <a:pt x="884640" y="28073"/>
                      <a:pt x="884640" y="125324"/>
                    </a:cubicBezTo>
                    <a:lnTo>
                      <a:pt x="884640" y="375972"/>
                    </a:lnTo>
                    <a:cubicBezTo>
                      <a:pt x="884640" y="473223"/>
                      <a:pt x="856566" y="501296"/>
                      <a:pt x="759316" y="501296"/>
                    </a:cubicBezTo>
                    <a:lnTo>
                      <a:pt x="125324" y="501296"/>
                    </a:lnTo>
                    <a:cubicBezTo>
                      <a:pt x="28073" y="501296"/>
                      <a:pt x="0" y="473223"/>
                      <a:pt x="0" y="375972"/>
                    </a:cubicBezTo>
                    <a:lnTo>
                      <a:pt x="0" y="125324"/>
                    </a:lnTo>
                    <a:cubicBezTo>
                      <a:pt x="0" y="28073"/>
                      <a:pt x="28073" y="0"/>
                      <a:pt x="125324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477" name="Text 5477"/>
              <p:cNvSpPr txBox="1"/>
              <p:nvPr/>
            </p:nvSpPr>
            <p:spPr>
              <a:xfrm>
                <a:off x="692200" y="5471500"/>
                <a:ext cx="912000" cy="516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Process</a:t>
                </a:r>
              </a:p>
            </p:txBody>
          </p:sp>
        </p:grpSp>
        <p:cxnSp>
          <p:nvCxnSpPr>
            <p:cNvPr id="881" name="Connector"/>
            <p:cNvCxnSpPr/>
            <p:nvPr/>
          </p:nvCxnSpPr>
          <p:spPr>
            <a:xfrm rot="10800000">
              <a:off x="3276200" y="5729900"/>
              <a:ext cx="501600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cxnSp>
          <p:nvCxnSpPr>
            <p:cNvPr id="882" name="Connector"/>
            <p:cNvCxnSpPr/>
            <p:nvPr/>
          </p:nvCxnSpPr>
          <p:spPr>
            <a:xfrm rot="10800000">
              <a:off x="1604200" y="5729900"/>
              <a:ext cx="760000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cxnSp>
          <p:nvCxnSpPr>
            <p:cNvPr id="883" name="Connector"/>
            <p:cNvCxnSpPr/>
            <p:nvPr/>
          </p:nvCxnSpPr>
          <p:spPr>
            <a:xfrm rot="-5400000">
              <a:off x="961050" y="5284350"/>
              <a:ext cx="374300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grpSp>
          <p:nvGrpSpPr>
            <p:cNvPr id="884" name="Diamond"/>
            <p:cNvGrpSpPr/>
            <p:nvPr/>
          </p:nvGrpSpPr>
          <p:grpSpPr>
            <a:xfrm>
              <a:off x="692200" y="4337200"/>
              <a:ext cx="912000" cy="760000"/>
              <a:chOff x="692200" y="4337200"/>
              <a:chExt cx="912000" cy="760000"/>
            </a:xfrm>
          </p:grpSpPr>
          <p:sp>
            <p:nvSpPr>
              <p:cNvPr id="885" name=""/>
              <p:cNvSpPr/>
              <p:nvPr/>
            </p:nvSpPr>
            <p:spPr>
              <a:xfrm>
                <a:off x="692200" y="4337200"/>
                <a:ext cx="912000" cy="760000"/>
              </a:xfrm>
              <a:custGeom>
                <a:avLst/>
                <a:gdLst/>
                <a:ahLst/>
                <a:cxnLst/>
                <a:pathLst>
                  <a:path w="912000" h="760000">
                    <a:moveTo>
                      <a:pt x="0" y="380000"/>
                    </a:moveTo>
                    <a:cubicBezTo>
                      <a:pt x="0" y="361000"/>
                      <a:pt x="18240" y="345800"/>
                      <a:pt x="18240" y="345800"/>
                    </a:cubicBezTo>
                    <a:lnTo>
                      <a:pt x="419520" y="20520"/>
                    </a:lnTo>
                    <a:cubicBezTo>
                      <a:pt x="419520" y="20520"/>
                      <a:pt x="439584" y="0"/>
                      <a:pt x="456000" y="0"/>
                    </a:cubicBezTo>
                    <a:cubicBezTo>
                      <a:pt x="472416" y="0"/>
                      <a:pt x="492480" y="20520"/>
                      <a:pt x="492480" y="20520"/>
                    </a:cubicBezTo>
                    <a:lnTo>
                      <a:pt x="893760" y="345800"/>
                    </a:lnTo>
                    <a:cubicBezTo>
                      <a:pt x="893760" y="345800"/>
                      <a:pt x="912000" y="361000"/>
                      <a:pt x="912000" y="380000"/>
                    </a:cubicBezTo>
                    <a:cubicBezTo>
                      <a:pt x="912000" y="399000"/>
                      <a:pt x="893760" y="414200"/>
                      <a:pt x="893760" y="414200"/>
                    </a:cubicBezTo>
                    <a:lnTo>
                      <a:pt x="492480" y="739480"/>
                    </a:lnTo>
                    <a:cubicBezTo>
                      <a:pt x="492480" y="739480"/>
                      <a:pt x="472416" y="760000"/>
                      <a:pt x="456000" y="760000"/>
                    </a:cubicBezTo>
                    <a:cubicBezTo>
                      <a:pt x="439584" y="760000"/>
                      <a:pt x="419520" y="739480"/>
                      <a:pt x="419520" y="739480"/>
                    </a:cubicBezTo>
                    <a:lnTo>
                      <a:pt x="18240" y="414200"/>
                    </a:lnTo>
                    <a:cubicBezTo>
                      <a:pt x="18240" y="414200"/>
                      <a:pt x="0" y="399000"/>
                      <a:pt x="0" y="380000"/>
                    </a:cubicBezTo>
                    <a:close/>
                  </a:path>
                </a:pathLst>
              </a:custGeom>
              <a:solidFill>
                <a:srgbClr val="FF8000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86" name=""/>
              <p:cNvSpPr/>
              <p:nvPr/>
            </p:nvSpPr>
            <p:spPr>
              <a:xfrm>
                <a:off x="705880" y="4348600"/>
                <a:ext cx="884640" cy="737200"/>
              </a:xfrm>
              <a:custGeom>
                <a:avLst/>
                <a:gdLst/>
                <a:ahLst/>
                <a:cxnLst/>
                <a:pathLst>
                  <a:path w="884640" h="737200" stroke="false">
                    <a:moveTo>
                      <a:pt x="0" y="368600"/>
                    </a:moveTo>
                    <a:cubicBezTo>
                      <a:pt x="0" y="350170"/>
                      <a:pt x="17693" y="335426"/>
                      <a:pt x="17693" y="335426"/>
                    </a:cubicBezTo>
                    <a:lnTo>
                      <a:pt x="406934" y="19904"/>
                    </a:lnTo>
                    <a:cubicBezTo>
                      <a:pt x="406934" y="19904"/>
                      <a:pt x="426396" y="0"/>
                      <a:pt x="442320" y="0"/>
                    </a:cubicBezTo>
                    <a:cubicBezTo>
                      <a:pt x="458244" y="0"/>
                      <a:pt x="477706" y="19904"/>
                      <a:pt x="477706" y="19904"/>
                    </a:cubicBezTo>
                    <a:lnTo>
                      <a:pt x="866947" y="335426"/>
                    </a:lnTo>
                    <a:cubicBezTo>
                      <a:pt x="866947" y="335426"/>
                      <a:pt x="884640" y="350170"/>
                      <a:pt x="884640" y="368600"/>
                    </a:cubicBezTo>
                    <a:cubicBezTo>
                      <a:pt x="884640" y="387030"/>
                      <a:pt x="866947" y="401774"/>
                      <a:pt x="866947" y="401774"/>
                    </a:cubicBezTo>
                    <a:lnTo>
                      <a:pt x="477706" y="717296"/>
                    </a:lnTo>
                    <a:cubicBezTo>
                      <a:pt x="477706" y="717296"/>
                      <a:pt x="458244" y="737200"/>
                      <a:pt x="442320" y="737200"/>
                    </a:cubicBezTo>
                    <a:cubicBezTo>
                      <a:pt x="426396" y="737200"/>
                      <a:pt x="406934" y="717296"/>
                      <a:pt x="406934" y="717296"/>
                    </a:cubicBezTo>
                    <a:lnTo>
                      <a:pt x="17693" y="401774"/>
                    </a:lnTo>
                    <a:cubicBezTo>
                      <a:pt x="17693" y="401774"/>
                      <a:pt x="0" y="387030"/>
                      <a:pt x="0" y="3686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887" name=""/>
              <p:cNvSpPr/>
              <p:nvPr/>
            </p:nvSpPr>
            <p:spPr>
              <a:xfrm>
                <a:off x="906520" y="4348600"/>
                <a:ext cx="684000" cy="402800"/>
              </a:xfrm>
              <a:custGeom>
                <a:avLst/>
                <a:gdLst/>
                <a:ahLst/>
                <a:cxnLst/>
                <a:pathLst>
                  <a:path w="684000" h="402800" stroke="false">
                    <a:moveTo>
                      <a:pt x="174332" y="225986"/>
                    </a:moveTo>
                    <a:cubicBezTo>
                      <a:pt x="105013" y="195296"/>
                      <a:pt x="0" y="189717"/>
                      <a:pt x="0" y="189717"/>
                    </a:cubicBezTo>
                    <a:lnTo>
                      <a:pt x="206157" y="19886"/>
                    </a:lnTo>
                    <a:cubicBezTo>
                      <a:pt x="206157" y="19886"/>
                      <a:pt x="225622" y="0"/>
                      <a:pt x="241565" y="0"/>
                    </a:cubicBezTo>
                    <a:cubicBezTo>
                      <a:pt x="257478" y="0"/>
                      <a:pt x="276944" y="19886"/>
                      <a:pt x="276944" y="19886"/>
                    </a:cubicBezTo>
                    <a:lnTo>
                      <a:pt x="666274" y="335129"/>
                    </a:lnTo>
                    <a:cubicBezTo>
                      <a:pt x="666274" y="335129"/>
                      <a:pt x="684000" y="349860"/>
                      <a:pt x="684000" y="368274"/>
                    </a:cubicBezTo>
                    <a:cubicBezTo>
                      <a:pt x="684000" y="386688"/>
                      <a:pt x="666274" y="401579"/>
                      <a:pt x="666274" y="401579"/>
                    </a:cubicBezTo>
                    <a:cubicBezTo>
                      <a:pt x="666274" y="401579"/>
                      <a:pt x="617571" y="404061"/>
                      <a:pt x="577643" y="401754"/>
                    </a:cubicBezTo>
                    <a:cubicBezTo>
                      <a:pt x="529329" y="398964"/>
                      <a:pt x="499921" y="390594"/>
                      <a:pt x="403296" y="357114"/>
                    </a:cubicBezTo>
                    <a:cubicBezTo>
                      <a:pt x="341314" y="335639"/>
                      <a:pt x="243651" y="256675"/>
                      <a:pt x="174332" y="2259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888" name=""/>
              <p:cNvSpPr/>
              <p:nvPr/>
            </p:nvSpPr>
            <p:spPr>
              <a:xfrm>
                <a:off x="1074010" y="4348376"/>
                <a:ext cx="516808" cy="438677"/>
              </a:xfrm>
              <a:custGeom>
                <a:avLst/>
                <a:gdLst/>
                <a:ahLst/>
                <a:cxnLst/>
                <a:pathLst>
                  <a:path w="516808" h="438677" stroke="false">
                    <a:moveTo>
                      <a:pt x="62982" y="38187"/>
                    </a:moveTo>
                    <a:cubicBezTo>
                      <a:pt x="41968" y="35392"/>
                      <a:pt x="0" y="53088"/>
                      <a:pt x="0" y="53088"/>
                    </a:cubicBezTo>
                    <a:lnTo>
                      <a:pt x="38782" y="19916"/>
                    </a:lnTo>
                    <a:cubicBezTo>
                      <a:pt x="38782" y="19916"/>
                      <a:pt x="58255" y="0"/>
                      <a:pt x="74204" y="0"/>
                    </a:cubicBezTo>
                    <a:cubicBezTo>
                      <a:pt x="90123" y="0"/>
                      <a:pt x="109597" y="19916"/>
                      <a:pt x="109597" y="19916"/>
                    </a:cubicBezTo>
                    <a:lnTo>
                      <a:pt x="499075" y="335629"/>
                    </a:lnTo>
                    <a:cubicBezTo>
                      <a:pt x="499075" y="335629"/>
                      <a:pt x="516808" y="350382"/>
                      <a:pt x="516808" y="368824"/>
                    </a:cubicBezTo>
                    <a:cubicBezTo>
                      <a:pt x="516808" y="387265"/>
                      <a:pt x="499075" y="402018"/>
                      <a:pt x="499075" y="402018"/>
                    </a:cubicBezTo>
                    <a:lnTo>
                      <a:pt x="454539" y="438677"/>
                    </a:lnTo>
                    <a:cubicBezTo>
                      <a:pt x="454539" y="438677"/>
                      <a:pt x="488862" y="400490"/>
                      <a:pt x="485360" y="377206"/>
                    </a:cubicBezTo>
                    <a:cubicBezTo>
                      <a:pt x="482557" y="361372"/>
                      <a:pt x="458742" y="343677"/>
                      <a:pt x="458742" y="343677"/>
                    </a:cubicBezTo>
                    <a:lnTo>
                      <a:pt x="100106" y="56814"/>
                    </a:lnTo>
                    <a:cubicBezTo>
                      <a:pt x="100133" y="56814"/>
                      <a:pt x="83995" y="40981"/>
                      <a:pt x="62982" y="3818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478" name="Text 5478"/>
              <p:cNvSpPr txBox="1"/>
              <p:nvPr/>
            </p:nvSpPr>
            <p:spPr>
              <a:xfrm>
                <a:off x="692200" y="4337200"/>
                <a:ext cx="912000" cy="760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Decision?</a:t>
                </a:r>
              </a:p>
            </p:txBody>
          </p:sp>
        </p:grpSp>
        <p:grpSp>
          <p:nvGrpSpPr>
            <p:cNvPr id="889" name="Round head rectangle"/>
            <p:cNvGrpSpPr/>
            <p:nvPr/>
          </p:nvGrpSpPr>
          <p:grpSpPr>
            <a:xfrm>
              <a:off x="578200" y="3518300"/>
              <a:ext cx="1140000" cy="395200"/>
              <a:chOff x="578200" y="3518300"/>
              <a:chExt cx="1140000" cy="395200"/>
            </a:xfrm>
          </p:grpSpPr>
          <p:sp>
            <p:nvSpPr>
              <p:cNvPr id="890" name=""/>
              <p:cNvSpPr/>
              <p:nvPr/>
            </p:nvSpPr>
            <p:spPr>
              <a:xfrm>
                <a:off x="578200" y="3518300"/>
                <a:ext cx="1140000" cy="395200"/>
              </a:xfrm>
              <a:custGeom>
                <a:avLst/>
                <a:gdLst/>
                <a:ahLst/>
                <a:cxnLst/>
                <a:pathLst>
                  <a:path w="1140000" h="395200">
                    <a:moveTo>
                      <a:pt x="197600" y="395200"/>
                    </a:moveTo>
                    <a:lnTo>
                      <a:pt x="942400" y="395200"/>
                    </a:lnTo>
                    <a:cubicBezTo>
                      <a:pt x="1051536" y="395200"/>
                      <a:pt x="1140000" y="306734"/>
                      <a:pt x="1140000" y="197600"/>
                    </a:cubicBezTo>
                    <a:cubicBezTo>
                      <a:pt x="1140000" y="88466"/>
                      <a:pt x="1051536" y="0"/>
                      <a:pt x="942400" y="0"/>
                    </a:cubicBezTo>
                    <a:lnTo>
                      <a:pt x="197600" y="0"/>
                    </a:lnTo>
                    <a:cubicBezTo>
                      <a:pt x="88466" y="0"/>
                      <a:pt x="0" y="88466"/>
                      <a:pt x="0" y="197600"/>
                    </a:cubicBezTo>
                    <a:cubicBezTo>
                      <a:pt x="0" y="306734"/>
                      <a:pt x="88466" y="395200"/>
                      <a:pt x="197600" y="395200"/>
                    </a:cubicBezTo>
                    <a:close/>
                  </a:path>
                </a:pathLst>
              </a:custGeom>
              <a:solidFill>
                <a:srgbClr val="A0A0A0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91" name=""/>
              <p:cNvSpPr/>
              <p:nvPr/>
            </p:nvSpPr>
            <p:spPr>
              <a:xfrm>
                <a:off x="593400" y="3533500"/>
                <a:ext cx="1109600" cy="364800"/>
              </a:xfrm>
              <a:custGeom>
                <a:avLst/>
                <a:gdLst/>
                <a:ahLst/>
                <a:cxnLst/>
                <a:pathLst>
                  <a:path w="1109600" h="364800" stroke="false">
                    <a:moveTo>
                      <a:pt x="182400" y="364800"/>
                    </a:moveTo>
                    <a:lnTo>
                      <a:pt x="927200" y="364800"/>
                    </a:lnTo>
                    <a:cubicBezTo>
                      <a:pt x="1027938" y="364800"/>
                      <a:pt x="1109600" y="283140"/>
                      <a:pt x="1109600" y="182400"/>
                    </a:cubicBezTo>
                    <a:cubicBezTo>
                      <a:pt x="1109600" y="81660"/>
                      <a:pt x="1027938" y="0"/>
                      <a:pt x="927200" y="0"/>
                    </a:cubicBezTo>
                    <a:lnTo>
                      <a:pt x="182400" y="0"/>
                    </a:lnTo>
                    <a:cubicBezTo>
                      <a:pt x="81660" y="0"/>
                      <a:pt x="0" y="81660"/>
                      <a:pt x="0" y="182400"/>
                    </a:cubicBezTo>
                    <a:cubicBezTo>
                      <a:pt x="0" y="283140"/>
                      <a:pt x="81660" y="364800"/>
                      <a:pt x="182400" y="36480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15000"/>
                    </a:srgbClr>
                  </a:gs>
                  <a:gs pos="0">
                    <a:srgbClr val="FFFFFF">
                      <a:alpha val="49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892" name=""/>
              <p:cNvSpPr/>
              <p:nvPr/>
            </p:nvSpPr>
            <p:spPr>
              <a:xfrm>
                <a:off x="593400" y="3541100"/>
                <a:ext cx="1109600" cy="158080"/>
              </a:xfrm>
              <a:custGeom>
                <a:avLst/>
                <a:gdLst/>
                <a:ahLst/>
                <a:cxnLst/>
                <a:pathLst>
                  <a:path w="1109600" h="158080" stroke="false">
                    <a:moveTo>
                      <a:pt x="0" y="158080"/>
                    </a:moveTo>
                    <a:lnTo>
                      <a:pt x="1003200" y="158080"/>
                    </a:lnTo>
                    <a:cubicBezTo>
                      <a:pt x="1109600" y="122694"/>
                      <a:pt x="1038829" y="0"/>
                      <a:pt x="951520" y="0"/>
                    </a:cubicBezTo>
                    <a:lnTo>
                      <a:pt x="158080" y="0"/>
                    </a:lnTo>
                    <a:cubicBezTo>
                      <a:pt x="70772" y="0"/>
                      <a:pt x="0" y="122694"/>
                      <a:pt x="106400" y="15808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solidFill>
                  <a:srgbClr val="366092"/>
                </a:solidFill>
                <a:bevel/>
              </a:ln>
            </p:spPr>
          </p:sp>
          <p:sp>
            <p:nvSpPr>
              <p:cNvPr id="5479" name="Text 5479"/>
              <p:cNvSpPr txBox="1"/>
              <p:nvPr/>
            </p:nvSpPr>
            <p:spPr>
              <a:xfrm>
                <a:off x="578200" y="3518300"/>
                <a:ext cx="1140000" cy="395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End</a:t>
                </a:r>
              </a:p>
            </p:txBody>
          </p:sp>
        </p:grpSp>
        <p:cxnSp>
          <p:nvCxnSpPr>
            <p:cNvPr id="893" name="Connector"/>
            <p:cNvCxnSpPr/>
            <p:nvPr/>
          </p:nvCxnSpPr>
          <p:spPr>
            <a:xfrm rot="-5400000">
              <a:off x="936350" y="4125350"/>
              <a:ext cx="423700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cxnSp>
          <p:nvCxnSpPr>
            <p:cNvPr id="894" name="Connector"/>
            <p:cNvCxnSpPr/>
            <p:nvPr/>
          </p:nvCxnSpPr>
          <p:spPr>
            <a:xfrm>
              <a:off x="1604200" y="4717200"/>
              <a:ext cx="425600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grpSp>
          <p:nvGrpSpPr>
            <p:cNvPr id="901" name="Next page"/>
            <p:cNvGrpSpPr/>
            <p:nvPr/>
          </p:nvGrpSpPr>
          <p:grpSpPr>
            <a:xfrm flipH="true">
              <a:off x="2029800" y="4512000"/>
              <a:ext cx="1094400" cy="410400"/>
              <a:chOff x="2029800" y="4512000"/>
              <a:chExt cx="1094400" cy="410400"/>
            </a:xfrm>
          </p:grpSpPr>
          <p:sp>
            <p:nvSpPr>
              <p:cNvPr id="5480" name="rect">
                <a:hlinkClick r:id="rId2" action="ppaction://hlinksldjump"/>
              </p:cNvPr>
              <p:cNvSpPr/>
              <p:nvPr/>
            </p:nvSpPr>
            <p:spPr>
              <a:xfrm>
                <a:off x="2029800" y="4512000"/>
                <a:ext cx="1094400" cy="4104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902" name=""/>
              <p:cNvSpPr/>
              <p:nvPr/>
            </p:nvSpPr>
            <p:spPr>
              <a:xfrm>
                <a:off x="2029800" y="4512000"/>
                <a:ext cx="1094400" cy="410400"/>
              </a:xfrm>
              <a:custGeom>
                <a:avLst/>
                <a:gdLst/>
                <a:ahLst/>
                <a:cxnLst/>
                <a:pathLst>
                  <a:path w="1094400" h="410400">
                    <a:moveTo>
                      <a:pt x="265954" y="0"/>
                    </a:moveTo>
                    <a:lnTo>
                      <a:pt x="0" y="205200"/>
                    </a:lnTo>
                    <a:lnTo>
                      <a:pt x="265954" y="410400"/>
                    </a:lnTo>
                    <a:lnTo>
                      <a:pt x="265954" y="297840"/>
                    </a:lnTo>
                    <a:lnTo>
                      <a:pt x="1094400" y="297840"/>
                    </a:lnTo>
                    <a:lnTo>
                      <a:pt x="1094400" y="112560"/>
                    </a:lnTo>
                    <a:lnTo>
                      <a:pt x="265954" y="112560"/>
                    </a:lnTo>
                    <a:lnTo>
                      <a:pt x="265954" y="0"/>
                    </a:lnTo>
                    <a:close/>
                  </a:path>
                </a:pathLst>
              </a:custGeom>
              <a:solidFill>
                <a:srgbClr val="A0A0A0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903" name=""/>
              <p:cNvSpPr/>
              <p:nvPr/>
            </p:nvSpPr>
            <p:spPr>
              <a:xfrm>
                <a:off x="2056395" y="4550988"/>
                <a:ext cx="212763" cy="332424"/>
              </a:xfrm>
              <a:custGeom>
                <a:avLst/>
                <a:gdLst/>
                <a:ahLst/>
                <a:cxnLst/>
                <a:pathLst>
                  <a:path w="212763" h="332424">
                    <a:moveTo>
                      <a:pt x="212763" y="0"/>
                    </a:moveTo>
                    <a:lnTo>
                      <a:pt x="0" y="166212"/>
                    </a:lnTo>
                    <a:lnTo>
                      <a:pt x="212763" y="332424"/>
                    </a:lnTo>
                    <a:cubicBezTo>
                      <a:pt x="212763" y="332424"/>
                      <a:pt x="144679" y="232697"/>
                      <a:pt x="144679" y="166212"/>
                    </a:cubicBezTo>
                    <a:cubicBezTo>
                      <a:pt x="144679" y="99727"/>
                      <a:pt x="212763" y="0"/>
                      <a:pt x="2127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13500000" scaled="0"/>
              </a:gradFill>
              <a:ln w="7600" cap="flat">
                <a:noFill/>
                <a:bevel/>
              </a:ln>
            </p:spPr>
          </p:sp>
          <p:sp>
            <p:nvSpPr>
              <p:cNvPr id="904" name=""/>
              <p:cNvSpPr/>
              <p:nvPr/>
            </p:nvSpPr>
            <p:spPr>
              <a:xfrm>
                <a:off x="2927208" y="4629191"/>
                <a:ext cx="186048" cy="176017"/>
              </a:xfrm>
              <a:custGeom>
                <a:avLst/>
                <a:gdLst/>
                <a:ahLst/>
                <a:cxnLst/>
                <a:pathLst>
                  <a:path w="186048" h="176017">
                    <a:moveTo>
                      <a:pt x="0" y="0"/>
                    </a:moveTo>
                    <a:lnTo>
                      <a:pt x="186048" y="0"/>
                    </a:lnTo>
                    <a:lnTo>
                      <a:pt x="186048" y="176017"/>
                    </a:lnTo>
                    <a:lnTo>
                      <a:pt x="145966" y="176017"/>
                    </a:lnTo>
                    <a:cubicBezTo>
                      <a:pt x="145966" y="176017"/>
                      <a:pt x="154873" y="121664"/>
                      <a:pt x="115236" y="83817"/>
                    </a:cubicBezTo>
                    <a:cubicBezTo>
                      <a:pt x="72927" y="45971"/>
                      <a:pt x="3451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905" name=""/>
              <p:cNvSpPr/>
              <p:nvPr/>
            </p:nvSpPr>
            <p:spPr>
              <a:xfrm>
                <a:off x="2040744" y="4532520"/>
                <a:ext cx="1072512" cy="369360"/>
              </a:xfrm>
              <a:custGeom>
                <a:avLst/>
                <a:gdLst/>
                <a:ahLst/>
                <a:cxnLst/>
                <a:pathLst>
                  <a:path w="1072512" h="369360">
                    <a:moveTo>
                      <a:pt x="244677" y="0"/>
                    </a:moveTo>
                    <a:lnTo>
                      <a:pt x="0" y="184680"/>
                    </a:lnTo>
                    <a:lnTo>
                      <a:pt x="244677" y="369360"/>
                    </a:lnTo>
                    <a:lnTo>
                      <a:pt x="244677" y="268057"/>
                    </a:lnTo>
                    <a:lnTo>
                      <a:pt x="1072512" y="268057"/>
                    </a:lnTo>
                    <a:lnTo>
                      <a:pt x="1072512" y="101303"/>
                    </a:lnTo>
                    <a:lnTo>
                      <a:pt x="244677" y="101303"/>
                    </a:lnTo>
                    <a:lnTo>
                      <a:pt x="244677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6000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  <p:sp>
            <p:nvSpPr>
              <p:cNvPr id="5481" name="Text 5481"/>
              <p:cNvSpPr txBox="1"/>
              <p:nvPr/>
            </p:nvSpPr>
            <p:spPr>
              <a:xfrm>
                <a:off x="2248680" y="4512000"/>
                <a:ext cx="875520" cy="4104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Next Page</a:t>
                </a:r>
              </a:p>
            </p:txBody>
          </p:sp>
        </p:grpSp>
        <p:grpSp>
          <p:nvGrpSpPr>
            <p:cNvPr id="906" name="Text Box"/>
            <p:cNvGrpSpPr/>
            <p:nvPr/>
          </p:nvGrpSpPr>
          <p:grpSpPr>
            <a:xfrm>
              <a:off x="7779200" y="4420800"/>
              <a:ext cx="972800" cy="212800"/>
              <a:chOff x="7779200" y="4420800"/>
              <a:chExt cx="972800" cy="212800"/>
            </a:xfrm>
          </p:grpSpPr>
          <p:sp>
            <p:nvSpPr>
              <p:cNvPr id="907" name=""/>
              <p:cNvSpPr/>
              <p:nvPr/>
            </p:nvSpPr>
            <p:spPr>
              <a:xfrm>
                <a:off x="7779200" y="4417001"/>
                <a:ext cx="972800" cy="220399"/>
              </a:xfrm>
              <a:custGeom>
                <a:avLst/>
                <a:gdLst/>
                <a:ahLst/>
                <a:cxnLst/>
                <a:pathLst>
                  <a:path w="972800" h="220399">
                    <a:moveTo>
                      <a:pt x="0" y="110199"/>
                    </a:moveTo>
                    <a:cubicBezTo>
                      <a:pt x="0" y="49352"/>
                      <a:pt x="56411" y="0"/>
                      <a:pt x="126111" y="0"/>
                    </a:cubicBezTo>
                    <a:lnTo>
                      <a:pt x="880095" y="0"/>
                    </a:lnTo>
                    <a:cubicBezTo>
                      <a:pt x="933447" y="15038"/>
                      <a:pt x="972800" y="57780"/>
                      <a:pt x="972800" y="110199"/>
                    </a:cubicBezTo>
                    <a:cubicBezTo>
                      <a:pt x="972800" y="161397"/>
                      <a:pt x="930240" y="205550"/>
                      <a:pt x="873628" y="220399"/>
                    </a:cubicBezTo>
                    <a:lnTo>
                      <a:pt x="126111" y="220399"/>
                    </a:lnTo>
                    <a:cubicBezTo>
                      <a:pt x="56411" y="220399"/>
                      <a:pt x="0" y="171255"/>
                      <a:pt x="0" y="110199"/>
                    </a:cubicBezTo>
                    <a:close/>
                  </a:path>
                </a:pathLst>
              </a:custGeom>
              <a:solidFill>
                <a:srgbClr val="00BFFF"/>
              </a:solidFill>
              <a:ln w="7600" cap="flat">
                <a:noFill/>
                <a:bevel/>
              </a:ln>
            </p:spPr>
          </p:sp>
          <p:sp>
            <p:nvSpPr>
              <p:cNvPr id="908" name=""/>
              <p:cNvSpPr/>
              <p:nvPr/>
            </p:nvSpPr>
            <p:spPr>
              <a:xfrm>
                <a:off x="7800643" y="4432200"/>
                <a:ext cx="929913" cy="190000"/>
              </a:xfrm>
              <a:custGeom>
                <a:avLst/>
                <a:gdLst/>
                <a:ahLst/>
                <a:cxnLst/>
                <a:rect l="l" t="t" r="r" b="b"/>
                <a:pathLst>
                  <a:path w="929913" h="190000">
                    <a:moveTo>
                      <a:pt x="0" y="95000"/>
                    </a:moveTo>
                    <a:cubicBezTo>
                      <a:pt x="0" y="42545"/>
                      <a:pt x="53924" y="0"/>
                      <a:pt x="120551" y="0"/>
                    </a:cubicBezTo>
                    <a:lnTo>
                      <a:pt x="841297" y="0"/>
                    </a:lnTo>
                    <a:cubicBezTo>
                      <a:pt x="892293" y="12964"/>
                      <a:pt x="929913" y="49810"/>
                      <a:pt x="929913" y="95000"/>
                    </a:cubicBezTo>
                    <a:cubicBezTo>
                      <a:pt x="929913" y="139135"/>
                      <a:pt x="889230" y="177199"/>
                      <a:pt x="835111" y="190000"/>
                    </a:cubicBezTo>
                    <a:lnTo>
                      <a:pt x="120551" y="190000"/>
                    </a:lnTo>
                    <a:cubicBezTo>
                      <a:pt x="53924" y="190000"/>
                      <a:pt x="0" y="147635"/>
                      <a:pt x="0" y="95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Idea</a:t>
                </a:r>
              </a:p>
            </p:txBody>
          </p:sp>
        </p:grpSp>
        <p:grpSp>
          <p:nvGrpSpPr>
            <p:cNvPr id="909" name="Text Box"/>
            <p:cNvGrpSpPr/>
            <p:nvPr/>
          </p:nvGrpSpPr>
          <p:grpSpPr>
            <a:xfrm>
              <a:off x="7779200" y="5418300"/>
              <a:ext cx="972800" cy="212800"/>
              <a:chOff x="7779200" y="5418300"/>
              <a:chExt cx="972800" cy="212800"/>
            </a:xfrm>
          </p:grpSpPr>
          <p:sp>
            <p:nvSpPr>
              <p:cNvPr id="910" name=""/>
              <p:cNvSpPr/>
              <p:nvPr/>
            </p:nvSpPr>
            <p:spPr>
              <a:xfrm>
                <a:off x="7779200" y="5414501"/>
                <a:ext cx="972800" cy="220399"/>
              </a:xfrm>
              <a:custGeom>
                <a:avLst/>
                <a:gdLst/>
                <a:ahLst/>
                <a:cxnLst/>
                <a:pathLst>
                  <a:path w="972800" h="220399">
                    <a:moveTo>
                      <a:pt x="0" y="110199"/>
                    </a:moveTo>
                    <a:cubicBezTo>
                      <a:pt x="0" y="49352"/>
                      <a:pt x="56411" y="0"/>
                      <a:pt x="126111" y="0"/>
                    </a:cubicBezTo>
                    <a:lnTo>
                      <a:pt x="880095" y="0"/>
                    </a:lnTo>
                    <a:cubicBezTo>
                      <a:pt x="933447" y="15038"/>
                      <a:pt x="972800" y="57780"/>
                      <a:pt x="972800" y="110199"/>
                    </a:cubicBezTo>
                    <a:cubicBezTo>
                      <a:pt x="972800" y="161397"/>
                      <a:pt x="930240" y="205550"/>
                      <a:pt x="873628" y="220399"/>
                    </a:cubicBezTo>
                    <a:lnTo>
                      <a:pt x="126111" y="220399"/>
                    </a:lnTo>
                    <a:cubicBezTo>
                      <a:pt x="56411" y="220399"/>
                      <a:pt x="0" y="171255"/>
                      <a:pt x="0" y="110199"/>
                    </a:cubicBezTo>
                    <a:close/>
                  </a:path>
                </a:pathLst>
              </a:custGeom>
              <a:solidFill>
                <a:srgbClr val="00BFFF"/>
              </a:solidFill>
              <a:ln w="7600" cap="flat">
                <a:noFill/>
                <a:bevel/>
              </a:ln>
            </p:spPr>
          </p:sp>
          <p:sp>
            <p:nvSpPr>
              <p:cNvPr id="911" name=""/>
              <p:cNvSpPr/>
              <p:nvPr/>
            </p:nvSpPr>
            <p:spPr>
              <a:xfrm>
                <a:off x="7800643" y="5429700"/>
                <a:ext cx="929913" cy="190000"/>
              </a:xfrm>
              <a:custGeom>
                <a:avLst/>
                <a:gdLst/>
                <a:ahLst/>
                <a:cxnLst/>
                <a:rect l="l" t="t" r="r" b="b"/>
                <a:pathLst>
                  <a:path w="929913" h="190000">
                    <a:moveTo>
                      <a:pt x="0" y="95000"/>
                    </a:moveTo>
                    <a:cubicBezTo>
                      <a:pt x="0" y="42545"/>
                      <a:pt x="53924" y="0"/>
                      <a:pt x="120551" y="0"/>
                    </a:cubicBezTo>
                    <a:lnTo>
                      <a:pt x="841297" y="0"/>
                    </a:lnTo>
                    <a:cubicBezTo>
                      <a:pt x="892293" y="12964"/>
                      <a:pt x="929913" y="49810"/>
                      <a:pt x="929913" y="95000"/>
                    </a:cubicBezTo>
                    <a:cubicBezTo>
                      <a:pt x="929913" y="139135"/>
                      <a:pt x="889230" y="177199"/>
                      <a:pt x="835111" y="190000"/>
                    </a:cubicBezTo>
                    <a:lnTo>
                      <a:pt x="120551" y="190000"/>
                    </a:lnTo>
                    <a:cubicBezTo>
                      <a:pt x="53924" y="190000"/>
                      <a:pt x="0" y="147635"/>
                      <a:pt x="0" y="95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Idea</a:t>
                </a:r>
              </a:p>
            </p:txBody>
          </p:sp>
        </p:grpSp>
        <p:grpSp>
          <p:nvGrpSpPr>
            <p:cNvPr id="912" name="Text Box"/>
            <p:cNvGrpSpPr/>
            <p:nvPr/>
          </p:nvGrpSpPr>
          <p:grpSpPr>
            <a:xfrm>
              <a:off x="6468200" y="5418300"/>
              <a:ext cx="972800" cy="212800"/>
              <a:chOff x="6468200" y="5418300"/>
              <a:chExt cx="972800" cy="212800"/>
            </a:xfrm>
          </p:grpSpPr>
          <p:sp>
            <p:nvSpPr>
              <p:cNvPr id="913" name=""/>
              <p:cNvSpPr/>
              <p:nvPr/>
            </p:nvSpPr>
            <p:spPr>
              <a:xfrm>
                <a:off x="6468200" y="5414501"/>
                <a:ext cx="972800" cy="220399"/>
              </a:xfrm>
              <a:custGeom>
                <a:avLst/>
                <a:gdLst/>
                <a:ahLst/>
                <a:cxnLst/>
                <a:pathLst>
                  <a:path w="972800" h="220399">
                    <a:moveTo>
                      <a:pt x="0" y="110199"/>
                    </a:moveTo>
                    <a:cubicBezTo>
                      <a:pt x="0" y="49352"/>
                      <a:pt x="56411" y="0"/>
                      <a:pt x="126111" y="0"/>
                    </a:cubicBezTo>
                    <a:lnTo>
                      <a:pt x="880095" y="0"/>
                    </a:lnTo>
                    <a:cubicBezTo>
                      <a:pt x="933447" y="15038"/>
                      <a:pt x="972800" y="57780"/>
                      <a:pt x="972800" y="110199"/>
                    </a:cubicBezTo>
                    <a:cubicBezTo>
                      <a:pt x="972800" y="161397"/>
                      <a:pt x="930240" y="205550"/>
                      <a:pt x="873628" y="220399"/>
                    </a:cubicBezTo>
                    <a:lnTo>
                      <a:pt x="126111" y="220399"/>
                    </a:lnTo>
                    <a:cubicBezTo>
                      <a:pt x="56411" y="220399"/>
                      <a:pt x="0" y="171255"/>
                      <a:pt x="0" y="110199"/>
                    </a:cubicBezTo>
                    <a:close/>
                  </a:path>
                </a:pathLst>
              </a:custGeom>
              <a:solidFill>
                <a:srgbClr val="00BFFF"/>
              </a:solidFill>
              <a:ln w="7600" cap="flat">
                <a:noFill/>
                <a:bevel/>
              </a:ln>
            </p:spPr>
          </p:sp>
          <p:sp>
            <p:nvSpPr>
              <p:cNvPr id="914" name=""/>
              <p:cNvSpPr/>
              <p:nvPr/>
            </p:nvSpPr>
            <p:spPr>
              <a:xfrm>
                <a:off x="6489643" y="5429700"/>
                <a:ext cx="929913" cy="190000"/>
              </a:xfrm>
              <a:custGeom>
                <a:avLst/>
                <a:gdLst/>
                <a:ahLst/>
                <a:cxnLst/>
                <a:rect l="l" t="t" r="r" b="b"/>
                <a:pathLst>
                  <a:path w="929913" h="190000">
                    <a:moveTo>
                      <a:pt x="0" y="95000"/>
                    </a:moveTo>
                    <a:cubicBezTo>
                      <a:pt x="0" y="42545"/>
                      <a:pt x="53924" y="0"/>
                      <a:pt x="120551" y="0"/>
                    </a:cubicBezTo>
                    <a:lnTo>
                      <a:pt x="841297" y="0"/>
                    </a:lnTo>
                    <a:cubicBezTo>
                      <a:pt x="892293" y="12964"/>
                      <a:pt x="929913" y="49810"/>
                      <a:pt x="929913" y="95000"/>
                    </a:cubicBezTo>
                    <a:cubicBezTo>
                      <a:pt x="929913" y="139135"/>
                      <a:pt x="889230" y="177199"/>
                      <a:pt x="835111" y="190000"/>
                    </a:cubicBezTo>
                    <a:lnTo>
                      <a:pt x="120551" y="190000"/>
                    </a:lnTo>
                    <a:cubicBezTo>
                      <a:pt x="53924" y="190000"/>
                      <a:pt x="0" y="147635"/>
                      <a:pt x="0" y="95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Idea</a:t>
                </a:r>
              </a:p>
            </p:txBody>
          </p:sp>
        </p:grpSp>
        <p:grpSp>
          <p:nvGrpSpPr>
            <p:cNvPr id="918" name="Text Box"/>
            <p:cNvGrpSpPr/>
            <p:nvPr/>
          </p:nvGrpSpPr>
          <p:grpSpPr>
            <a:xfrm>
              <a:off x="5647400" y="3045200"/>
              <a:ext cx="972800" cy="212800"/>
              <a:chOff x="5647400" y="3045200"/>
              <a:chExt cx="972800" cy="212800"/>
            </a:xfrm>
          </p:grpSpPr>
          <p:sp>
            <p:nvSpPr>
              <p:cNvPr id="919" name=""/>
              <p:cNvSpPr/>
              <p:nvPr/>
            </p:nvSpPr>
            <p:spPr>
              <a:xfrm>
                <a:off x="5647400" y="3041401"/>
                <a:ext cx="972800" cy="220399"/>
              </a:xfrm>
              <a:custGeom>
                <a:avLst/>
                <a:gdLst/>
                <a:ahLst/>
                <a:cxnLst/>
                <a:pathLst>
                  <a:path w="972800" h="220399">
                    <a:moveTo>
                      <a:pt x="0" y="110199"/>
                    </a:moveTo>
                    <a:cubicBezTo>
                      <a:pt x="0" y="49352"/>
                      <a:pt x="56411" y="0"/>
                      <a:pt x="126111" y="0"/>
                    </a:cubicBezTo>
                    <a:lnTo>
                      <a:pt x="880095" y="0"/>
                    </a:lnTo>
                    <a:cubicBezTo>
                      <a:pt x="933447" y="15038"/>
                      <a:pt x="972800" y="57780"/>
                      <a:pt x="972800" y="110199"/>
                    </a:cubicBezTo>
                    <a:cubicBezTo>
                      <a:pt x="972800" y="161397"/>
                      <a:pt x="930240" y="205550"/>
                      <a:pt x="873628" y="220399"/>
                    </a:cubicBezTo>
                    <a:lnTo>
                      <a:pt x="126111" y="220399"/>
                    </a:lnTo>
                    <a:cubicBezTo>
                      <a:pt x="56411" y="220399"/>
                      <a:pt x="0" y="171255"/>
                      <a:pt x="0" y="110199"/>
                    </a:cubicBezTo>
                    <a:close/>
                  </a:path>
                </a:pathLst>
              </a:custGeom>
              <a:solidFill>
                <a:srgbClr val="00BFFF"/>
              </a:solidFill>
              <a:ln w="7600" cap="flat">
                <a:noFill/>
                <a:bevel/>
              </a:ln>
            </p:spPr>
          </p:sp>
          <p:sp>
            <p:nvSpPr>
              <p:cNvPr id="920" name=""/>
              <p:cNvSpPr/>
              <p:nvPr/>
            </p:nvSpPr>
            <p:spPr>
              <a:xfrm>
                <a:off x="5668843" y="3056600"/>
                <a:ext cx="929913" cy="190000"/>
              </a:xfrm>
              <a:custGeom>
                <a:avLst/>
                <a:gdLst/>
                <a:ahLst/>
                <a:cxnLst/>
                <a:rect l="l" t="t" r="r" b="b"/>
                <a:pathLst>
                  <a:path w="929913" h="190000">
                    <a:moveTo>
                      <a:pt x="0" y="95000"/>
                    </a:moveTo>
                    <a:cubicBezTo>
                      <a:pt x="0" y="42545"/>
                      <a:pt x="53924" y="0"/>
                      <a:pt x="120551" y="0"/>
                    </a:cubicBezTo>
                    <a:lnTo>
                      <a:pt x="841297" y="0"/>
                    </a:lnTo>
                    <a:cubicBezTo>
                      <a:pt x="892293" y="12964"/>
                      <a:pt x="929913" y="49810"/>
                      <a:pt x="929913" y="95000"/>
                    </a:cubicBezTo>
                    <a:cubicBezTo>
                      <a:pt x="929913" y="139135"/>
                      <a:pt x="889230" y="177199"/>
                      <a:pt x="835111" y="190000"/>
                    </a:cubicBezTo>
                    <a:lnTo>
                      <a:pt x="120551" y="190000"/>
                    </a:lnTo>
                    <a:cubicBezTo>
                      <a:pt x="53924" y="190000"/>
                      <a:pt x="0" y="147635"/>
                      <a:pt x="0" y="95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Idea</a:t>
                </a:r>
              </a:p>
            </p:txBody>
          </p:sp>
        </p:grpSp>
        <p:grpSp>
          <p:nvGrpSpPr>
            <p:cNvPr id="921" name="Text Box"/>
            <p:cNvGrpSpPr/>
            <p:nvPr/>
          </p:nvGrpSpPr>
          <p:grpSpPr>
            <a:xfrm>
              <a:off x="1718200" y="2773500"/>
              <a:ext cx="972800" cy="212800"/>
              <a:chOff x="1718200" y="2773500"/>
              <a:chExt cx="972800" cy="212800"/>
            </a:xfrm>
          </p:grpSpPr>
          <p:sp>
            <p:nvSpPr>
              <p:cNvPr id="922" name=""/>
              <p:cNvSpPr/>
              <p:nvPr/>
            </p:nvSpPr>
            <p:spPr>
              <a:xfrm>
                <a:off x="1718200" y="2769701"/>
                <a:ext cx="972800" cy="220399"/>
              </a:xfrm>
              <a:custGeom>
                <a:avLst/>
                <a:gdLst/>
                <a:ahLst/>
                <a:cxnLst/>
                <a:pathLst>
                  <a:path w="972800" h="220399">
                    <a:moveTo>
                      <a:pt x="0" y="110199"/>
                    </a:moveTo>
                    <a:cubicBezTo>
                      <a:pt x="0" y="49352"/>
                      <a:pt x="56411" y="0"/>
                      <a:pt x="126111" y="0"/>
                    </a:cubicBezTo>
                    <a:lnTo>
                      <a:pt x="880095" y="0"/>
                    </a:lnTo>
                    <a:cubicBezTo>
                      <a:pt x="933447" y="15038"/>
                      <a:pt x="972800" y="57780"/>
                      <a:pt x="972800" y="110199"/>
                    </a:cubicBezTo>
                    <a:cubicBezTo>
                      <a:pt x="972800" y="161397"/>
                      <a:pt x="930240" y="205550"/>
                      <a:pt x="873628" y="220399"/>
                    </a:cubicBezTo>
                    <a:lnTo>
                      <a:pt x="126111" y="220399"/>
                    </a:lnTo>
                    <a:cubicBezTo>
                      <a:pt x="56411" y="220399"/>
                      <a:pt x="0" y="171255"/>
                      <a:pt x="0" y="110199"/>
                    </a:cubicBezTo>
                    <a:close/>
                  </a:path>
                </a:pathLst>
              </a:custGeom>
              <a:solidFill>
                <a:srgbClr val="00BFFF"/>
              </a:solidFill>
              <a:ln w="7600" cap="flat">
                <a:noFill/>
                <a:bevel/>
              </a:ln>
            </p:spPr>
          </p:sp>
          <p:sp>
            <p:nvSpPr>
              <p:cNvPr id="923" name=""/>
              <p:cNvSpPr/>
              <p:nvPr/>
            </p:nvSpPr>
            <p:spPr>
              <a:xfrm>
                <a:off x="1739643" y="2784900"/>
                <a:ext cx="929913" cy="190000"/>
              </a:xfrm>
              <a:custGeom>
                <a:avLst/>
                <a:gdLst/>
                <a:ahLst/>
                <a:cxnLst/>
                <a:rect l="l" t="t" r="r" b="b"/>
                <a:pathLst>
                  <a:path w="929913" h="190000">
                    <a:moveTo>
                      <a:pt x="0" y="95000"/>
                    </a:moveTo>
                    <a:cubicBezTo>
                      <a:pt x="0" y="42545"/>
                      <a:pt x="53924" y="0"/>
                      <a:pt x="120551" y="0"/>
                    </a:cubicBezTo>
                    <a:lnTo>
                      <a:pt x="841297" y="0"/>
                    </a:lnTo>
                    <a:cubicBezTo>
                      <a:pt x="892293" y="12964"/>
                      <a:pt x="929913" y="49810"/>
                      <a:pt x="929913" y="95000"/>
                    </a:cubicBezTo>
                    <a:cubicBezTo>
                      <a:pt x="929913" y="139135"/>
                      <a:pt x="889230" y="177199"/>
                      <a:pt x="835111" y="190000"/>
                    </a:cubicBezTo>
                    <a:lnTo>
                      <a:pt x="120551" y="190000"/>
                    </a:lnTo>
                    <a:cubicBezTo>
                      <a:pt x="53924" y="190000"/>
                      <a:pt x="0" y="147635"/>
                      <a:pt x="0" y="95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Idea</a:t>
                </a:r>
              </a:p>
            </p:txBody>
          </p:sp>
        </p:grpSp>
        <p:cxnSp>
          <p:nvCxnSpPr>
            <p:cNvPr id="924" name="Connector"/>
            <p:cNvCxnSpPr/>
            <p:nvPr/>
          </p:nvCxnSpPr>
          <p:spPr>
            <a:xfrm rot="8353320">
              <a:off x="2139634" y="2598700"/>
              <a:ext cx="535271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cxnSp>
          <p:nvCxnSpPr>
            <p:cNvPr id="925" name="Connector"/>
            <p:cNvCxnSpPr/>
            <p:nvPr/>
          </p:nvCxnSpPr>
          <p:spPr>
            <a:xfrm rot="-9450660">
              <a:off x="5141609" y="1959031"/>
              <a:ext cx="509981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cxnSp>
          <p:nvCxnSpPr>
            <p:cNvPr id="926" name="Connector"/>
            <p:cNvCxnSpPr/>
            <p:nvPr/>
          </p:nvCxnSpPr>
          <p:spPr>
            <a:xfrm rot="-4492560">
              <a:off x="5766511" y="1701900"/>
              <a:ext cx="582579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cxnSp>
          <p:nvCxnSpPr>
            <p:cNvPr id="927" name="Connector"/>
            <p:cNvCxnSpPr/>
            <p:nvPr/>
          </p:nvCxnSpPr>
          <p:spPr>
            <a:xfrm rot="-1798212">
              <a:off x="6248494" y="1739900"/>
              <a:ext cx="1277948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cxnSp>
          <p:nvCxnSpPr>
            <p:cNvPr id="928" name="Connector"/>
            <p:cNvCxnSpPr/>
            <p:nvPr/>
          </p:nvCxnSpPr>
          <p:spPr>
            <a:xfrm rot="822420">
              <a:off x="6502382" y="2389700"/>
              <a:ext cx="801838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cxnSp>
          <p:nvCxnSpPr>
            <p:cNvPr id="929" name="Connector"/>
            <p:cNvCxnSpPr/>
            <p:nvPr/>
          </p:nvCxnSpPr>
          <p:spPr>
            <a:xfrm rot="2513952">
              <a:off x="6198720" y="2844750"/>
              <a:ext cx="918962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cxnSp>
          <p:nvCxnSpPr>
            <p:cNvPr id="930" name="Connector"/>
            <p:cNvCxnSpPr/>
            <p:nvPr/>
          </p:nvCxnSpPr>
          <p:spPr>
            <a:xfrm rot="4253880">
              <a:off x="5825562" y="2825750"/>
              <a:ext cx="464476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cxnSp>
          <p:nvCxnSpPr>
            <p:cNvPr id="931" name="Connector"/>
            <p:cNvCxnSpPr/>
            <p:nvPr/>
          </p:nvCxnSpPr>
          <p:spPr>
            <a:xfrm rot="-802200">
              <a:off x="5963538" y="2138900"/>
              <a:ext cx="1347526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grpSp>
          <p:nvGrpSpPr>
            <p:cNvPr id="812" name="Ellipse"/>
            <p:cNvGrpSpPr/>
            <p:nvPr/>
          </p:nvGrpSpPr>
          <p:grpSpPr>
            <a:xfrm>
              <a:off x="5449800" y="1983100"/>
              <a:ext cx="1064000" cy="623200"/>
              <a:chOff x="5449800" y="1983100"/>
              <a:chExt cx="1064000" cy="623200"/>
            </a:xfrm>
          </p:grpSpPr>
          <p:sp>
            <p:nvSpPr>
              <p:cNvPr id="813" name=""/>
              <p:cNvSpPr/>
              <p:nvPr/>
            </p:nvSpPr>
            <p:spPr>
              <a:xfrm>
                <a:off x="5449800" y="1983100"/>
                <a:ext cx="1064000" cy="623200"/>
              </a:xfrm>
              <a:custGeom>
                <a:avLst/>
                <a:gdLst/>
                <a:ahLst/>
                <a:cxnLst/>
                <a:pathLst>
                  <a:path w="1064000" h="623200">
                    <a:moveTo>
                      <a:pt x="0" y="311600"/>
                    </a:moveTo>
                    <a:cubicBezTo>
                      <a:pt x="0" y="139357"/>
                      <a:pt x="238144" y="0"/>
                      <a:pt x="532000" y="0"/>
                    </a:cubicBezTo>
                    <a:cubicBezTo>
                      <a:pt x="825778" y="0"/>
                      <a:pt x="1064000" y="139357"/>
                      <a:pt x="1064000" y="311600"/>
                    </a:cubicBezTo>
                    <a:cubicBezTo>
                      <a:pt x="1064000" y="483564"/>
                      <a:pt x="825778" y="623200"/>
                      <a:pt x="532000" y="623200"/>
                    </a:cubicBezTo>
                    <a:cubicBezTo>
                      <a:pt x="238144" y="623200"/>
                      <a:pt x="0" y="483564"/>
                      <a:pt x="0" y="311600"/>
                    </a:cubicBezTo>
                    <a:close/>
                  </a:path>
                </a:pathLst>
              </a:custGeom>
              <a:solidFill>
                <a:srgbClr val="A0A0A0"/>
              </a:solidFill>
              <a:ln w="7600" cap="flat">
                <a:noFill/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id="814" name=""/>
              <p:cNvSpPr/>
              <p:nvPr/>
            </p:nvSpPr>
            <p:spPr>
              <a:xfrm>
                <a:off x="5474914" y="1997899"/>
                <a:ext cx="1013772" cy="593601"/>
              </a:xfrm>
              <a:custGeom>
                <a:avLst/>
                <a:gdLst/>
                <a:ahLst/>
                <a:cxnLst/>
                <a:pathLst>
                  <a:path w="1013772" h="593601">
                    <a:moveTo>
                      <a:pt x="0" y="296801"/>
                    </a:moveTo>
                    <a:cubicBezTo>
                      <a:pt x="0" y="132739"/>
                      <a:pt x="226903" y="0"/>
                      <a:pt x="506886" y="0"/>
                    </a:cubicBezTo>
                    <a:cubicBezTo>
                      <a:pt x="786790" y="0"/>
                      <a:pt x="1013772" y="132739"/>
                      <a:pt x="1013772" y="296801"/>
                    </a:cubicBezTo>
                    <a:cubicBezTo>
                      <a:pt x="1013772" y="460596"/>
                      <a:pt x="786790" y="593601"/>
                      <a:pt x="506886" y="593601"/>
                    </a:cubicBezTo>
                    <a:cubicBezTo>
                      <a:pt x="226903" y="593601"/>
                      <a:pt x="0" y="460596"/>
                      <a:pt x="0" y="296801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FFFFF">
                      <a:alpha val="0"/>
                    </a:srgbClr>
                  </a:gs>
                  <a:gs pos="86019">
                    <a:srgbClr val="FFFFFF">
                      <a:alpha val="0"/>
                    </a:srgbClr>
                  </a:gs>
                  <a:gs pos="0">
                    <a:srgbClr val="FFFFFF">
                      <a:alpha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7600" cap="flat">
                <a:noFill/>
                <a:bevel/>
              </a:ln>
            </p:spPr>
          </p:sp>
          <p:sp>
            <p:nvSpPr>
              <p:cNvPr id="815" name=""/>
              <p:cNvSpPr/>
              <p:nvPr/>
            </p:nvSpPr>
            <p:spPr>
              <a:xfrm>
                <a:off x="5586489" y="2005924"/>
                <a:ext cx="790620" cy="233942"/>
              </a:xfrm>
              <a:custGeom>
                <a:avLst/>
                <a:gdLst/>
                <a:ahLst/>
                <a:cxnLst/>
                <a:pathLst>
                  <a:path w="790620" h="233942">
                    <a:moveTo>
                      <a:pt x="0" y="131070"/>
                    </a:moveTo>
                    <a:cubicBezTo>
                      <a:pt x="0" y="74142"/>
                      <a:pt x="176894" y="0"/>
                      <a:pt x="395310" y="0"/>
                    </a:cubicBezTo>
                    <a:cubicBezTo>
                      <a:pt x="613607" y="0"/>
                      <a:pt x="790620" y="74142"/>
                      <a:pt x="790620" y="131070"/>
                    </a:cubicBezTo>
                    <a:cubicBezTo>
                      <a:pt x="790620" y="187820"/>
                      <a:pt x="613607" y="233942"/>
                      <a:pt x="395310" y="233942"/>
                    </a:cubicBezTo>
                    <a:cubicBezTo>
                      <a:pt x="176894" y="233942"/>
                      <a:pt x="0" y="187820"/>
                      <a:pt x="0" y="1310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16" name=""/>
              <p:cNvSpPr/>
              <p:nvPr/>
            </p:nvSpPr>
            <p:spPr>
              <a:xfrm>
                <a:off x="5781605" y="2005923"/>
                <a:ext cx="400389" cy="107173"/>
              </a:xfrm>
              <a:custGeom>
                <a:avLst/>
                <a:gdLst/>
                <a:ahLst/>
                <a:cxnLst/>
                <a:pathLst>
                  <a:path w="400389" h="107173">
                    <a:moveTo>
                      <a:pt x="0" y="53586"/>
                    </a:moveTo>
                    <a:cubicBezTo>
                      <a:pt x="0" y="23824"/>
                      <a:pt x="89544" y="0"/>
                      <a:pt x="200195" y="0"/>
                    </a:cubicBezTo>
                    <a:cubicBezTo>
                      <a:pt x="310734" y="0"/>
                      <a:pt x="400389" y="23824"/>
                      <a:pt x="400389" y="53586"/>
                    </a:cubicBezTo>
                    <a:cubicBezTo>
                      <a:pt x="400389" y="83014"/>
                      <a:pt x="310734" y="107173"/>
                      <a:pt x="200195" y="107173"/>
                    </a:cubicBezTo>
                    <a:cubicBezTo>
                      <a:pt x="89544" y="107173"/>
                      <a:pt x="0" y="83014"/>
                      <a:pt x="0" y="535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17" name=""/>
              <p:cNvSpPr/>
              <p:nvPr/>
            </p:nvSpPr>
            <p:spPr>
              <a:xfrm>
                <a:off x="5771288" y="2493891"/>
                <a:ext cx="397786" cy="96993"/>
              </a:xfrm>
              <a:custGeom>
                <a:avLst/>
                <a:gdLst/>
                <a:ahLst/>
                <a:cxnLst/>
                <a:pathLst>
                  <a:path w="397786" h="96993">
                    <a:moveTo>
                      <a:pt x="0" y="48497"/>
                    </a:moveTo>
                    <a:cubicBezTo>
                      <a:pt x="0" y="21571"/>
                      <a:pt x="88955" y="0"/>
                      <a:pt x="198893" y="0"/>
                    </a:cubicBezTo>
                    <a:cubicBezTo>
                      <a:pt x="308712" y="0"/>
                      <a:pt x="397786" y="21571"/>
                      <a:pt x="397786" y="48497"/>
                    </a:cubicBezTo>
                    <a:cubicBezTo>
                      <a:pt x="397786" y="75183"/>
                      <a:pt x="308712" y="96993"/>
                      <a:pt x="198893" y="96993"/>
                    </a:cubicBezTo>
                    <a:cubicBezTo>
                      <a:pt x="88955" y="96993"/>
                      <a:pt x="0" y="75183"/>
                      <a:pt x="0" y="484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5482" name="Text 5482"/>
              <p:cNvSpPr txBox="1"/>
              <p:nvPr/>
            </p:nvSpPr>
            <p:spPr>
              <a:xfrm>
                <a:off x="5449800" y="1983100"/>
                <a:ext cx="1064000" cy="62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Concept</a:t>
                </a:r>
              </a:p>
            </p:txBody>
          </p:sp>
        </p:grpSp>
        <p:cxnSp>
          <p:nvCxnSpPr>
            <p:cNvPr id="932" name="Connector"/>
            <p:cNvCxnSpPr/>
            <p:nvPr/>
          </p:nvCxnSpPr>
          <p:spPr>
            <a:xfrm>
              <a:off x="7486600" y="4527200"/>
              <a:ext cx="292600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cxnSp>
          <p:nvCxnSpPr>
            <p:cNvPr id="933" name="Connector"/>
            <p:cNvCxnSpPr/>
            <p:nvPr/>
          </p:nvCxnSpPr>
          <p:spPr>
            <a:xfrm rot="2013678">
              <a:off x="7191313" y="5094350"/>
              <a:ext cx="1171973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cxnSp>
          <p:nvCxnSpPr>
            <p:cNvPr id="934" name="Connector"/>
            <p:cNvCxnSpPr/>
            <p:nvPr/>
          </p:nvCxnSpPr>
          <p:spPr>
            <a:xfrm rot="5400000">
              <a:off x="6664850" y="5128550"/>
              <a:ext cx="579500" cy="0"/>
            </a:xfrm>
            <a:prstGeom prst="line">
              <a:avLst/>
            </a:prstGeom>
            <a:ln w="7600" cap="flat">
              <a:solidFill>
                <a:srgbClr val="000000"/>
              </a:solidFill>
              <a:bevel/>
              <a:tailEnd type="triangle" w="med" len="med"/>
            </a:ln>
          </p:spPr>
        </p:cxnSp>
        <p:grpSp>
          <p:nvGrpSpPr>
            <p:cNvPr id="1116" name="Border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sp>
            <p:nvSpPr>
              <p:cNvPr id="1117" name=""/>
              <p:cNvSpPr/>
              <p:nvPr/>
            </p:nvSpPr>
            <p:spPr>
              <a:xfrm>
                <a:off x="57600" y="6377800"/>
                <a:ext cx="9028800" cy="243200"/>
              </a:xfrm>
              <a:custGeom>
                <a:avLst/>
                <a:gdLst/>
                <a:ahLst/>
                <a:cxnLst/>
                <a:rect l="l" t="t" r="r" b="b"/>
                <a:pathLst>
                  <a:path w="9028800" h="243200">
                    <a:moveTo>
                      <a:pt x="0" y="0"/>
                    </a:moveTo>
                    <a:lnTo>
                      <a:pt x="8785600" y="0"/>
                    </a:lnTo>
                    <a:cubicBezTo>
                      <a:pt x="8919892" y="0"/>
                      <a:pt x="9028800" y="108881"/>
                      <a:pt x="9028800" y="243200"/>
                    </a:cubicBezTo>
                    <a:lnTo>
                      <a:pt x="0" y="2432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45D1FF"/>
                  </a:gs>
                  <a:gs pos="100000">
                    <a:srgbClr val="00BBF9"/>
                  </a:gs>
                </a:gsLst>
                <a:lin ang="5400000" scaled="0"/>
              </a:gradFill>
              <a:ln w="7600" cap="flat">
                <a:solidFill>
                  <a:srgbClr val="008BBE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Company name/Author/Copy right</a:t>
                </a:r>
              </a:p>
            </p:txBody>
          </p:sp>
          <p:grpSp>
            <p:nvGrpSpPr>
              <p:cNvPr id="1118" name=""/>
              <p:cNvGrpSpPr/>
              <p:nvPr/>
            </p:nvGrpSpPr>
            <p:grpSpPr>
              <a:xfrm>
                <a:off x="57600" y="237000"/>
                <a:ext cx="9028800" cy="760000"/>
                <a:chOff x="57600" y="237000"/>
                <a:chExt cx="9028800" cy="760000"/>
              </a:xfrm>
            </p:grpSpPr>
            <p:sp>
              <p:nvSpPr>
                <p:cNvPr id="1119" name="Multi-Style Rectangle"/>
                <p:cNvSpPr/>
                <p:nvPr/>
              </p:nvSpPr>
              <p:spPr>
                <a:xfrm>
                  <a:off x="57600" y="237000"/>
                  <a:ext cx="9028800" cy="760000"/>
                </a:xfrm>
                <a:custGeom>
                  <a:avLst/>
                  <a:gdLst>
                    <a:gd name="rtl" fmla="*/ 22800 w 9028800"/>
                    <a:gd name="rtt" fmla="*/ 497268 h 760000"/>
                    <a:gd name="rtr" fmla="*/ 9006000 w 9028800"/>
                    <a:gd name="rtb" fmla="*/ 760000 h 760000"/>
                  </a:gdLst>
                  <a:ahLst/>
                  <a:cxnLst/>
                  <a:rect l="rtl" t="rtt" r="rtr" b="rtb"/>
                  <a:pathLst>
                    <a:path w="9028800" h="760000">
                      <a:moveTo>
                        <a:pt x="0" y="0"/>
                      </a:moveTo>
                      <a:lnTo>
                        <a:pt x="8838800" y="0"/>
                      </a:lnTo>
                      <a:cubicBezTo>
                        <a:pt x="8943756" y="0"/>
                        <a:pt x="9028800" y="85063"/>
                        <a:pt x="9028800" y="190000"/>
                      </a:cubicBezTo>
                      <a:lnTo>
                        <a:pt x="9028800" y="760000"/>
                      </a:lnTo>
                      <a:lnTo>
                        <a:pt x="190000" y="760000"/>
                      </a:lnTo>
                      <a:cubicBezTo>
                        <a:pt x="85063" y="760000"/>
                        <a:pt x="0" y="674937"/>
                        <a:pt x="0" y="57000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CD6FF"/>
                    </a:gs>
                    <a:gs pos="100000">
                      <a:srgbClr val="00B1EB"/>
                    </a:gs>
                  </a:gsLst>
                  <a:lin ang="5400000" scaled="0"/>
                </a:gradFill>
                <a:ln w="7600" cap="flat">
                  <a:solidFill>
                    <a:srgbClr val="008BBE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Description context</a:t>
                  </a:r>
                </a:p>
              </p:txBody>
            </p:sp>
            <p:sp>
              <p:nvSpPr>
                <p:cNvPr id="1120" name=""/>
                <p:cNvSpPr/>
                <p:nvPr/>
              </p:nvSpPr>
              <p:spPr>
                <a:xfrm>
                  <a:off x="57600" y="237000"/>
                  <a:ext cx="9028800" cy="51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8800" h="516800">
                      <a:moveTo>
                        <a:pt x="0" y="0"/>
                      </a:moveTo>
                      <a:lnTo>
                        <a:pt x="9028800" y="0"/>
                      </a:lnTo>
                      <a:lnTo>
                        <a:pt x="9028800" y="516800"/>
                      </a:lnTo>
                      <a:lnTo>
                        <a:pt x="0" y="516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100000">
                      <a:srgbClr val="CCCCCC"/>
                    </a:gs>
                  </a:gsLst>
                  <a:lin ang="5400000" scaled="0"/>
                </a:gradFill>
                <a:ln w="7600" cap="flat">
                  <a:solidFill>
                    <a:srgbClr val="008BBE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520">
                      <a:solidFill>
                        <a:srgbClr val="000000"/>
                      </a:solidFill>
                      <a:latin typeface="Arial"/>
                    </a:rPr>
                    <a:t>Concept Map - Insert your title here</a:t>
                  </a:r>
                </a:p>
              </p:txBody>
            </p:sp>
          </p:grpSp>
        </p:grpSp>
      </p:grp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2" id="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1" name="Circle"/>
          <p:cNvGrpSpPr/>
          <p:nvPr/>
        </p:nvGrpSpPr>
        <p:grpSpPr>
          <a:xfrm>
            <a:off x="4100800" y="2957800"/>
            <a:ext cx="942400" cy="942400"/>
            <a:chOff x="4100800" y="2957800"/>
            <a:chExt cx="942400" cy="942400"/>
          </a:xfrm>
        </p:grpSpPr>
        <p:sp>
          <p:nvSpPr>
            <p:cNvPr id="942" name=""/>
            <p:cNvSpPr/>
            <p:nvPr/>
          </p:nvSpPr>
          <p:spPr>
            <a:xfrm>
              <a:off x="4100800" y="2957800"/>
              <a:ext cx="942400" cy="942400"/>
            </a:xfrm>
            <a:custGeom>
              <a:avLst/>
              <a:gdLst/>
              <a:ahLst/>
              <a:cxnLst/>
              <a:pathLst>
                <a:path w="942400" h="942400">
                  <a:moveTo>
                    <a:pt x="0" y="471200"/>
                  </a:moveTo>
                  <a:cubicBezTo>
                    <a:pt x="0" y="210736"/>
                    <a:pt x="210928" y="0"/>
                    <a:pt x="471200" y="0"/>
                  </a:cubicBezTo>
                  <a:cubicBezTo>
                    <a:pt x="731401" y="0"/>
                    <a:pt x="942400" y="210736"/>
                    <a:pt x="942400" y="471200"/>
                  </a:cubicBezTo>
                  <a:cubicBezTo>
                    <a:pt x="942400" y="731242"/>
                    <a:pt x="731401" y="942400"/>
                    <a:pt x="471200" y="942400"/>
                  </a:cubicBezTo>
                  <a:cubicBezTo>
                    <a:pt x="210928" y="942400"/>
                    <a:pt x="0" y="731242"/>
                    <a:pt x="0" y="471200"/>
                  </a:cubicBezTo>
                  <a:close/>
                </a:path>
              </a:pathLst>
            </a:custGeom>
            <a:solidFill>
              <a:srgbClr val="FF69B4"/>
            </a:solidFill>
            <a:ln w="7600" cap="flat">
              <a:noFill/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</p:sp>
        <p:sp>
          <p:nvSpPr>
            <p:cNvPr id="943" name=""/>
            <p:cNvSpPr/>
            <p:nvPr/>
          </p:nvSpPr>
          <p:spPr>
            <a:xfrm>
              <a:off x="4123043" y="2980307"/>
              <a:ext cx="897917" cy="897385"/>
            </a:xfrm>
            <a:custGeom>
              <a:avLst/>
              <a:gdLst/>
              <a:ahLst/>
              <a:cxnLst/>
              <a:pathLst>
                <a:path w="897917" h="897385">
                  <a:moveTo>
                    <a:pt x="0" y="448693"/>
                  </a:moveTo>
                  <a:cubicBezTo>
                    <a:pt x="0" y="200670"/>
                    <a:pt x="200971" y="0"/>
                    <a:pt x="448957" y="0"/>
                  </a:cubicBezTo>
                  <a:cubicBezTo>
                    <a:pt x="696876" y="0"/>
                    <a:pt x="897917" y="200670"/>
                    <a:pt x="897917" y="448693"/>
                  </a:cubicBezTo>
                  <a:cubicBezTo>
                    <a:pt x="897917" y="696314"/>
                    <a:pt x="696876" y="897385"/>
                    <a:pt x="448957" y="897385"/>
                  </a:cubicBezTo>
                  <a:cubicBezTo>
                    <a:pt x="200971" y="897385"/>
                    <a:pt x="0" y="696314"/>
                    <a:pt x="0" y="448693"/>
                  </a:cubicBezTo>
                  <a:close/>
                </a:path>
              </a:pathLst>
            </a:custGeom>
            <a:gradFill>
              <a:gsLst>
                <a:gs pos="100000">
                  <a:srgbClr val="FFFFFF">
                    <a:alpha val="0"/>
                  </a:srgbClr>
                </a:gs>
                <a:gs pos="0">
                  <a:srgbClr val="FFFFFF">
                    <a:alpha val="40000"/>
                  </a:srgbClr>
                </a:gs>
              </a:gsLst>
              <a:path path="circle">
                <a:fillToRect l="50000" t="50000" r="50000" b="50000"/>
              </a:path>
            </a:gradFill>
            <a:ln w="7600" cap="flat">
              <a:noFill/>
              <a:bevel/>
            </a:ln>
          </p:spPr>
        </p:sp>
        <p:sp>
          <p:nvSpPr>
            <p:cNvPr id="944" name=""/>
            <p:cNvSpPr/>
            <p:nvPr/>
          </p:nvSpPr>
          <p:spPr>
            <a:xfrm>
              <a:off x="4385547" y="3729855"/>
              <a:ext cx="352325" cy="146631"/>
            </a:xfrm>
            <a:custGeom>
              <a:avLst/>
              <a:gdLst/>
              <a:ahLst/>
              <a:cxnLst/>
              <a:pathLst>
                <a:path w="352325" h="146631">
                  <a:moveTo>
                    <a:pt x="0" y="73315"/>
                  </a:moveTo>
                  <a:cubicBezTo>
                    <a:pt x="0" y="32610"/>
                    <a:pt x="78789" y="0"/>
                    <a:pt x="176163" y="0"/>
                  </a:cubicBezTo>
                  <a:cubicBezTo>
                    <a:pt x="273431" y="0"/>
                    <a:pt x="352325" y="32610"/>
                    <a:pt x="352325" y="73315"/>
                  </a:cubicBezTo>
                  <a:cubicBezTo>
                    <a:pt x="352325" y="113659"/>
                    <a:pt x="273431" y="146631"/>
                    <a:pt x="176163" y="146631"/>
                  </a:cubicBezTo>
                  <a:cubicBezTo>
                    <a:pt x="78789" y="146631"/>
                    <a:pt x="0" y="113659"/>
                    <a:pt x="0" y="7331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89000"/>
                  </a:srgbClr>
                </a:gs>
              </a:gsLst>
              <a:lin ang="5400000" scaled="0"/>
            </a:gradFill>
            <a:ln w="7600" cap="flat">
              <a:noFill/>
              <a:bevel/>
            </a:ln>
          </p:spPr>
        </p:sp>
        <p:sp>
          <p:nvSpPr>
            <p:cNvPr id="945" name=""/>
            <p:cNvSpPr/>
            <p:nvPr/>
          </p:nvSpPr>
          <p:spPr>
            <a:xfrm>
              <a:off x="4281136" y="3000817"/>
              <a:ext cx="593363" cy="358123"/>
            </a:xfrm>
            <a:custGeom>
              <a:avLst/>
              <a:gdLst/>
              <a:ahLst/>
              <a:cxnLst/>
              <a:pathLst>
                <a:path w="593363" h="358123">
                  <a:moveTo>
                    <a:pt x="0" y="179061"/>
                  </a:moveTo>
                  <a:cubicBezTo>
                    <a:pt x="0" y="80168"/>
                    <a:pt x="132829" y="0"/>
                    <a:pt x="296682" y="0"/>
                  </a:cubicBezTo>
                  <a:cubicBezTo>
                    <a:pt x="460534" y="0"/>
                    <a:pt x="593363" y="80168"/>
                    <a:pt x="593363" y="179061"/>
                  </a:cubicBezTo>
                  <a:cubicBezTo>
                    <a:pt x="593363" y="277954"/>
                    <a:pt x="460534" y="358123"/>
                    <a:pt x="296682" y="358123"/>
                  </a:cubicBezTo>
                  <a:cubicBezTo>
                    <a:pt x="132829" y="358123"/>
                    <a:pt x="0" y="277954"/>
                    <a:pt x="0" y="179061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0"/>
            </a:gradFill>
            <a:ln w="7600" cap="flat">
              <a:noFill/>
              <a:bevel/>
            </a:ln>
          </p:spPr>
        </p:sp>
        <p:sp>
          <p:nvSpPr>
            <p:cNvPr id="946" name=""/>
            <p:cNvSpPr/>
            <p:nvPr/>
          </p:nvSpPr>
          <p:spPr>
            <a:xfrm>
              <a:off x="4413369" y="2997911"/>
              <a:ext cx="331585" cy="157483"/>
            </a:xfrm>
            <a:custGeom>
              <a:avLst/>
              <a:gdLst/>
              <a:ahLst/>
              <a:cxnLst/>
              <a:pathLst>
                <a:path w="331585" h="157483">
                  <a:moveTo>
                    <a:pt x="0" y="78741"/>
                  </a:moveTo>
                  <a:cubicBezTo>
                    <a:pt x="0" y="35254"/>
                    <a:pt x="74228" y="0"/>
                    <a:pt x="165792" y="0"/>
                  </a:cubicBezTo>
                  <a:cubicBezTo>
                    <a:pt x="257357" y="0"/>
                    <a:pt x="331585" y="35254"/>
                    <a:pt x="331585" y="78741"/>
                  </a:cubicBezTo>
                  <a:cubicBezTo>
                    <a:pt x="331585" y="122229"/>
                    <a:pt x="257357" y="157483"/>
                    <a:pt x="165792" y="157483"/>
                  </a:cubicBezTo>
                  <a:cubicBezTo>
                    <a:pt x="74228" y="157483"/>
                    <a:pt x="0" y="122229"/>
                    <a:pt x="0" y="78741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0"/>
            </a:gradFill>
            <a:ln w="7600" cap="flat">
              <a:noFill/>
              <a:bevel/>
            </a:ln>
          </p:spPr>
        </p:sp>
        <p:sp>
          <p:nvSpPr>
            <p:cNvPr id="5483" name="Text 5483"/>
            <p:cNvSpPr txBox="1"/>
            <p:nvPr/>
          </p:nvSpPr>
          <p:spPr>
            <a:xfrm>
              <a:off x="4195040" y="3052040"/>
              <a:ext cx="753920" cy="753920"/>
            </a:xfrm>
            <a:prstGeom prst="rect">
              <a:avLst/>
            </a:prstGeom>
            <a:noFill/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New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Concept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2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2013-12-02T00:21:55Z</dcterms:created>
  <dcterms:modified xsi:type="dcterms:W3CDTF">2013-12-02T00:21:55Z</dcterms:modified>
</cp:coreProperties>
</file>