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7" d="100"/>
          <a:sy n="117" d="100"/>
        </p:scale>
        <p:origin x="-151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ltLang="zh-CN" smtClean="0"/>
              <a:t>Click to edit Master title style</a:t>
            </a:r>
            <a:endParaRPr lang="zh-CN" alt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2015/12/17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225462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2015/12/17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966534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36512AA3-2E20-47C0-BA88-04677EB4993E}" type="datetimeFigureOut">
              <a:rPr lang="zh-CN" altLang="en-US" smtClean="0"/>
              <a:t>2015/12/17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64803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838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6172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Date Placeholder 4"/>
          <p:cNvSpPr>
            <a:spLocks noGrp="1"/>
          </p:cNvSpPr>
          <p:nvPr>
            <p:ph type="dt" sz="half" idx="10"/>
          </p:nvPr>
        </p:nvSpPr>
        <p:spPr/>
        <p:txBody>
          <a:bodyPr/>
          <a:lstStyle/>
          <a:p>
            <a:fld id="{36512AA3-2E20-47C0-BA88-04677EB4993E}" type="datetimeFigureOut">
              <a:rPr lang="zh-CN" altLang="en-US" smtClean="0"/>
              <a:t>2015/12/17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441638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Date Placeholder 6"/>
          <p:cNvSpPr>
            <a:spLocks noGrp="1"/>
          </p:cNvSpPr>
          <p:nvPr>
            <p:ph type="dt" sz="half" idx="10"/>
          </p:nvPr>
        </p:nvSpPr>
        <p:spPr/>
        <p:txBody>
          <a:bodyPr/>
          <a:lstStyle/>
          <a:p>
            <a:fld id="{36512AA3-2E20-47C0-BA88-04677EB4993E}" type="datetimeFigureOut">
              <a:rPr lang="zh-CN" altLang="en-US" smtClean="0"/>
              <a:t>2015/12/17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597502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Date Placeholder 2"/>
          <p:cNvSpPr>
            <a:spLocks noGrp="1"/>
          </p:cNvSpPr>
          <p:nvPr>
            <p:ph type="dt" sz="half" idx="10"/>
          </p:nvPr>
        </p:nvSpPr>
        <p:spPr/>
        <p:txBody>
          <a:bodyPr/>
          <a:lstStyle/>
          <a:p>
            <a:fld id="{36512AA3-2E20-47C0-BA88-04677EB4993E}" type="datetimeFigureOut">
              <a:rPr lang="zh-CN" altLang="en-US" smtClean="0"/>
              <a:t>2015/12/17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40580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12AA3-2E20-47C0-BA88-04677EB4993E}" type="datetimeFigureOut">
              <a:rPr lang="zh-CN" altLang="en-US" smtClean="0"/>
              <a:t>2015/12/17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835165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6512AA3-2E20-47C0-BA88-04677EB4993E}" type="datetimeFigureOut">
              <a:rPr lang="zh-CN" altLang="en-US" smtClean="0"/>
              <a:t>2015/12/17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262402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6512AA3-2E20-47C0-BA88-04677EB4993E}" type="datetimeFigureOut">
              <a:rPr lang="zh-CN" altLang="en-US" smtClean="0"/>
              <a:t>2015/12/17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099335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2015/12/17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47762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2015/12/17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921515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F60DB7-6E48-4466-B7A9-24611520A472}" type="datetimeFigureOut">
              <a:rPr lang="zh-CN" altLang="en-US" smtClean="0"/>
              <a:t>2015/12/17</a:t>
            </a:fld>
            <a:endParaRPr lang="zh-CN"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5D7CD6-334A-41AE-9AE2-B93EEDD81DF1}" type="slidenum">
              <a:rPr lang="zh-CN" altLang="en-US" smtClean="0"/>
              <a:t>‹#›</a:t>
            </a:fld>
            <a:endParaRPr lang="zh-CN" altLang="en-US"/>
          </a:p>
        </p:txBody>
      </p:sp>
    </p:spTree>
    <p:extLst>
      <p:ext uri="{BB962C8B-B14F-4D97-AF65-F5344CB8AC3E}">
        <p14:creationId xmlns:p14="http://schemas.microsoft.com/office/powerpoint/2010/main" val="25740682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Page-1"/>
        <p:cNvGrpSpPr/>
        <p:nvPr/>
      </p:nvGrpSpPr>
      <p:grpSpPr>
        <a:xfrm>
          <a:off x="0" y="0"/>
          <a:ext cx="0" cy="0"/>
          <a:chOff x="0" y="0"/>
          <a:chExt cx="0" cy="0"/>
        </a:xfrm>
      </p:grpSpPr>
      <p:grpSp>
        <p:nvGrpSpPr>
          <p:cNvPr id="608" name="Group608"/>
          <p:cNvGrpSpPr/>
          <p:nvPr/>
        </p:nvGrpSpPr>
        <p:grpSpPr>
          <a:xfrm>
            <a:off x="-9740" y="183801"/>
            <a:ext cx="9163481" cy="6490399"/>
            <a:chOff x="-9740" y="183801"/>
            <a:chExt cx="9163481" cy="6490399"/>
          </a:xfrm>
        </p:grpSpPr>
        <p:grpSp>
          <p:nvGrpSpPr>
            <p:cNvPr id="2593" name="Background"/>
            <p:cNvGrpSpPr/>
            <p:nvPr/>
          </p:nvGrpSpPr>
          <p:grpSpPr>
            <a:xfrm>
              <a:off x="-2040" y="191501"/>
              <a:ext cx="9147600" cy="6468000"/>
              <a:chOff x="-2040" y="191501"/>
              <a:chExt cx="9147600" cy="6468000"/>
            </a:xfrm>
          </p:grpSpPr>
          <p:sp>
            <p:nvSpPr>
              <p:cNvPr id="2594" name="Freeform 2593"/>
              <p:cNvSpPr/>
              <p:nvPr/>
            </p:nvSpPr>
            <p:spPr>
              <a:xfrm>
                <a:off x="-2040" y="191501"/>
                <a:ext cx="9147600" cy="6468000"/>
              </a:xfrm>
              <a:custGeom>
                <a:avLst/>
                <a:gdLst/>
                <a:ahLst/>
                <a:cxnLst/>
                <a:rect l="0" t="0" r="0" b="0"/>
                <a:pathLst>
                  <a:path w="9147600" h="6468000">
                    <a:moveTo>
                      <a:pt x="0" y="0"/>
                    </a:moveTo>
                    <a:lnTo>
                      <a:pt x="9147600" y="0"/>
                    </a:lnTo>
                    <a:lnTo>
                      <a:pt x="9147600" y="6468000"/>
                    </a:lnTo>
                    <a:lnTo>
                      <a:pt x="0" y="6468000"/>
                    </a:lnTo>
                    <a:lnTo>
                      <a:pt x="0" y="0"/>
                    </a:lnTo>
                    <a:close/>
                  </a:path>
                </a:pathLst>
              </a:custGeom>
              <a:solidFill>
                <a:srgbClr val="F3F6EB"/>
              </a:solidFill>
              <a:ln w="7700" cap="flat">
                <a:noFill/>
                <a:miter lim="800000"/>
              </a:ln>
            </p:spPr>
          </p:sp>
          <p:grpSp>
            <p:nvGrpSpPr>
              <p:cNvPr id="2595" name="Group 2594"/>
              <p:cNvGrpSpPr/>
              <p:nvPr/>
            </p:nvGrpSpPr>
            <p:grpSpPr>
              <a:xfrm>
                <a:off x="6044900" y="3832638"/>
                <a:ext cx="3100659" cy="2815313"/>
                <a:chOff x="6044900" y="3832638"/>
                <a:chExt cx="3100659" cy="2815313"/>
              </a:xfrm>
            </p:grpSpPr>
            <p:grpSp>
              <p:nvGrpSpPr>
                <p:cNvPr id="2596" name="Group 2595"/>
                <p:cNvGrpSpPr/>
                <p:nvPr/>
              </p:nvGrpSpPr>
              <p:grpSpPr>
                <a:xfrm>
                  <a:off x="7372219" y="4780700"/>
                  <a:ext cx="1757587" cy="1753028"/>
                  <a:chOff x="7372219" y="4780700"/>
                  <a:chExt cx="1757587" cy="1753028"/>
                </a:xfrm>
              </p:grpSpPr>
              <p:sp>
                <p:nvSpPr>
                  <p:cNvPr id="2597" name="Freeform 2596"/>
                  <p:cNvSpPr/>
                  <p:nvPr/>
                </p:nvSpPr>
                <p:spPr>
                  <a:xfrm>
                    <a:off x="8252125" y="4780699"/>
                    <a:ext cx="302309" cy="816215"/>
                  </a:xfrm>
                  <a:custGeom>
                    <a:avLst/>
                    <a:gdLst/>
                    <a:ahLst/>
                    <a:cxnLst/>
                    <a:rect l="0" t="0" r="0" b="0"/>
                    <a:pathLst>
                      <a:path w="302309" h="816215">
                        <a:moveTo>
                          <a:pt x="0" y="97214"/>
                        </a:moveTo>
                        <a:lnTo>
                          <a:pt x="3899" y="772864"/>
                        </a:lnTo>
                        <a:cubicBezTo>
                          <a:pt x="3899" y="772864"/>
                          <a:pt x="2543" y="812134"/>
                          <a:pt x="13394" y="816215"/>
                        </a:cubicBezTo>
                        <a:cubicBezTo>
                          <a:pt x="24244" y="820258"/>
                          <a:pt x="39164" y="776930"/>
                          <a:pt x="39164" y="776930"/>
                        </a:cubicBezTo>
                        <a:lnTo>
                          <a:pt x="292793" y="158145"/>
                        </a:lnTo>
                        <a:cubicBezTo>
                          <a:pt x="292793" y="158145"/>
                          <a:pt x="336194" y="75550"/>
                          <a:pt x="237185" y="26974"/>
                        </a:cubicBezTo>
                        <a:cubicBezTo>
                          <a:pt x="237185" y="26974"/>
                          <a:pt x="134105" y="-17877"/>
                          <a:pt x="64933" y="7849"/>
                        </a:cubicBezTo>
                        <a:cubicBezTo>
                          <a:pt x="64933" y="7849"/>
                          <a:pt x="-3899" y="24098"/>
                          <a:pt x="0" y="97214"/>
                        </a:cubicBezTo>
                        <a:close/>
                      </a:path>
                    </a:pathLst>
                  </a:custGeom>
                  <a:solidFill>
                    <a:srgbClr val="FFFFFF">
                      <a:alpha val="35000"/>
                    </a:srgbClr>
                  </a:solidFill>
                  <a:ln w="7700" cap="flat">
                    <a:noFill/>
                    <a:bevel/>
                  </a:ln>
                </p:spPr>
              </p:sp>
              <p:sp>
                <p:nvSpPr>
                  <p:cNvPr id="2598" name="Freeform 2597"/>
                  <p:cNvSpPr/>
                  <p:nvPr/>
                </p:nvSpPr>
                <p:spPr>
                  <a:xfrm>
                    <a:off x="8330410" y="5161325"/>
                    <a:ext cx="728276" cy="546472"/>
                  </a:xfrm>
                  <a:custGeom>
                    <a:avLst/>
                    <a:gdLst/>
                    <a:ahLst/>
                    <a:cxnLst/>
                    <a:rect l="0" t="0" r="0" b="0"/>
                    <a:pathLst>
                      <a:path w="728276" h="546472">
                        <a:moveTo>
                          <a:pt x="479744" y="-52504"/>
                        </a:moveTo>
                        <a:lnTo>
                          <a:pt x="0" y="424682"/>
                        </a:lnTo>
                        <a:cubicBezTo>
                          <a:pt x="0" y="424682"/>
                          <a:pt x="-28376" y="451288"/>
                          <a:pt x="-23669" y="461867"/>
                        </a:cubicBezTo>
                        <a:cubicBezTo>
                          <a:pt x="-18933" y="472417"/>
                          <a:pt x="22449" y="452598"/>
                          <a:pt x="22449" y="452598"/>
                        </a:cubicBezTo>
                        <a:lnTo>
                          <a:pt x="641873" y="198403"/>
                        </a:lnTo>
                        <a:cubicBezTo>
                          <a:pt x="641873" y="198403"/>
                          <a:pt x="731254" y="171259"/>
                          <a:pt x="696382" y="66773"/>
                        </a:cubicBezTo>
                        <a:cubicBezTo>
                          <a:pt x="696382" y="66773"/>
                          <a:pt x="655994" y="-37991"/>
                          <a:pt x="589076" y="-69096"/>
                        </a:cubicBezTo>
                        <a:cubicBezTo>
                          <a:pt x="589076" y="-69096"/>
                          <a:pt x="529155" y="-106614"/>
                          <a:pt x="479744" y="-52504"/>
                        </a:cubicBezTo>
                        <a:close/>
                      </a:path>
                    </a:pathLst>
                  </a:custGeom>
                  <a:solidFill>
                    <a:srgbClr val="FFFFFF">
                      <a:alpha val="35000"/>
                    </a:srgbClr>
                  </a:solidFill>
                  <a:ln w="7700" cap="flat">
                    <a:noFill/>
                    <a:bevel/>
                  </a:ln>
                </p:spPr>
              </p:sp>
              <p:sp>
                <p:nvSpPr>
                  <p:cNvPr id="2599" name="Freeform 2598"/>
                  <p:cNvSpPr/>
                  <p:nvPr/>
                </p:nvSpPr>
                <p:spPr>
                  <a:xfrm>
                    <a:off x="8312396" y="5654960"/>
                    <a:ext cx="815692" cy="309414"/>
                  </a:xfrm>
                  <a:custGeom>
                    <a:avLst/>
                    <a:gdLst/>
                    <a:ahLst/>
                    <a:cxnLst/>
                    <a:rect l="0" t="0" r="0" b="0"/>
                    <a:pathLst>
                      <a:path w="815692" h="309414">
                        <a:moveTo>
                          <a:pt x="721857" y="9256"/>
                        </a:moveTo>
                        <a:lnTo>
                          <a:pt x="45092" y="1356"/>
                        </a:lnTo>
                        <a:cubicBezTo>
                          <a:pt x="45092" y="1356"/>
                          <a:pt x="5791" y="-682"/>
                          <a:pt x="1512" y="10076"/>
                        </a:cubicBezTo>
                        <a:cubicBezTo>
                          <a:pt x="-2725" y="20837"/>
                          <a:pt x="40413" y="36485"/>
                          <a:pt x="40413" y="36485"/>
                        </a:cubicBezTo>
                        <a:lnTo>
                          <a:pt x="655724" y="300447"/>
                        </a:lnTo>
                        <a:cubicBezTo>
                          <a:pt x="655724" y="300447"/>
                          <a:pt x="737689" y="345210"/>
                          <a:pt x="788064" y="247230"/>
                        </a:cubicBezTo>
                        <a:cubicBezTo>
                          <a:pt x="788064" y="247230"/>
                          <a:pt x="834788" y="145122"/>
                          <a:pt x="810225" y="75629"/>
                        </a:cubicBezTo>
                        <a:cubicBezTo>
                          <a:pt x="810225" y="75629"/>
                          <a:pt x="795156" y="6640"/>
                          <a:pt x="721857" y="9256"/>
                        </a:cubicBezTo>
                        <a:close/>
                      </a:path>
                    </a:pathLst>
                  </a:custGeom>
                  <a:solidFill>
                    <a:srgbClr val="FFFFFF">
                      <a:alpha val="35000"/>
                    </a:srgbClr>
                  </a:solidFill>
                  <a:ln w="7700" cap="flat">
                    <a:noFill/>
                    <a:bevel/>
                  </a:ln>
                </p:spPr>
              </p:sp>
              <p:sp>
                <p:nvSpPr>
                  <p:cNvPr id="2600" name="Freeform 2599"/>
                  <p:cNvSpPr/>
                  <p:nvPr/>
                </p:nvSpPr>
                <p:spPr>
                  <a:xfrm>
                    <a:off x="8198032" y="5730079"/>
                    <a:ext cx="573782" cy="709588"/>
                  </a:xfrm>
                  <a:custGeom>
                    <a:avLst/>
                    <a:gdLst/>
                    <a:ahLst/>
                    <a:cxnLst/>
                    <a:rect l="0" t="0" r="0" b="0"/>
                    <a:pathLst>
                      <a:path w="573782" h="709588">
                        <a:moveTo>
                          <a:pt x="618439" y="454154"/>
                        </a:moveTo>
                        <a:lnTo>
                          <a:pt x="117610" y="0"/>
                        </a:lnTo>
                        <a:cubicBezTo>
                          <a:pt x="117610" y="0"/>
                          <a:pt x="89576" y="-27889"/>
                          <a:pt x="79221" y="-22679"/>
                        </a:cubicBezTo>
                        <a:cubicBezTo>
                          <a:pt x="68897" y="-17441"/>
                          <a:pt x="90749" y="22853"/>
                          <a:pt x="90749" y="22853"/>
                        </a:cubicBezTo>
                        <a:lnTo>
                          <a:pt x="375328" y="628071"/>
                        </a:lnTo>
                        <a:cubicBezTo>
                          <a:pt x="375328" y="628071"/>
                          <a:pt x="406851" y="715874"/>
                          <a:pt x="509686" y="675993"/>
                        </a:cubicBezTo>
                        <a:cubicBezTo>
                          <a:pt x="509686" y="675993"/>
                          <a:pt x="612530" y="630604"/>
                          <a:pt x="640381" y="562359"/>
                        </a:cubicBezTo>
                        <a:cubicBezTo>
                          <a:pt x="640381" y="562359"/>
                          <a:pt x="674992" y="500779"/>
                          <a:pt x="618439" y="454154"/>
                        </a:cubicBezTo>
                        <a:close/>
                      </a:path>
                    </a:pathLst>
                  </a:custGeom>
                  <a:solidFill>
                    <a:srgbClr val="FFFFFF">
                      <a:alpha val="35000"/>
                    </a:srgbClr>
                  </a:solidFill>
                  <a:ln w="7700" cap="flat">
                    <a:noFill/>
                    <a:bevel/>
                  </a:ln>
                </p:spPr>
              </p:sp>
              <p:sp>
                <p:nvSpPr>
                  <p:cNvPr id="2601" name="Freeform 2600"/>
                  <p:cNvSpPr/>
                  <p:nvPr/>
                </p:nvSpPr>
                <p:spPr>
                  <a:xfrm>
                    <a:off x="7946426" y="5717235"/>
                    <a:ext cx="302309" cy="816215"/>
                  </a:xfrm>
                  <a:custGeom>
                    <a:avLst/>
                    <a:gdLst/>
                    <a:ahLst/>
                    <a:cxnLst/>
                    <a:rect l="0" t="0" r="0" b="0"/>
                    <a:pathLst>
                      <a:path w="302309" h="816215">
                        <a:moveTo>
                          <a:pt x="302309" y="719002"/>
                        </a:moveTo>
                        <a:lnTo>
                          <a:pt x="298409" y="43346"/>
                        </a:lnTo>
                        <a:cubicBezTo>
                          <a:pt x="298409" y="43346"/>
                          <a:pt x="299766" y="4082"/>
                          <a:pt x="288915" y="0"/>
                        </a:cubicBezTo>
                        <a:cubicBezTo>
                          <a:pt x="278065" y="-4042"/>
                          <a:pt x="263145" y="39289"/>
                          <a:pt x="263145" y="39289"/>
                        </a:cubicBezTo>
                        <a:lnTo>
                          <a:pt x="9515" y="658071"/>
                        </a:lnTo>
                        <a:cubicBezTo>
                          <a:pt x="9515" y="658071"/>
                          <a:pt x="-33887" y="740667"/>
                          <a:pt x="65124" y="789242"/>
                        </a:cubicBezTo>
                        <a:cubicBezTo>
                          <a:pt x="65124" y="789242"/>
                          <a:pt x="168203" y="834095"/>
                          <a:pt x="237375" y="808369"/>
                        </a:cubicBezTo>
                        <a:cubicBezTo>
                          <a:pt x="237375" y="808369"/>
                          <a:pt x="306208" y="792122"/>
                          <a:pt x="302309" y="719002"/>
                        </a:cubicBezTo>
                        <a:close/>
                      </a:path>
                    </a:pathLst>
                  </a:custGeom>
                  <a:solidFill>
                    <a:srgbClr val="FFFFFF">
                      <a:alpha val="35000"/>
                    </a:srgbClr>
                  </a:solidFill>
                  <a:ln w="7700" cap="flat">
                    <a:noFill/>
                    <a:bevel/>
                  </a:ln>
                </p:spPr>
              </p:sp>
              <p:sp>
                <p:nvSpPr>
                  <p:cNvPr id="2602" name="Freeform 2601"/>
                  <p:cNvSpPr/>
                  <p:nvPr/>
                </p:nvSpPr>
                <p:spPr>
                  <a:xfrm>
                    <a:off x="7443065" y="5605236"/>
                    <a:ext cx="729547" cy="544567"/>
                  </a:xfrm>
                  <a:custGeom>
                    <a:avLst/>
                    <a:gdLst/>
                    <a:ahLst/>
                    <a:cxnLst/>
                    <a:rect l="0" t="0" r="0" b="0"/>
                    <a:pathLst>
                      <a:path w="729547" h="544567">
                        <a:moveTo>
                          <a:pt x="248029" y="597619"/>
                        </a:moveTo>
                        <a:lnTo>
                          <a:pt x="729547" y="122105"/>
                        </a:lnTo>
                        <a:cubicBezTo>
                          <a:pt x="729547" y="122105"/>
                          <a:pt x="757904" y="95599"/>
                          <a:pt x="753235" y="85004"/>
                        </a:cubicBezTo>
                        <a:cubicBezTo>
                          <a:pt x="748537" y="74437"/>
                          <a:pt x="707087" y="94114"/>
                          <a:pt x="707087" y="94114"/>
                        </a:cubicBezTo>
                        <a:lnTo>
                          <a:pt x="86779" y="346147"/>
                        </a:lnTo>
                        <a:cubicBezTo>
                          <a:pt x="86779" y="346147"/>
                          <a:pt x="-2700" y="372979"/>
                          <a:pt x="31809" y="477586"/>
                        </a:cubicBezTo>
                        <a:cubicBezTo>
                          <a:pt x="31809" y="477586"/>
                          <a:pt x="71831" y="582490"/>
                          <a:pt x="138639" y="613830"/>
                        </a:cubicBezTo>
                        <a:cubicBezTo>
                          <a:pt x="138639" y="613830"/>
                          <a:pt x="198429" y="651552"/>
                          <a:pt x="248029" y="597619"/>
                        </a:cubicBezTo>
                        <a:close/>
                      </a:path>
                    </a:pathLst>
                  </a:custGeom>
                  <a:solidFill>
                    <a:srgbClr val="FFFFFF">
                      <a:alpha val="35000"/>
                    </a:srgbClr>
                  </a:solidFill>
                  <a:ln w="7700" cap="flat">
                    <a:noFill/>
                    <a:bevel/>
                  </a:ln>
                </p:spPr>
              </p:sp>
              <p:sp>
                <p:nvSpPr>
                  <p:cNvPr id="2603" name="Freeform 2602"/>
                  <p:cNvSpPr/>
                  <p:nvPr/>
                </p:nvSpPr>
                <p:spPr>
                  <a:xfrm>
                    <a:off x="7372886" y="5347758"/>
                    <a:ext cx="816331" cy="304653"/>
                  </a:xfrm>
                  <a:custGeom>
                    <a:avLst/>
                    <a:gdLst/>
                    <a:ahLst/>
                    <a:cxnLst/>
                    <a:rect l="0" t="0" r="0" b="0"/>
                    <a:pathLst>
                      <a:path w="816331" h="304653">
                        <a:moveTo>
                          <a:pt x="95177" y="299961"/>
                        </a:moveTo>
                        <a:lnTo>
                          <a:pt x="771979" y="303144"/>
                        </a:lnTo>
                        <a:cubicBezTo>
                          <a:pt x="771979" y="303144"/>
                          <a:pt x="811295" y="304653"/>
                          <a:pt x="815499" y="294120"/>
                        </a:cubicBezTo>
                        <a:cubicBezTo>
                          <a:pt x="819657" y="283331"/>
                          <a:pt x="776414" y="267983"/>
                          <a:pt x="776414" y="267983"/>
                        </a:cubicBezTo>
                        <a:lnTo>
                          <a:pt x="159274" y="8317"/>
                        </a:lnTo>
                        <a:cubicBezTo>
                          <a:pt x="159274" y="8317"/>
                          <a:pt x="76998" y="-35874"/>
                          <a:pt x="27306" y="62455"/>
                        </a:cubicBezTo>
                        <a:cubicBezTo>
                          <a:pt x="27306" y="62455"/>
                          <a:pt x="-18699" y="164885"/>
                          <a:pt x="6345" y="234205"/>
                        </a:cubicBezTo>
                        <a:cubicBezTo>
                          <a:pt x="6345" y="234205"/>
                          <a:pt x="21900" y="303088"/>
                          <a:pt x="95177" y="299961"/>
                        </a:cubicBezTo>
                        <a:close/>
                      </a:path>
                    </a:pathLst>
                  </a:custGeom>
                  <a:solidFill>
                    <a:srgbClr val="FFFFFF">
                      <a:alpha val="35000"/>
                    </a:srgbClr>
                  </a:solidFill>
                  <a:ln w="7700" cap="flat">
                    <a:noFill/>
                    <a:bevel/>
                  </a:ln>
                </p:spPr>
              </p:sp>
              <p:sp>
                <p:nvSpPr>
                  <p:cNvPr id="2604" name="Freeform 2603"/>
                  <p:cNvSpPr/>
                  <p:nvPr/>
                </p:nvSpPr>
                <p:spPr>
                  <a:xfrm>
                    <a:off x="7761004" y="4847482"/>
                    <a:ext cx="542631" cy="730216"/>
                  </a:xfrm>
                  <a:custGeom>
                    <a:avLst/>
                    <a:gdLst/>
                    <a:ahLst/>
                    <a:cxnLst/>
                    <a:rect l="0" t="0" r="0" b="0"/>
                    <a:pathLst>
                      <a:path w="542631" h="730216">
                        <a:moveTo>
                          <a:pt x="-53956" y="246859"/>
                        </a:moveTo>
                        <a:lnTo>
                          <a:pt x="419840" y="729356"/>
                        </a:lnTo>
                        <a:cubicBezTo>
                          <a:pt x="419840" y="729356"/>
                          <a:pt x="446237" y="758497"/>
                          <a:pt x="456875" y="753889"/>
                        </a:cubicBezTo>
                        <a:cubicBezTo>
                          <a:pt x="467485" y="749252"/>
                          <a:pt x="447992" y="707769"/>
                          <a:pt x="447992" y="707769"/>
                        </a:cubicBezTo>
                        <a:lnTo>
                          <a:pt x="198782" y="87200"/>
                        </a:lnTo>
                        <a:cubicBezTo>
                          <a:pt x="198782" y="87200"/>
                          <a:pt x="172374" y="-2266"/>
                          <a:pt x="67410" y="31637"/>
                        </a:cubicBezTo>
                        <a:cubicBezTo>
                          <a:pt x="67410" y="31637"/>
                          <a:pt x="-37881" y="71041"/>
                          <a:pt x="-69621" y="137571"/>
                        </a:cubicBezTo>
                        <a:cubicBezTo>
                          <a:pt x="-69621" y="137571"/>
                          <a:pt x="-107725" y="197061"/>
                          <a:pt x="-53956" y="246859"/>
                        </a:cubicBezTo>
                        <a:close/>
                      </a:path>
                    </a:pathLst>
                  </a:custGeom>
                  <a:solidFill>
                    <a:srgbClr val="FFFFFF">
                      <a:alpha val="35000"/>
                    </a:srgbClr>
                  </a:solidFill>
                  <a:ln w="7700" cap="flat">
                    <a:noFill/>
                    <a:bevel/>
                  </a:ln>
                </p:spPr>
              </p:sp>
            </p:grpSp>
            <p:grpSp>
              <p:nvGrpSpPr>
                <p:cNvPr id="2605" name="Group 2604"/>
                <p:cNvGrpSpPr/>
                <p:nvPr/>
              </p:nvGrpSpPr>
              <p:grpSpPr>
                <a:xfrm>
                  <a:off x="6289307" y="5658097"/>
                  <a:ext cx="992414" cy="989843"/>
                  <a:chOff x="6289307" y="5658097"/>
                  <a:chExt cx="992414" cy="989843"/>
                </a:xfrm>
              </p:grpSpPr>
              <p:sp>
                <p:nvSpPr>
                  <p:cNvPr id="2606" name="Freeform 2605"/>
                  <p:cNvSpPr/>
                  <p:nvPr/>
                </p:nvSpPr>
                <p:spPr>
                  <a:xfrm>
                    <a:off x="6786143" y="5658096"/>
                    <a:ext cx="170697" cy="460875"/>
                  </a:xfrm>
                  <a:custGeom>
                    <a:avLst/>
                    <a:gdLst/>
                    <a:ahLst/>
                    <a:cxnLst/>
                    <a:rect l="0" t="0" r="0" b="0"/>
                    <a:pathLst>
                      <a:path w="170697" h="460875">
                        <a:moveTo>
                          <a:pt x="0" y="54892"/>
                        </a:moveTo>
                        <a:lnTo>
                          <a:pt x="2202" y="436398"/>
                        </a:lnTo>
                        <a:cubicBezTo>
                          <a:pt x="2202" y="436398"/>
                          <a:pt x="1436" y="458570"/>
                          <a:pt x="7563" y="460875"/>
                        </a:cubicBezTo>
                        <a:cubicBezTo>
                          <a:pt x="13689" y="463157"/>
                          <a:pt x="22114" y="438691"/>
                          <a:pt x="22114" y="438691"/>
                        </a:cubicBezTo>
                        <a:lnTo>
                          <a:pt x="165324" y="89296"/>
                        </a:lnTo>
                        <a:cubicBezTo>
                          <a:pt x="165324" y="89296"/>
                          <a:pt x="189831" y="42659"/>
                          <a:pt x="133925" y="15231"/>
                        </a:cubicBezTo>
                        <a:cubicBezTo>
                          <a:pt x="133925" y="15231"/>
                          <a:pt x="75722" y="-10094"/>
                          <a:pt x="36664" y="4432"/>
                        </a:cubicBezTo>
                        <a:cubicBezTo>
                          <a:pt x="36664" y="4432"/>
                          <a:pt x="-2202" y="13607"/>
                          <a:pt x="0" y="54892"/>
                        </a:cubicBezTo>
                        <a:close/>
                      </a:path>
                    </a:pathLst>
                  </a:custGeom>
                  <a:solidFill>
                    <a:srgbClr val="FFFFFF">
                      <a:alpha val="42000"/>
                    </a:srgbClr>
                  </a:solidFill>
                  <a:ln w="7700" cap="flat">
                    <a:noFill/>
                    <a:bevel/>
                  </a:ln>
                </p:spPr>
              </p:sp>
              <p:sp>
                <p:nvSpPr>
                  <p:cNvPr id="2607" name="Freeform 2606"/>
                  <p:cNvSpPr/>
                  <p:nvPr/>
                </p:nvSpPr>
                <p:spPr>
                  <a:xfrm>
                    <a:off x="6830347" y="5873017"/>
                    <a:ext cx="411218" cy="308564"/>
                  </a:xfrm>
                  <a:custGeom>
                    <a:avLst/>
                    <a:gdLst/>
                    <a:ahLst/>
                    <a:cxnLst/>
                    <a:rect l="0" t="0" r="0" b="0"/>
                    <a:pathLst>
                      <a:path w="411218" h="308564">
                        <a:moveTo>
                          <a:pt x="270886" y="-29646"/>
                        </a:moveTo>
                        <a:lnTo>
                          <a:pt x="0" y="239796"/>
                        </a:lnTo>
                        <a:cubicBezTo>
                          <a:pt x="0" y="239796"/>
                          <a:pt x="-16022" y="254818"/>
                          <a:pt x="-13365" y="260792"/>
                        </a:cubicBezTo>
                        <a:cubicBezTo>
                          <a:pt x="-10690" y="266750"/>
                          <a:pt x="12676" y="255558"/>
                          <a:pt x="12676" y="255558"/>
                        </a:cubicBezTo>
                        <a:lnTo>
                          <a:pt x="362431" y="112027"/>
                        </a:lnTo>
                        <a:cubicBezTo>
                          <a:pt x="362431" y="112027"/>
                          <a:pt x="412900" y="96701"/>
                          <a:pt x="393210" y="37703"/>
                        </a:cubicBezTo>
                        <a:cubicBezTo>
                          <a:pt x="393210" y="37703"/>
                          <a:pt x="370405" y="-21452"/>
                          <a:pt x="332620" y="-39015"/>
                        </a:cubicBezTo>
                        <a:cubicBezTo>
                          <a:pt x="332620" y="-39015"/>
                          <a:pt x="298785" y="-60200"/>
                          <a:pt x="270886" y="-29646"/>
                        </a:cubicBezTo>
                        <a:close/>
                      </a:path>
                    </a:pathLst>
                  </a:custGeom>
                  <a:solidFill>
                    <a:srgbClr val="FFFFFF">
                      <a:alpha val="42000"/>
                    </a:srgbClr>
                  </a:solidFill>
                  <a:ln w="7700" cap="flat">
                    <a:noFill/>
                    <a:bevel/>
                  </a:ln>
                </p:spPr>
              </p:sp>
              <p:sp>
                <p:nvSpPr>
                  <p:cNvPr id="2608" name="Freeform 2607"/>
                  <p:cNvSpPr/>
                  <p:nvPr/>
                </p:nvSpPr>
                <p:spPr>
                  <a:xfrm>
                    <a:off x="6820175" y="6151745"/>
                    <a:ext cx="460579" cy="174710"/>
                  </a:xfrm>
                  <a:custGeom>
                    <a:avLst/>
                    <a:gdLst/>
                    <a:ahLst/>
                    <a:cxnLst/>
                    <a:rect l="0" t="0" r="0" b="0"/>
                    <a:pathLst>
                      <a:path w="460579" h="174710">
                        <a:moveTo>
                          <a:pt x="407594" y="5226"/>
                        </a:moveTo>
                        <a:lnTo>
                          <a:pt x="25461" y="766"/>
                        </a:lnTo>
                        <a:cubicBezTo>
                          <a:pt x="25461" y="766"/>
                          <a:pt x="3270" y="-385"/>
                          <a:pt x="854" y="5690"/>
                        </a:cubicBezTo>
                        <a:cubicBezTo>
                          <a:pt x="-1539" y="11765"/>
                          <a:pt x="22819" y="20601"/>
                          <a:pt x="22819" y="20601"/>
                        </a:cubicBezTo>
                        <a:lnTo>
                          <a:pt x="370252" y="169646"/>
                        </a:lnTo>
                        <a:cubicBezTo>
                          <a:pt x="370252" y="169646"/>
                          <a:pt x="416533" y="194922"/>
                          <a:pt x="444979" y="139598"/>
                        </a:cubicBezTo>
                        <a:cubicBezTo>
                          <a:pt x="444979" y="139598"/>
                          <a:pt x="471361" y="81943"/>
                          <a:pt x="457492" y="42704"/>
                        </a:cubicBezTo>
                        <a:cubicBezTo>
                          <a:pt x="457492" y="42704"/>
                          <a:pt x="448982" y="3749"/>
                          <a:pt x="407594" y="5226"/>
                        </a:cubicBezTo>
                        <a:close/>
                      </a:path>
                    </a:pathLst>
                  </a:custGeom>
                  <a:solidFill>
                    <a:srgbClr val="FFFFFF">
                      <a:alpha val="42000"/>
                    </a:srgbClr>
                  </a:solidFill>
                  <a:ln w="7700" cap="flat">
                    <a:noFill/>
                    <a:bevel/>
                  </a:ln>
                </p:spPr>
              </p:sp>
              <p:sp>
                <p:nvSpPr>
                  <p:cNvPr id="2609" name="Freeform 2608"/>
                  <p:cNvSpPr/>
                  <p:nvPr/>
                </p:nvSpPr>
                <p:spPr>
                  <a:xfrm>
                    <a:off x="6755600" y="6194160"/>
                    <a:ext cx="323984" cy="400667"/>
                  </a:xfrm>
                  <a:custGeom>
                    <a:avLst/>
                    <a:gdLst/>
                    <a:ahLst/>
                    <a:cxnLst/>
                    <a:rect l="0" t="0" r="0" b="0"/>
                    <a:pathLst>
                      <a:path w="323984" h="400667">
                        <a:moveTo>
                          <a:pt x="349200" y="256437"/>
                        </a:moveTo>
                        <a:lnTo>
                          <a:pt x="66408" y="0"/>
                        </a:lnTo>
                        <a:cubicBezTo>
                          <a:pt x="66408" y="0"/>
                          <a:pt x="50579" y="-15747"/>
                          <a:pt x="44732" y="-12806"/>
                        </a:cubicBezTo>
                        <a:cubicBezTo>
                          <a:pt x="38902" y="-9848"/>
                          <a:pt x="51241" y="12904"/>
                          <a:pt x="51241" y="12904"/>
                        </a:cubicBezTo>
                        <a:lnTo>
                          <a:pt x="211928" y="354639"/>
                        </a:lnTo>
                        <a:cubicBezTo>
                          <a:pt x="211928" y="354639"/>
                          <a:pt x="229727" y="404217"/>
                          <a:pt x="287793" y="381698"/>
                        </a:cubicBezTo>
                        <a:cubicBezTo>
                          <a:pt x="287793" y="381698"/>
                          <a:pt x="345863" y="356069"/>
                          <a:pt x="361589" y="317535"/>
                        </a:cubicBezTo>
                        <a:cubicBezTo>
                          <a:pt x="361589" y="317535"/>
                          <a:pt x="381132" y="282763"/>
                          <a:pt x="349200" y="256437"/>
                        </a:cubicBezTo>
                        <a:close/>
                      </a:path>
                    </a:pathLst>
                  </a:custGeom>
                  <a:solidFill>
                    <a:srgbClr val="FFFFFF">
                      <a:alpha val="42000"/>
                    </a:srgbClr>
                  </a:solidFill>
                  <a:ln w="7700" cap="flat">
                    <a:noFill/>
                    <a:bevel/>
                  </a:ln>
                </p:spPr>
              </p:sp>
              <p:sp>
                <p:nvSpPr>
                  <p:cNvPr id="2610" name="Freeform 2609"/>
                  <p:cNvSpPr/>
                  <p:nvPr/>
                </p:nvSpPr>
                <p:spPr>
                  <a:xfrm>
                    <a:off x="6613531" y="6186909"/>
                    <a:ext cx="170697" cy="460875"/>
                  </a:xfrm>
                  <a:custGeom>
                    <a:avLst/>
                    <a:gdLst/>
                    <a:ahLst/>
                    <a:cxnLst/>
                    <a:rect l="0" t="0" r="0" b="0"/>
                    <a:pathLst>
                      <a:path w="170697" h="460875">
                        <a:moveTo>
                          <a:pt x="170697" y="405982"/>
                        </a:moveTo>
                        <a:lnTo>
                          <a:pt x="168495" y="24475"/>
                        </a:lnTo>
                        <a:cubicBezTo>
                          <a:pt x="168495" y="24475"/>
                          <a:pt x="169261" y="2305"/>
                          <a:pt x="163135" y="0"/>
                        </a:cubicBezTo>
                        <a:cubicBezTo>
                          <a:pt x="157008" y="-2283"/>
                          <a:pt x="148584" y="22184"/>
                          <a:pt x="148584" y="22184"/>
                        </a:cubicBezTo>
                        <a:lnTo>
                          <a:pt x="5373" y="371578"/>
                        </a:lnTo>
                        <a:cubicBezTo>
                          <a:pt x="5373" y="371578"/>
                          <a:pt x="-19134" y="418216"/>
                          <a:pt x="36772" y="445644"/>
                        </a:cubicBezTo>
                        <a:cubicBezTo>
                          <a:pt x="36772" y="445644"/>
                          <a:pt x="94976" y="470968"/>
                          <a:pt x="134033" y="456443"/>
                        </a:cubicBezTo>
                        <a:cubicBezTo>
                          <a:pt x="134033" y="456443"/>
                          <a:pt x="172900" y="447268"/>
                          <a:pt x="170697" y="405982"/>
                        </a:cubicBezTo>
                        <a:close/>
                      </a:path>
                    </a:pathLst>
                  </a:custGeom>
                  <a:solidFill>
                    <a:srgbClr val="FFFFFF">
                      <a:alpha val="42000"/>
                    </a:srgbClr>
                  </a:solidFill>
                  <a:ln w="7700" cap="flat">
                    <a:noFill/>
                    <a:bevel/>
                  </a:ln>
                </p:spPr>
              </p:sp>
              <p:sp>
                <p:nvSpPr>
                  <p:cNvPr id="2611" name="Freeform 2610"/>
                  <p:cNvSpPr/>
                  <p:nvPr/>
                </p:nvSpPr>
                <p:spPr>
                  <a:xfrm>
                    <a:off x="6329310" y="6123667"/>
                    <a:ext cx="411936" cy="307489"/>
                  </a:xfrm>
                  <a:custGeom>
                    <a:avLst/>
                    <a:gdLst/>
                    <a:ahLst/>
                    <a:cxnLst/>
                    <a:rect l="0" t="0" r="0" b="0"/>
                    <a:pathLst>
                      <a:path w="411936" h="307489">
                        <a:moveTo>
                          <a:pt x="140048" y="337444"/>
                        </a:moveTo>
                        <a:lnTo>
                          <a:pt x="411936" y="68946"/>
                        </a:lnTo>
                        <a:cubicBezTo>
                          <a:pt x="411936" y="68946"/>
                          <a:pt x="427948" y="53980"/>
                          <a:pt x="425312" y="47997"/>
                        </a:cubicBezTo>
                        <a:cubicBezTo>
                          <a:pt x="422659" y="42031"/>
                          <a:pt x="399254" y="53141"/>
                          <a:pt x="399254" y="53141"/>
                        </a:cubicBezTo>
                        <a:lnTo>
                          <a:pt x="48999" y="195451"/>
                        </a:lnTo>
                        <a:cubicBezTo>
                          <a:pt x="48999" y="195451"/>
                          <a:pt x="-1524" y="210602"/>
                          <a:pt x="17961" y="269668"/>
                        </a:cubicBezTo>
                        <a:cubicBezTo>
                          <a:pt x="17961" y="269668"/>
                          <a:pt x="40559" y="328902"/>
                          <a:pt x="78282" y="346598"/>
                        </a:cubicBezTo>
                        <a:cubicBezTo>
                          <a:pt x="78282" y="346598"/>
                          <a:pt x="112042" y="367898"/>
                          <a:pt x="140048" y="337444"/>
                        </a:cubicBezTo>
                        <a:close/>
                      </a:path>
                    </a:pathLst>
                  </a:custGeom>
                  <a:solidFill>
                    <a:srgbClr val="FFFFFF">
                      <a:alpha val="42000"/>
                    </a:srgbClr>
                  </a:solidFill>
                  <a:ln w="7700" cap="flat">
                    <a:noFill/>
                    <a:bevel/>
                  </a:ln>
                </p:spPr>
              </p:sp>
              <p:sp>
                <p:nvSpPr>
                  <p:cNvPr id="2612" name="Freeform 2611"/>
                  <p:cNvSpPr/>
                  <p:nvPr/>
                </p:nvSpPr>
                <p:spPr>
                  <a:xfrm>
                    <a:off x="6289684" y="5978285"/>
                    <a:ext cx="460937" cy="172022"/>
                  </a:xfrm>
                  <a:custGeom>
                    <a:avLst/>
                    <a:gdLst/>
                    <a:ahLst/>
                    <a:cxnLst/>
                    <a:rect l="0" t="0" r="0" b="0"/>
                    <a:pathLst>
                      <a:path w="460937" h="172022">
                        <a:moveTo>
                          <a:pt x="53742" y="169372"/>
                        </a:moveTo>
                        <a:lnTo>
                          <a:pt x="435897" y="171169"/>
                        </a:lnTo>
                        <a:cubicBezTo>
                          <a:pt x="435897" y="171169"/>
                          <a:pt x="458096" y="172022"/>
                          <a:pt x="460469" y="166074"/>
                        </a:cubicBezTo>
                        <a:cubicBezTo>
                          <a:pt x="462819" y="159982"/>
                          <a:pt x="438400" y="151317"/>
                          <a:pt x="438400" y="151317"/>
                        </a:cubicBezTo>
                        <a:lnTo>
                          <a:pt x="89934" y="4696"/>
                        </a:lnTo>
                        <a:cubicBezTo>
                          <a:pt x="89934" y="4696"/>
                          <a:pt x="43477" y="-20256"/>
                          <a:pt x="15418" y="35265"/>
                        </a:cubicBezTo>
                        <a:cubicBezTo>
                          <a:pt x="15418" y="35265"/>
                          <a:pt x="-10558" y="93102"/>
                          <a:pt x="3583" y="132244"/>
                        </a:cubicBezTo>
                        <a:cubicBezTo>
                          <a:pt x="3583" y="132244"/>
                          <a:pt x="12366" y="171138"/>
                          <a:pt x="53742" y="169372"/>
                        </a:cubicBezTo>
                        <a:close/>
                      </a:path>
                    </a:pathLst>
                  </a:custGeom>
                  <a:solidFill>
                    <a:srgbClr val="FFFFFF">
                      <a:alpha val="42000"/>
                    </a:srgbClr>
                  </a:solidFill>
                  <a:ln w="7700" cap="flat">
                    <a:noFill/>
                    <a:bevel/>
                  </a:ln>
                </p:spPr>
              </p:sp>
              <p:sp>
                <p:nvSpPr>
                  <p:cNvPr id="2613" name="Freeform 2612"/>
                  <p:cNvSpPr/>
                  <p:nvPr/>
                </p:nvSpPr>
                <p:spPr>
                  <a:xfrm>
                    <a:off x="6508833" y="5695805"/>
                    <a:ext cx="306395" cy="412315"/>
                  </a:xfrm>
                  <a:custGeom>
                    <a:avLst/>
                    <a:gdLst/>
                    <a:ahLst/>
                    <a:cxnLst/>
                    <a:rect l="0" t="0" r="0" b="0"/>
                    <a:pathLst>
                      <a:path w="306395" h="412315">
                        <a:moveTo>
                          <a:pt x="-30466" y="139388"/>
                        </a:moveTo>
                        <a:lnTo>
                          <a:pt x="237061" y="411829"/>
                        </a:lnTo>
                        <a:cubicBezTo>
                          <a:pt x="237061" y="411829"/>
                          <a:pt x="251966" y="428283"/>
                          <a:pt x="257973" y="425682"/>
                        </a:cubicBezTo>
                        <a:cubicBezTo>
                          <a:pt x="263964" y="423063"/>
                          <a:pt x="252957" y="399641"/>
                          <a:pt x="252957" y="399641"/>
                        </a:cubicBezTo>
                        <a:lnTo>
                          <a:pt x="112241" y="49237"/>
                        </a:lnTo>
                        <a:cubicBezTo>
                          <a:pt x="112241" y="49237"/>
                          <a:pt x="97330" y="-1280"/>
                          <a:pt x="38063" y="17864"/>
                        </a:cubicBezTo>
                        <a:cubicBezTo>
                          <a:pt x="38063" y="17864"/>
                          <a:pt x="-21389" y="40113"/>
                          <a:pt x="-39311" y="77679"/>
                        </a:cubicBezTo>
                        <a:cubicBezTo>
                          <a:pt x="-39311" y="77679"/>
                          <a:pt x="-60826" y="111270"/>
                          <a:pt x="-30466" y="139388"/>
                        </a:cubicBezTo>
                        <a:close/>
                      </a:path>
                    </a:pathLst>
                  </a:custGeom>
                  <a:solidFill>
                    <a:srgbClr val="FFFFFF">
                      <a:alpha val="42000"/>
                    </a:srgbClr>
                  </a:solidFill>
                  <a:ln w="7700" cap="flat">
                    <a:noFill/>
                    <a:bevel/>
                  </a:ln>
                </p:spPr>
              </p:sp>
            </p:grpSp>
            <p:grpSp>
              <p:nvGrpSpPr>
                <p:cNvPr id="2614" name="Group 2613"/>
                <p:cNvGrpSpPr/>
                <p:nvPr/>
              </p:nvGrpSpPr>
              <p:grpSpPr>
                <a:xfrm>
                  <a:off x="8457034" y="3832486"/>
                  <a:ext cx="688195" cy="686413"/>
                  <a:chOff x="8457034" y="3832486"/>
                  <a:chExt cx="688195" cy="686413"/>
                </a:xfrm>
              </p:grpSpPr>
              <p:sp>
                <p:nvSpPr>
                  <p:cNvPr id="2615" name="Freeform 2614"/>
                  <p:cNvSpPr/>
                  <p:nvPr/>
                </p:nvSpPr>
                <p:spPr>
                  <a:xfrm>
                    <a:off x="8801567" y="3832485"/>
                    <a:ext cx="118371" cy="319597"/>
                  </a:xfrm>
                  <a:custGeom>
                    <a:avLst/>
                    <a:gdLst/>
                    <a:ahLst/>
                    <a:cxnLst/>
                    <a:rect l="0" t="0" r="0" b="0"/>
                    <a:pathLst>
                      <a:path w="118371" h="319597">
                        <a:moveTo>
                          <a:pt x="0" y="38065"/>
                        </a:moveTo>
                        <a:lnTo>
                          <a:pt x="1527" y="302623"/>
                        </a:lnTo>
                        <a:cubicBezTo>
                          <a:pt x="1527" y="302623"/>
                          <a:pt x="996" y="317998"/>
                          <a:pt x="5244" y="319597"/>
                        </a:cubicBezTo>
                        <a:cubicBezTo>
                          <a:pt x="9493" y="321179"/>
                          <a:pt x="15335" y="304214"/>
                          <a:pt x="15335" y="304214"/>
                        </a:cubicBezTo>
                        <a:lnTo>
                          <a:pt x="114645" y="61923"/>
                        </a:lnTo>
                        <a:cubicBezTo>
                          <a:pt x="114645" y="61923"/>
                          <a:pt x="131639" y="29582"/>
                          <a:pt x="92871" y="10562"/>
                        </a:cubicBezTo>
                        <a:cubicBezTo>
                          <a:pt x="92871" y="10562"/>
                          <a:pt x="52510" y="-7000"/>
                          <a:pt x="25425" y="3073"/>
                        </a:cubicBezTo>
                        <a:cubicBezTo>
                          <a:pt x="25425" y="3073"/>
                          <a:pt x="-1527" y="9436"/>
                          <a:pt x="0" y="38065"/>
                        </a:cubicBezTo>
                        <a:close/>
                      </a:path>
                    </a:pathLst>
                  </a:custGeom>
                  <a:solidFill>
                    <a:srgbClr val="FFFFFF">
                      <a:alpha val="42000"/>
                    </a:srgbClr>
                  </a:solidFill>
                  <a:ln w="7700" cap="flat">
                    <a:noFill/>
                    <a:bevel/>
                  </a:ln>
                </p:spPr>
              </p:sp>
              <p:sp>
                <p:nvSpPr>
                  <p:cNvPr id="2616" name="Freeform 2615"/>
                  <p:cNvSpPr/>
                  <p:nvPr/>
                </p:nvSpPr>
                <p:spPr>
                  <a:xfrm>
                    <a:off x="8832220" y="3981522"/>
                    <a:ext cx="285161" cy="213976"/>
                  </a:xfrm>
                  <a:custGeom>
                    <a:avLst/>
                    <a:gdLst/>
                    <a:ahLst/>
                    <a:cxnLst/>
                    <a:rect l="0" t="0" r="0" b="0"/>
                    <a:pathLst>
                      <a:path w="285161" h="213976">
                        <a:moveTo>
                          <a:pt x="187847" y="-20559"/>
                        </a:moveTo>
                        <a:lnTo>
                          <a:pt x="0" y="166288"/>
                        </a:lnTo>
                        <a:cubicBezTo>
                          <a:pt x="0" y="166288"/>
                          <a:pt x="-11111" y="176706"/>
                          <a:pt x="-9268" y="180848"/>
                        </a:cubicBezTo>
                        <a:cubicBezTo>
                          <a:pt x="-7413" y="184979"/>
                          <a:pt x="8790" y="177219"/>
                          <a:pt x="8790" y="177219"/>
                        </a:cubicBezTo>
                        <a:lnTo>
                          <a:pt x="251330" y="77686"/>
                        </a:lnTo>
                        <a:cubicBezTo>
                          <a:pt x="251330" y="77686"/>
                          <a:pt x="286328" y="67058"/>
                          <a:pt x="272672" y="26146"/>
                        </a:cubicBezTo>
                        <a:cubicBezTo>
                          <a:pt x="272672" y="26146"/>
                          <a:pt x="256859" y="-14876"/>
                          <a:pt x="230657" y="-27055"/>
                        </a:cubicBezTo>
                        <a:cubicBezTo>
                          <a:pt x="230657" y="-27055"/>
                          <a:pt x="207194" y="-41746"/>
                          <a:pt x="187847" y="-20559"/>
                        </a:cubicBezTo>
                        <a:close/>
                      </a:path>
                    </a:pathLst>
                  </a:custGeom>
                  <a:solidFill>
                    <a:srgbClr val="FFFFFF">
                      <a:alpha val="42000"/>
                    </a:srgbClr>
                  </a:solidFill>
                  <a:ln w="7700" cap="flat">
                    <a:noFill/>
                    <a:bevel/>
                  </a:ln>
                </p:spPr>
              </p:sp>
              <p:sp>
                <p:nvSpPr>
                  <p:cNvPr id="2617" name="Freeform 2616"/>
                  <p:cNvSpPr/>
                  <p:nvPr/>
                </p:nvSpPr>
                <p:spPr>
                  <a:xfrm>
                    <a:off x="8825166" y="4174809"/>
                    <a:ext cx="319390" cy="121154"/>
                  </a:xfrm>
                  <a:custGeom>
                    <a:avLst/>
                    <a:gdLst/>
                    <a:ahLst/>
                    <a:cxnLst/>
                    <a:rect l="0" t="0" r="0" b="0"/>
                    <a:pathLst>
                      <a:path w="319390" h="121154">
                        <a:moveTo>
                          <a:pt x="282648" y="3624"/>
                        </a:moveTo>
                        <a:lnTo>
                          <a:pt x="17656" y="531"/>
                        </a:lnTo>
                        <a:cubicBezTo>
                          <a:pt x="17656" y="531"/>
                          <a:pt x="2267" y="-267"/>
                          <a:pt x="592" y="3946"/>
                        </a:cubicBezTo>
                        <a:cubicBezTo>
                          <a:pt x="-1067" y="8159"/>
                          <a:pt x="15824" y="14286"/>
                          <a:pt x="15824" y="14286"/>
                        </a:cubicBezTo>
                        <a:lnTo>
                          <a:pt x="256753" y="117643"/>
                        </a:lnTo>
                        <a:cubicBezTo>
                          <a:pt x="256753" y="117643"/>
                          <a:pt x="288846" y="135170"/>
                          <a:pt x="308572" y="96805"/>
                        </a:cubicBezTo>
                        <a:cubicBezTo>
                          <a:pt x="308572" y="96805"/>
                          <a:pt x="326867" y="56824"/>
                          <a:pt x="317250" y="29613"/>
                        </a:cubicBezTo>
                        <a:cubicBezTo>
                          <a:pt x="317250" y="29613"/>
                          <a:pt x="311348" y="2600"/>
                          <a:pt x="282648" y="3624"/>
                        </a:cubicBezTo>
                        <a:close/>
                      </a:path>
                    </a:pathLst>
                  </a:custGeom>
                  <a:solidFill>
                    <a:srgbClr val="FFFFFF">
                      <a:alpha val="42000"/>
                    </a:srgbClr>
                  </a:solidFill>
                  <a:ln w="7700" cap="flat">
                    <a:noFill/>
                    <a:bevel/>
                  </a:ln>
                </p:spPr>
              </p:sp>
              <p:sp>
                <p:nvSpPr>
                  <p:cNvPr id="2618" name="Freeform 2617"/>
                  <p:cNvSpPr/>
                  <p:nvPr/>
                </p:nvSpPr>
                <p:spPr>
                  <a:xfrm>
                    <a:off x="8780387" y="4204223"/>
                    <a:ext cx="224668" cy="277845"/>
                  </a:xfrm>
                  <a:custGeom>
                    <a:avLst/>
                    <a:gdLst/>
                    <a:ahLst/>
                    <a:cxnLst/>
                    <a:rect l="0" t="0" r="0" b="0"/>
                    <a:pathLst>
                      <a:path w="224668" h="277845">
                        <a:moveTo>
                          <a:pt x="242154" y="177828"/>
                        </a:moveTo>
                        <a:lnTo>
                          <a:pt x="46051" y="0"/>
                        </a:lnTo>
                        <a:cubicBezTo>
                          <a:pt x="46051" y="0"/>
                          <a:pt x="35074" y="-10920"/>
                          <a:pt x="31020" y="-8880"/>
                        </a:cubicBezTo>
                        <a:cubicBezTo>
                          <a:pt x="26977" y="-6829"/>
                          <a:pt x="35533" y="8948"/>
                          <a:pt x="35533" y="8948"/>
                        </a:cubicBezTo>
                        <a:lnTo>
                          <a:pt x="146962" y="245927"/>
                        </a:lnTo>
                        <a:cubicBezTo>
                          <a:pt x="146962" y="245927"/>
                          <a:pt x="159305" y="280307"/>
                          <a:pt x="199571" y="264691"/>
                        </a:cubicBezTo>
                        <a:cubicBezTo>
                          <a:pt x="199571" y="264691"/>
                          <a:pt x="239840" y="246918"/>
                          <a:pt x="250745" y="220197"/>
                        </a:cubicBezTo>
                        <a:cubicBezTo>
                          <a:pt x="250745" y="220197"/>
                          <a:pt x="264297" y="196084"/>
                          <a:pt x="242154" y="177828"/>
                        </a:cubicBezTo>
                        <a:close/>
                      </a:path>
                    </a:pathLst>
                  </a:custGeom>
                  <a:solidFill>
                    <a:srgbClr val="FFFFFF">
                      <a:alpha val="42000"/>
                    </a:srgbClr>
                  </a:solidFill>
                  <a:ln w="7700" cap="flat">
                    <a:noFill/>
                    <a:bevel/>
                  </a:ln>
                </p:spPr>
              </p:sp>
              <p:sp>
                <p:nvSpPr>
                  <p:cNvPr id="2619" name="Freeform 2618"/>
                  <p:cNvSpPr/>
                  <p:nvPr/>
                </p:nvSpPr>
                <p:spPr>
                  <a:xfrm>
                    <a:off x="8681868" y="4199193"/>
                    <a:ext cx="118371" cy="319597"/>
                  </a:xfrm>
                  <a:custGeom>
                    <a:avLst/>
                    <a:gdLst/>
                    <a:ahLst/>
                    <a:cxnLst/>
                    <a:rect l="0" t="0" r="0" b="0"/>
                    <a:pathLst>
                      <a:path w="118371" h="319597">
                        <a:moveTo>
                          <a:pt x="118371" y="281531"/>
                        </a:moveTo>
                        <a:lnTo>
                          <a:pt x="116844" y="16973"/>
                        </a:lnTo>
                        <a:cubicBezTo>
                          <a:pt x="116844" y="16973"/>
                          <a:pt x="117375" y="1598"/>
                          <a:pt x="113126" y="0"/>
                        </a:cubicBezTo>
                        <a:cubicBezTo>
                          <a:pt x="108878" y="-1583"/>
                          <a:pt x="103036" y="15384"/>
                          <a:pt x="103036" y="15384"/>
                        </a:cubicBezTo>
                        <a:lnTo>
                          <a:pt x="3726" y="257674"/>
                        </a:lnTo>
                        <a:cubicBezTo>
                          <a:pt x="3726" y="257674"/>
                          <a:pt x="-13269" y="290014"/>
                          <a:pt x="25500" y="309035"/>
                        </a:cubicBezTo>
                        <a:cubicBezTo>
                          <a:pt x="25500" y="309035"/>
                          <a:pt x="65861" y="326596"/>
                          <a:pt x="92946" y="316523"/>
                        </a:cubicBezTo>
                        <a:cubicBezTo>
                          <a:pt x="92946" y="316523"/>
                          <a:pt x="119898" y="310161"/>
                          <a:pt x="118371" y="281531"/>
                        </a:cubicBezTo>
                        <a:close/>
                      </a:path>
                    </a:pathLst>
                  </a:custGeom>
                  <a:solidFill>
                    <a:srgbClr val="FFFFFF">
                      <a:alpha val="42000"/>
                    </a:srgbClr>
                  </a:solidFill>
                  <a:ln w="7700" cap="flat">
                    <a:noFill/>
                    <a:bevel/>
                  </a:ln>
                </p:spPr>
              </p:sp>
              <p:sp>
                <p:nvSpPr>
                  <p:cNvPr id="2620" name="Freeform 2619"/>
                  <p:cNvSpPr/>
                  <p:nvPr/>
                </p:nvSpPr>
                <p:spPr>
                  <a:xfrm>
                    <a:off x="8484774" y="4155339"/>
                    <a:ext cx="285658" cy="213230"/>
                  </a:xfrm>
                  <a:custGeom>
                    <a:avLst/>
                    <a:gdLst/>
                    <a:ahLst/>
                    <a:cxnLst/>
                    <a:rect l="0" t="0" r="0" b="0"/>
                    <a:pathLst>
                      <a:path w="285658" h="213230">
                        <a:moveTo>
                          <a:pt x="97117" y="234003"/>
                        </a:moveTo>
                        <a:lnTo>
                          <a:pt x="285658" y="47811"/>
                        </a:lnTo>
                        <a:cubicBezTo>
                          <a:pt x="285658" y="47811"/>
                          <a:pt x="296763" y="37433"/>
                          <a:pt x="294934" y="33284"/>
                        </a:cubicBezTo>
                        <a:cubicBezTo>
                          <a:pt x="293094" y="29146"/>
                          <a:pt x="276864" y="36851"/>
                          <a:pt x="276864" y="36851"/>
                        </a:cubicBezTo>
                        <a:lnTo>
                          <a:pt x="33979" y="135537"/>
                        </a:lnTo>
                        <a:cubicBezTo>
                          <a:pt x="33979" y="135537"/>
                          <a:pt x="-1057" y="146043"/>
                          <a:pt x="12455" y="187003"/>
                        </a:cubicBezTo>
                        <a:cubicBezTo>
                          <a:pt x="12455" y="187003"/>
                          <a:pt x="28126" y="228079"/>
                          <a:pt x="54285" y="240351"/>
                        </a:cubicBezTo>
                        <a:cubicBezTo>
                          <a:pt x="54285" y="240351"/>
                          <a:pt x="77696" y="255121"/>
                          <a:pt x="97117" y="234003"/>
                        </a:cubicBezTo>
                        <a:close/>
                      </a:path>
                    </a:pathLst>
                  </a:custGeom>
                  <a:solidFill>
                    <a:srgbClr val="FFFFFF">
                      <a:alpha val="42000"/>
                    </a:srgbClr>
                  </a:solidFill>
                  <a:ln w="7700" cap="flat">
                    <a:noFill/>
                    <a:bevel/>
                  </a:ln>
                </p:spPr>
              </p:sp>
              <p:sp>
                <p:nvSpPr>
                  <p:cNvPr id="2621" name="Freeform 2620"/>
                  <p:cNvSpPr/>
                  <p:nvPr/>
                </p:nvSpPr>
                <p:spPr>
                  <a:xfrm>
                    <a:off x="8457295" y="4054522"/>
                    <a:ext cx="319639" cy="119290"/>
                  </a:xfrm>
                  <a:custGeom>
                    <a:avLst/>
                    <a:gdLst/>
                    <a:ahLst/>
                    <a:cxnLst/>
                    <a:rect l="0" t="0" r="0" b="0"/>
                    <a:pathLst>
                      <a:path w="319639" h="119290">
                        <a:moveTo>
                          <a:pt x="37267" y="117453"/>
                        </a:moveTo>
                        <a:lnTo>
                          <a:pt x="302274" y="118699"/>
                        </a:lnTo>
                        <a:cubicBezTo>
                          <a:pt x="302274" y="118699"/>
                          <a:pt x="317668" y="119290"/>
                          <a:pt x="319314" y="115165"/>
                        </a:cubicBezTo>
                        <a:cubicBezTo>
                          <a:pt x="320943" y="110941"/>
                          <a:pt x="304010" y="104931"/>
                          <a:pt x="304010" y="104931"/>
                        </a:cubicBezTo>
                        <a:lnTo>
                          <a:pt x="62365" y="3257"/>
                        </a:lnTo>
                        <a:cubicBezTo>
                          <a:pt x="62365" y="3257"/>
                          <a:pt x="30149" y="-14047"/>
                          <a:pt x="10692" y="24455"/>
                        </a:cubicBezTo>
                        <a:cubicBezTo>
                          <a:pt x="10692" y="24455"/>
                          <a:pt x="-7322" y="64562"/>
                          <a:pt x="2485" y="91705"/>
                        </a:cubicBezTo>
                        <a:cubicBezTo>
                          <a:pt x="2485" y="91705"/>
                          <a:pt x="8575" y="118677"/>
                          <a:pt x="37267" y="117453"/>
                        </a:cubicBezTo>
                        <a:close/>
                      </a:path>
                    </a:pathLst>
                  </a:custGeom>
                  <a:solidFill>
                    <a:srgbClr val="FFFFFF">
                      <a:alpha val="42000"/>
                    </a:srgbClr>
                  </a:solidFill>
                  <a:ln w="7700" cap="flat">
                    <a:noFill/>
                    <a:bevel/>
                  </a:ln>
                </p:spPr>
              </p:sp>
              <p:sp>
                <p:nvSpPr>
                  <p:cNvPr id="2622" name="Freeform 2621"/>
                  <p:cNvSpPr/>
                  <p:nvPr/>
                </p:nvSpPr>
                <p:spPr>
                  <a:xfrm>
                    <a:off x="8609265" y="3858635"/>
                    <a:ext cx="212471" cy="285923"/>
                  </a:xfrm>
                  <a:custGeom>
                    <a:avLst/>
                    <a:gdLst/>
                    <a:ahLst/>
                    <a:cxnLst/>
                    <a:rect l="0" t="0" r="0" b="0"/>
                    <a:pathLst>
                      <a:path w="212471" h="285923">
                        <a:moveTo>
                          <a:pt x="-21127" y="96660"/>
                        </a:moveTo>
                        <a:lnTo>
                          <a:pt x="164391" y="285586"/>
                        </a:lnTo>
                        <a:cubicBezTo>
                          <a:pt x="164391" y="285586"/>
                          <a:pt x="174727" y="296996"/>
                          <a:pt x="178893" y="295192"/>
                        </a:cubicBezTo>
                        <a:cubicBezTo>
                          <a:pt x="183047" y="293376"/>
                          <a:pt x="175414" y="277134"/>
                          <a:pt x="175414" y="277134"/>
                        </a:cubicBezTo>
                        <a:lnTo>
                          <a:pt x="77835" y="34144"/>
                        </a:lnTo>
                        <a:cubicBezTo>
                          <a:pt x="77835" y="34144"/>
                          <a:pt x="67494" y="-887"/>
                          <a:pt x="26395" y="12388"/>
                        </a:cubicBezTo>
                        <a:cubicBezTo>
                          <a:pt x="26395" y="12388"/>
                          <a:pt x="-14833" y="27817"/>
                          <a:pt x="-27261" y="53867"/>
                        </a:cubicBezTo>
                        <a:cubicBezTo>
                          <a:pt x="-27261" y="53867"/>
                          <a:pt x="-42180" y="77161"/>
                          <a:pt x="-21127" y="96660"/>
                        </a:cubicBezTo>
                        <a:close/>
                      </a:path>
                    </a:pathLst>
                  </a:custGeom>
                  <a:solidFill>
                    <a:srgbClr val="FFFFFF">
                      <a:alpha val="42000"/>
                    </a:srgbClr>
                  </a:solidFill>
                  <a:ln w="7700" cap="flat">
                    <a:noFill/>
                    <a:bevel/>
                  </a:ln>
                </p:spPr>
              </p:sp>
            </p:grpSp>
            <p:grpSp>
              <p:nvGrpSpPr>
                <p:cNvPr id="2623" name="Group 2622"/>
                <p:cNvGrpSpPr/>
                <p:nvPr/>
              </p:nvGrpSpPr>
              <p:grpSpPr>
                <a:xfrm>
                  <a:off x="7078583" y="4782572"/>
                  <a:ext cx="443035" cy="441886"/>
                  <a:chOff x="7078583" y="4782572"/>
                  <a:chExt cx="443035" cy="441886"/>
                </a:xfrm>
              </p:grpSpPr>
              <p:sp>
                <p:nvSpPr>
                  <p:cNvPr id="2624" name="Freeform 2623"/>
                  <p:cNvSpPr/>
                  <p:nvPr/>
                </p:nvSpPr>
                <p:spPr>
                  <a:xfrm>
                    <a:off x="7300381" y="4782572"/>
                    <a:ext cx="76203" cy="205744"/>
                  </a:xfrm>
                  <a:custGeom>
                    <a:avLst/>
                    <a:gdLst/>
                    <a:ahLst/>
                    <a:cxnLst/>
                    <a:rect l="0" t="0" r="0" b="0"/>
                    <a:pathLst>
                      <a:path w="76203" h="205744">
                        <a:moveTo>
                          <a:pt x="0" y="24505"/>
                        </a:moveTo>
                        <a:lnTo>
                          <a:pt x="983" y="194817"/>
                        </a:lnTo>
                        <a:cubicBezTo>
                          <a:pt x="983" y="194817"/>
                          <a:pt x="641" y="204715"/>
                          <a:pt x="3376" y="205744"/>
                        </a:cubicBezTo>
                        <a:cubicBezTo>
                          <a:pt x="6111" y="206763"/>
                          <a:pt x="9872" y="195841"/>
                          <a:pt x="9872" y="195841"/>
                        </a:cubicBezTo>
                        <a:lnTo>
                          <a:pt x="73804" y="39864"/>
                        </a:lnTo>
                        <a:cubicBezTo>
                          <a:pt x="73804" y="39864"/>
                          <a:pt x="84745" y="19044"/>
                          <a:pt x="59787" y="6799"/>
                        </a:cubicBezTo>
                        <a:cubicBezTo>
                          <a:pt x="59787" y="6799"/>
                          <a:pt x="33804" y="-4506"/>
                          <a:pt x="16368" y="1978"/>
                        </a:cubicBezTo>
                        <a:cubicBezTo>
                          <a:pt x="16368" y="1978"/>
                          <a:pt x="-983" y="6074"/>
                          <a:pt x="0" y="24505"/>
                        </a:cubicBezTo>
                        <a:close/>
                      </a:path>
                    </a:pathLst>
                  </a:custGeom>
                  <a:solidFill>
                    <a:srgbClr val="FFFFFF">
                      <a:alpha val="53000"/>
                    </a:srgbClr>
                  </a:solidFill>
                  <a:ln w="7700" cap="flat">
                    <a:noFill/>
                    <a:bevel/>
                  </a:ln>
                </p:spPr>
              </p:sp>
              <p:sp>
                <p:nvSpPr>
                  <p:cNvPr id="2625" name="Freeform 2624"/>
                  <p:cNvSpPr/>
                  <p:nvPr/>
                </p:nvSpPr>
                <p:spPr>
                  <a:xfrm>
                    <a:off x="7320114" y="4878517"/>
                    <a:ext cx="183576" cy="137750"/>
                  </a:xfrm>
                  <a:custGeom>
                    <a:avLst/>
                    <a:gdLst/>
                    <a:ahLst/>
                    <a:cxnLst/>
                    <a:rect l="0" t="0" r="0" b="0"/>
                    <a:pathLst>
                      <a:path w="183576" h="137750">
                        <a:moveTo>
                          <a:pt x="120929" y="-13235"/>
                        </a:moveTo>
                        <a:lnTo>
                          <a:pt x="0" y="107050"/>
                        </a:lnTo>
                        <a:cubicBezTo>
                          <a:pt x="0" y="107050"/>
                          <a:pt x="-7153" y="113757"/>
                          <a:pt x="-5966" y="116423"/>
                        </a:cubicBezTo>
                        <a:cubicBezTo>
                          <a:pt x="-4772" y="119083"/>
                          <a:pt x="5659" y="114086"/>
                          <a:pt x="5659" y="114086"/>
                        </a:cubicBezTo>
                        <a:lnTo>
                          <a:pt x="161797" y="50011"/>
                        </a:lnTo>
                        <a:cubicBezTo>
                          <a:pt x="161797" y="50011"/>
                          <a:pt x="184327" y="43169"/>
                          <a:pt x="175537" y="16832"/>
                        </a:cubicBezTo>
                        <a:cubicBezTo>
                          <a:pt x="175537" y="16832"/>
                          <a:pt x="165356" y="-9576"/>
                          <a:pt x="148488" y="-17417"/>
                        </a:cubicBezTo>
                        <a:cubicBezTo>
                          <a:pt x="148488" y="-17417"/>
                          <a:pt x="133384" y="-26874"/>
                          <a:pt x="120929" y="-13235"/>
                        </a:cubicBezTo>
                        <a:close/>
                      </a:path>
                    </a:pathLst>
                  </a:custGeom>
                  <a:solidFill>
                    <a:srgbClr val="FFFFFF">
                      <a:alpha val="53000"/>
                    </a:srgbClr>
                  </a:solidFill>
                  <a:ln w="7700" cap="flat">
                    <a:noFill/>
                    <a:bevel/>
                  </a:ln>
                </p:spPr>
              </p:sp>
              <p:sp>
                <p:nvSpPr>
                  <p:cNvPr id="2626" name="Freeform 2625"/>
                  <p:cNvSpPr/>
                  <p:nvPr/>
                </p:nvSpPr>
                <p:spPr>
                  <a:xfrm>
                    <a:off x="7315574" y="5002947"/>
                    <a:ext cx="205612" cy="77994"/>
                  </a:xfrm>
                  <a:custGeom>
                    <a:avLst/>
                    <a:gdLst/>
                    <a:ahLst/>
                    <a:cxnLst/>
                    <a:rect l="0" t="0" r="0" b="0"/>
                    <a:pathLst>
                      <a:path w="205612" h="77994">
                        <a:moveTo>
                          <a:pt x="181959" y="2333"/>
                        </a:moveTo>
                        <a:lnTo>
                          <a:pt x="11366" y="342"/>
                        </a:lnTo>
                        <a:cubicBezTo>
                          <a:pt x="11366" y="342"/>
                          <a:pt x="1460" y="-172"/>
                          <a:pt x="381" y="2540"/>
                        </a:cubicBezTo>
                        <a:cubicBezTo>
                          <a:pt x="-687" y="5252"/>
                          <a:pt x="10187" y="9197"/>
                          <a:pt x="10187" y="9197"/>
                        </a:cubicBezTo>
                        <a:lnTo>
                          <a:pt x="165288" y="75734"/>
                        </a:lnTo>
                        <a:cubicBezTo>
                          <a:pt x="165288" y="75734"/>
                          <a:pt x="185949" y="87018"/>
                          <a:pt x="198648" y="62319"/>
                        </a:cubicBezTo>
                        <a:cubicBezTo>
                          <a:pt x="198648" y="62319"/>
                          <a:pt x="210425" y="36581"/>
                          <a:pt x="204234" y="19064"/>
                        </a:cubicBezTo>
                        <a:cubicBezTo>
                          <a:pt x="204234" y="19064"/>
                          <a:pt x="200435" y="1674"/>
                          <a:pt x="181959" y="2333"/>
                        </a:cubicBezTo>
                        <a:close/>
                      </a:path>
                    </a:pathLst>
                  </a:custGeom>
                  <a:solidFill>
                    <a:srgbClr val="FFFFFF">
                      <a:alpha val="53000"/>
                    </a:srgbClr>
                  </a:solidFill>
                  <a:ln w="7700" cap="flat">
                    <a:noFill/>
                    <a:bevel/>
                  </a:ln>
                </p:spPr>
              </p:sp>
              <p:sp>
                <p:nvSpPr>
                  <p:cNvPr id="2627" name="Freeform 2626"/>
                  <p:cNvSpPr/>
                  <p:nvPr/>
                </p:nvSpPr>
                <p:spPr>
                  <a:xfrm>
                    <a:off x="7286746" y="5021882"/>
                    <a:ext cx="144633" cy="178866"/>
                  </a:xfrm>
                  <a:custGeom>
                    <a:avLst/>
                    <a:gdLst/>
                    <a:ahLst/>
                    <a:cxnLst/>
                    <a:rect l="0" t="0" r="0" b="0"/>
                    <a:pathLst>
                      <a:path w="144633" h="178866">
                        <a:moveTo>
                          <a:pt x="155890" y="114479"/>
                        </a:moveTo>
                        <a:lnTo>
                          <a:pt x="29646" y="0"/>
                        </a:lnTo>
                        <a:cubicBezTo>
                          <a:pt x="29646" y="0"/>
                          <a:pt x="22579" y="-7030"/>
                          <a:pt x="19969" y="-5717"/>
                        </a:cubicBezTo>
                        <a:cubicBezTo>
                          <a:pt x="17367" y="-4396"/>
                          <a:pt x="22875" y="5760"/>
                          <a:pt x="22875" y="5760"/>
                        </a:cubicBezTo>
                        <a:lnTo>
                          <a:pt x="94609" y="158318"/>
                        </a:lnTo>
                        <a:cubicBezTo>
                          <a:pt x="94609" y="158318"/>
                          <a:pt x="102555" y="180451"/>
                          <a:pt x="128477" y="170398"/>
                        </a:cubicBezTo>
                        <a:cubicBezTo>
                          <a:pt x="128477" y="170398"/>
                          <a:pt x="154400" y="158956"/>
                          <a:pt x="161420" y="141754"/>
                        </a:cubicBezTo>
                        <a:cubicBezTo>
                          <a:pt x="161420" y="141754"/>
                          <a:pt x="170145" y="126231"/>
                          <a:pt x="155890" y="114479"/>
                        </a:cubicBezTo>
                        <a:close/>
                      </a:path>
                    </a:pathLst>
                  </a:custGeom>
                  <a:solidFill>
                    <a:srgbClr val="FFFFFF">
                      <a:alpha val="53000"/>
                    </a:srgbClr>
                  </a:solidFill>
                  <a:ln w="7700" cap="flat">
                    <a:noFill/>
                    <a:bevel/>
                  </a:ln>
                </p:spPr>
              </p:sp>
              <p:sp>
                <p:nvSpPr>
                  <p:cNvPr id="2628" name="Freeform 2627"/>
                  <p:cNvSpPr/>
                  <p:nvPr/>
                </p:nvSpPr>
                <p:spPr>
                  <a:xfrm>
                    <a:off x="7223324" y="5018645"/>
                    <a:ext cx="76203" cy="205744"/>
                  </a:xfrm>
                  <a:custGeom>
                    <a:avLst/>
                    <a:gdLst/>
                    <a:ahLst/>
                    <a:cxnLst/>
                    <a:rect l="0" t="0" r="0" b="0"/>
                    <a:pathLst>
                      <a:path w="76203" h="205744">
                        <a:moveTo>
                          <a:pt x="76203" y="181239"/>
                        </a:moveTo>
                        <a:lnTo>
                          <a:pt x="75220" y="10926"/>
                        </a:lnTo>
                        <a:cubicBezTo>
                          <a:pt x="75220" y="10926"/>
                          <a:pt x="75562" y="1029"/>
                          <a:pt x="72827" y="0"/>
                        </a:cubicBezTo>
                        <a:cubicBezTo>
                          <a:pt x="70092" y="-1019"/>
                          <a:pt x="66331" y="9904"/>
                          <a:pt x="66331" y="9904"/>
                        </a:cubicBezTo>
                        <a:lnTo>
                          <a:pt x="2398" y="165880"/>
                        </a:lnTo>
                        <a:cubicBezTo>
                          <a:pt x="2398" y="165880"/>
                          <a:pt x="-8542" y="186700"/>
                          <a:pt x="16416" y="198945"/>
                        </a:cubicBezTo>
                        <a:cubicBezTo>
                          <a:pt x="16416" y="198945"/>
                          <a:pt x="42399" y="210250"/>
                          <a:pt x="59835" y="203765"/>
                        </a:cubicBezTo>
                        <a:cubicBezTo>
                          <a:pt x="59835" y="203765"/>
                          <a:pt x="77186" y="199669"/>
                          <a:pt x="76203" y="181239"/>
                        </a:cubicBezTo>
                        <a:close/>
                      </a:path>
                    </a:pathLst>
                  </a:custGeom>
                  <a:solidFill>
                    <a:srgbClr val="FFFFFF">
                      <a:alpha val="53000"/>
                    </a:srgbClr>
                  </a:solidFill>
                  <a:ln w="7700" cap="flat">
                    <a:noFill/>
                    <a:bevel/>
                  </a:ln>
                </p:spPr>
              </p:sp>
              <p:sp>
                <p:nvSpPr>
                  <p:cNvPr id="2629" name="Freeform 2628"/>
                  <p:cNvSpPr/>
                  <p:nvPr/>
                </p:nvSpPr>
                <p:spPr>
                  <a:xfrm>
                    <a:off x="7096442" y="4990412"/>
                    <a:ext cx="183897" cy="137269"/>
                  </a:xfrm>
                  <a:custGeom>
                    <a:avLst/>
                    <a:gdLst/>
                    <a:ahLst/>
                    <a:cxnLst/>
                    <a:rect l="0" t="0" r="0" b="0"/>
                    <a:pathLst>
                      <a:path w="183897" h="137269">
                        <a:moveTo>
                          <a:pt x="62520" y="150642"/>
                        </a:moveTo>
                        <a:lnTo>
                          <a:pt x="183897" y="30779"/>
                        </a:lnTo>
                        <a:cubicBezTo>
                          <a:pt x="183897" y="30779"/>
                          <a:pt x="191045" y="24098"/>
                          <a:pt x="189868" y="21427"/>
                        </a:cubicBezTo>
                        <a:cubicBezTo>
                          <a:pt x="188684" y="18763"/>
                          <a:pt x="178235" y="23723"/>
                          <a:pt x="178235" y="23723"/>
                        </a:cubicBezTo>
                        <a:lnTo>
                          <a:pt x="21874" y="87253"/>
                        </a:lnTo>
                        <a:cubicBezTo>
                          <a:pt x="21874" y="87253"/>
                          <a:pt x="-681" y="94017"/>
                          <a:pt x="8018" y="120385"/>
                        </a:cubicBezTo>
                        <a:cubicBezTo>
                          <a:pt x="8018" y="120385"/>
                          <a:pt x="18106" y="146829"/>
                          <a:pt x="34947" y="154728"/>
                        </a:cubicBezTo>
                        <a:cubicBezTo>
                          <a:pt x="34947" y="154728"/>
                          <a:pt x="50018" y="164237"/>
                          <a:pt x="62520" y="150642"/>
                        </a:cubicBezTo>
                        <a:close/>
                      </a:path>
                    </a:pathLst>
                  </a:custGeom>
                  <a:solidFill>
                    <a:srgbClr val="FFFFFF">
                      <a:alpha val="53000"/>
                    </a:srgbClr>
                  </a:solidFill>
                  <a:ln w="7700" cap="flat">
                    <a:noFill/>
                    <a:bevel/>
                  </a:ln>
                </p:spPr>
              </p:sp>
              <p:sp>
                <p:nvSpPr>
                  <p:cNvPr id="2630" name="Freeform 2629"/>
                  <p:cNvSpPr/>
                  <p:nvPr/>
                </p:nvSpPr>
                <p:spPr>
                  <a:xfrm>
                    <a:off x="7078752" y="4925511"/>
                    <a:ext cx="205772" cy="76794"/>
                  </a:xfrm>
                  <a:custGeom>
                    <a:avLst/>
                    <a:gdLst/>
                    <a:ahLst/>
                    <a:cxnLst/>
                    <a:rect l="0" t="0" r="0" b="0"/>
                    <a:pathLst>
                      <a:path w="205772" h="76794">
                        <a:moveTo>
                          <a:pt x="23991" y="75611"/>
                        </a:moveTo>
                        <a:lnTo>
                          <a:pt x="194594" y="76414"/>
                        </a:lnTo>
                        <a:cubicBezTo>
                          <a:pt x="194594" y="76414"/>
                          <a:pt x="204504" y="76794"/>
                          <a:pt x="205563" y="74139"/>
                        </a:cubicBezTo>
                        <a:cubicBezTo>
                          <a:pt x="206612" y="71419"/>
                          <a:pt x="195711" y="67551"/>
                          <a:pt x="195711" y="67551"/>
                        </a:cubicBezTo>
                        <a:lnTo>
                          <a:pt x="40148" y="2097"/>
                        </a:lnTo>
                        <a:cubicBezTo>
                          <a:pt x="40148" y="2097"/>
                          <a:pt x="19409" y="-9043"/>
                          <a:pt x="6883" y="15743"/>
                        </a:cubicBezTo>
                        <a:cubicBezTo>
                          <a:pt x="6883" y="15743"/>
                          <a:pt x="-4713" y="41563"/>
                          <a:pt x="1599" y="59036"/>
                        </a:cubicBezTo>
                        <a:cubicBezTo>
                          <a:pt x="1599" y="59036"/>
                          <a:pt x="5520" y="76400"/>
                          <a:pt x="23991" y="75611"/>
                        </a:cubicBezTo>
                        <a:close/>
                      </a:path>
                    </a:pathLst>
                  </a:custGeom>
                  <a:solidFill>
                    <a:srgbClr val="FFFFFF">
                      <a:alpha val="53000"/>
                    </a:srgbClr>
                  </a:solidFill>
                  <a:ln w="7700" cap="flat">
                    <a:noFill/>
                    <a:bevel/>
                  </a:ln>
                </p:spPr>
              </p:sp>
              <p:sp>
                <p:nvSpPr>
                  <p:cNvPr id="2631" name="Freeform 2630"/>
                  <p:cNvSpPr/>
                  <p:nvPr/>
                </p:nvSpPr>
                <p:spPr>
                  <a:xfrm>
                    <a:off x="7176584" y="4799406"/>
                    <a:ext cx="136780" cy="184066"/>
                  </a:xfrm>
                  <a:custGeom>
                    <a:avLst/>
                    <a:gdLst/>
                    <a:ahLst/>
                    <a:cxnLst/>
                    <a:rect l="0" t="0" r="0" b="0"/>
                    <a:pathLst>
                      <a:path w="136780" h="184066">
                        <a:moveTo>
                          <a:pt x="-13601" y="62226"/>
                        </a:moveTo>
                        <a:lnTo>
                          <a:pt x="105829" y="183849"/>
                        </a:lnTo>
                        <a:cubicBezTo>
                          <a:pt x="105829" y="183849"/>
                          <a:pt x="112483" y="191195"/>
                          <a:pt x="115164" y="190033"/>
                        </a:cubicBezTo>
                        <a:cubicBezTo>
                          <a:pt x="117838" y="188864"/>
                          <a:pt x="112925" y="178407"/>
                          <a:pt x="112925" y="178407"/>
                        </a:cubicBezTo>
                        <a:lnTo>
                          <a:pt x="50107" y="21981"/>
                        </a:lnTo>
                        <a:cubicBezTo>
                          <a:pt x="50107" y="21981"/>
                          <a:pt x="43450" y="-571"/>
                          <a:pt x="16992" y="7975"/>
                        </a:cubicBezTo>
                        <a:cubicBezTo>
                          <a:pt x="16992" y="7975"/>
                          <a:pt x="-9549" y="17907"/>
                          <a:pt x="-17549" y="34678"/>
                        </a:cubicBezTo>
                        <a:cubicBezTo>
                          <a:pt x="-17549" y="34678"/>
                          <a:pt x="-27154" y="49673"/>
                          <a:pt x="-13601" y="62226"/>
                        </a:cubicBezTo>
                        <a:close/>
                      </a:path>
                    </a:pathLst>
                  </a:custGeom>
                  <a:solidFill>
                    <a:srgbClr val="FFFFFF">
                      <a:alpha val="53000"/>
                    </a:srgbClr>
                  </a:solidFill>
                  <a:ln w="7700" cap="flat">
                    <a:noFill/>
                    <a:bevel/>
                  </a:ln>
                </p:spPr>
              </p:sp>
            </p:grpSp>
            <p:grpSp>
              <p:nvGrpSpPr>
                <p:cNvPr id="2632" name="Group 2631"/>
                <p:cNvGrpSpPr/>
                <p:nvPr/>
              </p:nvGrpSpPr>
              <p:grpSpPr>
                <a:xfrm rot="-600000">
                  <a:off x="7628846" y="5036599"/>
                  <a:ext cx="1244335" cy="1241232"/>
                  <a:chOff x="7628846" y="5036599"/>
                  <a:chExt cx="1244335" cy="1241232"/>
                </a:xfrm>
              </p:grpSpPr>
              <p:sp>
                <p:nvSpPr>
                  <p:cNvPr id="2633" name="Freeform 2632"/>
                  <p:cNvSpPr/>
                  <p:nvPr/>
                </p:nvSpPr>
                <p:spPr>
                  <a:xfrm>
                    <a:off x="8251800" y="5036598"/>
                    <a:ext cx="214028" cy="577923"/>
                  </a:xfrm>
                  <a:custGeom>
                    <a:avLst/>
                    <a:gdLst/>
                    <a:ahLst/>
                    <a:cxnLst/>
                    <a:rect l="0" t="0" r="0" b="0"/>
                    <a:pathLst>
                      <a:path w="214028" h="577923">
                        <a:moveTo>
                          <a:pt x="0" y="68832"/>
                        </a:moveTo>
                        <a:lnTo>
                          <a:pt x="2761" y="547230"/>
                        </a:lnTo>
                        <a:cubicBezTo>
                          <a:pt x="2761" y="547230"/>
                          <a:pt x="1801" y="575032"/>
                          <a:pt x="9482" y="577923"/>
                        </a:cubicBezTo>
                        <a:cubicBezTo>
                          <a:pt x="17164" y="580784"/>
                          <a:pt x="27727" y="550105"/>
                          <a:pt x="27727" y="550105"/>
                        </a:cubicBezTo>
                        <a:lnTo>
                          <a:pt x="207291" y="111974"/>
                        </a:lnTo>
                        <a:cubicBezTo>
                          <a:pt x="207291" y="111974"/>
                          <a:pt x="238018" y="53493"/>
                          <a:pt x="167922" y="19099"/>
                        </a:cubicBezTo>
                        <a:cubicBezTo>
                          <a:pt x="167922" y="19099"/>
                          <a:pt x="94943" y="-12658"/>
                          <a:pt x="45971" y="5557"/>
                        </a:cubicBezTo>
                        <a:cubicBezTo>
                          <a:pt x="45971" y="5557"/>
                          <a:pt x="-2761" y="17063"/>
                          <a:pt x="0" y="68832"/>
                        </a:cubicBezTo>
                        <a:close/>
                      </a:path>
                    </a:pathLst>
                  </a:custGeom>
                  <a:solidFill>
                    <a:srgbClr val="FFFFFF">
                      <a:alpha val="49000"/>
                    </a:srgbClr>
                  </a:solidFill>
                  <a:ln w="7700" cap="flat">
                    <a:noFill/>
                    <a:bevel/>
                  </a:ln>
                </p:spPr>
              </p:sp>
              <p:sp>
                <p:nvSpPr>
                  <p:cNvPr id="2634" name="Freeform 2633"/>
                  <p:cNvSpPr/>
                  <p:nvPr/>
                </p:nvSpPr>
                <p:spPr>
                  <a:xfrm>
                    <a:off x="8307226" y="5306100"/>
                    <a:ext cx="515603" cy="386930"/>
                  </a:xfrm>
                  <a:custGeom>
                    <a:avLst/>
                    <a:gdLst/>
                    <a:ahLst/>
                    <a:cxnLst/>
                    <a:rect l="0" t="0" r="0" b="0"/>
                    <a:pathLst>
                      <a:path w="515603" h="386930">
                        <a:moveTo>
                          <a:pt x="339648" y="-37176"/>
                        </a:moveTo>
                        <a:lnTo>
                          <a:pt x="0" y="300696"/>
                        </a:lnTo>
                        <a:cubicBezTo>
                          <a:pt x="0" y="300696"/>
                          <a:pt x="-20089" y="319535"/>
                          <a:pt x="-16757" y="327025"/>
                        </a:cubicBezTo>
                        <a:cubicBezTo>
                          <a:pt x="-13404" y="334496"/>
                          <a:pt x="15893" y="320462"/>
                          <a:pt x="15893" y="320462"/>
                        </a:cubicBezTo>
                        <a:lnTo>
                          <a:pt x="454432" y="140479"/>
                        </a:lnTo>
                        <a:cubicBezTo>
                          <a:pt x="454432" y="140479"/>
                          <a:pt x="517712" y="121260"/>
                          <a:pt x="493023" y="47279"/>
                        </a:cubicBezTo>
                        <a:cubicBezTo>
                          <a:pt x="493023" y="47279"/>
                          <a:pt x="464429" y="-26900"/>
                          <a:pt x="417053" y="-48923"/>
                        </a:cubicBezTo>
                        <a:cubicBezTo>
                          <a:pt x="417053" y="-48923"/>
                          <a:pt x="374630" y="-75488"/>
                          <a:pt x="339648" y="-37176"/>
                        </a:cubicBezTo>
                        <a:close/>
                      </a:path>
                    </a:pathLst>
                  </a:custGeom>
                  <a:solidFill>
                    <a:srgbClr val="FFFFFF">
                      <a:alpha val="49000"/>
                    </a:srgbClr>
                  </a:solidFill>
                  <a:ln w="7700" cap="flat">
                    <a:noFill/>
                    <a:bevel/>
                  </a:ln>
                </p:spPr>
              </p:sp>
              <p:sp>
                <p:nvSpPr>
                  <p:cNvPr id="2635" name="Freeform 2634"/>
                  <p:cNvSpPr/>
                  <p:nvPr/>
                </p:nvSpPr>
                <p:spPr>
                  <a:xfrm>
                    <a:off x="8294469" y="5655619"/>
                    <a:ext cx="577492" cy="219081"/>
                  </a:xfrm>
                  <a:custGeom>
                    <a:avLst/>
                    <a:gdLst/>
                    <a:ahLst/>
                    <a:cxnLst/>
                    <a:rect l="0" t="0" r="0" b="0"/>
                    <a:pathLst>
                      <a:path w="577492" h="219081">
                        <a:moveTo>
                          <a:pt x="511059" y="6554"/>
                        </a:moveTo>
                        <a:lnTo>
                          <a:pt x="31924" y="960"/>
                        </a:lnTo>
                        <a:cubicBezTo>
                          <a:pt x="31924" y="960"/>
                          <a:pt x="4100" y="-483"/>
                          <a:pt x="1071" y="7135"/>
                        </a:cubicBezTo>
                        <a:cubicBezTo>
                          <a:pt x="-1929" y="14753"/>
                          <a:pt x="28612" y="25833"/>
                          <a:pt x="28612" y="25833"/>
                        </a:cubicBezTo>
                        <a:lnTo>
                          <a:pt x="464238" y="212732"/>
                        </a:lnTo>
                        <a:cubicBezTo>
                          <a:pt x="464238" y="212732"/>
                          <a:pt x="522267" y="244426"/>
                          <a:pt x="557934" y="175051"/>
                        </a:cubicBezTo>
                        <a:cubicBezTo>
                          <a:pt x="557934" y="175051"/>
                          <a:pt x="591011" y="102753"/>
                          <a:pt x="573623" y="53549"/>
                        </a:cubicBezTo>
                        <a:cubicBezTo>
                          <a:pt x="573623" y="53549"/>
                          <a:pt x="562952" y="4701"/>
                          <a:pt x="511059" y="6554"/>
                        </a:cubicBezTo>
                        <a:close/>
                      </a:path>
                    </a:pathLst>
                  </a:custGeom>
                  <a:solidFill>
                    <a:srgbClr val="FFFFFF">
                      <a:alpha val="49000"/>
                    </a:srgbClr>
                  </a:solidFill>
                  <a:ln w="7700" cap="flat">
                    <a:noFill/>
                    <a:bevel/>
                  </a:ln>
                </p:spPr>
              </p:sp>
              <p:sp>
                <p:nvSpPr>
                  <p:cNvPr id="2636" name="Freeform 2635"/>
                  <p:cNvSpPr/>
                  <p:nvPr/>
                </p:nvSpPr>
                <p:spPr>
                  <a:xfrm>
                    <a:off x="8213505" y="5708802"/>
                    <a:ext cx="406225" cy="502424"/>
                  </a:xfrm>
                  <a:custGeom>
                    <a:avLst/>
                    <a:gdLst/>
                    <a:ahLst/>
                    <a:cxnLst/>
                    <a:rect l="0" t="0" r="0" b="0"/>
                    <a:pathLst>
                      <a:path w="406225" h="502424">
                        <a:moveTo>
                          <a:pt x="437841" y="321564"/>
                        </a:moveTo>
                        <a:lnTo>
                          <a:pt x="83265" y="0"/>
                        </a:lnTo>
                        <a:cubicBezTo>
                          <a:pt x="83265" y="0"/>
                          <a:pt x="63418" y="-19747"/>
                          <a:pt x="56087" y="-16058"/>
                        </a:cubicBezTo>
                        <a:cubicBezTo>
                          <a:pt x="48777" y="-12349"/>
                          <a:pt x="64248" y="16181"/>
                          <a:pt x="64248" y="16181"/>
                        </a:cubicBezTo>
                        <a:lnTo>
                          <a:pt x="265724" y="444706"/>
                        </a:lnTo>
                        <a:cubicBezTo>
                          <a:pt x="265724" y="444706"/>
                          <a:pt x="288042" y="506876"/>
                          <a:pt x="360847" y="478637"/>
                        </a:cubicBezTo>
                        <a:cubicBezTo>
                          <a:pt x="360847" y="478637"/>
                          <a:pt x="433657" y="446499"/>
                          <a:pt x="453375" y="398179"/>
                        </a:cubicBezTo>
                        <a:cubicBezTo>
                          <a:pt x="453375" y="398179"/>
                          <a:pt x="477879" y="354577"/>
                          <a:pt x="437841" y="321564"/>
                        </a:cubicBezTo>
                        <a:close/>
                      </a:path>
                    </a:pathLst>
                  </a:custGeom>
                  <a:solidFill>
                    <a:srgbClr val="FFFFFF">
                      <a:alpha val="49000"/>
                    </a:srgbClr>
                  </a:solidFill>
                  <a:ln w="7700" cap="flat">
                    <a:noFill/>
                    <a:bevel/>
                  </a:ln>
                </p:spPr>
              </p:sp>
              <p:sp>
                <p:nvSpPr>
                  <p:cNvPr id="2637" name="Freeform 2636"/>
                  <p:cNvSpPr/>
                  <p:nvPr/>
                </p:nvSpPr>
                <p:spPr>
                  <a:xfrm>
                    <a:off x="8035372" y="5699712"/>
                    <a:ext cx="214028" cy="577923"/>
                  </a:xfrm>
                  <a:custGeom>
                    <a:avLst/>
                    <a:gdLst/>
                    <a:ahLst/>
                    <a:cxnLst/>
                    <a:rect l="0" t="0" r="0" b="0"/>
                    <a:pathLst>
                      <a:path w="214028" h="577923">
                        <a:moveTo>
                          <a:pt x="214028" y="509089"/>
                        </a:moveTo>
                        <a:lnTo>
                          <a:pt x="211266" y="30691"/>
                        </a:lnTo>
                        <a:cubicBezTo>
                          <a:pt x="211266" y="30691"/>
                          <a:pt x="212227" y="2890"/>
                          <a:pt x="204545" y="0"/>
                        </a:cubicBezTo>
                        <a:cubicBezTo>
                          <a:pt x="196864" y="-2862"/>
                          <a:pt x="186301" y="27819"/>
                          <a:pt x="186301" y="27819"/>
                        </a:cubicBezTo>
                        <a:lnTo>
                          <a:pt x="6736" y="465948"/>
                        </a:lnTo>
                        <a:cubicBezTo>
                          <a:pt x="6736" y="465948"/>
                          <a:pt x="-23991" y="524429"/>
                          <a:pt x="46106" y="558823"/>
                        </a:cubicBezTo>
                        <a:cubicBezTo>
                          <a:pt x="46106" y="558823"/>
                          <a:pt x="119084" y="590579"/>
                          <a:pt x="168056" y="572365"/>
                        </a:cubicBezTo>
                        <a:cubicBezTo>
                          <a:pt x="168056" y="572365"/>
                          <a:pt x="216789" y="560860"/>
                          <a:pt x="214028" y="509089"/>
                        </a:cubicBezTo>
                        <a:close/>
                      </a:path>
                    </a:pathLst>
                  </a:custGeom>
                  <a:solidFill>
                    <a:srgbClr val="FFFFFF">
                      <a:alpha val="49000"/>
                    </a:srgbClr>
                  </a:solidFill>
                  <a:ln w="7700" cap="flat">
                    <a:noFill/>
                    <a:bevel/>
                  </a:ln>
                </p:spPr>
              </p:sp>
              <p:sp>
                <p:nvSpPr>
                  <p:cNvPr id="2638" name="Freeform 2637"/>
                  <p:cNvSpPr/>
                  <p:nvPr/>
                </p:nvSpPr>
                <p:spPr>
                  <a:xfrm>
                    <a:off x="7679004" y="5620408"/>
                    <a:ext cx="516503" cy="385581"/>
                  </a:xfrm>
                  <a:custGeom>
                    <a:avLst/>
                    <a:gdLst/>
                    <a:ahLst/>
                    <a:cxnLst/>
                    <a:rect l="0" t="0" r="0" b="0"/>
                    <a:pathLst>
                      <a:path w="516503" h="385581">
                        <a:moveTo>
                          <a:pt x="175599" y="423144"/>
                        </a:moveTo>
                        <a:lnTo>
                          <a:pt x="516503" y="86456"/>
                        </a:lnTo>
                        <a:cubicBezTo>
                          <a:pt x="516503" y="86456"/>
                          <a:pt x="536579" y="67689"/>
                          <a:pt x="533274" y="60187"/>
                        </a:cubicBezTo>
                        <a:cubicBezTo>
                          <a:pt x="529947" y="52705"/>
                          <a:pt x="500602" y="66637"/>
                          <a:pt x="500602" y="66637"/>
                        </a:cubicBezTo>
                        <a:lnTo>
                          <a:pt x="61437" y="245089"/>
                        </a:lnTo>
                        <a:cubicBezTo>
                          <a:pt x="61437" y="245089"/>
                          <a:pt x="-1911" y="264088"/>
                          <a:pt x="22520" y="338155"/>
                        </a:cubicBezTo>
                        <a:cubicBezTo>
                          <a:pt x="22520" y="338155"/>
                          <a:pt x="50855" y="412433"/>
                          <a:pt x="98153" y="434623"/>
                        </a:cubicBezTo>
                        <a:cubicBezTo>
                          <a:pt x="98153" y="434623"/>
                          <a:pt x="140483" y="461332"/>
                          <a:pt x="175599" y="423144"/>
                        </a:cubicBezTo>
                        <a:close/>
                      </a:path>
                    </a:pathLst>
                  </a:custGeom>
                  <a:solidFill>
                    <a:srgbClr val="FFFFFF">
                      <a:alpha val="49000"/>
                    </a:srgbClr>
                  </a:solidFill>
                  <a:ln w="7700" cap="flat">
                    <a:noFill/>
                    <a:bevel/>
                  </a:ln>
                </p:spPr>
              </p:sp>
              <p:sp>
                <p:nvSpPr>
                  <p:cNvPr id="2639" name="Freeform 2638"/>
                  <p:cNvSpPr/>
                  <p:nvPr/>
                </p:nvSpPr>
                <p:spPr>
                  <a:xfrm>
                    <a:off x="7629319" y="5438104"/>
                    <a:ext cx="577943" cy="215709"/>
                  </a:xfrm>
                  <a:custGeom>
                    <a:avLst/>
                    <a:gdLst/>
                    <a:ahLst/>
                    <a:cxnLst/>
                    <a:rect l="0" t="0" r="0" b="0"/>
                    <a:pathLst>
                      <a:path w="577943" h="215709">
                        <a:moveTo>
                          <a:pt x="67384" y="212388"/>
                        </a:moveTo>
                        <a:lnTo>
                          <a:pt x="546546" y="214641"/>
                        </a:lnTo>
                        <a:cubicBezTo>
                          <a:pt x="546546" y="214641"/>
                          <a:pt x="574380" y="215709"/>
                          <a:pt x="577356" y="208252"/>
                        </a:cubicBezTo>
                        <a:cubicBezTo>
                          <a:pt x="580301" y="200613"/>
                          <a:pt x="549685" y="189746"/>
                          <a:pt x="549685" y="189746"/>
                        </a:cubicBezTo>
                        <a:lnTo>
                          <a:pt x="112763" y="5889"/>
                        </a:lnTo>
                        <a:cubicBezTo>
                          <a:pt x="112763" y="5889"/>
                          <a:pt x="54513" y="-25400"/>
                          <a:pt x="19332" y="44221"/>
                        </a:cubicBezTo>
                        <a:cubicBezTo>
                          <a:pt x="19332" y="44221"/>
                          <a:pt x="-13238" y="116747"/>
                          <a:pt x="4492" y="165829"/>
                        </a:cubicBezTo>
                        <a:cubicBezTo>
                          <a:pt x="4492" y="165829"/>
                          <a:pt x="15505" y="214601"/>
                          <a:pt x="67384" y="212388"/>
                        </a:cubicBezTo>
                        <a:close/>
                      </a:path>
                    </a:pathLst>
                  </a:custGeom>
                  <a:solidFill>
                    <a:srgbClr val="FFFFFF">
                      <a:alpha val="49000"/>
                    </a:srgbClr>
                  </a:solidFill>
                  <a:ln w="7700" cap="flat">
                    <a:noFill/>
                    <a:bevel/>
                  </a:ln>
                </p:spPr>
              </p:sp>
              <p:sp>
                <p:nvSpPr>
                  <p:cNvPr id="2640" name="Freeform 2639"/>
                  <p:cNvSpPr/>
                  <p:nvPr/>
                </p:nvSpPr>
                <p:spPr>
                  <a:xfrm>
                    <a:off x="7904098" y="5083884"/>
                    <a:ext cx="384171" cy="517030"/>
                  </a:xfrm>
                  <a:custGeom>
                    <a:avLst/>
                    <a:gdLst/>
                    <a:ahLst/>
                    <a:cxnLst/>
                    <a:rect l="0" t="0" r="0" b="0"/>
                    <a:pathLst>
                      <a:path w="384171" h="517030">
                        <a:moveTo>
                          <a:pt x="-38199" y="174788"/>
                        </a:moveTo>
                        <a:lnTo>
                          <a:pt x="297237" y="516420"/>
                        </a:lnTo>
                        <a:cubicBezTo>
                          <a:pt x="297237" y="516420"/>
                          <a:pt x="315926" y="537054"/>
                          <a:pt x="323457" y="533792"/>
                        </a:cubicBezTo>
                        <a:cubicBezTo>
                          <a:pt x="330968" y="530508"/>
                          <a:pt x="317168" y="501137"/>
                          <a:pt x="317168" y="501137"/>
                        </a:cubicBezTo>
                        <a:lnTo>
                          <a:pt x="140733" y="61742"/>
                        </a:lnTo>
                        <a:cubicBezTo>
                          <a:pt x="140733" y="61742"/>
                          <a:pt x="122037" y="-1604"/>
                          <a:pt x="47725" y="22400"/>
                        </a:cubicBezTo>
                        <a:cubicBezTo>
                          <a:pt x="47725" y="22400"/>
                          <a:pt x="-26819" y="50301"/>
                          <a:pt x="-49290" y="97407"/>
                        </a:cubicBezTo>
                        <a:cubicBezTo>
                          <a:pt x="-49290" y="97407"/>
                          <a:pt x="-76267" y="139529"/>
                          <a:pt x="-38199" y="174788"/>
                        </a:cubicBezTo>
                        <a:close/>
                      </a:path>
                    </a:pathLst>
                  </a:custGeom>
                  <a:solidFill>
                    <a:srgbClr val="FFFFFF">
                      <a:alpha val="49000"/>
                    </a:srgbClr>
                  </a:solidFill>
                  <a:ln w="7700" cap="flat">
                    <a:noFill/>
                    <a:bevel/>
                  </a:ln>
                </p:spPr>
              </p:sp>
            </p:grpSp>
            <p:grpSp>
              <p:nvGrpSpPr>
                <p:cNvPr id="2641" name="Group 2640"/>
                <p:cNvGrpSpPr/>
                <p:nvPr/>
              </p:nvGrpSpPr>
              <p:grpSpPr>
                <a:xfrm>
                  <a:off x="6044669" y="6368499"/>
                  <a:ext cx="244638" cy="244003"/>
                  <a:chOff x="6044669" y="6368499"/>
                  <a:chExt cx="244638" cy="244003"/>
                </a:xfrm>
              </p:grpSpPr>
              <p:sp>
                <p:nvSpPr>
                  <p:cNvPr id="2642" name="Freeform 2641"/>
                  <p:cNvSpPr/>
                  <p:nvPr/>
                </p:nvSpPr>
                <p:spPr>
                  <a:xfrm>
                    <a:off x="6167144" y="6368499"/>
                    <a:ext cx="42078" cy="113609"/>
                  </a:xfrm>
                  <a:custGeom>
                    <a:avLst/>
                    <a:gdLst/>
                    <a:ahLst/>
                    <a:cxnLst/>
                    <a:rect l="0" t="0" r="0" b="0"/>
                    <a:pathLst>
                      <a:path w="42078" h="113609">
                        <a:moveTo>
                          <a:pt x="0" y="13531"/>
                        </a:moveTo>
                        <a:lnTo>
                          <a:pt x="543" y="107575"/>
                        </a:lnTo>
                        <a:cubicBezTo>
                          <a:pt x="543" y="107575"/>
                          <a:pt x="354" y="113041"/>
                          <a:pt x="1864" y="113609"/>
                        </a:cubicBezTo>
                        <a:cubicBezTo>
                          <a:pt x="3375" y="114172"/>
                          <a:pt x="5451" y="108140"/>
                          <a:pt x="5451" y="108140"/>
                        </a:cubicBezTo>
                        <a:lnTo>
                          <a:pt x="40754" y="22012"/>
                        </a:lnTo>
                        <a:cubicBezTo>
                          <a:pt x="40754" y="22012"/>
                          <a:pt x="46795" y="10516"/>
                          <a:pt x="33014" y="3755"/>
                        </a:cubicBezTo>
                        <a:cubicBezTo>
                          <a:pt x="33014" y="3755"/>
                          <a:pt x="18666" y="-2488"/>
                          <a:pt x="9038" y="1092"/>
                        </a:cubicBezTo>
                        <a:cubicBezTo>
                          <a:pt x="9038" y="1092"/>
                          <a:pt x="-543" y="3354"/>
                          <a:pt x="0" y="13531"/>
                        </a:cubicBezTo>
                        <a:close/>
                      </a:path>
                    </a:pathLst>
                  </a:custGeom>
                  <a:solidFill>
                    <a:srgbClr val="FFFFFF">
                      <a:alpha val="68000"/>
                    </a:srgbClr>
                  </a:solidFill>
                  <a:ln w="7700" cap="flat">
                    <a:noFill/>
                    <a:bevel/>
                  </a:ln>
                </p:spPr>
              </p:sp>
              <p:sp>
                <p:nvSpPr>
                  <p:cNvPr id="2643" name="Freeform 2642"/>
                  <p:cNvSpPr/>
                  <p:nvPr/>
                </p:nvSpPr>
                <p:spPr>
                  <a:xfrm>
                    <a:off x="6178039" y="6421479"/>
                    <a:ext cx="101369" cy="76063"/>
                  </a:xfrm>
                  <a:custGeom>
                    <a:avLst/>
                    <a:gdLst/>
                    <a:ahLst/>
                    <a:cxnLst/>
                    <a:rect l="0" t="0" r="0" b="0"/>
                    <a:pathLst>
                      <a:path w="101369" h="76063">
                        <a:moveTo>
                          <a:pt x="66775" y="-7308"/>
                        </a:moveTo>
                        <a:lnTo>
                          <a:pt x="0" y="59111"/>
                        </a:lnTo>
                        <a:cubicBezTo>
                          <a:pt x="0" y="59111"/>
                          <a:pt x="-3950" y="62815"/>
                          <a:pt x="-3294" y="64287"/>
                        </a:cubicBezTo>
                        <a:cubicBezTo>
                          <a:pt x="-2635" y="65756"/>
                          <a:pt x="3125" y="62997"/>
                          <a:pt x="3125" y="62997"/>
                        </a:cubicBezTo>
                        <a:lnTo>
                          <a:pt x="89342" y="27616"/>
                        </a:lnTo>
                        <a:cubicBezTo>
                          <a:pt x="89342" y="27616"/>
                          <a:pt x="101783" y="23838"/>
                          <a:pt x="96929" y="9294"/>
                        </a:cubicBezTo>
                        <a:cubicBezTo>
                          <a:pt x="96929" y="9294"/>
                          <a:pt x="91307" y="-5288"/>
                          <a:pt x="81993" y="-9617"/>
                        </a:cubicBezTo>
                        <a:cubicBezTo>
                          <a:pt x="81993" y="-9617"/>
                          <a:pt x="73653" y="-14840"/>
                          <a:pt x="66775" y="-7308"/>
                        </a:cubicBezTo>
                        <a:close/>
                      </a:path>
                    </a:pathLst>
                  </a:custGeom>
                  <a:solidFill>
                    <a:srgbClr val="FFFFFF">
                      <a:alpha val="68000"/>
                    </a:srgbClr>
                  </a:solidFill>
                  <a:ln w="7700" cap="flat">
                    <a:noFill/>
                    <a:bevel/>
                  </a:ln>
                </p:spPr>
              </p:sp>
              <p:sp>
                <p:nvSpPr>
                  <p:cNvPr id="2644" name="Freeform 2643"/>
                  <p:cNvSpPr/>
                  <p:nvPr/>
                </p:nvSpPr>
                <p:spPr>
                  <a:xfrm>
                    <a:off x="6175533" y="6490187"/>
                    <a:ext cx="113536" cy="43067"/>
                  </a:xfrm>
                  <a:custGeom>
                    <a:avLst/>
                    <a:gdLst/>
                    <a:ahLst/>
                    <a:cxnLst/>
                    <a:rect l="0" t="0" r="0" b="0"/>
                    <a:pathLst>
                      <a:path w="113536" h="43067">
                        <a:moveTo>
                          <a:pt x="100475" y="1288"/>
                        </a:moveTo>
                        <a:lnTo>
                          <a:pt x="6276" y="189"/>
                        </a:lnTo>
                        <a:cubicBezTo>
                          <a:pt x="6276" y="189"/>
                          <a:pt x="806" y="-95"/>
                          <a:pt x="211" y="1403"/>
                        </a:cubicBezTo>
                        <a:cubicBezTo>
                          <a:pt x="-379" y="2900"/>
                          <a:pt x="5625" y="5078"/>
                          <a:pt x="5625" y="5078"/>
                        </a:cubicBezTo>
                        <a:lnTo>
                          <a:pt x="91270" y="41819"/>
                        </a:lnTo>
                        <a:cubicBezTo>
                          <a:pt x="91270" y="41819"/>
                          <a:pt x="102679" y="48050"/>
                          <a:pt x="109691" y="34412"/>
                        </a:cubicBezTo>
                        <a:cubicBezTo>
                          <a:pt x="109691" y="34412"/>
                          <a:pt x="116194" y="20199"/>
                          <a:pt x="112776" y="10527"/>
                        </a:cubicBezTo>
                        <a:cubicBezTo>
                          <a:pt x="112776" y="10527"/>
                          <a:pt x="110677" y="924"/>
                          <a:pt x="100475" y="1288"/>
                        </a:cubicBezTo>
                        <a:close/>
                      </a:path>
                    </a:pathLst>
                  </a:custGeom>
                  <a:solidFill>
                    <a:srgbClr val="FFFFFF">
                      <a:alpha val="68000"/>
                    </a:srgbClr>
                  </a:solidFill>
                  <a:ln w="7700" cap="flat">
                    <a:noFill/>
                    <a:bevel/>
                  </a:ln>
                </p:spPr>
              </p:sp>
              <p:sp>
                <p:nvSpPr>
                  <p:cNvPr id="2645" name="Freeform 2644"/>
                  <p:cNvSpPr/>
                  <p:nvPr/>
                </p:nvSpPr>
                <p:spPr>
                  <a:xfrm>
                    <a:off x="6159614" y="6500643"/>
                    <a:ext cx="79864" cy="98767"/>
                  </a:xfrm>
                  <a:custGeom>
                    <a:avLst/>
                    <a:gdLst/>
                    <a:ahLst/>
                    <a:cxnLst/>
                    <a:rect l="0" t="0" r="0" b="0"/>
                    <a:pathLst>
                      <a:path w="79864" h="98767">
                        <a:moveTo>
                          <a:pt x="86081" y="63214"/>
                        </a:moveTo>
                        <a:lnTo>
                          <a:pt x="16370" y="0"/>
                        </a:lnTo>
                        <a:cubicBezTo>
                          <a:pt x="16370" y="0"/>
                          <a:pt x="12468" y="-3882"/>
                          <a:pt x="11027" y="-3157"/>
                        </a:cubicBezTo>
                        <a:cubicBezTo>
                          <a:pt x="9590" y="-2428"/>
                          <a:pt x="12631" y="3181"/>
                          <a:pt x="12631" y="3181"/>
                        </a:cubicBezTo>
                        <a:lnTo>
                          <a:pt x="52242" y="87421"/>
                        </a:lnTo>
                        <a:cubicBezTo>
                          <a:pt x="52242" y="87421"/>
                          <a:pt x="56630" y="99643"/>
                          <a:pt x="70943" y="94092"/>
                        </a:cubicBezTo>
                        <a:cubicBezTo>
                          <a:pt x="70943" y="94092"/>
                          <a:pt x="85258" y="87774"/>
                          <a:pt x="89134" y="78274"/>
                        </a:cubicBezTo>
                        <a:cubicBezTo>
                          <a:pt x="89134" y="78274"/>
                          <a:pt x="93952" y="69703"/>
                          <a:pt x="86081" y="63214"/>
                        </a:cubicBezTo>
                        <a:close/>
                      </a:path>
                    </a:pathLst>
                  </a:custGeom>
                  <a:solidFill>
                    <a:srgbClr val="FFFFFF">
                      <a:alpha val="68000"/>
                    </a:srgbClr>
                  </a:solidFill>
                  <a:ln w="7700" cap="flat">
                    <a:noFill/>
                    <a:bevel/>
                  </a:ln>
                </p:spPr>
              </p:sp>
              <p:sp>
                <p:nvSpPr>
                  <p:cNvPr id="2646" name="Freeform 2645"/>
                  <p:cNvSpPr/>
                  <p:nvPr/>
                </p:nvSpPr>
                <p:spPr>
                  <a:xfrm>
                    <a:off x="6124593" y="6498855"/>
                    <a:ext cx="42078" cy="113609"/>
                  </a:xfrm>
                  <a:custGeom>
                    <a:avLst/>
                    <a:gdLst/>
                    <a:ahLst/>
                    <a:cxnLst/>
                    <a:rect l="0" t="0" r="0" b="0"/>
                    <a:pathLst>
                      <a:path w="42078" h="113609">
                        <a:moveTo>
                          <a:pt x="42078" y="100078"/>
                        </a:moveTo>
                        <a:lnTo>
                          <a:pt x="41535" y="6033"/>
                        </a:lnTo>
                        <a:cubicBezTo>
                          <a:pt x="41535" y="6033"/>
                          <a:pt x="41724" y="568"/>
                          <a:pt x="40214" y="0"/>
                        </a:cubicBezTo>
                        <a:cubicBezTo>
                          <a:pt x="38704" y="-563"/>
                          <a:pt x="36627" y="5469"/>
                          <a:pt x="36627" y="5469"/>
                        </a:cubicBezTo>
                        <a:lnTo>
                          <a:pt x="1324" y="91597"/>
                        </a:lnTo>
                        <a:cubicBezTo>
                          <a:pt x="1324" y="91597"/>
                          <a:pt x="-4717" y="103093"/>
                          <a:pt x="9065" y="109854"/>
                        </a:cubicBezTo>
                        <a:cubicBezTo>
                          <a:pt x="9065" y="109854"/>
                          <a:pt x="23412" y="116098"/>
                          <a:pt x="33040" y="112516"/>
                        </a:cubicBezTo>
                        <a:cubicBezTo>
                          <a:pt x="33040" y="112516"/>
                          <a:pt x="42621" y="110255"/>
                          <a:pt x="42078" y="100078"/>
                        </a:cubicBezTo>
                        <a:close/>
                      </a:path>
                    </a:pathLst>
                  </a:custGeom>
                  <a:solidFill>
                    <a:srgbClr val="FFFFFF">
                      <a:alpha val="68000"/>
                    </a:srgbClr>
                  </a:solidFill>
                  <a:ln w="7700" cap="flat">
                    <a:noFill/>
                    <a:bevel/>
                  </a:ln>
                </p:spPr>
              </p:sp>
              <p:sp>
                <p:nvSpPr>
                  <p:cNvPr id="2647" name="Freeform 2646"/>
                  <p:cNvSpPr/>
                  <p:nvPr/>
                </p:nvSpPr>
                <p:spPr>
                  <a:xfrm>
                    <a:off x="6054530" y="6483266"/>
                    <a:ext cx="101545" cy="75798"/>
                  </a:xfrm>
                  <a:custGeom>
                    <a:avLst/>
                    <a:gdLst/>
                    <a:ahLst/>
                    <a:cxnLst/>
                    <a:rect l="0" t="0" r="0" b="0"/>
                    <a:pathLst>
                      <a:path w="101545" h="75798">
                        <a:moveTo>
                          <a:pt x="34523" y="83182"/>
                        </a:moveTo>
                        <a:lnTo>
                          <a:pt x="101545" y="16996"/>
                        </a:lnTo>
                        <a:cubicBezTo>
                          <a:pt x="101545" y="16996"/>
                          <a:pt x="105492" y="13306"/>
                          <a:pt x="104842" y="11832"/>
                        </a:cubicBezTo>
                        <a:cubicBezTo>
                          <a:pt x="104189" y="10361"/>
                          <a:pt x="98419" y="13100"/>
                          <a:pt x="98419" y="13100"/>
                        </a:cubicBezTo>
                        <a:lnTo>
                          <a:pt x="12079" y="48180"/>
                        </a:lnTo>
                        <a:cubicBezTo>
                          <a:pt x="12079" y="48180"/>
                          <a:pt x="-376" y="51915"/>
                          <a:pt x="4428" y="66475"/>
                        </a:cubicBezTo>
                        <a:cubicBezTo>
                          <a:pt x="4428" y="66475"/>
                          <a:pt x="9998" y="81076"/>
                          <a:pt x="19297" y="85439"/>
                        </a:cubicBezTo>
                        <a:cubicBezTo>
                          <a:pt x="19297" y="85439"/>
                          <a:pt x="27619" y="90689"/>
                          <a:pt x="34523" y="83182"/>
                        </a:cubicBezTo>
                        <a:close/>
                      </a:path>
                    </a:pathLst>
                  </a:custGeom>
                  <a:solidFill>
                    <a:srgbClr val="FFFFFF">
                      <a:alpha val="68000"/>
                    </a:srgbClr>
                  </a:solidFill>
                  <a:ln w="7700" cap="flat">
                    <a:noFill/>
                    <a:bevel/>
                  </a:ln>
                </p:spPr>
              </p:sp>
              <p:sp>
                <p:nvSpPr>
                  <p:cNvPr id="2648" name="Freeform 2647"/>
                  <p:cNvSpPr/>
                  <p:nvPr/>
                </p:nvSpPr>
                <p:spPr>
                  <a:xfrm>
                    <a:off x="6044762" y="6447428"/>
                    <a:ext cx="113625" cy="42405"/>
                  </a:xfrm>
                  <a:custGeom>
                    <a:avLst/>
                    <a:gdLst/>
                    <a:ahLst/>
                    <a:cxnLst/>
                    <a:rect l="0" t="0" r="0" b="0"/>
                    <a:pathLst>
                      <a:path w="113625" h="42405">
                        <a:moveTo>
                          <a:pt x="13248" y="41751"/>
                        </a:moveTo>
                        <a:lnTo>
                          <a:pt x="107452" y="42195"/>
                        </a:lnTo>
                        <a:cubicBezTo>
                          <a:pt x="107452" y="42195"/>
                          <a:pt x="112924" y="42405"/>
                          <a:pt x="113510" y="40939"/>
                        </a:cubicBezTo>
                        <a:cubicBezTo>
                          <a:pt x="114089" y="39437"/>
                          <a:pt x="108069" y="37301"/>
                          <a:pt x="108069" y="37301"/>
                        </a:cubicBezTo>
                        <a:lnTo>
                          <a:pt x="22169" y="1158"/>
                        </a:lnTo>
                        <a:cubicBezTo>
                          <a:pt x="22169" y="1158"/>
                          <a:pt x="10717" y="-4993"/>
                          <a:pt x="3801" y="8693"/>
                        </a:cubicBezTo>
                        <a:cubicBezTo>
                          <a:pt x="3801" y="8693"/>
                          <a:pt x="-2603" y="22950"/>
                          <a:pt x="883" y="32599"/>
                        </a:cubicBezTo>
                        <a:cubicBezTo>
                          <a:pt x="883" y="32599"/>
                          <a:pt x="3048" y="42187"/>
                          <a:pt x="13248" y="41751"/>
                        </a:cubicBezTo>
                        <a:close/>
                      </a:path>
                    </a:pathLst>
                  </a:custGeom>
                  <a:solidFill>
                    <a:srgbClr val="FFFFFF">
                      <a:alpha val="68000"/>
                    </a:srgbClr>
                  </a:solidFill>
                  <a:ln w="7700" cap="flat">
                    <a:noFill/>
                    <a:bevel/>
                  </a:ln>
                </p:spPr>
              </p:sp>
              <p:sp>
                <p:nvSpPr>
                  <p:cNvPr id="2649" name="Freeform 2648"/>
                  <p:cNvSpPr/>
                  <p:nvPr/>
                </p:nvSpPr>
                <p:spPr>
                  <a:xfrm>
                    <a:off x="6098784" y="6377794"/>
                    <a:ext cx="75529" cy="101638"/>
                  </a:xfrm>
                  <a:custGeom>
                    <a:avLst/>
                    <a:gdLst/>
                    <a:ahLst/>
                    <a:cxnLst/>
                    <a:rect l="0" t="0" r="0" b="0"/>
                    <a:pathLst>
                      <a:path w="75529" h="101638">
                        <a:moveTo>
                          <a:pt x="-7510" y="34360"/>
                        </a:moveTo>
                        <a:lnTo>
                          <a:pt x="58437" y="101519"/>
                        </a:lnTo>
                        <a:cubicBezTo>
                          <a:pt x="58437" y="101519"/>
                          <a:pt x="62112" y="105575"/>
                          <a:pt x="63592" y="104934"/>
                        </a:cubicBezTo>
                        <a:cubicBezTo>
                          <a:pt x="65069" y="104288"/>
                          <a:pt x="62356" y="98515"/>
                          <a:pt x="62356" y="98515"/>
                        </a:cubicBezTo>
                        <a:lnTo>
                          <a:pt x="27668" y="12137"/>
                        </a:lnTo>
                        <a:cubicBezTo>
                          <a:pt x="27668" y="12137"/>
                          <a:pt x="23993" y="-315"/>
                          <a:pt x="9383" y="4404"/>
                        </a:cubicBezTo>
                        <a:cubicBezTo>
                          <a:pt x="9383" y="4404"/>
                          <a:pt x="-5273" y="9888"/>
                          <a:pt x="-9691" y="19149"/>
                        </a:cubicBezTo>
                        <a:cubicBezTo>
                          <a:pt x="-9691" y="19149"/>
                          <a:pt x="-14994" y="27429"/>
                          <a:pt x="-7510" y="34360"/>
                        </a:cubicBezTo>
                        <a:close/>
                      </a:path>
                    </a:pathLst>
                  </a:custGeom>
                  <a:solidFill>
                    <a:srgbClr val="FFFFFF">
                      <a:alpha val="68000"/>
                    </a:srgbClr>
                  </a:solidFill>
                  <a:ln w="7700" cap="flat">
                    <a:noFill/>
                    <a:bevel/>
                  </a:ln>
                </p:spPr>
              </p:sp>
            </p:grpSp>
          </p:grpSp>
        </p:grpSp>
        <p:grpSp>
          <p:nvGrpSpPr>
            <p:cNvPr id="2650" name="Group 2649"/>
            <p:cNvGrpSpPr/>
            <p:nvPr/>
          </p:nvGrpSpPr>
          <p:grpSpPr>
            <a:xfrm>
              <a:off x="-2040" y="5973089"/>
              <a:ext cx="688195" cy="686413"/>
              <a:chOff x="-2040" y="5973089"/>
              <a:chExt cx="688195" cy="686413"/>
            </a:xfrm>
          </p:grpSpPr>
          <p:sp>
            <p:nvSpPr>
              <p:cNvPr id="2651" name="Freeform 2650"/>
              <p:cNvSpPr/>
              <p:nvPr/>
            </p:nvSpPr>
            <p:spPr>
              <a:xfrm>
                <a:off x="342493" y="5973088"/>
                <a:ext cx="118371" cy="319597"/>
              </a:xfrm>
              <a:custGeom>
                <a:avLst/>
                <a:gdLst/>
                <a:ahLst/>
                <a:cxnLst/>
                <a:rect l="0" t="0" r="0" b="0"/>
                <a:pathLst>
                  <a:path w="118371" h="319597">
                    <a:moveTo>
                      <a:pt x="0" y="38065"/>
                    </a:moveTo>
                    <a:lnTo>
                      <a:pt x="1527" y="302623"/>
                    </a:lnTo>
                    <a:cubicBezTo>
                      <a:pt x="1527" y="302623"/>
                      <a:pt x="996" y="317998"/>
                      <a:pt x="5244" y="319597"/>
                    </a:cubicBezTo>
                    <a:cubicBezTo>
                      <a:pt x="9493" y="321179"/>
                      <a:pt x="15335" y="304214"/>
                      <a:pt x="15335" y="304214"/>
                    </a:cubicBezTo>
                    <a:lnTo>
                      <a:pt x="114645" y="61923"/>
                    </a:lnTo>
                    <a:cubicBezTo>
                      <a:pt x="114645" y="61923"/>
                      <a:pt x="131639" y="29582"/>
                      <a:pt x="92871" y="10562"/>
                    </a:cubicBezTo>
                    <a:cubicBezTo>
                      <a:pt x="92871" y="10562"/>
                      <a:pt x="52510" y="-7000"/>
                      <a:pt x="25425" y="3073"/>
                    </a:cubicBezTo>
                    <a:cubicBezTo>
                      <a:pt x="25425" y="3073"/>
                      <a:pt x="-1527" y="9436"/>
                      <a:pt x="0" y="38065"/>
                    </a:cubicBezTo>
                    <a:close/>
                  </a:path>
                </a:pathLst>
              </a:custGeom>
              <a:solidFill>
                <a:srgbClr val="FFFFFF">
                  <a:alpha val="42000"/>
                </a:srgbClr>
              </a:solidFill>
              <a:ln w="7700" cap="flat">
                <a:noFill/>
                <a:bevel/>
              </a:ln>
            </p:spPr>
          </p:sp>
          <p:sp>
            <p:nvSpPr>
              <p:cNvPr id="2652" name="Freeform 2651"/>
              <p:cNvSpPr/>
              <p:nvPr/>
            </p:nvSpPr>
            <p:spPr>
              <a:xfrm>
                <a:off x="373145" y="6122126"/>
                <a:ext cx="285161" cy="213976"/>
              </a:xfrm>
              <a:custGeom>
                <a:avLst/>
                <a:gdLst/>
                <a:ahLst/>
                <a:cxnLst/>
                <a:rect l="0" t="0" r="0" b="0"/>
                <a:pathLst>
                  <a:path w="285161" h="213976">
                    <a:moveTo>
                      <a:pt x="187847" y="-20559"/>
                    </a:moveTo>
                    <a:lnTo>
                      <a:pt x="0" y="166288"/>
                    </a:lnTo>
                    <a:cubicBezTo>
                      <a:pt x="0" y="166288"/>
                      <a:pt x="-11111" y="176706"/>
                      <a:pt x="-9268" y="180848"/>
                    </a:cubicBezTo>
                    <a:cubicBezTo>
                      <a:pt x="-7413" y="184979"/>
                      <a:pt x="8790" y="177219"/>
                      <a:pt x="8790" y="177219"/>
                    </a:cubicBezTo>
                    <a:lnTo>
                      <a:pt x="251330" y="77686"/>
                    </a:lnTo>
                    <a:cubicBezTo>
                      <a:pt x="251330" y="77686"/>
                      <a:pt x="286328" y="67058"/>
                      <a:pt x="272672" y="26146"/>
                    </a:cubicBezTo>
                    <a:cubicBezTo>
                      <a:pt x="272672" y="26146"/>
                      <a:pt x="256859" y="-14876"/>
                      <a:pt x="230657" y="-27055"/>
                    </a:cubicBezTo>
                    <a:cubicBezTo>
                      <a:pt x="230657" y="-27055"/>
                      <a:pt x="207194" y="-41746"/>
                      <a:pt x="187847" y="-20559"/>
                    </a:cubicBezTo>
                    <a:close/>
                  </a:path>
                </a:pathLst>
              </a:custGeom>
              <a:solidFill>
                <a:srgbClr val="FFFFFF">
                  <a:alpha val="42000"/>
                </a:srgbClr>
              </a:solidFill>
              <a:ln w="7700" cap="flat">
                <a:noFill/>
                <a:bevel/>
              </a:ln>
            </p:spPr>
          </p:sp>
          <p:sp>
            <p:nvSpPr>
              <p:cNvPr id="2653" name="Freeform 2652"/>
              <p:cNvSpPr/>
              <p:nvPr/>
            </p:nvSpPr>
            <p:spPr>
              <a:xfrm>
                <a:off x="366092" y="6315413"/>
                <a:ext cx="319390" cy="121154"/>
              </a:xfrm>
              <a:custGeom>
                <a:avLst/>
                <a:gdLst/>
                <a:ahLst/>
                <a:cxnLst/>
                <a:rect l="0" t="0" r="0" b="0"/>
                <a:pathLst>
                  <a:path w="319390" h="121154">
                    <a:moveTo>
                      <a:pt x="282648" y="3624"/>
                    </a:moveTo>
                    <a:lnTo>
                      <a:pt x="17656" y="531"/>
                    </a:lnTo>
                    <a:cubicBezTo>
                      <a:pt x="17656" y="531"/>
                      <a:pt x="2267" y="-267"/>
                      <a:pt x="592" y="3946"/>
                    </a:cubicBezTo>
                    <a:cubicBezTo>
                      <a:pt x="-1067" y="8159"/>
                      <a:pt x="15824" y="14286"/>
                      <a:pt x="15824" y="14286"/>
                    </a:cubicBezTo>
                    <a:lnTo>
                      <a:pt x="256753" y="117643"/>
                    </a:lnTo>
                    <a:cubicBezTo>
                      <a:pt x="256753" y="117643"/>
                      <a:pt x="288846" y="135170"/>
                      <a:pt x="308572" y="96805"/>
                    </a:cubicBezTo>
                    <a:cubicBezTo>
                      <a:pt x="308572" y="96805"/>
                      <a:pt x="326867" y="56824"/>
                      <a:pt x="317250" y="29613"/>
                    </a:cubicBezTo>
                    <a:cubicBezTo>
                      <a:pt x="317250" y="29613"/>
                      <a:pt x="311348" y="2600"/>
                      <a:pt x="282648" y="3624"/>
                    </a:cubicBezTo>
                    <a:close/>
                  </a:path>
                </a:pathLst>
              </a:custGeom>
              <a:solidFill>
                <a:srgbClr val="FFFFFF">
                  <a:alpha val="42000"/>
                </a:srgbClr>
              </a:solidFill>
              <a:ln w="7700" cap="flat">
                <a:noFill/>
                <a:bevel/>
              </a:ln>
            </p:spPr>
          </p:sp>
          <p:sp>
            <p:nvSpPr>
              <p:cNvPr id="2654" name="Freeform 2653"/>
              <p:cNvSpPr/>
              <p:nvPr/>
            </p:nvSpPr>
            <p:spPr>
              <a:xfrm>
                <a:off x="321313" y="6344825"/>
                <a:ext cx="224668" cy="277845"/>
              </a:xfrm>
              <a:custGeom>
                <a:avLst/>
                <a:gdLst/>
                <a:ahLst/>
                <a:cxnLst/>
                <a:rect l="0" t="0" r="0" b="0"/>
                <a:pathLst>
                  <a:path w="224668" h="277845">
                    <a:moveTo>
                      <a:pt x="242154" y="177828"/>
                    </a:moveTo>
                    <a:lnTo>
                      <a:pt x="46051" y="0"/>
                    </a:lnTo>
                    <a:cubicBezTo>
                      <a:pt x="46051" y="0"/>
                      <a:pt x="35074" y="-10920"/>
                      <a:pt x="31020" y="-8880"/>
                    </a:cubicBezTo>
                    <a:cubicBezTo>
                      <a:pt x="26977" y="-6829"/>
                      <a:pt x="35533" y="8948"/>
                      <a:pt x="35533" y="8948"/>
                    </a:cubicBezTo>
                    <a:lnTo>
                      <a:pt x="146962" y="245927"/>
                    </a:lnTo>
                    <a:cubicBezTo>
                      <a:pt x="146962" y="245927"/>
                      <a:pt x="159305" y="280307"/>
                      <a:pt x="199571" y="264691"/>
                    </a:cubicBezTo>
                    <a:cubicBezTo>
                      <a:pt x="199571" y="264691"/>
                      <a:pt x="239840" y="246918"/>
                      <a:pt x="250745" y="220197"/>
                    </a:cubicBezTo>
                    <a:cubicBezTo>
                      <a:pt x="250745" y="220197"/>
                      <a:pt x="264297" y="196084"/>
                      <a:pt x="242154" y="177828"/>
                    </a:cubicBezTo>
                    <a:close/>
                  </a:path>
                </a:pathLst>
              </a:custGeom>
              <a:solidFill>
                <a:srgbClr val="FFFFFF">
                  <a:alpha val="42000"/>
                </a:srgbClr>
              </a:solidFill>
              <a:ln w="7700" cap="flat">
                <a:noFill/>
                <a:bevel/>
              </a:ln>
            </p:spPr>
          </p:sp>
          <p:sp>
            <p:nvSpPr>
              <p:cNvPr id="2655" name="Freeform 2654"/>
              <p:cNvSpPr/>
              <p:nvPr/>
            </p:nvSpPr>
            <p:spPr>
              <a:xfrm>
                <a:off x="222794" y="6339797"/>
                <a:ext cx="118371" cy="319597"/>
              </a:xfrm>
              <a:custGeom>
                <a:avLst/>
                <a:gdLst/>
                <a:ahLst/>
                <a:cxnLst/>
                <a:rect l="0" t="0" r="0" b="0"/>
                <a:pathLst>
                  <a:path w="118371" h="319597">
                    <a:moveTo>
                      <a:pt x="118371" y="281531"/>
                    </a:moveTo>
                    <a:lnTo>
                      <a:pt x="116844" y="16973"/>
                    </a:lnTo>
                    <a:cubicBezTo>
                      <a:pt x="116844" y="16973"/>
                      <a:pt x="117375" y="1598"/>
                      <a:pt x="113126" y="0"/>
                    </a:cubicBezTo>
                    <a:cubicBezTo>
                      <a:pt x="108878" y="-1583"/>
                      <a:pt x="103036" y="15384"/>
                      <a:pt x="103036" y="15384"/>
                    </a:cubicBezTo>
                    <a:lnTo>
                      <a:pt x="3726" y="257674"/>
                    </a:lnTo>
                    <a:cubicBezTo>
                      <a:pt x="3726" y="257674"/>
                      <a:pt x="-13269" y="290014"/>
                      <a:pt x="25500" y="309035"/>
                    </a:cubicBezTo>
                    <a:cubicBezTo>
                      <a:pt x="25500" y="309035"/>
                      <a:pt x="65861" y="326596"/>
                      <a:pt x="92946" y="316523"/>
                    </a:cubicBezTo>
                    <a:cubicBezTo>
                      <a:pt x="92946" y="316523"/>
                      <a:pt x="119898" y="310161"/>
                      <a:pt x="118371" y="281531"/>
                    </a:cubicBezTo>
                    <a:close/>
                  </a:path>
                </a:pathLst>
              </a:custGeom>
              <a:solidFill>
                <a:srgbClr val="FFFFFF">
                  <a:alpha val="42000"/>
                </a:srgbClr>
              </a:solidFill>
              <a:ln w="7700" cap="flat">
                <a:noFill/>
                <a:bevel/>
              </a:ln>
            </p:spPr>
          </p:sp>
          <p:sp>
            <p:nvSpPr>
              <p:cNvPr id="2656" name="Freeform 2655"/>
              <p:cNvSpPr/>
              <p:nvPr/>
            </p:nvSpPr>
            <p:spPr>
              <a:xfrm>
                <a:off x="25700" y="6295942"/>
                <a:ext cx="285658" cy="213230"/>
              </a:xfrm>
              <a:custGeom>
                <a:avLst/>
                <a:gdLst/>
                <a:ahLst/>
                <a:cxnLst/>
                <a:rect l="0" t="0" r="0" b="0"/>
                <a:pathLst>
                  <a:path w="285658" h="213230">
                    <a:moveTo>
                      <a:pt x="97117" y="234003"/>
                    </a:moveTo>
                    <a:lnTo>
                      <a:pt x="285658" y="47811"/>
                    </a:lnTo>
                    <a:cubicBezTo>
                      <a:pt x="285658" y="47811"/>
                      <a:pt x="296763" y="37433"/>
                      <a:pt x="294934" y="33284"/>
                    </a:cubicBezTo>
                    <a:cubicBezTo>
                      <a:pt x="293094" y="29146"/>
                      <a:pt x="276864" y="36851"/>
                      <a:pt x="276864" y="36851"/>
                    </a:cubicBezTo>
                    <a:lnTo>
                      <a:pt x="33979" y="135537"/>
                    </a:lnTo>
                    <a:cubicBezTo>
                      <a:pt x="33979" y="135537"/>
                      <a:pt x="-1057" y="146043"/>
                      <a:pt x="12455" y="187003"/>
                    </a:cubicBezTo>
                    <a:cubicBezTo>
                      <a:pt x="12455" y="187003"/>
                      <a:pt x="28126" y="228079"/>
                      <a:pt x="54285" y="240351"/>
                    </a:cubicBezTo>
                    <a:cubicBezTo>
                      <a:pt x="54285" y="240351"/>
                      <a:pt x="77696" y="255121"/>
                      <a:pt x="97117" y="234003"/>
                    </a:cubicBezTo>
                    <a:close/>
                  </a:path>
                </a:pathLst>
              </a:custGeom>
              <a:solidFill>
                <a:srgbClr val="FFFFFF">
                  <a:alpha val="42000"/>
                </a:srgbClr>
              </a:solidFill>
              <a:ln w="7700" cap="flat">
                <a:noFill/>
                <a:bevel/>
              </a:ln>
            </p:spPr>
          </p:sp>
          <p:sp>
            <p:nvSpPr>
              <p:cNvPr id="2657" name="Freeform 2656"/>
              <p:cNvSpPr/>
              <p:nvPr/>
            </p:nvSpPr>
            <p:spPr>
              <a:xfrm>
                <a:off x="-1779" y="6195126"/>
                <a:ext cx="319639" cy="119290"/>
              </a:xfrm>
              <a:custGeom>
                <a:avLst/>
                <a:gdLst/>
                <a:ahLst/>
                <a:cxnLst/>
                <a:rect l="0" t="0" r="0" b="0"/>
                <a:pathLst>
                  <a:path w="319639" h="119290">
                    <a:moveTo>
                      <a:pt x="37267" y="117453"/>
                    </a:moveTo>
                    <a:lnTo>
                      <a:pt x="302274" y="118699"/>
                    </a:lnTo>
                    <a:cubicBezTo>
                      <a:pt x="302274" y="118699"/>
                      <a:pt x="317668" y="119290"/>
                      <a:pt x="319314" y="115165"/>
                    </a:cubicBezTo>
                    <a:cubicBezTo>
                      <a:pt x="320943" y="110941"/>
                      <a:pt x="304010" y="104931"/>
                      <a:pt x="304010" y="104931"/>
                    </a:cubicBezTo>
                    <a:lnTo>
                      <a:pt x="62365" y="3257"/>
                    </a:lnTo>
                    <a:cubicBezTo>
                      <a:pt x="62365" y="3257"/>
                      <a:pt x="30149" y="-14047"/>
                      <a:pt x="10692" y="24455"/>
                    </a:cubicBezTo>
                    <a:cubicBezTo>
                      <a:pt x="10692" y="24455"/>
                      <a:pt x="-7322" y="64562"/>
                      <a:pt x="2485" y="91705"/>
                    </a:cubicBezTo>
                    <a:cubicBezTo>
                      <a:pt x="2485" y="91705"/>
                      <a:pt x="8575" y="118677"/>
                      <a:pt x="37267" y="117453"/>
                    </a:cubicBezTo>
                    <a:close/>
                  </a:path>
                </a:pathLst>
              </a:custGeom>
              <a:solidFill>
                <a:srgbClr val="FFFFFF">
                  <a:alpha val="42000"/>
                </a:srgbClr>
              </a:solidFill>
              <a:ln w="7700" cap="flat">
                <a:noFill/>
                <a:bevel/>
              </a:ln>
            </p:spPr>
          </p:sp>
          <p:sp>
            <p:nvSpPr>
              <p:cNvPr id="2658" name="Freeform 2657"/>
              <p:cNvSpPr/>
              <p:nvPr/>
            </p:nvSpPr>
            <p:spPr>
              <a:xfrm>
                <a:off x="150191" y="5999238"/>
                <a:ext cx="212471" cy="285923"/>
              </a:xfrm>
              <a:custGeom>
                <a:avLst/>
                <a:gdLst/>
                <a:ahLst/>
                <a:cxnLst/>
                <a:rect l="0" t="0" r="0" b="0"/>
                <a:pathLst>
                  <a:path w="212471" h="285923">
                    <a:moveTo>
                      <a:pt x="-21127" y="96660"/>
                    </a:moveTo>
                    <a:lnTo>
                      <a:pt x="164391" y="285586"/>
                    </a:lnTo>
                    <a:cubicBezTo>
                      <a:pt x="164391" y="285586"/>
                      <a:pt x="174727" y="296996"/>
                      <a:pt x="178893" y="295192"/>
                    </a:cubicBezTo>
                    <a:cubicBezTo>
                      <a:pt x="183047" y="293376"/>
                      <a:pt x="175414" y="277134"/>
                      <a:pt x="175414" y="277134"/>
                    </a:cubicBezTo>
                    <a:lnTo>
                      <a:pt x="77835" y="34144"/>
                    </a:lnTo>
                    <a:cubicBezTo>
                      <a:pt x="77835" y="34144"/>
                      <a:pt x="67494" y="-887"/>
                      <a:pt x="26395" y="12388"/>
                    </a:cubicBezTo>
                    <a:cubicBezTo>
                      <a:pt x="26395" y="12388"/>
                      <a:pt x="-14833" y="27817"/>
                      <a:pt x="-27261" y="53867"/>
                    </a:cubicBezTo>
                    <a:cubicBezTo>
                      <a:pt x="-27261" y="53867"/>
                      <a:pt x="-42180" y="77161"/>
                      <a:pt x="-21127" y="96660"/>
                    </a:cubicBezTo>
                    <a:close/>
                  </a:path>
                </a:pathLst>
              </a:custGeom>
              <a:solidFill>
                <a:srgbClr val="FFFFFF">
                  <a:alpha val="42000"/>
                </a:srgbClr>
              </a:solidFill>
              <a:ln w="7700" cap="flat">
                <a:noFill/>
                <a:bevel/>
              </a:ln>
            </p:spPr>
          </p:sp>
        </p:grpSp>
        <p:grpSp>
          <p:nvGrpSpPr>
            <p:cNvPr id="2668" name="Group 2667"/>
            <p:cNvGrpSpPr/>
            <p:nvPr/>
          </p:nvGrpSpPr>
          <p:grpSpPr>
            <a:xfrm>
              <a:off x="-2040" y="253100"/>
              <a:ext cx="688195" cy="686413"/>
              <a:chOff x="-2040" y="253100"/>
              <a:chExt cx="688195" cy="686413"/>
            </a:xfrm>
          </p:grpSpPr>
          <p:sp>
            <p:nvSpPr>
              <p:cNvPr id="2669" name="Freeform 2668"/>
              <p:cNvSpPr/>
              <p:nvPr/>
            </p:nvSpPr>
            <p:spPr>
              <a:xfrm>
                <a:off x="342493" y="253100"/>
                <a:ext cx="118371" cy="319597"/>
              </a:xfrm>
              <a:custGeom>
                <a:avLst/>
                <a:gdLst/>
                <a:ahLst/>
                <a:cxnLst/>
                <a:rect l="0" t="0" r="0" b="0"/>
                <a:pathLst>
                  <a:path w="118371" h="319597">
                    <a:moveTo>
                      <a:pt x="0" y="38065"/>
                    </a:moveTo>
                    <a:lnTo>
                      <a:pt x="1527" y="302623"/>
                    </a:lnTo>
                    <a:cubicBezTo>
                      <a:pt x="1527" y="302623"/>
                      <a:pt x="996" y="317998"/>
                      <a:pt x="5244" y="319597"/>
                    </a:cubicBezTo>
                    <a:cubicBezTo>
                      <a:pt x="9493" y="321179"/>
                      <a:pt x="15335" y="304214"/>
                      <a:pt x="15335" y="304214"/>
                    </a:cubicBezTo>
                    <a:lnTo>
                      <a:pt x="114645" y="61923"/>
                    </a:lnTo>
                    <a:cubicBezTo>
                      <a:pt x="114645" y="61923"/>
                      <a:pt x="131639" y="29582"/>
                      <a:pt x="92871" y="10562"/>
                    </a:cubicBezTo>
                    <a:cubicBezTo>
                      <a:pt x="92871" y="10562"/>
                      <a:pt x="52510" y="-7000"/>
                      <a:pt x="25425" y="3073"/>
                    </a:cubicBezTo>
                    <a:cubicBezTo>
                      <a:pt x="25425" y="3073"/>
                      <a:pt x="-1527" y="9436"/>
                      <a:pt x="0" y="38065"/>
                    </a:cubicBezTo>
                    <a:close/>
                  </a:path>
                </a:pathLst>
              </a:custGeom>
              <a:solidFill>
                <a:srgbClr val="FFFFFF">
                  <a:alpha val="42000"/>
                </a:srgbClr>
              </a:solidFill>
              <a:ln w="7700" cap="flat">
                <a:noFill/>
                <a:bevel/>
              </a:ln>
            </p:spPr>
          </p:sp>
          <p:sp>
            <p:nvSpPr>
              <p:cNvPr id="2670" name="Freeform 2669"/>
              <p:cNvSpPr/>
              <p:nvPr/>
            </p:nvSpPr>
            <p:spPr>
              <a:xfrm>
                <a:off x="373145" y="402137"/>
                <a:ext cx="285161" cy="213976"/>
              </a:xfrm>
              <a:custGeom>
                <a:avLst/>
                <a:gdLst/>
                <a:ahLst/>
                <a:cxnLst/>
                <a:rect l="0" t="0" r="0" b="0"/>
                <a:pathLst>
                  <a:path w="285161" h="213976">
                    <a:moveTo>
                      <a:pt x="187847" y="-20559"/>
                    </a:moveTo>
                    <a:lnTo>
                      <a:pt x="0" y="166288"/>
                    </a:lnTo>
                    <a:cubicBezTo>
                      <a:pt x="0" y="166288"/>
                      <a:pt x="-11111" y="176706"/>
                      <a:pt x="-9268" y="180848"/>
                    </a:cubicBezTo>
                    <a:cubicBezTo>
                      <a:pt x="-7413" y="184979"/>
                      <a:pt x="8790" y="177219"/>
                      <a:pt x="8790" y="177219"/>
                    </a:cubicBezTo>
                    <a:lnTo>
                      <a:pt x="251330" y="77686"/>
                    </a:lnTo>
                    <a:cubicBezTo>
                      <a:pt x="251330" y="77686"/>
                      <a:pt x="286328" y="67058"/>
                      <a:pt x="272672" y="26146"/>
                    </a:cubicBezTo>
                    <a:cubicBezTo>
                      <a:pt x="272672" y="26146"/>
                      <a:pt x="256859" y="-14876"/>
                      <a:pt x="230657" y="-27055"/>
                    </a:cubicBezTo>
                    <a:cubicBezTo>
                      <a:pt x="230657" y="-27055"/>
                      <a:pt x="207194" y="-41746"/>
                      <a:pt x="187847" y="-20559"/>
                    </a:cubicBezTo>
                    <a:close/>
                  </a:path>
                </a:pathLst>
              </a:custGeom>
              <a:solidFill>
                <a:srgbClr val="FFFFFF">
                  <a:alpha val="42000"/>
                </a:srgbClr>
              </a:solidFill>
              <a:ln w="7700" cap="flat">
                <a:noFill/>
                <a:bevel/>
              </a:ln>
            </p:spPr>
          </p:sp>
          <p:sp>
            <p:nvSpPr>
              <p:cNvPr id="2671" name="Freeform 2670"/>
              <p:cNvSpPr/>
              <p:nvPr/>
            </p:nvSpPr>
            <p:spPr>
              <a:xfrm>
                <a:off x="366092" y="595424"/>
                <a:ext cx="319390" cy="121154"/>
              </a:xfrm>
              <a:custGeom>
                <a:avLst/>
                <a:gdLst/>
                <a:ahLst/>
                <a:cxnLst/>
                <a:rect l="0" t="0" r="0" b="0"/>
                <a:pathLst>
                  <a:path w="319390" h="121154">
                    <a:moveTo>
                      <a:pt x="282648" y="3624"/>
                    </a:moveTo>
                    <a:lnTo>
                      <a:pt x="17656" y="531"/>
                    </a:lnTo>
                    <a:cubicBezTo>
                      <a:pt x="17656" y="531"/>
                      <a:pt x="2267" y="-267"/>
                      <a:pt x="592" y="3946"/>
                    </a:cubicBezTo>
                    <a:cubicBezTo>
                      <a:pt x="-1067" y="8159"/>
                      <a:pt x="15824" y="14286"/>
                      <a:pt x="15824" y="14286"/>
                    </a:cubicBezTo>
                    <a:lnTo>
                      <a:pt x="256753" y="117643"/>
                    </a:lnTo>
                    <a:cubicBezTo>
                      <a:pt x="256753" y="117643"/>
                      <a:pt x="288846" y="135170"/>
                      <a:pt x="308572" y="96805"/>
                    </a:cubicBezTo>
                    <a:cubicBezTo>
                      <a:pt x="308572" y="96805"/>
                      <a:pt x="326867" y="56824"/>
                      <a:pt x="317250" y="29613"/>
                    </a:cubicBezTo>
                    <a:cubicBezTo>
                      <a:pt x="317250" y="29613"/>
                      <a:pt x="311348" y="2600"/>
                      <a:pt x="282648" y="3624"/>
                    </a:cubicBezTo>
                    <a:close/>
                  </a:path>
                </a:pathLst>
              </a:custGeom>
              <a:solidFill>
                <a:srgbClr val="FFFFFF">
                  <a:alpha val="42000"/>
                </a:srgbClr>
              </a:solidFill>
              <a:ln w="7700" cap="flat">
                <a:noFill/>
                <a:bevel/>
              </a:ln>
            </p:spPr>
          </p:sp>
          <p:sp>
            <p:nvSpPr>
              <p:cNvPr id="2672" name="Freeform 2671"/>
              <p:cNvSpPr/>
              <p:nvPr/>
            </p:nvSpPr>
            <p:spPr>
              <a:xfrm>
                <a:off x="321313" y="624837"/>
                <a:ext cx="224668" cy="277845"/>
              </a:xfrm>
              <a:custGeom>
                <a:avLst/>
                <a:gdLst/>
                <a:ahLst/>
                <a:cxnLst/>
                <a:rect l="0" t="0" r="0" b="0"/>
                <a:pathLst>
                  <a:path w="224668" h="277845">
                    <a:moveTo>
                      <a:pt x="242154" y="177828"/>
                    </a:moveTo>
                    <a:lnTo>
                      <a:pt x="46051" y="0"/>
                    </a:lnTo>
                    <a:cubicBezTo>
                      <a:pt x="46051" y="0"/>
                      <a:pt x="35074" y="-10920"/>
                      <a:pt x="31020" y="-8880"/>
                    </a:cubicBezTo>
                    <a:cubicBezTo>
                      <a:pt x="26977" y="-6829"/>
                      <a:pt x="35533" y="8948"/>
                      <a:pt x="35533" y="8948"/>
                    </a:cubicBezTo>
                    <a:lnTo>
                      <a:pt x="146962" y="245927"/>
                    </a:lnTo>
                    <a:cubicBezTo>
                      <a:pt x="146962" y="245927"/>
                      <a:pt x="159305" y="280307"/>
                      <a:pt x="199571" y="264691"/>
                    </a:cubicBezTo>
                    <a:cubicBezTo>
                      <a:pt x="199571" y="264691"/>
                      <a:pt x="239840" y="246918"/>
                      <a:pt x="250745" y="220197"/>
                    </a:cubicBezTo>
                    <a:cubicBezTo>
                      <a:pt x="250745" y="220197"/>
                      <a:pt x="264297" y="196084"/>
                      <a:pt x="242154" y="177828"/>
                    </a:cubicBezTo>
                    <a:close/>
                  </a:path>
                </a:pathLst>
              </a:custGeom>
              <a:solidFill>
                <a:srgbClr val="FFFFFF">
                  <a:alpha val="42000"/>
                </a:srgbClr>
              </a:solidFill>
              <a:ln w="7700" cap="flat">
                <a:noFill/>
                <a:bevel/>
              </a:ln>
            </p:spPr>
          </p:sp>
          <p:sp>
            <p:nvSpPr>
              <p:cNvPr id="2673" name="Freeform 2672"/>
              <p:cNvSpPr/>
              <p:nvPr/>
            </p:nvSpPr>
            <p:spPr>
              <a:xfrm>
                <a:off x="222794" y="619808"/>
                <a:ext cx="118371" cy="319597"/>
              </a:xfrm>
              <a:custGeom>
                <a:avLst/>
                <a:gdLst/>
                <a:ahLst/>
                <a:cxnLst/>
                <a:rect l="0" t="0" r="0" b="0"/>
                <a:pathLst>
                  <a:path w="118371" h="319597">
                    <a:moveTo>
                      <a:pt x="118371" y="281531"/>
                    </a:moveTo>
                    <a:lnTo>
                      <a:pt x="116844" y="16973"/>
                    </a:lnTo>
                    <a:cubicBezTo>
                      <a:pt x="116844" y="16973"/>
                      <a:pt x="117375" y="1598"/>
                      <a:pt x="113126" y="0"/>
                    </a:cubicBezTo>
                    <a:cubicBezTo>
                      <a:pt x="108878" y="-1583"/>
                      <a:pt x="103036" y="15384"/>
                      <a:pt x="103036" y="15384"/>
                    </a:cubicBezTo>
                    <a:lnTo>
                      <a:pt x="3726" y="257674"/>
                    </a:lnTo>
                    <a:cubicBezTo>
                      <a:pt x="3726" y="257674"/>
                      <a:pt x="-13269" y="290014"/>
                      <a:pt x="25500" y="309035"/>
                    </a:cubicBezTo>
                    <a:cubicBezTo>
                      <a:pt x="25500" y="309035"/>
                      <a:pt x="65861" y="326596"/>
                      <a:pt x="92946" y="316523"/>
                    </a:cubicBezTo>
                    <a:cubicBezTo>
                      <a:pt x="92946" y="316523"/>
                      <a:pt x="119898" y="310161"/>
                      <a:pt x="118371" y="281531"/>
                    </a:cubicBezTo>
                    <a:close/>
                  </a:path>
                </a:pathLst>
              </a:custGeom>
              <a:solidFill>
                <a:srgbClr val="FFFFFF">
                  <a:alpha val="42000"/>
                </a:srgbClr>
              </a:solidFill>
              <a:ln w="7700" cap="flat">
                <a:noFill/>
                <a:bevel/>
              </a:ln>
            </p:spPr>
          </p:sp>
          <p:sp>
            <p:nvSpPr>
              <p:cNvPr id="2674" name="Freeform 2673"/>
              <p:cNvSpPr/>
              <p:nvPr/>
            </p:nvSpPr>
            <p:spPr>
              <a:xfrm>
                <a:off x="25700" y="575954"/>
                <a:ext cx="285658" cy="213230"/>
              </a:xfrm>
              <a:custGeom>
                <a:avLst/>
                <a:gdLst/>
                <a:ahLst/>
                <a:cxnLst/>
                <a:rect l="0" t="0" r="0" b="0"/>
                <a:pathLst>
                  <a:path w="285658" h="213230">
                    <a:moveTo>
                      <a:pt x="97117" y="234003"/>
                    </a:moveTo>
                    <a:lnTo>
                      <a:pt x="285658" y="47811"/>
                    </a:lnTo>
                    <a:cubicBezTo>
                      <a:pt x="285658" y="47811"/>
                      <a:pt x="296763" y="37433"/>
                      <a:pt x="294934" y="33284"/>
                    </a:cubicBezTo>
                    <a:cubicBezTo>
                      <a:pt x="293094" y="29146"/>
                      <a:pt x="276864" y="36851"/>
                      <a:pt x="276864" y="36851"/>
                    </a:cubicBezTo>
                    <a:lnTo>
                      <a:pt x="33979" y="135537"/>
                    </a:lnTo>
                    <a:cubicBezTo>
                      <a:pt x="33979" y="135537"/>
                      <a:pt x="-1057" y="146043"/>
                      <a:pt x="12455" y="187003"/>
                    </a:cubicBezTo>
                    <a:cubicBezTo>
                      <a:pt x="12455" y="187003"/>
                      <a:pt x="28126" y="228079"/>
                      <a:pt x="54285" y="240351"/>
                    </a:cubicBezTo>
                    <a:cubicBezTo>
                      <a:pt x="54285" y="240351"/>
                      <a:pt x="77696" y="255121"/>
                      <a:pt x="97117" y="234003"/>
                    </a:cubicBezTo>
                    <a:close/>
                  </a:path>
                </a:pathLst>
              </a:custGeom>
              <a:solidFill>
                <a:srgbClr val="FFFFFF">
                  <a:alpha val="42000"/>
                </a:srgbClr>
              </a:solidFill>
              <a:ln w="7700" cap="flat">
                <a:noFill/>
                <a:bevel/>
              </a:ln>
            </p:spPr>
          </p:sp>
          <p:sp>
            <p:nvSpPr>
              <p:cNvPr id="2675" name="Freeform 2674"/>
              <p:cNvSpPr/>
              <p:nvPr/>
            </p:nvSpPr>
            <p:spPr>
              <a:xfrm>
                <a:off x="-1779" y="475137"/>
                <a:ext cx="319639" cy="119290"/>
              </a:xfrm>
              <a:custGeom>
                <a:avLst/>
                <a:gdLst/>
                <a:ahLst/>
                <a:cxnLst/>
                <a:rect l="0" t="0" r="0" b="0"/>
                <a:pathLst>
                  <a:path w="319639" h="119290">
                    <a:moveTo>
                      <a:pt x="37267" y="117453"/>
                    </a:moveTo>
                    <a:lnTo>
                      <a:pt x="302274" y="118699"/>
                    </a:lnTo>
                    <a:cubicBezTo>
                      <a:pt x="302274" y="118699"/>
                      <a:pt x="317668" y="119290"/>
                      <a:pt x="319314" y="115165"/>
                    </a:cubicBezTo>
                    <a:cubicBezTo>
                      <a:pt x="320943" y="110941"/>
                      <a:pt x="304010" y="104931"/>
                      <a:pt x="304010" y="104931"/>
                    </a:cubicBezTo>
                    <a:lnTo>
                      <a:pt x="62365" y="3257"/>
                    </a:lnTo>
                    <a:cubicBezTo>
                      <a:pt x="62365" y="3257"/>
                      <a:pt x="30149" y="-14047"/>
                      <a:pt x="10692" y="24455"/>
                    </a:cubicBezTo>
                    <a:cubicBezTo>
                      <a:pt x="10692" y="24455"/>
                      <a:pt x="-7322" y="64562"/>
                      <a:pt x="2485" y="91705"/>
                    </a:cubicBezTo>
                    <a:cubicBezTo>
                      <a:pt x="2485" y="91705"/>
                      <a:pt x="8575" y="118677"/>
                      <a:pt x="37267" y="117453"/>
                    </a:cubicBezTo>
                    <a:close/>
                  </a:path>
                </a:pathLst>
              </a:custGeom>
              <a:solidFill>
                <a:srgbClr val="FFFFFF">
                  <a:alpha val="42000"/>
                </a:srgbClr>
              </a:solidFill>
              <a:ln w="7700" cap="flat">
                <a:noFill/>
                <a:bevel/>
              </a:ln>
            </p:spPr>
          </p:sp>
          <p:sp>
            <p:nvSpPr>
              <p:cNvPr id="2676" name="Freeform 2675"/>
              <p:cNvSpPr/>
              <p:nvPr/>
            </p:nvSpPr>
            <p:spPr>
              <a:xfrm>
                <a:off x="150191" y="279250"/>
                <a:ext cx="212471" cy="285923"/>
              </a:xfrm>
              <a:custGeom>
                <a:avLst/>
                <a:gdLst/>
                <a:ahLst/>
                <a:cxnLst/>
                <a:rect l="0" t="0" r="0" b="0"/>
                <a:pathLst>
                  <a:path w="212471" h="285923">
                    <a:moveTo>
                      <a:pt x="-21127" y="96660"/>
                    </a:moveTo>
                    <a:lnTo>
                      <a:pt x="164391" y="285586"/>
                    </a:lnTo>
                    <a:cubicBezTo>
                      <a:pt x="164391" y="285586"/>
                      <a:pt x="174727" y="296996"/>
                      <a:pt x="178893" y="295192"/>
                    </a:cubicBezTo>
                    <a:cubicBezTo>
                      <a:pt x="183047" y="293376"/>
                      <a:pt x="175414" y="277134"/>
                      <a:pt x="175414" y="277134"/>
                    </a:cubicBezTo>
                    <a:lnTo>
                      <a:pt x="77835" y="34144"/>
                    </a:lnTo>
                    <a:cubicBezTo>
                      <a:pt x="77835" y="34144"/>
                      <a:pt x="67494" y="-887"/>
                      <a:pt x="26395" y="12388"/>
                    </a:cubicBezTo>
                    <a:cubicBezTo>
                      <a:pt x="26395" y="12388"/>
                      <a:pt x="-14833" y="27817"/>
                      <a:pt x="-27261" y="53867"/>
                    </a:cubicBezTo>
                    <a:cubicBezTo>
                      <a:pt x="-27261" y="53867"/>
                      <a:pt x="-42180" y="77161"/>
                      <a:pt x="-21127" y="96660"/>
                    </a:cubicBezTo>
                    <a:close/>
                  </a:path>
                </a:pathLst>
              </a:custGeom>
              <a:solidFill>
                <a:srgbClr val="FFFFFF">
                  <a:alpha val="42000"/>
                </a:srgbClr>
              </a:solidFill>
              <a:ln w="7700" cap="flat">
                <a:noFill/>
                <a:bevel/>
              </a:ln>
            </p:spPr>
          </p:sp>
        </p:grpSp>
        <p:grpSp>
          <p:nvGrpSpPr>
            <p:cNvPr id="2677" name="Group 2676"/>
            <p:cNvGrpSpPr/>
            <p:nvPr/>
          </p:nvGrpSpPr>
          <p:grpSpPr>
            <a:xfrm>
              <a:off x="8457349" y="253100"/>
              <a:ext cx="688195" cy="686413"/>
              <a:chOff x="8457349" y="253100"/>
              <a:chExt cx="688195" cy="686413"/>
            </a:xfrm>
          </p:grpSpPr>
          <p:sp>
            <p:nvSpPr>
              <p:cNvPr id="2678" name="Freeform 2677"/>
              <p:cNvSpPr/>
              <p:nvPr/>
            </p:nvSpPr>
            <p:spPr>
              <a:xfrm>
                <a:off x="8801883" y="253100"/>
                <a:ext cx="118371" cy="319597"/>
              </a:xfrm>
              <a:custGeom>
                <a:avLst/>
                <a:gdLst/>
                <a:ahLst/>
                <a:cxnLst/>
                <a:rect l="0" t="0" r="0" b="0"/>
                <a:pathLst>
                  <a:path w="118371" h="319597">
                    <a:moveTo>
                      <a:pt x="0" y="38065"/>
                    </a:moveTo>
                    <a:lnTo>
                      <a:pt x="1527" y="302623"/>
                    </a:lnTo>
                    <a:cubicBezTo>
                      <a:pt x="1527" y="302623"/>
                      <a:pt x="996" y="317998"/>
                      <a:pt x="5244" y="319597"/>
                    </a:cubicBezTo>
                    <a:cubicBezTo>
                      <a:pt x="9493" y="321179"/>
                      <a:pt x="15335" y="304214"/>
                      <a:pt x="15335" y="304214"/>
                    </a:cubicBezTo>
                    <a:lnTo>
                      <a:pt x="114645" y="61923"/>
                    </a:lnTo>
                    <a:cubicBezTo>
                      <a:pt x="114645" y="61923"/>
                      <a:pt x="131639" y="29582"/>
                      <a:pt x="92871" y="10562"/>
                    </a:cubicBezTo>
                    <a:cubicBezTo>
                      <a:pt x="92871" y="10562"/>
                      <a:pt x="52510" y="-7000"/>
                      <a:pt x="25425" y="3073"/>
                    </a:cubicBezTo>
                    <a:cubicBezTo>
                      <a:pt x="25425" y="3073"/>
                      <a:pt x="-1527" y="9436"/>
                      <a:pt x="0" y="38065"/>
                    </a:cubicBezTo>
                    <a:close/>
                  </a:path>
                </a:pathLst>
              </a:custGeom>
              <a:solidFill>
                <a:srgbClr val="FFFFFF">
                  <a:alpha val="42000"/>
                </a:srgbClr>
              </a:solidFill>
              <a:ln w="7700" cap="flat">
                <a:noFill/>
                <a:bevel/>
              </a:ln>
            </p:spPr>
          </p:sp>
          <p:sp>
            <p:nvSpPr>
              <p:cNvPr id="2679" name="Freeform 2678"/>
              <p:cNvSpPr/>
              <p:nvPr/>
            </p:nvSpPr>
            <p:spPr>
              <a:xfrm>
                <a:off x="8832535" y="402137"/>
                <a:ext cx="285161" cy="213976"/>
              </a:xfrm>
              <a:custGeom>
                <a:avLst/>
                <a:gdLst/>
                <a:ahLst/>
                <a:cxnLst/>
                <a:rect l="0" t="0" r="0" b="0"/>
                <a:pathLst>
                  <a:path w="285161" h="213976">
                    <a:moveTo>
                      <a:pt x="187847" y="-20559"/>
                    </a:moveTo>
                    <a:lnTo>
                      <a:pt x="0" y="166288"/>
                    </a:lnTo>
                    <a:cubicBezTo>
                      <a:pt x="0" y="166288"/>
                      <a:pt x="-11111" y="176706"/>
                      <a:pt x="-9268" y="180848"/>
                    </a:cubicBezTo>
                    <a:cubicBezTo>
                      <a:pt x="-7413" y="184979"/>
                      <a:pt x="8790" y="177219"/>
                      <a:pt x="8790" y="177219"/>
                    </a:cubicBezTo>
                    <a:lnTo>
                      <a:pt x="251330" y="77686"/>
                    </a:lnTo>
                    <a:cubicBezTo>
                      <a:pt x="251330" y="77686"/>
                      <a:pt x="286328" y="67058"/>
                      <a:pt x="272672" y="26146"/>
                    </a:cubicBezTo>
                    <a:cubicBezTo>
                      <a:pt x="272672" y="26146"/>
                      <a:pt x="256859" y="-14876"/>
                      <a:pt x="230657" y="-27055"/>
                    </a:cubicBezTo>
                    <a:cubicBezTo>
                      <a:pt x="230657" y="-27055"/>
                      <a:pt x="207194" y="-41746"/>
                      <a:pt x="187847" y="-20559"/>
                    </a:cubicBezTo>
                    <a:close/>
                  </a:path>
                </a:pathLst>
              </a:custGeom>
              <a:solidFill>
                <a:srgbClr val="FFFFFF">
                  <a:alpha val="42000"/>
                </a:srgbClr>
              </a:solidFill>
              <a:ln w="7700" cap="flat">
                <a:noFill/>
                <a:bevel/>
              </a:ln>
            </p:spPr>
          </p:sp>
          <p:sp>
            <p:nvSpPr>
              <p:cNvPr id="2680" name="Freeform 2679"/>
              <p:cNvSpPr/>
              <p:nvPr/>
            </p:nvSpPr>
            <p:spPr>
              <a:xfrm>
                <a:off x="8825482" y="595424"/>
                <a:ext cx="319390" cy="121154"/>
              </a:xfrm>
              <a:custGeom>
                <a:avLst/>
                <a:gdLst/>
                <a:ahLst/>
                <a:cxnLst/>
                <a:rect l="0" t="0" r="0" b="0"/>
                <a:pathLst>
                  <a:path w="319390" h="121154">
                    <a:moveTo>
                      <a:pt x="282648" y="3624"/>
                    </a:moveTo>
                    <a:lnTo>
                      <a:pt x="17656" y="531"/>
                    </a:lnTo>
                    <a:cubicBezTo>
                      <a:pt x="17656" y="531"/>
                      <a:pt x="2267" y="-267"/>
                      <a:pt x="592" y="3946"/>
                    </a:cubicBezTo>
                    <a:cubicBezTo>
                      <a:pt x="-1067" y="8159"/>
                      <a:pt x="15824" y="14286"/>
                      <a:pt x="15824" y="14286"/>
                    </a:cubicBezTo>
                    <a:lnTo>
                      <a:pt x="256753" y="117643"/>
                    </a:lnTo>
                    <a:cubicBezTo>
                      <a:pt x="256753" y="117643"/>
                      <a:pt x="288846" y="135170"/>
                      <a:pt x="308572" y="96805"/>
                    </a:cubicBezTo>
                    <a:cubicBezTo>
                      <a:pt x="308572" y="96805"/>
                      <a:pt x="326867" y="56824"/>
                      <a:pt x="317250" y="29613"/>
                    </a:cubicBezTo>
                    <a:cubicBezTo>
                      <a:pt x="317250" y="29613"/>
                      <a:pt x="311348" y="2600"/>
                      <a:pt x="282648" y="3624"/>
                    </a:cubicBezTo>
                    <a:close/>
                  </a:path>
                </a:pathLst>
              </a:custGeom>
              <a:solidFill>
                <a:srgbClr val="FFFFFF">
                  <a:alpha val="42000"/>
                </a:srgbClr>
              </a:solidFill>
              <a:ln w="7700" cap="flat">
                <a:noFill/>
                <a:bevel/>
              </a:ln>
            </p:spPr>
          </p:sp>
          <p:sp>
            <p:nvSpPr>
              <p:cNvPr id="2681" name="Freeform 2680"/>
              <p:cNvSpPr/>
              <p:nvPr/>
            </p:nvSpPr>
            <p:spPr>
              <a:xfrm>
                <a:off x="8780702" y="624837"/>
                <a:ext cx="224668" cy="277845"/>
              </a:xfrm>
              <a:custGeom>
                <a:avLst/>
                <a:gdLst/>
                <a:ahLst/>
                <a:cxnLst/>
                <a:rect l="0" t="0" r="0" b="0"/>
                <a:pathLst>
                  <a:path w="224668" h="277845">
                    <a:moveTo>
                      <a:pt x="242154" y="177828"/>
                    </a:moveTo>
                    <a:lnTo>
                      <a:pt x="46051" y="0"/>
                    </a:lnTo>
                    <a:cubicBezTo>
                      <a:pt x="46051" y="0"/>
                      <a:pt x="35074" y="-10920"/>
                      <a:pt x="31020" y="-8880"/>
                    </a:cubicBezTo>
                    <a:cubicBezTo>
                      <a:pt x="26977" y="-6829"/>
                      <a:pt x="35533" y="8948"/>
                      <a:pt x="35533" y="8948"/>
                    </a:cubicBezTo>
                    <a:lnTo>
                      <a:pt x="146962" y="245927"/>
                    </a:lnTo>
                    <a:cubicBezTo>
                      <a:pt x="146962" y="245927"/>
                      <a:pt x="159305" y="280307"/>
                      <a:pt x="199571" y="264691"/>
                    </a:cubicBezTo>
                    <a:cubicBezTo>
                      <a:pt x="199571" y="264691"/>
                      <a:pt x="239840" y="246918"/>
                      <a:pt x="250745" y="220197"/>
                    </a:cubicBezTo>
                    <a:cubicBezTo>
                      <a:pt x="250745" y="220197"/>
                      <a:pt x="264297" y="196084"/>
                      <a:pt x="242154" y="177828"/>
                    </a:cubicBezTo>
                    <a:close/>
                  </a:path>
                </a:pathLst>
              </a:custGeom>
              <a:solidFill>
                <a:srgbClr val="FFFFFF">
                  <a:alpha val="42000"/>
                </a:srgbClr>
              </a:solidFill>
              <a:ln w="7700" cap="flat">
                <a:noFill/>
                <a:bevel/>
              </a:ln>
            </p:spPr>
          </p:sp>
          <p:sp>
            <p:nvSpPr>
              <p:cNvPr id="2682" name="Freeform 2681"/>
              <p:cNvSpPr/>
              <p:nvPr/>
            </p:nvSpPr>
            <p:spPr>
              <a:xfrm>
                <a:off x="8682184" y="619808"/>
                <a:ext cx="118371" cy="319597"/>
              </a:xfrm>
              <a:custGeom>
                <a:avLst/>
                <a:gdLst/>
                <a:ahLst/>
                <a:cxnLst/>
                <a:rect l="0" t="0" r="0" b="0"/>
                <a:pathLst>
                  <a:path w="118371" h="319597">
                    <a:moveTo>
                      <a:pt x="118371" y="281531"/>
                    </a:moveTo>
                    <a:lnTo>
                      <a:pt x="116844" y="16973"/>
                    </a:lnTo>
                    <a:cubicBezTo>
                      <a:pt x="116844" y="16973"/>
                      <a:pt x="117375" y="1598"/>
                      <a:pt x="113126" y="0"/>
                    </a:cubicBezTo>
                    <a:cubicBezTo>
                      <a:pt x="108878" y="-1583"/>
                      <a:pt x="103036" y="15384"/>
                      <a:pt x="103036" y="15384"/>
                    </a:cubicBezTo>
                    <a:lnTo>
                      <a:pt x="3726" y="257674"/>
                    </a:lnTo>
                    <a:cubicBezTo>
                      <a:pt x="3726" y="257674"/>
                      <a:pt x="-13269" y="290014"/>
                      <a:pt x="25500" y="309035"/>
                    </a:cubicBezTo>
                    <a:cubicBezTo>
                      <a:pt x="25500" y="309035"/>
                      <a:pt x="65861" y="326596"/>
                      <a:pt x="92946" y="316523"/>
                    </a:cubicBezTo>
                    <a:cubicBezTo>
                      <a:pt x="92946" y="316523"/>
                      <a:pt x="119898" y="310161"/>
                      <a:pt x="118371" y="281531"/>
                    </a:cubicBezTo>
                    <a:close/>
                  </a:path>
                </a:pathLst>
              </a:custGeom>
              <a:solidFill>
                <a:srgbClr val="FFFFFF">
                  <a:alpha val="42000"/>
                </a:srgbClr>
              </a:solidFill>
              <a:ln w="7700" cap="flat">
                <a:noFill/>
                <a:bevel/>
              </a:ln>
            </p:spPr>
          </p:sp>
          <p:sp>
            <p:nvSpPr>
              <p:cNvPr id="2683" name="Freeform 2682"/>
              <p:cNvSpPr/>
              <p:nvPr/>
            </p:nvSpPr>
            <p:spPr>
              <a:xfrm>
                <a:off x="8485090" y="575954"/>
                <a:ext cx="285658" cy="213230"/>
              </a:xfrm>
              <a:custGeom>
                <a:avLst/>
                <a:gdLst/>
                <a:ahLst/>
                <a:cxnLst/>
                <a:rect l="0" t="0" r="0" b="0"/>
                <a:pathLst>
                  <a:path w="285658" h="213230">
                    <a:moveTo>
                      <a:pt x="97117" y="234003"/>
                    </a:moveTo>
                    <a:lnTo>
                      <a:pt x="285658" y="47811"/>
                    </a:lnTo>
                    <a:cubicBezTo>
                      <a:pt x="285658" y="47811"/>
                      <a:pt x="296763" y="37433"/>
                      <a:pt x="294934" y="33284"/>
                    </a:cubicBezTo>
                    <a:cubicBezTo>
                      <a:pt x="293094" y="29146"/>
                      <a:pt x="276864" y="36851"/>
                      <a:pt x="276864" y="36851"/>
                    </a:cubicBezTo>
                    <a:lnTo>
                      <a:pt x="33979" y="135537"/>
                    </a:lnTo>
                    <a:cubicBezTo>
                      <a:pt x="33979" y="135537"/>
                      <a:pt x="-1057" y="146043"/>
                      <a:pt x="12455" y="187003"/>
                    </a:cubicBezTo>
                    <a:cubicBezTo>
                      <a:pt x="12455" y="187003"/>
                      <a:pt x="28126" y="228079"/>
                      <a:pt x="54285" y="240351"/>
                    </a:cubicBezTo>
                    <a:cubicBezTo>
                      <a:pt x="54285" y="240351"/>
                      <a:pt x="77696" y="255121"/>
                      <a:pt x="97117" y="234003"/>
                    </a:cubicBezTo>
                    <a:close/>
                  </a:path>
                </a:pathLst>
              </a:custGeom>
              <a:solidFill>
                <a:srgbClr val="FFFFFF">
                  <a:alpha val="42000"/>
                </a:srgbClr>
              </a:solidFill>
              <a:ln w="7700" cap="flat">
                <a:noFill/>
                <a:bevel/>
              </a:ln>
            </p:spPr>
          </p:sp>
          <p:sp>
            <p:nvSpPr>
              <p:cNvPr id="2684" name="Freeform 2683"/>
              <p:cNvSpPr/>
              <p:nvPr/>
            </p:nvSpPr>
            <p:spPr>
              <a:xfrm>
                <a:off x="8457611" y="475137"/>
                <a:ext cx="319639" cy="119290"/>
              </a:xfrm>
              <a:custGeom>
                <a:avLst/>
                <a:gdLst/>
                <a:ahLst/>
                <a:cxnLst/>
                <a:rect l="0" t="0" r="0" b="0"/>
                <a:pathLst>
                  <a:path w="319639" h="119290">
                    <a:moveTo>
                      <a:pt x="37267" y="117453"/>
                    </a:moveTo>
                    <a:lnTo>
                      <a:pt x="302274" y="118699"/>
                    </a:lnTo>
                    <a:cubicBezTo>
                      <a:pt x="302274" y="118699"/>
                      <a:pt x="317668" y="119290"/>
                      <a:pt x="319314" y="115165"/>
                    </a:cubicBezTo>
                    <a:cubicBezTo>
                      <a:pt x="320943" y="110941"/>
                      <a:pt x="304010" y="104931"/>
                      <a:pt x="304010" y="104931"/>
                    </a:cubicBezTo>
                    <a:lnTo>
                      <a:pt x="62365" y="3257"/>
                    </a:lnTo>
                    <a:cubicBezTo>
                      <a:pt x="62365" y="3257"/>
                      <a:pt x="30149" y="-14047"/>
                      <a:pt x="10692" y="24455"/>
                    </a:cubicBezTo>
                    <a:cubicBezTo>
                      <a:pt x="10692" y="24455"/>
                      <a:pt x="-7322" y="64562"/>
                      <a:pt x="2485" y="91705"/>
                    </a:cubicBezTo>
                    <a:cubicBezTo>
                      <a:pt x="2485" y="91705"/>
                      <a:pt x="8575" y="118677"/>
                      <a:pt x="37267" y="117453"/>
                    </a:cubicBezTo>
                    <a:close/>
                  </a:path>
                </a:pathLst>
              </a:custGeom>
              <a:solidFill>
                <a:srgbClr val="FFFFFF">
                  <a:alpha val="42000"/>
                </a:srgbClr>
              </a:solidFill>
              <a:ln w="7700" cap="flat">
                <a:noFill/>
                <a:bevel/>
              </a:ln>
            </p:spPr>
          </p:sp>
          <p:sp>
            <p:nvSpPr>
              <p:cNvPr id="2685" name="Freeform 2684"/>
              <p:cNvSpPr/>
              <p:nvPr/>
            </p:nvSpPr>
            <p:spPr>
              <a:xfrm>
                <a:off x="8609580" y="279250"/>
                <a:ext cx="212471" cy="285923"/>
              </a:xfrm>
              <a:custGeom>
                <a:avLst/>
                <a:gdLst/>
                <a:ahLst/>
                <a:cxnLst/>
                <a:rect l="0" t="0" r="0" b="0"/>
                <a:pathLst>
                  <a:path w="212471" h="285923">
                    <a:moveTo>
                      <a:pt x="-21127" y="96660"/>
                    </a:moveTo>
                    <a:lnTo>
                      <a:pt x="164391" y="285586"/>
                    </a:lnTo>
                    <a:cubicBezTo>
                      <a:pt x="164391" y="285586"/>
                      <a:pt x="174727" y="296996"/>
                      <a:pt x="178893" y="295192"/>
                    </a:cubicBezTo>
                    <a:cubicBezTo>
                      <a:pt x="183047" y="293376"/>
                      <a:pt x="175414" y="277134"/>
                      <a:pt x="175414" y="277134"/>
                    </a:cubicBezTo>
                    <a:lnTo>
                      <a:pt x="77835" y="34144"/>
                    </a:lnTo>
                    <a:cubicBezTo>
                      <a:pt x="77835" y="34144"/>
                      <a:pt x="67494" y="-887"/>
                      <a:pt x="26395" y="12388"/>
                    </a:cubicBezTo>
                    <a:cubicBezTo>
                      <a:pt x="26395" y="12388"/>
                      <a:pt x="-14833" y="27817"/>
                      <a:pt x="-27261" y="53867"/>
                    </a:cubicBezTo>
                    <a:cubicBezTo>
                      <a:pt x="-27261" y="53867"/>
                      <a:pt x="-42180" y="77161"/>
                      <a:pt x="-21127" y="96660"/>
                    </a:cubicBezTo>
                    <a:close/>
                  </a:path>
                </a:pathLst>
              </a:custGeom>
              <a:solidFill>
                <a:srgbClr val="FFFFFF">
                  <a:alpha val="42000"/>
                </a:srgbClr>
              </a:solidFill>
              <a:ln w="7700" cap="flat">
                <a:noFill/>
                <a:bevel/>
              </a:ln>
            </p:spPr>
          </p:sp>
        </p:grpSp>
        <p:graphicFrame>
          <p:nvGraphicFramePr>
            <p:cNvPr id="2364" name="Table 2363"/>
            <p:cNvGraphicFramePr>
              <a:graphicFrameLocks noGrp="1"/>
            </p:cNvGraphicFramePr>
            <p:nvPr>
              <p:extLst>
                <p:ext uri="{D42A27DB-BD31-4B8C-83A1-F6EECF244321}">
                  <p14:modId xmlns:p14="http://schemas.microsoft.com/office/powerpoint/2010/main" val="2520295754"/>
                </p:ext>
              </p:extLst>
            </p:nvPr>
          </p:nvGraphicFramePr>
          <p:xfrm>
            <a:off x="860360" y="869100"/>
            <a:ext cx="7353500" cy="5805099"/>
          </p:xfrm>
          <a:graphic>
            <a:graphicData uri="http://schemas.openxmlformats.org/drawingml/2006/table">
              <a:tbl>
                <a:tblPr>
                  <a:tableStyleId>{5C22544A-7EE6-4342-B048-85BDC9FD1C3A}</a:tableStyleId>
                </a:tblPr>
                <a:tblGrid>
                  <a:gridCol w="1386000"/>
                  <a:gridCol w="854700"/>
                  <a:gridCol w="1078000"/>
                  <a:gridCol w="1016400"/>
                  <a:gridCol w="1170400"/>
                  <a:gridCol w="1848000"/>
                </a:tblGrid>
                <a:tr h="677600">
                  <a:tc>
                    <a:txBody>
                      <a:bodyPr/>
                      <a:lstStyle/>
                      <a:p>
                        <a:pPr algn="ctr"/>
                        <a:r>
                          <a:rPr sz="2808" dirty="0">
                            <a:solidFill>
                              <a:srgbClr val="303030"/>
                            </a:solidFill>
                            <a:latin typeface="Arial"/>
                          </a:rPr>
                          <a:t>tea</a:t>
                        </a:r>
                      </a:p>
                    </a:txBody>
                    <a:tcPr anchor="ctr">
                      <a:solidFill>
                        <a:srgbClr val="F3F6EB"/>
                      </a:solidFill>
                    </a:tcPr>
                  </a:tc>
                  <a:tc>
                    <a:txBody>
                      <a:bodyPr/>
                      <a:lstStyle/>
                      <a:p>
                        <a:pPr algn="ctr"/>
                        <a:r>
                          <a:rPr sz="2808">
                            <a:solidFill>
                              <a:srgbClr val="303030"/>
                            </a:solidFill>
                            <a:latin typeface="Arial"/>
                          </a:rPr>
                          <a:t>+</a:t>
                        </a:r>
                      </a:p>
                    </a:txBody>
                    <a:tcPr anchor="ctr">
                      <a:solidFill>
                        <a:srgbClr val="F3F6EB"/>
                      </a:solidFill>
                    </a:tcPr>
                  </a:tc>
                  <a:tc>
                    <a:txBody>
                      <a:bodyPr/>
                      <a:lstStyle/>
                      <a:p>
                        <a:pPr algn="ctr"/>
                        <a:r>
                          <a:rPr sz="2184">
                            <a:solidFill>
                              <a:srgbClr val="303030"/>
                            </a:solidFill>
                            <a:latin typeface="Arial"/>
                          </a:rPr>
                          <a:t>___</a:t>
                        </a:r>
                      </a:p>
                    </a:txBody>
                    <a:tcPr anchor="ctr">
                      <a:solidFill>
                        <a:srgbClr val="F3F6EB"/>
                      </a:solidFill>
                    </a:tcPr>
                  </a:tc>
                  <a:tc>
                    <a:txBody>
                      <a:bodyPr/>
                      <a:lstStyle/>
                      <a:p>
                        <a:pPr algn="ctr"/>
                        <a:r>
                          <a:rPr sz="2808">
                            <a:solidFill>
                              <a:srgbClr val="303030"/>
                            </a:solidFill>
                            <a:latin typeface="Arial"/>
                          </a:rPr>
                          <a:t>=</a:t>
                        </a:r>
                      </a:p>
                    </a:txBody>
                    <a:tcPr anchor="ctr">
                      <a:solidFill>
                        <a:srgbClr val="F3F6EB"/>
                      </a:solidFill>
                    </a:tcPr>
                  </a:tc>
                  <a:tc>
                    <a:txBody>
                      <a:bodyPr/>
                      <a:lstStyle/>
                      <a:p>
                        <a:pPr algn="ctr"/>
                        <a:r>
                          <a:rPr sz="2184">
                            <a:solidFill>
                              <a:srgbClr val="303030"/>
                            </a:solidFill>
                            <a:latin typeface="Arial"/>
                          </a:rPr>
                          <a:t>_____</a:t>
                        </a:r>
                      </a:p>
                    </a:txBody>
                    <a:tcPr anchor="ctr">
                      <a:solidFill>
                        <a:srgbClr val="F3F6EB"/>
                      </a:solidFill>
                    </a:tcPr>
                  </a:tc>
                  <a:tc>
                    <a:txBody>
                      <a:bodyPr/>
                      <a:lstStyle/>
                      <a:p>
                        <a:endParaRPr sz="2808" dirty="0"/>
                      </a:p>
                    </a:txBody>
                    <a:tcPr anchor="ctr">
                      <a:solidFill>
                        <a:srgbClr val="F3F6EB"/>
                      </a:solidFill>
                    </a:tcPr>
                  </a:tc>
                </a:tr>
                <a:tr h="701031">
                  <a:tc>
                    <a:txBody>
                      <a:bodyPr/>
                      <a:lstStyle/>
                      <a:p>
                        <a:pPr algn="ctr"/>
                        <a:r>
                          <a:rPr sz="2808">
                            <a:solidFill>
                              <a:srgbClr val="303030"/>
                            </a:solidFill>
                            <a:latin typeface="Arial"/>
                          </a:rPr>
                          <a:t>air </a:t>
                        </a:r>
                      </a:p>
                    </a:txBody>
                    <a:tcPr anchor="ctr">
                      <a:solidFill>
                        <a:srgbClr val="F3F6EB"/>
                      </a:solidFill>
                    </a:tcPr>
                  </a:tc>
                  <a:tc>
                    <a:txBody>
                      <a:bodyPr/>
                      <a:lstStyle/>
                      <a:p>
                        <a:pPr algn="ctr"/>
                        <a:r>
                          <a:rPr sz="2808">
                            <a:solidFill>
                              <a:srgbClr val="303030"/>
                            </a:solidFill>
                            <a:latin typeface="Arial"/>
                          </a:rPr>
                          <a:t>+</a:t>
                        </a:r>
                      </a:p>
                    </a:txBody>
                    <a:tcPr anchor="ctr">
                      <a:solidFill>
                        <a:srgbClr val="F3F6EB"/>
                      </a:solidFill>
                    </a:tcPr>
                  </a:tc>
                  <a:tc>
                    <a:txBody>
                      <a:bodyPr/>
                      <a:lstStyle/>
                      <a:p>
                        <a:pPr algn="ctr"/>
                        <a:r>
                          <a:rPr sz="2184">
                            <a:solidFill>
                              <a:srgbClr val="303030"/>
                            </a:solidFill>
                            <a:latin typeface="Arial"/>
                          </a:rPr>
                          <a:t>___</a:t>
                        </a:r>
                      </a:p>
                    </a:txBody>
                    <a:tcPr anchor="ctr">
                      <a:solidFill>
                        <a:srgbClr val="F3F6EB"/>
                      </a:solidFill>
                    </a:tcPr>
                  </a:tc>
                  <a:tc>
                    <a:txBody>
                      <a:bodyPr/>
                      <a:lstStyle/>
                      <a:p>
                        <a:pPr algn="ctr"/>
                        <a:r>
                          <a:rPr sz="2808">
                            <a:solidFill>
                              <a:srgbClr val="303030"/>
                            </a:solidFill>
                            <a:latin typeface="Arial"/>
                          </a:rPr>
                          <a:t>=</a:t>
                        </a:r>
                      </a:p>
                    </a:txBody>
                    <a:tcPr anchor="ctr">
                      <a:solidFill>
                        <a:srgbClr val="F3F6EB"/>
                      </a:solidFill>
                    </a:tcPr>
                  </a:tc>
                  <a:tc>
                    <a:txBody>
                      <a:bodyPr/>
                      <a:lstStyle/>
                      <a:p>
                        <a:pPr algn="ctr"/>
                        <a:r>
                          <a:rPr sz="2184">
                            <a:solidFill>
                              <a:srgbClr val="303030"/>
                            </a:solidFill>
                            <a:latin typeface="Arial"/>
                          </a:rPr>
                          <a:t>_____</a:t>
                        </a:r>
                      </a:p>
                    </a:txBody>
                    <a:tcPr anchor="ctr">
                      <a:solidFill>
                        <a:srgbClr val="F3F6EB"/>
                      </a:solidFill>
                    </a:tcPr>
                  </a:tc>
                  <a:tc>
                    <a:txBody>
                      <a:bodyPr/>
                      <a:lstStyle/>
                      <a:p>
                        <a:endParaRPr sz="2808" dirty="0"/>
                      </a:p>
                    </a:txBody>
                    <a:tcPr anchor="ctr">
                      <a:solidFill>
                        <a:srgbClr val="F3F6EB"/>
                      </a:solidFill>
                    </a:tcPr>
                  </a:tc>
                </a:tr>
                <a:tr h="775675">
                  <a:tc>
                    <a:txBody>
                      <a:bodyPr/>
                      <a:lstStyle/>
                      <a:p>
                        <a:pPr algn="ctr"/>
                        <a:r>
                          <a:rPr sz="2808">
                            <a:solidFill>
                              <a:srgbClr val="303030"/>
                            </a:solidFill>
                            <a:latin typeface="Arial"/>
                          </a:rPr>
                          <a:t>basket</a:t>
                        </a:r>
                      </a:p>
                    </a:txBody>
                    <a:tcPr anchor="ctr">
                      <a:solidFill>
                        <a:srgbClr val="F3F6EB"/>
                      </a:solidFill>
                    </a:tcPr>
                  </a:tc>
                  <a:tc>
                    <a:txBody>
                      <a:bodyPr/>
                      <a:lstStyle/>
                      <a:p>
                        <a:pPr algn="ctr"/>
                        <a:r>
                          <a:rPr sz="2808">
                            <a:solidFill>
                              <a:srgbClr val="303030"/>
                            </a:solidFill>
                            <a:latin typeface="Arial"/>
                          </a:rPr>
                          <a:t>+</a:t>
                        </a:r>
                      </a:p>
                    </a:txBody>
                    <a:tcPr anchor="ctr">
                      <a:solidFill>
                        <a:srgbClr val="F3F6EB"/>
                      </a:solidFill>
                    </a:tcPr>
                  </a:tc>
                  <a:tc>
                    <a:txBody>
                      <a:bodyPr/>
                      <a:lstStyle/>
                      <a:p>
                        <a:pPr algn="ctr"/>
                        <a:r>
                          <a:rPr sz="2184">
                            <a:solidFill>
                              <a:srgbClr val="303030"/>
                            </a:solidFill>
                            <a:latin typeface="Arial"/>
                          </a:rPr>
                          <a:t>___</a:t>
                        </a:r>
                      </a:p>
                    </a:txBody>
                    <a:tcPr anchor="ctr">
                      <a:solidFill>
                        <a:srgbClr val="F3F6EB"/>
                      </a:solidFill>
                    </a:tcPr>
                  </a:tc>
                  <a:tc>
                    <a:txBody>
                      <a:bodyPr/>
                      <a:lstStyle/>
                      <a:p>
                        <a:pPr algn="ctr"/>
                        <a:r>
                          <a:rPr sz="2808">
                            <a:solidFill>
                              <a:srgbClr val="303030"/>
                            </a:solidFill>
                            <a:latin typeface="Arial"/>
                          </a:rPr>
                          <a:t>=</a:t>
                        </a:r>
                      </a:p>
                    </a:txBody>
                    <a:tcPr anchor="ctr">
                      <a:solidFill>
                        <a:srgbClr val="F3F6EB"/>
                      </a:solidFill>
                    </a:tcPr>
                  </a:tc>
                  <a:tc>
                    <a:txBody>
                      <a:bodyPr/>
                      <a:lstStyle/>
                      <a:p>
                        <a:pPr algn="ctr"/>
                        <a:r>
                          <a:rPr sz="2184">
                            <a:solidFill>
                              <a:srgbClr val="303030"/>
                            </a:solidFill>
                            <a:latin typeface="Arial"/>
                          </a:rPr>
                          <a:t>_____</a:t>
                        </a:r>
                      </a:p>
                    </a:txBody>
                    <a:tcPr anchor="ctr">
                      <a:solidFill>
                        <a:srgbClr val="F3F6EB"/>
                      </a:solidFill>
                    </a:tcPr>
                  </a:tc>
                  <a:tc>
                    <a:txBody>
                      <a:bodyPr/>
                      <a:lstStyle/>
                      <a:p>
                        <a:endParaRPr sz="2808" dirty="0"/>
                      </a:p>
                    </a:txBody>
                    <a:tcPr anchor="ctr">
                      <a:solidFill>
                        <a:srgbClr val="F3F6EB"/>
                      </a:solidFill>
                    </a:tcPr>
                  </a:tc>
                </a:tr>
                <a:tr h="1463993">
                  <a:tc>
                    <a:txBody>
                      <a:bodyPr/>
                      <a:lstStyle/>
                      <a:p>
                        <a:pPr algn="ctr"/>
                        <a:r>
                          <a:rPr lang="en-US" sz="2808" smtClean="0">
                            <a:solidFill>
                              <a:srgbClr val="303030"/>
                            </a:solidFill>
                            <a:latin typeface="Arial"/>
                          </a:rPr>
                          <a:t>N</a:t>
                        </a:r>
                        <a:r>
                          <a:rPr sz="2808" smtClean="0">
                            <a:solidFill>
                              <a:srgbClr val="303030"/>
                            </a:solidFill>
                            <a:latin typeface="Arial"/>
                          </a:rPr>
                          <a:t>ews</a:t>
                        </a:r>
                        <a:endParaRPr sz="2808">
                          <a:solidFill>
                            <a:srgbClr val="303030"/>
                          </a:solidFill>
                          <a:latin typeface="Arial"/>
                        </a:endParaRPr>
                      </a:p>
                    </a:txBody>
                    <a:tcPr anchor="ctr">
                      <a:solidFill>
                        <a:srgbClr val="F3F6EB"/>
                      </a:solidFill>
                    </a:tcPr>
                  </a:tc>
                  <a:tc>
                    <a:txBody>
                      <a:bodyPr/>
                      <a:lstStyle/>
                      <a:p>
                        <a:pPr algn="ctr"/>
                        <a:r>
                          <a:rPr sz="2808">
                            <a:solidFill>
                              <a:srgbClr val="303030"/>
                            </a:solidFill>
                            <a:latin typeface="Arial"/>
                          </a:rPr>
                          <a:t>+</a:t>
                        </a:r>
                      </a:p>
                    </a:txBody>
                    <a:tcPr anchor="ctr">
                      <a:solidFill>
                        <a:srgbClr val="F3F6EB"/>
                      </a:solidFill>
                    </a:tcPr>
                  </a:tc>
                  <a:tc>
                    <a:txBody>
                      <a:bodyPr/>
                      <a:lstStyle/>
                      <a:p>
                        <a:pPr algn="ctr"/>
                        <a:r>
                          <a:rPr sz="2184">
                            <a:solidFill>
                              <a:srgbClr val="303030"/>
                            </a:solidFill>
                            <a:latin typeface="Arial"/>
                          </a:rPr>
                          <a:t>___</a:t>
                        </a:r>
                      </a:p>
                    </a:txBody>
                    <a:tcPr anchor="ctr">
                      <a:solidFill>
                        <a:srgbClr val="F3F6EB"/>
                      </a:solidFill>
                    </a:tcPr>
                  </a:tc>
                  <a:tc>
                    <a:txBody>
                      <a:bodyPr/>
                      <a:lstStyle/>
                      <a:p>
                        <a:pPr algn="ctr"/>
                        <a:r>
                          <a:rPr sz="2808">
                            <a:solidFill>
                              <a:srgbClr val="303030"/>
                            </a:solidFill>
                            <a:latin typeface="Arial"/>
                          </a:rPr>
                          <a:t>=</a:t>
                        </a:r>
                      </a:p>
                    </a:txBody>
                    <a:tcPr anchor="ctr">
                      <a:solidFill>
                        <a:srgbClr val="F3F6EB"/>
                      </a:solidFill>
                    </a:tcPr>
                  </a:tc>
                  <a:tc>
                    <a:txBody>
                      <a:bodyPr/>
                      <a:lstStyle/>
                      <a:p>
                        <a:pPr algn="ctr"/>
                        <a:r>
                          <a:rPr sz="2184">
                            <a:solidFill>
                              <a:srgbClr val="303030"/>
                            </a:solidFill>
                            <a:latin typeface="Arial"/>
                          </a:rPr>
                          <a:t>_____</a:t>
                        </a:r>
                      </a:p>
                    </a:txBody>
                    <a:tcPr anchor="ctr">
                      <a:solidFill>
                        <a:srgbClr val="F3F6EB"/>
                      </a:solidFill>
                    </a:tcPr>
                  </a:tc>
                  <a:tc>
                    <a:txBody>
                      <a:bodyPr/>
                      <a:lstStyle/>
                      <a:p>
                        <a:endParaRPr sz="2808" dirty="0"/>
                      </a:p>
                    </a:txBody>
                    <a:tcPr anchor="ctr">
                      <a:solidFill>
                        <a:srgbClr val="F3F6EB"/>
                      </a:solidFill>
                    </a:tcPr>
                  </a:tc>
                </a:tr>
                <a:tr h="1088064">
                  <a:tc>
                    <a:txBody>
                      <a:bodyPr/>
                      <a:lstStyle/>
                      <a:p>
                        <a:pPr algn="ctr"/>
                        <a:r>
                          <a:rPr sz="2808">
                            <a:solidFill>
                              <a:srgbClr val="303030"/>
                            </a:solidFill>
                            <a:latin typeface="Arial"/>
                          </a:rPr>
                          <a:t>blue </a:t>
                        </a:r>
                      </a:p>
                    </a:txBody>
                    <a:tcPr anchor="ctr">
                      <a:solidFill>
                        <a:srgbClr val="F3F6EB"/>
                      </a:solidFill>
                    </a:tcPr>
                  </a:tc>
                  <a:tc>
                    <a:txBody>
                      <a:bodyPr/>
                      <a:lstStyle/>
                      <a:p>
                        <a:pPr algn="ctr"/>
                        <a:r>
                          <a:rPr sz="2808">
                            <a:solidFill>
                              <a:srgbClr val="303030"/>
                            </a:solidFill>
                            <a:latin typeface="Arial"/>
                          </a:rPr>
                          <a:t>+</a:t>
                        </a:r>
                      </a:p>
                    </a:txBody>
                    <a:tcPr anchor="ctr">
                      <a:solidFill>
                        <a:srgbClr val="F3F6EB"/>
                      </a:solidFill>
                    </a:tcPr>
                  </a:tc>
                  <a:tc>
                    <a:txBody>
                      <a:bodyPr/>
                      <a:lstStyle/>
                      <a:p>
                        <a:pPr algn="ctr"/>
                        <a:r>
                          <a:rPr sz="2184">
                            <a:solidFill>
                              <a:srgbClr val="303030"/>
                            </a:solidFill>
                            <a:latin typeface="Arial"/>
                          </a:rPr>
                          <a:t>___</a:t>
                        </a:r>
                      </a:p>
                    </a:txBody>
                    <a:tcPr anchor="ctr">
                      <a:solidFill>
                        <a:srgbClr val="F3F6EB"/>
                      </a:solidFill>
                    </a:tcPr>
                  </a:tc>
                  <a:tc>
                    <a:txBody>
                      <a:bodyPr/>
                      <a:lstStyle/>
                      <a:p>
                        <a:pPr algn="ctr"/>
                        <a:r>
                          <a:rPr sz="2808">
                            <a:solidFill>
                              <a:srgbClr val="303030"/>
                            </a:solidFill>
                            <a:latin typeface="Arial"/>
                          </a:rPr>
                          <a:t>=</a:t>
                        </a:r>
                      </a:p>
                    </a:txBody>
                    <a:tcPr anchor="ctr">
                      <a:solidFill>
                        <a:srgbClr val="F3F6EB"/>
                      </a:solidFill>
                    </a:tcPr>
                  </a:tc>
                  <a:tc>
                    <a:txBody>
                      <a:bodyPr/>
                      <a:lstStyle/>
                      <a:p>
                        <a:pPr algn="ctr"/>
                        <a:r>
                          <a:rPr sz="2184">
                            <a:solidFill>
                              <a:srgbClr val="303030"/>
                            </a:solidFill>
                            <a:latin typeface="Arial"/>
                          </a:rPr>
                          <a:t>_____</a:t>
                        </a:r>
                      </a:p>
                    </a:txBody>
                    <a:tcPr anchor="ctr">
                      <a:solidFill>
                        <a:srgbClr val="F3F6EB"/>
                      </a:solidFill>
                    </a:tcPr>
                  </a:tc>
                  <a:tc>
                    <a:txBody>
                      <a:bodyPr/>
                      <a:lstStyle/>
                      <a:p>
                        <a:endParaRPr sz="2808" dirty="0"/>
                      </a:p>
                    </a:txBody>
                    <a:tcPr anchor="ctr">
                      <a:solidFill>
                        <a:srgbClr val="F3F6EB"/>
                      </a:solidFill>
                    </a:tcPr>
                  </a:tc>
                </a:tr>
                <a:tr h="1098736">
                  <a:tc>
                    <a:txBody>
                      <a:bodyPr/>
                      <a:lstStyle/>
                      <a:p>
                        <a:pPr algn="ctr"/>
                        <a:r>
                          <a:rPr sz="2808">
                            <a:solidFill>
                              <a:srgbClr val="303030"/>
                            </a:solidFill>
                            <a:latin typeface="Arial"/>
                          </a:rPr>
                          <a:t>hand</a:t>
                        </a:r>
                      </a:p>
                    </a:txBody>
                    <a:tcPr anchor="ctr">
                      <a:solidFill>
                        <a:srgbClr val="F3F6EB"/>
                      </a:solidFill>
                    </a:tcPr>
                  </a:tc>
                  <a:tc>
                    <a:txBody>
                      <a:bodyPr/>
                      <a:lstStyle/>
                      <a:p>
                        <a:pPr algn="ctr"/>
                        <a:r>
                          <a:rPr sz="2808">
                            <a:solidFill>
                              <a:srgbClr val="303030"/>
                            </a:solidFill>
                            <a:latin typeface="Arial"/>
                          </a:rPr>
                          <a:t>+</a:t>
                        </a:r>
                      </a:p>
                    </a:txBody>
                    <a:tcPr anchor="ctr">
                      <a:solidFill>
                        <a:srgbClr val="F3F6EB"/>
                      </a:solidFill>
                    </a:tcPr>
                  </a:tc>
                  <a:tc>
                    <a:txBody>
                      <a:bodyPr/>
                      <a:lstStyle/>
                      <a:p>
                        <a:pPr algn="ctr"/>
                        <a:r>
                          <a:rPr sz="2184">
                            <a:solidFill>
                              <a:srgbClr val="303030"/>
                            </a:solidFill>
                            <a:latin typeface="Arial"/>
                          </a:rPr>
                          <a:t>___</a:t>
                        </a:r>
                      </a:p>
                    </a:txBody>
                    <a:tcPr anchor="ctr">
                      <a:solidFill>
                        <a:srgbClr val="F3F6EB"/>
                      </a:solidFill>
                    </a:tcPr>
                  </a:tc>
                  <a:tc>
                    <a:txBody>
                      <a:bodyPr/>
                      <a:lstStyle/>
                      <a:p>
                        <a:pPr algn="ctr"/>
                        <a:r>
                          <a:rPr sz="2808">
                            <a:solidFill>
                              <a:srgbClr val="303030"/>
                            </a:solidFill>
                            <a:latin typeface="Arial"/>
                          </a:rPr>
                          <a:t>=</a:t>
                        </a:r>
                      </a:p>
                    </a:txBody>
                    <a:tcPr anchor="ctr">
                      <a:solidFill>
                        <a:srgbClr val="F3F6EB"/>
                      </a:solidFill>
                    </a:tcPr>
                  </a:tc>
                  <a:tc>
                    <a:txBody>
                      <a:bodyPr/>
                      <a:lstStyle/>
                      <a:p>
                        <a:pPr algn="ctr"/>
                        <a:r>
                          <a:rPr sz="2184">
                            <a:solidFill>
                              <a:srgbClr val="303030"/>
                            </a:solidFill>
                            <a:latin typeface="Arial"/>
                          </a:rPr>
                          <a:t>_____</a:t>
                        </a:r>
                      </a:p>
                    </a:txBody>
                    <a:tcPr anchor="ctr">
                      <a:solidFill>
                        <a:srgbClr val="F3F6EB"/>
                      </a:solidFill>
                    </a:tcPr>
                  </a:tc>
                  <a:tc>
                    <a:txBody>
                      <a:bodyPr/>
                      <a:lstStyle/>
                      <a:p>
                        <a:endParaRPr sz="2808" dirty="0"/>
                      </a:p>
                    </a:txBody>
                    <a:tcPr anchor="ctr">
                      <a:solidFill>
                        <a:srgbClr val="F3F6EB"/>
                      </a:solidFill>
                    </a:tcPr>
                  </a:tc>
                </a:tr>
              </a:tbl>
            </a:graphicData>
          </a:graphic>
        </p:graphicFrame>
        <p:grpSp>
          <p:nvGrpSpPr>
            <p:cNvPr id="761" name="Basketball"/>
            <p:cNvGrpSpPr/>
            <p:nvPr/>
          </p:nvGrpSpPr>
          <p:grpSpPr>
            <a:xfrm>
              <a:off x="6966459" y="2309001"/>
              <a:ext cx="616000" cy="616000"/>
              <a:chOff x="6966459" y="2309001"/>
              <a:chExt cx="616000" cy="616000"/>
            </a:xfrm>
          </p:grpSpPr>
          <p:sp>
            <p:nvSpPr>
              <p:cNvPr id="762" name="Freeform 761"/>
              <p:cNvSpPr/>
              <p:nvPr/>
            </p:nvSpPr>
            <p:spPr>
              <a:xfrm>
                <a:off x="6966459" y="2309001"/>
                <a:ext cx="616000" cy="616000"/>
              </a:xfrm>
              <a:custGeom>
                <a:avLst/>
                <a:gdLst/>
                <a:ahLst/>
                <a:cxnLst/>
                <a:rect l="0" t="0" r="0" b="0"/>
                <a:pathLst>
                  <a:path w="616000" h="616000">
                    <a:moveTo>
                      <a:pt x="0" y="308000"/>
                    </a:moveTo>
                    <a:cubicBezTo>
                      <a:pt x="0" y="137896"/>
                      <a:pt x="137896" y="0"/>
                      <a:pt x="308000" y="0"/>
                    </a:cubicBezTo>
                    <a:cubicBezTo>
                      <a:pt x="478104" y="0"/>
                      <a:pt x="616000" y="137896"/>
                      <a:pt x="616000" y="308000"/>
                    </a:cubicBezTo>
                    <a:cubicBezTo>
                      <a:pt x="616000" y="478104"/>
                      <a:pt x="478104" y="616000"/>
                      <a:pt x="308000" y="616000"/>
                    </a:cubicBezTo>
                    <a:cubicBezTo>
                      <a:pt x="137896" y="616000"/>
                      <a:pt x="0" y="478104"/>
                      <a:pt x="0" y="308000"/>
                    </a:cubicBezTo>
                    <a:close/>
                  </a:path>
                </a:pathLst>
              </a:custGeom>
              <a:gradFill>
                <a:gsLst>
                  <a:gs pos="28000">
                    <a:srgbClr val="E78256"/>
                  </a:gs>
                  <a:gs pos="61000">
                    <a:srgbClr val="E1622A"/>
                  </a:gs>
                  <a:gs pos="100000">
                    <a:srgbClr val="A33707"/>
                  </a:gs>
                </a:gsLst>
                <a:lin ang="4200000" scaled="0"/>
              </a:gradFill>
              <a:ln w="7700" cap="flat">
                <a:noFill/>
                <a:bevel/>
              </a:ln>
            </p:spPr>
          </p:sp>
          <p:grpSp>
            <p:nvGrpSpPr>
              <p:cNvPr id="763" name="Group 762"/>
              <p:cNvGrpSpPr/>
              <p:nvPr/>
            </p:nvGrpSpPr>
            <p:grpSpPr>
              <a:xfrm>
                <a:off x="6967822" y="2323547"/>
                <a:ext cx="611278" cy="595231"/>
                <a:chOff x="6967822" y="2323547"/>
                <a:chExt cx="611278" cy="595231"/>
              </a:xfrm>
            </p:grpSpPr>
            <p:sp>
              <p:nvSpPr>
                <p:cNvPr id="764" name="Freeform 763"/>
                <p:cNvSpPr/>
                <p:nvPr/>
              </p:nvSpPr>
              <p:spPr>
                <a:xfrm>
                  <a:off x="7211595" y="2323547"/>
                  <a:ext cx="223971" cy="595231"/>
                </a:xfrm>
                <a:custGeom>
                  <a:avLst/>
                  <a:gdLst/>
                  <a:ahLst/>
                  <a:cxnLst/>
                  <a:rect l="0" t="0" r="0" b="0"/>
                  <a:pathLst>
                    <a:path w="223971" h="595231">
                      <a:moveTo>
                        <a:pt x="155223" y="0"/>
                      </a:moveTo>
                      <a:cubicBezTo>
                        <a:pt x="155223" y="0"/>
                        <a:pt x="238762" y="35711"/>
                        <a:pt x="199438" y="269907"/>
                      </a:cubicBezTo>
                      <a:cubicBezTo>
                        <a:pt x="153342" y="493756"/>
                        <a:pt x="66793" y="587810"/>
                        <a:pt x="0" y="593467"/>
                      </a:cubicBezTo>
                      <a:cubicBezTo>
                        <a:pt x="0" y="593467"/>
                        <a:pt x="61149" y="615088"/>
                        <a:pt x="129823" y="506923"/>
                      </a:cubicBezTo>
                      <a:cubicBezTo>
                        <a:pt x="129823" y="506923"/>
                        <a:pt x="207905" y="371485"/>
                        <a:pt x="221075" y="222879"/>
                      </a:cubicBezTo>
                      <a:cubicBezTo>
                        <a:pt x="234247" y="74274"/>
                        <a:pt x="200379" y="15019"/>
                        <a:pt x="155223" y="0"/>
                      </a:cubicBezTo>
                      <a:close/>
                    </a:path>
                  </a:pathLst>
                </a:custGeom>
                <a:gradFill>
                  <a:gsLst>
                    <a:gs pos="0">
                      <a:srgbClr val="000000"/>
                    </a:gs>
                    <a:gs pos="46000">
                      <a:srgbClr val="7C7C7C"/>
                    </a:gs>
                    <a:gs pos="100000">
                      <a:srgbClr val="000000"/>
                    </a:gs>
                  </a:gsLst>
                  <a:lin ang="5400000" scaled="0"/>
                </a:gradFill>
                <a:ln w="7700" cap="flat">
                  <a:noFill/>
                  <a:bevel/>
                </a:ln>
              </p:spPr>
            </p:sp>
            <p:sp>
              <p:nvSpPr>
                <p:cNvPr id="765" name="Freeform 764"/>
                <p:cNvSpPr/>
                <p:nvPr/>
              </p:nvSpPr>
              <p:spPr>
                <a:xfrm>
                  <a:off x="7484425" y="2408762"/>
                  <a:ext cx="47405" cy="432062"/>
                </a:xfrm>
                <a:custGeom>
                  <a:avLst/>
                  <a:gdLst/>
                  <a:ahLst/>
                  <a:cxnLst/>
                  <a:rect l="0" t="0" r="0" b="0"/>
                  <a:pathLst>
                    <a:path w="47405" h="432062">
                      <a:moveTo>
                        <a:pt x="16919" y="0"/>
                      </a:moveTo>
                      <a:cubicBezTo>
                        <a:pt x="16919" y="0"/>
                        <a:pt x="-1971" y="-4293"/>
                        <a:pt x="3748" y="68998"/>
                      </a:cubicBezTo>
                      <a:cubicBezTo>
                        <a:pt x="3748" y="132766"/>
                        <a:pt x="20682" y="193714"/>
                        <a:pt x="29148" y="231711"/>
                      </a:cubicBezTo>
                      <a:cubicBezTo>
                        <a:pt x="34793" y="270273"/>
                        <a:pt x="57371" y="342695"/>
                        <a:pt x="0" y="432062"/>
                      </a:cubicBezTo>
                      <a:cubicBezTo>
                        <a:pt x="0" y="432062"/>
                        <a:pt x="65837" y="379376"/>
                        <a:pt x="42319" y="245819"/>
                      </a:cubicBezTo>
                      <a:cubicBezTo>
                        <a:pt x="42319" y="245819"/>
                        <a:pt x="14096" y="127311"/>
                        <a:pt x="14096" y="86868"/>
                      </a:cubicBezTo>
                      <a:cubicBezTo>
                        <a:pt x="14096" y="86868"/>
                        <a:pt x="7511" y="7862"/>
                        <a:pt x="27267" y="11624"/>
                      </a:cubicBezTo>
                      <a:lnTo>
                        <a:pt x="16919" y="0"/>
                      </a:lnTo>
                      <a:close/>
                    </a:path>
                  </a:pathLst>
                </a:custGeom>
                <a:gradFill>
                  <a:gsLst>
                    <a:gs pos="0">
                      <a:srgbClr val="000000"/>
                    </a:gs>
                    <a:gs pos="46000">
                      <a:srgbClr val="7C7C7C"/>
                    </a:gs>
                    <a:gs pos="100000">
                      <a:srgbClr val="000000"/>
                    </a:gs>
                  </a:gsLst>
                  <a:lin ang="5400000" scaled="0"/>
                </a:gradFill>
                <a:ln w="7700" cap="flat">
                  <a:noFill/>
                  <a:bevel/>
                </a:ln>
              </p:spPr>
            </p:sp>
            <p:sp>
              <p:nvSpPr>
                <p:cNvPr id="766" name="Freeform 765"/>
                <p:cNvSpPr/>
                <p:nvPr/>
              </p:nvSpPr>
              <p:spPr>
                <a:xfrm>
                  <a:off x="7032692" y="2330772"/>
                  <a:ext cx="327952" cy="485319"/>
                </a:xfrm>
                <a:custGeom>
                  <a:avLst/>
                  <a:gdLst/>
                  <a:ahLst/>
                  <a:cxnLst/>
                  <a:rect l="0" t="0" r="0" b="0"/>
                  <a:pathLst>
                    <a:path w="327952" h="485319">
                      <a:moveTo>
                        <a:pt x="91414" y="17194"/>
                      </a:moveTo>
                      <a:cubicBezTo>
                        <a:pt x="91414" y="17194"/>
                        <a:pt x="201037" y="-22612"/>
                        <a:pt x="279401" y="44882"/>
                      </a:cubicBezTo>
                      <a:cubicBezTo>
                        <a:pt x="279401" y="44882"/>
                        <a:pt x="365430" y="124112"/>
                        <a:pt x="244379" y="237281"/>
                      </a:cubicBezTo>
                      <a:cubicBezTo>
                        <a:pt x="244379" y="237281"/>
                        <a:pt x="104961" y="355790"/>
                        <a:pt x="73378" y="390795"/>
                      </a:cubicBezTo>
                      <a:cubicBezTo>
                        <a:pt x="73378" y="390795"/>
                        <a:pt x="5054" y="451724"/>
                        <a:pt x="0" y="476017"/>
                      </a:cubicBezTo>
                      <a:lnTo>
                        <a:pt x="9287" y="485319"/>
                      </a:lnTo>
                      <a:cubicBezTo>
                        <a:pt x="9287" y="485319"/>
                        <a:pt x="50209" y="425765"/>
                        <a:pt x="126974" y="361997"/>
                      </a:cubicBezTo>
                      <a:cubicBezTo>
                        <a:pt x="126974" y="361997"/>
                        <a:pt x="242686" y="261547"/>
                        <a:pt x="251152" y="254775"/>
                      </a:cubicBezTo>
                      <a:cubicBezTo>
                        <a:pt x="251152" y="254775"/>
                        <a:pt x="324530" y="197778"/>
                        <a:pt x="327952" y="122723"/>
                      </a:cubicBezTo>
                      <a:cubicBezTo>
                        <a:pt x="327952" y="122723"/>
                        <a:pt x="333564" y="41460"/>
                        <a:pt x="240992" y="11551"/>
                      </a:cubicBezTo>
                      <a:cubicBezTo>
                        <a:pt x="240992" y="11551"/>
                        <a:pt x="164819" y="-17909"/>
                        <a:pt x="91414" y="17194"/>
                      </a:cubicBezTo>
                      <a:close/>
                    </a:path>
                  </a:pathLst>
                </a:custGeom>
                <a:gradFill>
                  <a:gsLst>
                    <a:gs pos="0">
                      <a:srgbClr val="000000"/>
                    </a:gs>
                    <a:gs pos="46000">
                      <a:srgbClr val="7C7C7C"/>
                    </a:gs>
                    <a:gs pos="100000">
                      <a:srgbClr val="000000"/>
                    </a:gs>
                  </a:gsLst>
                  <a:lin ang="5400000" scaled="0"/>
                </a:gradFill>
                <a:ln w="7700" cap="flat">
                  <a:noFill/>
                  <a:bevel/>
                </a:ln>
              </p:spPr>
            </p:sp>
            <p:sp>
              <p:nvSpPr>
                <p:cNvPr id="767" name="Freeform 766"/>
                <p:cNvSpPr/>
                <p:nvPr/>
              </p:nvSpPr>
              <p:spPr>
                <a:xfrm>
                  <a:off x="6967822" y="2435039"/>
                  <a:ext cx="611278" cy="161803"/>
                </a:xfrm>
                <a:custGeom>
                  <a:avLst/>
                  <a:gdLst/>
                  <a:ahLst/>
                  <a:cxnLst/>
                  <a:rect l="0" t="0" r="0" b="0"/>
                  <a:pathLst>
                    <a:path w="611278" h="161803">
                      <a:moveTo>
                        <a:pt x="0" y="161803"/>
                      </a:moveTo>
                      <a:cubicBezTo>
                        <a:pt x="0" y="161803"/>
                        <a:pt x="6182" y="49493"/>
                        <a:pt x="217885" y="7759"/>
                      </a:cubicBezTo>
                      <a:cubicBezTo>
                        <a:pt x="217885" y="7759"/>
                        <a:pt x="392829" y="-23305"/>
                        <a:pt x="510250" y="38771"/>
                      </a:cubicBezTo>
                      <a:cubicBezTo>
                        <a:pt x="510250" y="38771"/>
                        <a:pt x="602238" y="80531"/>
                        <a:pt x="611278" y="145428"/>
                      </a:cubicBezTo>
                      <a:cubicBezTo>
                        <a:pt x="611278" y="145428"/>
                        <a:pt x="589820" y="79967"/>
                        <a:pt x="497816" y="44978"/>
                      </a:cubicBezTo>
                      <a:cubicBezTo>
                        <a:pt x="497816" y="44978"/>
                        <a:pt x="387748" y="961"/>
                        <a:pt x="270343" y="15634"/>
                      </a:cubicBezTo>
                      <a:cubicBezTo>
                        <a:pt x="270343" y="15634"/>
                        <a:pt x="165356" y="20713"/>
                        <a:pt x="68272" y="78838"/>
                      </a:cubicBezTo>
                      <a:cubicBezTo>
                        <a:pt x="68272" y="78838"/>
                        <a:pt x="16395" y="111587"/>
                        <a:pt x="0" y="161803"/>
                      </a:cubicBezTo>
                      <a:close/>
                    </a:path>
                  </a:pathLst>
                </a:custGeom>
                <a:gradFill>
                  <a:gsLst>
                    <a:gs pos="0">
                      <a:srgbClr val="000000"/>
                    </a:gs>
                    <a:gs pos="46000">
                      <a:srgbClr val="7C7C7C"/>
                    </a:gs>
                    <a:gs pos="100000">
                      <a:srgbClr val="000000"/>
                    </a:gs>
                  </a:gsLst>
                  <a:lin ang="0" scaled="0"/>
                </a:gradFill>
                <a:ln w="7700" cap="flat">
                  <a:noFill/>
                  <a:bevel/>
                </a:ln>
              </p:spPr>
            </p:sp>
          </p:grpSp>
          <p:sp>
            <p:nvSpPr>
              <p:cNvPr id="768" name="Freeform 767"/>
              <p:cNvSpPr/>
              <p:nvPr/>
            </p:nvSpPr>
            <p:spPr>
              <a:xfrm>
                <a:off x="6978382" y="2321224"/>
                <a:ext cx="593692" cy="593565"/>
              </a:xfrm>
              <a:custGeom>
                <a:avLst/>
                <a:gdLst/>
                <a:ahLst/>
                <a:cxnLst/>
                <a:rect l="0" t="0" r="0" b="0"/>
                <a:pathLst>
                  <a:path w="593692" h="593565">
                    <a:moveTo>
                      <a:pt x="0" y="296783"/>
                    </a:moveTo>
                    <a:cubicBezTo>
                      <a:pt x="0" y="132874"/>
                      <a:pt x="132903" y="0"/>
                      <a:pt x="296846" y="0"/>
                    </a:cubicBezTo>
                    <a:cubicBezTo>
                      <a:pt x="460789" y="0"/>
                      <a:pt x="593692" y="132874"/>
                      <a:pt x="593692" y="296783"/>
                    </a:cubicBezTo>
                    <a:cubicBezTo>
                      <a:pt x="593692" y="460690"/>
                      <a:pt x="460789" y="593565"/>
                      <a:pt x="296846" y="593565"/>
                    </a:cubicBezTo>
                    <a:cubicBezTo>
                      <a:pt x="132903" y="593565"/>
                      <a:pt x="0" y="460690"/>
                      <a:pt x="0" y="296783"/>
                    </a:cubicBezTo>
                    <a:close/>
                  </a:path>
                </a:pathLst>
              </a:custGeom>
              <a:solidFill>
                <a:srgbClr val="FFFFFF">
                  <a:alpha val="6000"/>
                </a:srgbClr>
              </a:solidFill>
              <a:ln w="7700" cap="flat">
                <a:noFill/>
                <a:bevel/>
              </a:ln>
            </p:spPr>
          </p:sp>
          <p:sp>
            <p:nvSpPr>
              <p:cNvPr id="769" name="Freeform 768"/>
              <p:cNvSpPr/>
              <p:nvPr/>
            </p:nvSpPr>
            <p:spPr>
              <a:xfrm>
                <a:off x="6966459" y="2308987"/>
                <a:ext cx="616000" cy="339401"/>
              </a:xfrm>
              <a:custGeom>
                <a:avLst/>
                <a:gdLst/>
                <a:ahLst/>
                <a:cxnLst/>
                <a:rect l="0" t="0" r="0" b="0"/>
                <a:pathLst>
                  <a:path w="616000" h="339401">
                    <a:moveTo>
                      <a:pt x="0" y="307791"/>
                    </a:moveTo>
                    <a:cubicBezTo>
                      <a:pt x="93452" y="350787"/>
                      <a:pt x="218960" y="350787"/>
                      <a:pt x="308000" y="302505"/>
                    </a:cubicBezTo>
                    <a:cubicBezTo>
                      <a:pt x="397568" y="254224"/>
                      <a:pt x="515835" y="210771"/>
                      <a:pt x="616000" y="307791"/>
                    </a:cubicBezTo>
                    <a:cubicBezTo>
                      <a:pt x="616000" y="137544"/>
                      <a:pt x="478221" y="0"/>
                      <a:pt x="308000" y="0"/>
                    </a:cubicBezTo>
                    <a:cubicBezTo>
                      <a:pt x="138307" y="0"/>
                      <a:pt x="0" y="138511"/>
                      <a:pt x="0" y="307791"/>
                    </a:cubicBezTo>
                    <a:close/>
                  </a:path>
                </a:pathLst>
              </a:custGeom>
              <a:gradFill>
                <a:gsLst>
                  <a:gs pos="0">
                    <a:srgbClr val="FFFFFF">
                      <a:alpha val="42000"/>
                    </a:srgbClr>
                  </a:gs>
                  <a:gs pos="49000">
                    <a:srgbClr val="FFFFFF">
                      <a:alpha val="22000"/>
                    </a:srgbClr>
                  </a:gs>
                  <a:gs pos="100000">
                    <a:srgbClr val="FFFFFF">
                      <a:alpha val="0"/>
                    </a:srgbClr>
                  </a:gs>
                </a:gsLst>
                <a:lin ang="5400000" scaled="0"/>
              </a:gradFill>
              <a:ln w="7700" cap="flat">
                <a:noFill/>
                <a:bevel/>
              </a:ln>
            </p:spPr>
          </p:sp>
        </p:grpSp>
        <p:grpSp>
          <p:nvGrpSpPr>
            <p:cNvPr id="1762" name="Blueberry"/>
            <p:cNvGrpSpPr/>
            <p:nvPr/>
          </p:nvGrpSpPr>
          <p:grpSpPr>
            <a:xfrm>
              <a:off x="6851537" y="4565585"/>
              <a:ext cx="1047200" cy="877800"/>
              <a:chOff x="6851537" y="4565585"/>
              <a:chExt cx="1047200" cy="877800"/>
            </a:xfrm>
          </p:grpSpPr>
          <p:grpSp>
            <p:nvGrpSpPr>
              <p:cNvPr id="1763" name="Group 1762"/>
              <p:cNvGrpSpPr/>
              <p:nvPr/>
            </p:nvGrpSpPr>
            <p:grpSpPr>
              <a:xfrm>
                <a:off x="7037822" y="4565585"/>
                <a:ext cx="455410" cy="578974"/>
                <a:chOff x="7037822" y="4565585"/>
                <a:chExt cx="455410" cy="578974"/>
              </a:xfrm>
            </p:grpSpPr>
            <p:sp>
              <p:nvSpPr>
                <p:cNvPr id="1764" name="Freeform 1763"/>
                <p:cNvSpPr/>
                <p:nvPr/>
              </p:nvSpPr>
              <p:spPr>
                <a:xfrm>
                  <a:off x="7213601" y="4565585"/>
                  <a:ext cx="162646" cy="578974"/>
                </a:xfrm>
                <a:custGeom>
                  <a:avLst/>
                  <a:gdLst/>
                  <a:ahLst/>
                  <a:cxnLst/>
                  <a:rect l="0" t="0" r="0" b="0"/>
                  <a:pathLst>
                    <a:path w="162646" h="578974">
                      <a:moveTo>
                        <a:pt x="131329" y="573696"/>
                      </a:moveTo>
                      <a:cubicBezTo>
                        <a:pt x="131329" y="573696"/>
                        <a:pt x="131329" y="565034"/>
                        <a:pt x="131329" y="545546"/>
                      </a:cubicBezTo>
                      <a:cubicBezTo>
                        <a:pt x="131329" y="526057"/>
                        <a:pt x="96847" y="393967"/>
                        <a:pt x="86071" y="378810"/>
                      </a:cubicBezTo>
                      <a:cubicBezTo>
                        <a:pt x="75296" y="363652"/>
                        <a:pt x="47279" y="268374"/>
                        <a:pt x="47279" y="268374"/>
                      </a:cubicBezTo>
                      <a:cubicBezTo>
                        <a:pt x="47279" y="268374"/>
                        <a:pt x="21417" y="179593"/>
                        <a:pt x="21417" y="160105"/>
                      </a:cubicBezTo>
                      <a:cubicBezTo>
                        <a:pt x="21417" y="140616"/>
                        <a:pt x="0" y="4196"/>
                        <a:pt x="0" y="4196"/>
                      </a:cubicBezTo>
                      <a:lnTo>
                        <a:pt x="0" y="0"/>
                      </a:lnTo>
                      <a:cubicBezTo>
                        <a:pt x="0" y="0"/>
                        <a:pt x="23572" y="131955"/>
                        <a:pt x="38658" y="186089"/>
                      </a:cubicBezTo>
                      <a:cubicBezTo>
                        <a:pt x="53744" y="240224"/>
                        <a:pt x="139950" y="523892"/>
                        <a:pt x="139950" y="523892"/>
                      </a:cubicBezTo>
                      <a:cubicBezTo>
                        <a:pt x="139950" y="523892"/>
                        <a:pt x="167966" y="534718"/>
                        <a:pt x="161501" y="558538"/>
                      </a:cubicBezTo>
                      <a:cubicBezTo>
                        <a:pt x="155036" y="582355"/>
                        <a:pt x="148571" y="582355"/>
                        <a:pt x="131329" y="573696"/>
                      </a:cubicBezTo>
                      <a:close/>
                    </a:path>
                  </a:pathLst>
                </a:custGeom>
                <a:solidFill>
                  <a:srgbClr val="7BBF44"/>
                </a:solidFill>
                <a:ln w="7700" cap="flat">
                  <a:noFill/>
                  <a:bevel/>
                </a:ln>
              </p:spPr>
            </p:sp>
            <p:sp>
              <p:nvSpPr>
                <p:cNvPr id="1765" name="Freeform 1764"/>
                <p:cNvSpPr/>
                <p:nvPr/>
              </p:nvSpPr>
              <p:spPr>
                <a:xfrm>
                  <a:off x="7037823" y="4565585"/>
                  <a:ext cx="310341" cy="573696"/>
                </a:xfrm>
                <a:custGeom>
                  <a:avLst/>
                  <a:gdLst/>
                  <a:ahLst/>
                  <a:cxnLst/>
                  <a:rect l="0" t="0" r="0" b="0"/>
                  <a:pathLst>
                    <a:path w="310341" h="573696">
                      <a:moveTo>
                        <a:pt x="172546" y="0"/>
                      </a:moveTo>
                      <a:lnTo>
                        <a:pt x="131464" y="32345"/>
                      </a:lnTo>
                      <a:cubicBezTo>
                        <a:pt x="131464" y="32345"/>
                        <a:pt x="0" y="47503"/>
                        <a:pt x="0" y="136285"/>
                      </a:cubicBezTo>
                      <a:cubicBezTo>
                        <a:pt x="0" y="225066"/>
                        <a:pt x="38793" y="322510"/>
                        <a:pt x="140085" y="424283"/>
                      </a:cubicBezTo>
                      <a:cubicBezTo>
                        <a:pt x="241377" y="526058"/>
                        <a:pt x="310341" y="573696"/>
                        <a:pt x="310341" y="573696"/>
                      </a:cubicBezTo>
                      <a:lnTo>
                        <a:pt x="310341" y="545546"/>
                      </a:lnTo>
                      <a:lnTo>
                        <a:pt x="265083" y="378810"/>
                      </a:lnTo>
                      <a:lnTo>
                        <a:pt x="226290" y="268373"/>
                      </a:lnTo>
                      <a:lnTo>
                        <a:pt x="200428" y="160105"/>
                      </a:lnTo>
                      <a:lnTo>
                        <a:pt x="172546" y="0"/>
                      </a:lnTo>
                      <a:close/>
                    </a:path>
                  </a:pathLst>
                </a:custGeom>
                <a:gradFill>
                  <a:gsLst>
                    <a:gs pos="44000">
                      <a:srgbClr val="95CC69"/>
                    </a:gs>
                    <a:gs pos="100000">
                      <a:srgbClr val="81BF42"/>
                    </a:gs>
                  </a:gsLst>
                  <a:lin ang="5400000" scaled="0"/>
                </a:gradFill>
                <a:ln w="7700" cap="flat">
                  <a:solidFill>
                    <a:srgbClr val="7AB62D"/>
                  </a:solidFill>
                  <a:bevel/>
                </a:ln>
              </p:spPr>
            </p:sp>
            <p:sp>
              <p:nvSpPr>
                <p:cNvPr id="1766" name="Freeform 1765"/>
                <p:cNvSpPr/>
                <p:nvPr/>
              </p:nvSpPr>
              <p:spPr>
                <a:xfrm>
                  <a:off x="7209561" y="4565586"/>
                  <a:ext cx="283671" cy="547914"/>
                </a:xfrm>
                <a:custGeom>
                  <a:avLst/>
                  <a:gdLst/>
                  <a:ahLst/>
                  <a:cxnLst/>
                  <a:rect l="0" t="0" r="0" b="0"/>
                  <a:pathLst>
                    <a:path w="283671" h="547914">
                      <a:moveTo>
                        <a:pt x="808" y="0"/>
                      </a:moveTo>
                      <a:cubicBezTo>
                        <a:pt x="808" y="0"/>
                        <a:pt x="166620" y="75654"/>
                        <a:pt x="220499" y="140616"/>
                      </a:cubicBezTo>
                      <a:cubicBezTo>
                        <a:pt x="274377" y="205578"/>
                        <a:pt x="298085" y="272705"/>
                        <a:pt x="274377" y="350660"/>
                      </a:cubicBezTo>
                      <a:cubicBezTo>
                        <a:pt x="250671" y="428614"/>
                        <a:pt x="192482" y="523892"/>
                        <a:pt x="166620" y="543380"/>
                      </a:cubicBezTo>
                      <a:cubicBezTo>
                        <a:pt x="140758" y="562866"/>
                        <a:pt x="141836" y="518478"/>
                        <a:pt x="141836" y="518478"/>
                      </a:cubicBezTo>
                      <a:cubicBezTo>
                        <a:pt x="141836" y="518478"/>
                        <a:pt x="-11988" y="36947"/>
                        <a:pt x="808" y="0"/>
                      </a:cubicBezTo>
                      <a:close/>
                    </a:path>
                  </a:pathLst>
                </a:custGeom>
                <a:solidFill>
                  <a:srgbClr val="91C960"/>
                </a:solidFill>
                <a:ln w="7700" cap="flat">
                  <a:solidFill>
                    <a:srgbClr val="7AB62D"/>
                  </a:solidFill>
                  <a:bevel/>
                </a:ln>
              </p:spPr>
            </p:sp>
            <p:sp>
              <p:nvSpPr>
                <p:cNvPr id="1767" name="Freeform 1766"/>
                <p:cNvSpPr/>
                <p:nvPr/>
              </p:nvSpPr>
              <p:spPr>
                <a:xfrm>
                  <a:off x="7130561" y="4628314"/>
                  <a:ext cx="232756" cy="227367"/>
                </a:xfrm>
                <a:custGeom>
                  <a:avLst/>
                  <a:gdLst/>
                  <a:ahLst/>
                  <a:cxnLst/>
                  <a:rect l="0" t="0" r="0" b="0"/>
                  <a:pathLst>
                    <a:path w="232756" h="227367" fill="none">
                      <a:moveTo>
                        <a:pt x="0" y="0"/>
                      </a:moveTo>
                      <a:lnTo>
                        <a:pt x="144327" y="227367"/>
                      </a:lnTo>
                      <a:cubicBezTo>
                        <a:pt x="144327" y="227367"/>
                        <a:pt x="226223" y="101706"/>
                        <a:pt x="232756" y="67060"/>
                      </a:cubicBezTo>
                    </a:path>
                  </a:pathLst>
                </a:custGeom>
                <a:solidFill>
                  <a:srgbClr val="FFFFFF"/>
                </a:solidFill>
                <a:ln w="7700" cap="flat">
                  <a:solidFill>
                    <a:srgbClr val="7AB62D">
                      <a:alpha val="61000"/>
                    </a:srgbClr>
                  </a:solidFill>
                  <a:bevel/>
                </a:ln>
              </p:spPr>
            </p:sp>
            <p:sp>
              <p:nvSpPr>
                <p:cNvPr id="1768" name="Freeform 1767"/>
                <p:cNvSpPr/>
                <p:nvPr/>
              </p:nvSpPr>
              <p:spPr>
                <a:xfrm>
                  <a:off x="7087525" y="4710532"/>
                  <a:ext cx="262860" cy="342269"/>
                </a:xfrm>
                <a:custGeom>
                  <a:avLst/>
                  <a:gdLst/>
                  <a:ahLst/>
                  <a:cxnLst/>
                  <a:rect l="0" t="0" r="0" b="0"/>
                  <a:pathLst>
                    <a:path w="262860" h="342269" fill="none">
                      <a:moveTo>
                        <a:pt x="0" y="0"/>
                      </a:moveTo>
                      <a:cubicBezTo>
                        <a:pt x="0" y="0"/>
                        <a:pt x="161502" y="290164"/>
                        <a:pt x="262860" y="342269"/>
                      </a:cubicBezTo>
                    </a:path>
                  </a:pathLst>
                </a:custGeom>
                <a:solidFill>
                  <a:srgbClr val="FFFFFF"/>
                </a:solidFill>
                <a:ln w="7700" cap="flat">
                  <a:solidFill>
                    <a:srgbClr val="7AB62D">
                      <a:alpha val="61000"/>
                    </a:srgbClr>
                  </a:solidFill>
                  <a:bevel/>
                </a:ln>
              </p:spPr>
            </p:sp>
            <p:sp>
              <p:nvSpPr>
                <p:cNvPr id="1769" name="Freeform 1768"/>
                <p:cNvSpPr/>
                <p:nvPr/>
              </p:nvSpPr>
              <p:spPr>
                <a:xfrm>
                  <a:off x="7389178" y="4801479"/>
                  <a:ext cx="62432" cy="121397"/>
                </a:xfrm>
                <a:custGeom>
                  <a:avLst/>
                  <a:gdLst/>
                  <a:ahLst/>
                  <a:cxnLst/>
                  <a:rect l="0" t="0" r="0" b="0"/>
                  <a:pathLst>
                    <a:path w="62432" h="121397" fill="none">
                      <a:moveTo>
                        <a:pt x="-67" y="121262"/>
                      </a:moveTo>
                      <a:cubicBezTo>
                        <a:pt x="-67" y="121262"/>
                        <a:pt x="62432" y="51970"/>
                        <a:pt x="62432" y="0"/>
                      </a:cubicBezTo>
                    </a:path>
                  </a:pathLst>
                </a:custGeom>
                <a:solidFill>
                  <a:srgbClr val="FFFFFF"/>
                </a:solidFill>
                <a:ln w="7700" cap="flat">
                  <a:solidFill>
                    <a:srgbClr val="7AB62D">
                      <a:alpha val="61000"/>
                    </a:srgbClr>
                  </a:solidFill>
                  <a:bevel/>
                </a:ln>
              </p:spPr>
            </p:sp>
            <p:sp>
              <p:nvSpPr>
                <p:cNvPr id="1770" name="Freeform 1769"/>
                <p:cNvSpPr/>
                <p:nvPr/>
              </p:nvSpPr>
              <p:spPr>
                <a:xfrm>
                  <a:off x="7350386" y="4724743"/>
                  <a:ext cx="25054" cy="185142"/>
                </a:xfrm>
                <a:custGeom>
                  <a:avLst/>
                  <a:gdLst/>
                  <a:ahLst/>
                  <a:cxnLst/>
                  <a:rect l="0" t="0" r="0" b="0"/>
                  <a:pathLst>
                    <a:path w="25054" h="185142" fill="none">
                      <a:moveTo>
                        <a:pt x="24717" y="0"/>
                      </a:moveTo>
                      <a:cubicBezTo>
                        <a:pt x="24717" y="0"/>
                        <a:pt x="27950" y="161187"/>
                        <a:pt x="-67" y="185142"/>
                      </a:cubicBezTo>
                    </a:path>
                  </a:pathLst>
                </a:custGeom>
                <a:solidFill>
                  <a:srgbClr val="FFFFFF"/>
                </a:solidFill>
                <a:ln w="7700" cap="flat">
                  <a:solidFill>
                    <a:srgbClr val="7AB62D">
                      <a:alpha val="61000"/>
                    </a:srgbClr>
                  </a:solidFill>
                  <a:bevel/>
                </a:ln>
              </p:spPr>
            </p:sp>
            <p:sp>
              <p:nvSpPr>
                <p:cNvPr id="1771" name="Freeform 1770"/>
                <p:cNvSpPr/>
                <p:nvPr/>
              </p:nvSpPr>
              <p:spPr>
                <a:xfrm>
                  <a:off x="7048733" y="4593600"/>
                  <a:ext cx="189720" cy="410073"/>
                </a:xfrm>
                <a:custGeom>
                  <a:avLst/>
                  <a:gdLst/>
                  <a:ahLst/>
                  <a:cxnLst/>
                  <a:rect l="0" t="0" r="0" b="0"/>
                  <a:pathLst>
                    <a:path w="189720" h="410073">
                      <a:moveTo>
                        <a:pt x="163010" y="0"/>
                      </a:moveTo>
                      <a:cubicBezTo>
                        <a:pt x="163010" y="0"/>
                        <a:pt x="-12850" y="23386"/>
                        <a:pt x="0" y="106538"/>
                      </a:cubicBezTo>
                      <a:cubicBezTo>
                        <a:pt x="13012" y="189689"/>
                        <a:pt x="85425" y="330007"/>
                        <a:pt x="163010" y="392370"/>
                      </a:cubicBezTo>
                      <a:cubicBezTo>
                        <a:pt x="240596" y="454734"/>
                        <a:pt x="126804" y="340401"/>
                        <a:pt x="98356" y="228666"/>
                      </a:cubicBezTo>
                      <a:cubicBezTo>
                        <a:pt x="69908" y="116932"/>
                        <a:pt x="-7678" y="59765"/>
                        <a:pt x="163010" y="0"/>
                      </a:cubicBezTo>
                      <a:close/>
                    </a:path>
                  </a:pathLst>
                </a:custGeom>
                <a:solidFill>
                  <a:srgbClr val="FFFFFF">
                    <a:alpha val="22000"/>
                  </a:srgbClr>
                </a:solidFill>
                <a:ln w="7700" cap="flat">
                  <a:noFill/>
                  <a:bevel/>
                </a:ln>
              </p:spPr>
            </p:sp>
          </p:grpSp>
          <p:grpSp>
            <p:nvGrpSpPr>
              <p:cNvPr id="1772" name="Group 1771"/>
              <p:cNvGrpSpPr/>
              <p:nvPr/>
            </p:nvGrpSpPr>
            <p:grpSpPr>
              <a:xfrm>
                <a:off x="6851537" y="5103958"/>
                <a:ext cx="534409" cy="339427"/>
                <a:chOff x="6851537" y="5103958"/>
                <a:chExt cx="534409" cy="339427"/>
              </a:xfrm>
            </p:grpSpPr>
            <p:sp>
              <p:nvSpPr>
                <p:cNvPr id="1773" name="Freeform 1772"/>
                <p:cNvSpPr/>
                <p:nvPr/>
              </p:nvSpPr>
              <p:spPr>
                <a:xfrm>
                  <a:off x="6851537" y="5103958"/>
                  <a:ext cx="534409" cy="339427"/>
                </a:xfrm>
                <a:custGeom>
                  <a:avLst/>
                  <a:gdLst/>
                  <a:ahLst/>
                  <a:cxnLst/>
                  <a:rect l="0" t="0" r="0" b="0"/>
                  <a:pathLst>
                    <a:path w="534409" h="339427">
                      <a:moveTo>
                        <a:pt x="0" y="310329"/>
                      </a:moveTo>
                      <a:cubicBezTo>
                        <a:pt x="0" y="310329"/>
                        <a:pt x="139950" y="386118"/>
                        <a:pt x="301586" y="293006"/>
                      </a:cubicBezTo>
                      <a:cubicBezTo>
                        <a:pt x="463222" y="199894"/>
                        <a:pt x="517100" y="108947"/>
                        <a:pt x="517100" y="108947"/>
                      </a:cubicBezTo>
                      <a:lnTo>
                        <a:pt x="534409" y="91624"/>
                      </a:lnTo>
                      <a:cubicBezTo>
                        <a:pt x="534409" y="91624"/>
                        <a:pt x="526799" y="66721"/>
                        <a:pt x="506325" y="54812"/>
                      </a:cubicBezTo>
                      <a:cubicBezTo>
                        <a:pt x="485851" y="42903"/>
                        <a:pt x="377016" y="-44797"/>
                        <a:pt x="224001" y="28827"/>
                      </a:cubicBezTo>
                      <a:cubicBezTo>
                        <a:pt x="70985" y="102451"/>
                        <a:pt x="64520" y="113278"/>
                        <a:pt x="0" y="310329"/>
                      </a:cubicBezTo>
                      <a:close/>
                    </a:path>
                  </a:pathLst>
                </a:custGeom>
                <a:gradFill>
                  <a:gsLst>
                    <a:gs pos="80000">
                      <a:srgbClr val="9BCB6E"/>
                    </a:gs>
                    <a:gs pos="100000">
                      <a:srgbClr val="99DA4C"/>
                    </a:gs>
                  </a:gsLst>
                  <a:lin ang="5400000" scaled="0"/>
                </a:gradFill>
                <a:ln w="7700" cap="flat">
                  <a:noFill/>
                  <a:bevel/>
                </a:ln>
              </p:spPr>
            </p:sp>
            <p:sp>
              <p:nvSpPr>
                <p:cNvPr id="1774" name="Freeform 1773"/>
                <p:cNvSpPr/>
                <p:nvPr/>
              </p:nvSpPr>
              <p:spPr>
                <a:xfrm>
                  <a:off x="6851537" y="5180491"/>
                  <a:ext cx="534409" cy="233864"/>
                </a:xfrm>
                <a:custGeom>
                  <a:avLst/>
                  <a:gdLst/>
                  <a:ahLst/>
                  <a:cxnLst/>
                  <a:rect l="0" t="0" r="0" b="0"/>
                  <a:pathLst>
                    <a:path w="534409" h="233864">
                      <a:moveTo>
                        <a:pt x="0" y="233864"/>
                      </a:moveTo>
                      <a:cubicBezTo>
                        <a:pt x="0" y="233864"/>
                        <a:pt x="150726" y="164503"/>
                        <a:pt x="239087" y="110368"/>
                      </a:cubicBezTo>
                      <a:cubicBezTo>
                        <a:pt x="327448" y="56233"/>
                        <a:pt x="534409" y="15091"/>
                        <a:pt x="534409" y="15091"/>
                      </a:cubicBezTo>
                      <a:lnTo>
                        <a:pt x="527877" y="0"/>
                      </a:lnTo>
                      <a:cubicBezTo>
                        <a:pt x="527877" y="0"/>
                        <a:pt x="305896" y="54068"/>
                        <a:pt x="202449" y="116931"/>
                      </a:cubicBezTo>
                      <a:cubicBezTo>
                        <a:pt x="99002" y="179661"/>
                        <a:pt x="0" y="225134"/>
                        <a:pt x="0" y="233864"/>
                      </a:cubicBezTo>
                      <a:close/>
                    </a:path>
                  </a:pathLst>
                </a:custGeom>
                <a:solidFill>
                  <a:srgbClr val="7BBF44"/>
                </a:solidFill>
                <a:ln w="7700" cap="flat">
                  <a:noFill/>
                  <a:bevel/>
                </a:ln>
              </p:spPr>
            </p:sp>
            <p:sp>
              <p:nvSpPr>
                <p:cNvPr id="1775" name="Freeform 1774"/>
                <p:cNvSpPr/>
                <p:nvPr/>
              </p:nvSpPr>
              <p:spPr>
                <a:xfrm>
                  <a:off x="7006573" y="5258379"/>
                  <a:ext cx="140084" cy="140751"/>
                </a:xfrm>
                <a:custGeom>
                  <a:avLst/>
                  <a:gdLst/>
                  <a:ahLst/>
                  <a:cxnLst/>
                  <a:rect l="0" t="0" r="0" b="0"/>
                  <a:pathLst>
                    <a:path w="140084" h="140751" fill="none">
                      <a:moveTo>
                        <a:pt x="0" y="0"/>
                      </a:moveTo>
                      <a:lnTo>
                        <a:pt x="140084" y="0"/>
                      </a:lnTo>
                      <a:lnTo>
                        <a:pt x="56034" y="140751"/>
                      </a:lnTo>
                    </a:path>
                  </a:pathLst>
                </a:custGeom>
                <a:solidFill>
                  <a:srgbClr val="FFFFFF"/>
                </a:solidFill>
                <a:ln w="7700" cap="flat">
                  <a:solidFill>
                    <a:srgbClr val="6A9F39">
                      <a:alpha val="49000"/>
                    </a:srgbClr>
                  </a:solidFill>
                  <a:bevel/>
                </a:ln>
              </p:spPr>
            </p:sp>
            <p:sp>
              <p:nvSpPr>
                <p:cNvPr id="1776" name="Freeform 1775"/>
                <p:cNvSpPr/>
                <p:nvPr/>
              </p:nvSpPr>
              <p:spPr>
                <a:xfrm>
                  <a:off x="7043278" y="5191251"/>
                  <a:ext cx="193963" cy="25985"/>
                </a:xfrm>
                <a:custGeom>
                  <a:avLst/>
                  <a:gdLst/>
                  <a:ahLst/>
                  <a:cxnLst/>
                  <a:rect l="0" t="0" r="0" b="0"/>
                  <a:pathLst>
                    <a:path w="193963" h="25985" fill="none">
                      <a:moveTo>
                        <a:pt x="0" y="0"/>
                      </a:moveTo>
                      <a:cubicBezTo>
                        <a:pt x="36570" y="0"/>
                        <a:pt x="193963" y="25985"/>
                        <a:pt x="193963" y="25985"/>
                      </a:cubicBezTo>
                    </a:path>
                  </a:pathLst>
                </a:custGeom>
                <a:solidFill>
                  <a:srgbClr val="FFFFFF"/>
                </a:solidFill>
                <a:ln w="7700" cap="flat">
                  <a:solidFill>
                    <a:srgbClr val="6A9F39">
                      <a:alpha val="49000"/>
                    </a:srgbClr>
                  </a:solidFill>
                  <a:bevel/>
                </a:ln>
              </p:spPr>
            </p:sp>
            <p:sp>
              <p:nvSpPr>
                <p:cNvPr id="1777" name="Freeform 1776"/>
                <p:cNvSpPr/>
                <p:nvPr/>
              </p:nvSpPr>
              <p:spPr>
                <a:xfrm>
                  <a:off x="7157433" y="5225898"/>
                  <a:ext cx="79740" cy="136420"/>
                </a:xfrm>
                <a:custGeom>
                  <a:avLst/>
                  <a:gdLst/>
                  <a:ahLst/>
                  <a:cxnLst/>
                  <a:rect l="0" t="0" r="0" b="0"/>
                  <a:pathLst>
                    <a:path w="79740" h="136420" fill="none">
                      <a:moveTo>
                        <a:pt x="79740" y="0"/>
                      </a:moveTo>
                      <a:lnTo>
                        <a:pt x="0" y="136420"/>
                      </a:lnTo>
                    </a:path>
                  </a:pathLst>
                </a:custGeom>
                <a:solidFill>
                  <a:srgbClr val="FFFFFF"/>
                </a:solidFill>
                <a:ln w="7700" cap="flat">
                  <a:solidFill>
                    <a:srgbClr val="6A9F39">
                      <a:alpha val="49000"/>
                    </a:srgbClr>
                  </a:solidFill>
                  <a:bevel/>
                </a:ln>
              </p:spPr>
            </p:sp>
            <p:sp>
              <p:nvSpPr>
                <p:cNvPr id="1778" name="Freeform 1777"/>
                <p:cNvSpPr/>
                <p:nvPr/>
              </p:nvSpPr>
              <p:spPr>
                <a:xfrm>
                  <a:off x="7125106" y="5141447"/>
                  <a:ext cx="170257" cy="137503"/>
                </a:xfrm>
                <a:custGeom>
                  <a:avLst/>
                  <a:gdLst/>
                  <a:ahLst/>
                  <a:cxnLst/>
                  <a:rect l="0" t="0" r="0" b="0"/>
                  <a:pathLst>
                    <a:path w="170257" h="137503" fill="none">
                      <a:moveTo>
                        <a:pt x="0" y="0"/>
                      </a:moveTo>
                      <a:lnTo>
                        <a:pt x="170257" y="64962"/>
                      </a:lnTo>
                      <a:lnTo>
                        <a:pt x="136851" y="137503"/>
                      </a:lnTo>
                    </a:path>
                  </a:pathLst>
                </a:custGeom>
                <a:solidFill>
                  <a:srgbClr val="FFFFFF"/>
                </a:solidFill>
                <a:ln w="7700" cap="flat">
                  <a:solidFill>
                    <a:srgbClr val="6A9F39">
                      <a:alpha val="49000"/>
                    </a:srgbClr>
                  </a:solidFill>
                  <a:bevel/>
                </a:ln>
              </p:spPr>
            </p:sp>
            <p:sp>
              <p:nvSpPr>
                <p:cNvPr id="1779" name="Freeform 1778"/>
                <p:cNvSpPr/>
                <p:nvPr/>
              </p:nvSpPr>
              <p:spPr>
                <a:xfrm>
                  <a:off x="6944074" y="5319145"/>
                  <a:ext cx="88495" cy="86481"/>
                </a:xfrm>
                <a:custGeom>
                  <a:avLst/>
                  <a:gdLst/>
                  <a:ahLst/>
                  <a:cxnLst/>
                  <a:rect l="0" t="0" r="0" b="0"/>
                  <a:pathLst>
                    <a:path w="88495" h="86481" fill="none">
                      <a:moveTo>
                        <a:pt x="0" y="4196"/>
                      </a:moveTo>
                      <a:cubicBezTo>
                        <a:pt x="21551" y="4196"/>
                        <a:pt x="88361" y="-135"/>
                        <a:pt x="88361" y="-135"/>
                      </a:cubicBezTo>
                      <a:lnTo>
                        <a:pt x="71120" y="86481"/>
                      </a:lnTo>
                    </a:path>
                  </a:pathLst>
                </a:custGeom>
                <a:solidFill>
                  <a:srgbClr val="FFFFFF"/>
                </a:solidFill>
                <a:ln w="7700" cap="flat">
                  <a:solidFill>
                    <a:srgbClr val="6A9F39">
                      <a:alpha val="49000"/>
                    </a:srgbClr>
                  </a:solidFill>
                  <a:bevel/>
                </a:ln>
              </p:spPr>
            </p:sp>
            <p:sp>
              <p:nvSpPr>
                <p:cNvPr id="1780" name="Freeform 1779"/>
                <p:cNvSpPr/>
                <p:nvPr/>
              </p:nvSpPr>
              <p:spPr>
                <a:xfrm>
                  <a:off x="6898816" y="5368814"/>
                  <a:ext cx="49569" cy="43308"/>
                </a:xfrm>
                <a:custGeom>
                  <a:avLst/>
                  <a:gdLst/>
                  <a:ahLst/>
                  <a:cxnLst/>
                  <a:rect l="0" t="0" r="0" b="0"/>
                  <a:pathLst>
                    <a:path w="49569" h="43308" fill="none">
                      <a:moveTo>
                        <a:pt x="0" y="0"/>
                      </a:moveTo>
                      <a:lnTo>
                        <a:pt x="49569" y="0"/>
                      </a:lnTo>
                      <a:lnTo>
                        <a:pt x="28017" y="43308"/>
                      </a:lnTo>
                    </a:path>
                  </a:pathLst>
                </a:custGeom>
                <a:solidFill>
                  <a:srgbClr val="FFFFFF"/>
                </a:solidFill>
                <a:ln w="7700" cap="flat">
                  <a:solidFill>
                    <a:srgbClr val="6A9F39">
                      <a:alpha val="49000"/>
                    </a:srgbClr>
                  </a:solidFill>
                  <a:bevel/>
                </a:ln>
              </p:spPr>
            </p:sp>
            <p:sp>
              <p:nvSpPr>
                <p:cNvPr id="1781" name="Freeform 1780"/>
                <p:cNvSpPr/>
                <p:nvPr/>
              </p:nvSpPr>
              <p:spPr>
                <a:xfrm>
                  <a:off x="6889724" y="5143545"/>
                  <a:ext cx="419243" cy="216202"/>
                </a:xfrm>
                <a:custGeom>
                  <a:avLst/>
                  <a:gdLst/>
                  <a:ahLst/>
                  <a:cxnLst/>
                  <a:rect l="0" t="0" r="0" b="0"/>
                  <a:pathLst>
                    <a:path w="419243" h="216202">
                      <a:moveTo>
                        <a:pt x="0" y="216202"/>
                      </a:moveTo>
                      <a:cubicBezTo>
                        <a:pt x="0" y="216202"/>
                        <a:pt x="14264" y="94479"/>
                        <a:pt x="128056" y="39911"/>
                      </a:cubicBezTo>
                      <a:cubicBezTo>
                        <a:pt x="241848" y="-14657"/>
                        <a:pt x="394432" y="-1665"/>
                        <a:pt x="417708" y="11328"/>
                      </a:cubicBezTo>
                      <a:cubicBezTo>
                        <a:pt x="440985" y="24320"/>
                        <a:pt x="195297" y="-18338"/>
                        <a:pt x="0" y="216202"/>
                      </a:cubicBezTo>
                      <a:close/>
                    </a:path>
                  </a:pathLst>
                </a:custGeom>
                <a:solidFill>
                  <a:srgbClr val="FFFFFF">
                    <a:alpha val="15000"/>
                  </a:srgbClr>
                </a:solidFill>
                <a:ln w="7700" cap="flat">
                  <a:noFill/>
                  <a:bevel/>
                </a:ln>
              </p:spPr>
            </p:sp>
          </p:grpSp>
          <p:grpSp>
            <p:nvGrpSpPr>
              <p:cNvPr id="1782" name="Group 1781"/>
              <p:cNvGrpSpPr/>
              <p:nvPr/>
            </p:nvGrpSpPr>
            <p:grpSpPr>
              <a:xfrm flipH="1">
                <a:off x="7364326" y="4974846"/>
                <a:ext cx="534412" cy="339427"/>
                <a:chOff x="7364326" y="4974846"/>
                <a:chExt cx="534412" cy="339427"/>
              </a:xfrm>
            </p:grpSpPr>
            <p:sp>
              <p:nvSpPr>
                <p:cNvPr id="1783" name="Freeform 1782"/>
                <p:cNvSpPr/>
                <p:nvPr/>
              </p:nvSpPr>
              <p:spPr>
                <a:xfrm>
                  <a:off x="7364326" y="4974846"/>
                  <a:ext cx="534412" cy="339427"/>
                </a:xfrm>
                <a:custGeom>
                  <a:avLst/>
                  <a:gdLst/>
                  <a:ahLst/>
                  <a:cxnLst/>
                  <a:rect l="0" t="0" r="0" b="0"/>
                  <a:pathLst>
                    <a:path w="534412" h="339427">
                      <a:moveTo>
                        <a:pt x="0" y="310329"/>
                      </a:moveTo>
                      <a:cubicBezTo>
                        <a:pt x="0" y="310329"/>
                        <a:pt x="139950" y="386118"/>
                        <a:pt x="301587" y="293006"/>
                      </a:cubicBezTo>
                      <a:cubicBezTo>
                        <a:pt x="463224" y="199894"/>
                        <a:pt x="517103" y="108947"/>
                        <a:pt x="517103" y="108947"/>
                      </a:cubicBezTo>
                      <a:lnTo>
                        <a:pt x="534412" y="91624"/>
                      </a:lnTo>
                      <a:cubicBezTo>
                        <a:pt x="534412" y="91624"/>
                        <a:pt x="526802" y="66721"/>
                        <a:pt x="506327" y="54812"/>
                      </a:cubicBezTo>
                      <a:cubicBezTo>
                        <a:pt x="485853" y="42903"/>
                        <a:pt x="377017" y="-44797"/>
                        <a:pt x="224001" y="28827"/>
                      </a:cubicBezTo>
                      <a:cubicBezTo>
                        <a:pt x="70985" y="102451"/>
                        <a:pt x="64520" y="113278"/>
                        <a:pt x="0" y="310329"/>
                      </a:cubicBezTo>
                      <a:close/>
                    </a:path>
                  </a:pathLst>
                </a:custGeom>
                <a:gradFill>
                  <a:gsLst>
                    <a:gs pos="80000">
                      <a:srgbClr val="9BCB6E"/>
                    </a:gs>
                    <a:gs pos="100000">
                      <a:srgbClr val="99DA4C"/>
                    </a:gs>
                  </a:gsLst>
                  <a:lin ang="5400000" scaled="0"/>
                </a:gradFill>
                <a:ln w="7700" cap="flat">
                  <a:noFill/>
                  <a:bevel/>
                </a:ln>
              </p:spPr>
            </p:sp>
            <p:sp>
              <p:nvSpPr>
                <p:cNvPr id="1784" name="Freeform 1783"/>
                <p:cNvSpPr/>
                <p:nvPr/>
              </p:nvSpPr>
              <p:spPr>
                <a:xfrm>
                  <a:off x="7364326" y="5051379"/>
                  <a:ext cx="534412" cy="233864"/>
                </a:xfrm>
                <a:custGeom>
                  <a:avLst/>
                  <a:gdLst/>
                  <a:ahLst/>
                  <a:cxnLst/>
                  <a:rect l="0" t="0" r="0" b="0"/>
                  <a:pathLst>
                    <a:path w="534412" h="233864">
                      <a:moveTo>
                        <a:pt x="0" y="233864"/>
                      </a:moveTo>
                      <a:cubicBezTo>
                        <a:pt x="0" y="233864"/>
                        <a:pt x="150727" y="164503"/>
                        <a:pt x="239087" y="110368"/>
                      </a:cubicBezTo>
                      <a:cubicBezTo>
                        <a:pt x="327449" y="56233"/>
                        <a:pt x="534412" y="15091"/>
                        <a:pt x="534412" y="15091"/>
                      </a:cubicBezTo>
                      <a:lnTo>
                        <a:pt x="527879" y="0"/>
                      </a:lnTo>
                      <a:cubicBezTo>
                        <a:pt x="527879" y="0"/>
                        <a:pt x="305898" y="54068"/>
                        <a:pt x="202450" y="116931"/>
                      </a:cubicBezTo>
                      <a:cubicBezTo>
                        <a:pt x="99003" y="179661"/>
                        <a:pt x="0" y="225134"/>
                        <a:pt x="0" y="233864"/>
                      </a:cubicBezTo>
                      <a:close/>
                    </a:path>
                  </a:pathLst>
                </a:custGeom>
                <a:solidFill>
                  <a:srgbClr val="7BBF44"/>
                </a:solidFill>
                <a:ln w="7700" cap="flat">
                  <a:noFill/>
                  <a:bevel/>
                </a:ln>
              </p:spPr>
            </p:sp>
            <p:sp>
              <p:nvSpPr>
                <p:cNvPr id="1785" name="Freeform 1784"/>
                <p:cNvSpPr/>
                <p:nvPr/>
              </p:nvSpPr>
              <p:spPr>
                <a:xfrm>
                  <a:off x="7519363" y="5129266"/>
                  <a:ext cx="140085" cy="140751"/>
                </a:xfrm>
                <a:custGeom>
                  <a:avLst/>
                  <a:gdLst/>
                  <a:ahLst/>
                  <a:cxnLst/>
                  <a:rect l="0" t="0" r="0" b="0"/>
                  <a:pathLst>
                    <a:path w="140085" h="140751" fill="none">
                      <a:moveTo>
                        <a:pt x="0" y="0"/>
                      </a:moveTo>
                      <a:lnTo>
                        <a:pt x="140085" y="0"/>
                      </a:lnTo>
                      <a:lnTo>
                        <a:pt x="56034" y="140751"/>
                      </a:lnTo>
                    </a:path>
                  </a:pathLst>
                </a:custGeom>
                <a:solidFill>
                  <a:srgbClr val="FFFFFF"/>
                </a:solidFill>
                <a:ln w="7700" cap="flat">
                  <a:solidFill>
                    <a:srgbClr val="6A9F39">
                      <a:alpha val="49000"/>
                    </a:srgbClr>
                  </a:solidFill>
                  <a:bevel/>
                </a:ln>
              </p:spPr>
            </p:sp>
            <p:sp>
              <p:nvSpPr>
                <p:cNvPr id="1786" name="Freeform 1785"/>
                <p:cNvSpPr/>
                <p:nvPr/>
              </p:nvSpPr>
              <p:spPr>
                <a:xfrm>
                  <a:off x="7556068" y="5062139"/>
                  <a:ext cx="193964" cy="25985"/>
                </a:xfrm>
                <a:custGeom>
                  <a:avLst/>
                  <a:gdLst/>
                  <a:ahLst/>
                  <a:cxnLst/>
                  <a:rect l="0" t="0" r="0" b="0"/>
                  <a:pathLst>
                    <a:path w="193964" h="25985" fill="none">
                      <a:moveTo>
                        <a:pt x="0" y="0"/>
                      </a:moveTo>
                      <a:cubicBezTo>
                        <a:pt x="36570" y="0"/>
                        <a:pt x="193964" y="25985"/>
                        <a:pt x="193964" y="25985"/>
                      </a:cubicBezTo>
                    </a:path>
                  </a:pathLst>
                </a:custGeom>
                <a:solidFill>
                  <a:srgbClr val="FFFFFF"/>
                </a:solidFill>
                <a:ln w="7700" cap="flat">
                  <a:solidFill>
                    <a:srgbClr val="6A9F39">
                      <a:alpha val="49000"/>
                    </a:srgbClr>
                  </a:solidFill>
                  <a:bevel/>
                </a:ln>
              </p:spPr>
            </p:sp>
            <p:sp>
              <p:nvSpPr>
                <p:cNvPr id="1787" name="Freeform 1786"/>
                <p:cNvSpPr/>
                <p:nvPr/>
              </p:nvSpPr>
              <p:spPr>
                <a:xfrm>
                  <a:off x="7670224" y="5096785"/>
                  <a:ext cx="79740" cy="136420"/>
                </a:xfrm>
                <a:custGeom>
                  <a:avLst/>
                  <a:gdLst/>
                  <a:ahLst/>
                  <a:cxnLst/>
                  <a:rect l="0" t="0" r="0" b="0"/>
                  <a:pathLst>
                    <a:path w="79740" h="136420" fill="none">
                      <a:moveTo>
                        <a:pt x="79740" y="0"/>
                      </a:moveTo>
                      <a:lnTo>
                        <a:pt x="0" y="136420"/>
                      </a:lnTo>
                    </a:path>
                  </a:pathLst>
                </a:custGeom>
                <a:solidFill>
                  <a:srgbClr val="FFFFFF"/>
                </a:solidFill>
                <a:ln w="7700" cap="flat">
                  <a:solidFill>
                    <a:srgbClr val="6A9F39">
                      <a:alpha val="49000"/>
                    </a:srgbClr>
                  </a:solidFill>
                  <a:bevel/>
                </a:ln>
              </p:spPr>
            </p:sp>
            <p:sp>
              <p:nvSpPr>
                <p:cNvPr id="1788" name="Freeform 1787"/>
                <p:cNvSpPr/>
                <p:nvPr/>
              </p:nvSpPr>
              <p:spPr>
                <a:xfrm>
                  <a:off x="7637897" y="5012334"/>
                  <a:ext cx="170258" cy="137503"/>
                </a:xfrm>
                <a:custGeom>
                  <a:avLst/>
                  <a:gdLst/>
                  <a:ahLst/>
                  <a:cxnLst/>
                  <a:rect l="0" t="0" r="0" b="0"/>
                  <a:pathLst>
                    <a:path w="170258" h="137503" fill="none">
                      <a:moveTo>
                        <a:pt x="0" y="0"/>
                      </a:moveTo>
                      <a:lnTo>
                        <a:pt x="170258" y="64962"/>
                      </a:lnTo>
                      <a:lnTo>
                        <a:pt x="136852" y="137503"/>
                      </a:lnTo>
                    </a:path>
                  </a:pathLst>
                </a:custGeom>
                <a:solidFill>
                  <a:srgbClr val="FFFFFF"/>
                </a:solidFill>
                <a:ln w="7700" cap="flat">
                  <a:solidFill>
                    <a:srgbClr val="6A9F39">
                      <a:alpha val="49000"/>
                    </a:srgbClr>
                  </a:solidFill>
                  <a:bevel/>
                </a:ln>
              </p:spPr>
            </p:sp>
            <p:sp>
              <p:nvSpPr>
                <p:cNvPr id="1789" name="Freeform 1788"/>
                <p:cNvSpPr/>
                <p:nvPr/>
              </p:nvSpPr>
              <p:spPr>
                <a:xfrm>
                  <a:off x="7456863" y="5190033"/>
                  <a:ext cx="88496" cy="86481"/>
                </a:xfrm>
                <a:custGeom>
                  <a:avLst/>
                  <a:gdLst/>
                  <a:ahLst/>
                  <a:cxnLst/>
                  <a:rect l="0" t="0" r="0" b="0"/>
                  <a:pathLst>
                    <a:path w="88496" h="86481" fill="none">
                      <a:moveTo>
                        <a:pt x="0" y="4196"/>
                      </a:moveTo>
                      <a:cubicBezTo>
                        <a:pt x="21551" y="4196"/>
                        <a:pt x="88361" y="-135"/>
                        <a:pt x="88361" y="-135"/>
                      </a:cubicBezTo>
                      <a:lnTo>
                        <a:pt x="71120" y="86481"/>
                      </a:lnTo>
                    </a:path>
                  </a:pathLst>
                </a:custGeom>
                <a:solidFill>
                  <a:srgbClr val="FFFFFF"/>
                </a:solidFill>
                <a:ln w="7700" cap="flat">
                  <a:solidFill>
                    <a:srgbClr val="6A9F39">
                      <a:alpha val="49000"/>
                    </a:srgbClr>
                  </a:solidFill>
                  <a:bevel/>
                </a:ln>
              </p:spPr>
            </p:sp>
            <p:sp>
              <p:nvSpPr>
                <p:cNvPr id="1790" name="Freeform 1789"/>
                <p:cNvSpPr/>
                <p:nvPr/>
              </p:nvSpPr>
              <p:spPr>
                <a:xfrm>
                  <a:off x="7411605" y="5239702"/>
                  <a:ext cx="49569" cy="43308"/>
                </a:xfrm>
                <a:custGeom>
                  <a:avLst/>
                  <a:gdLst/>
                  <a:ahLst/>
                  <a:cxnLst/>
                  <a:rect l="0" t="0" r="0" b="0"/>
                  <a:pathLst>
                    <a:path w="49569" h="43308" fill="none">
                      <a:moveTo>
                        <a:pt x="0" y="0"/>
                      </a:moveTo>
                      <a:lnTo>
                        <a:pt x="49569" y="0"/>
                      </a:lnTo>
                      <a:lnTo>
                        <a:pt x="28017" y="43308"/>
                      </a:lnTo>
                    </a:path>
                  </a:pathLst>
                </a:custGeom>
                <a:solidFill>
                  <a:srgbClr val="FFFFFF"/>
                </a:solidFill>
                <a:ln w="7700" cap="flat">
                  <a:solidFill>
                    <a:srgbClr val="6A9F39">
                      <a:alpha val="49000"/>
                    </a:srgbClr>
                  </a:solidFill>
                  <a:bevel/>
                </a:ln>
              </p:spPr>
            </p:sp>
            <p:sp>
              <p:nvSpPr>
                <p:cNvPr id="1791" name="Freeform 1790"/>
                <p:cNvSpPr/>
                <p:nvPr/>
              </p:nvSpPr>
              <p:spPr>
                <a:xfrm>
                  <a:off x="7402513" y="5014432"/>
                  <a:ext cx="419245" cy="216202"/>
                </a:xfrm>
                <a:custGeom>
                  <a:avLst/>
                  <a:gdLst/>
                  <a:ahLst/>
                  <a:cxnLst/>
                  <a:rect l="0" t="0" r="0" b="0"/>
                  <a:pathLst>
                    <a:path w="419245" h="216202">
                      <a:moveTo>
                        <a:pt x="0" y="216202"/>
                      </a:moveTo>
                      <a:cubicBezTo>
                        <a:pt x="0" y="216202"/>
                        <a:pt x="14264" y="94479"/>
                        <a:pt x="128057" y="39911"/>
                      </a:cubicBezTo>
                      <a:cubicBezTo>
                        <a:pt x="241849" y="-14657"/>
                        <a:pt x="394434" y="-1665"/>
                        <a:pt x="417710" y="11328"/>
                      </a:cubicBezTo>
                      <a:cubicBezTo>
                        <a:pt x="440987" y="24320"/>
                        <a:pt x="195298" y="-18338"/>
                        <a:pt x="0" y="216202"/>
                      </a:cubicBezTo>
                      <a:close/>
                    </a:path>
                  </a:pathLst>
                </a:custGeom>
                <a:solidFill>
                  <a:srgbClr val="FFFFFF">
                    <a:alpha val="15000"/>
                  </a:srgbClr>
                </a:solidFill>
                <a:ln w="7700" cap="flat">
                  <a:noFill/>
                  <a:bevel/>
                </a:ln>
              </p:spPr>
            </p:sp>
          </p:grpSp>
          <p:grpSp>
            <p:nvGrpSpPr>
              <p:cNvPr id="1792" name="Group 1791"/>
              <p:cNvGrpSpPr/>
              <p:nvPr/>
            </p:nvGrpSpPr>
            <p:grpSpPr>
              <a:xfrm>
                <a:off x="7118740" y="4780772"/>
                <a:ext cx="366310" cy="363787"/>
                <a:chOff x="7118740" y="4780772"/>
                <a:chExt cx="366310" cy="363787"/>
              </a:xfrm>
            </p:grpSpPr>
            <p:sp>
              <p:nvSpPr>
                <p:cNvPr id="1793" name="Freeform 1792"/>
                <p:cNvSpPr/>
                <p:nvPr/>
              </p:nvSpPr>
              <p:spPr>
                <a:xfrm>
                  <a:off x="7118740" y="4780772"/>
                  <a:ext cx="366310" cy="363787"/>
                </a:xfrm>
                <a:custGeom>
                  <a:avLst/>
                  <a:gdLst/>
                  <a:ahLst/>
                  <a:cxnLst/>
                  <a:rect l="0" t="0" r="0" b="0"/>
                  <a:pathLst>
                    <a:path w="366310" h="363787">
                      <a:moveTo>
                        <a:pt x="0" y="181894"/>
                      </a:moveTo>
                      <a:cubicBezTo>
                        <a:pt x="0" y="81377"/>
                        <a:pt x="78152" y="0"/>
                        <a:pt x="185276" y="0"/>
                      </a:cubicBezTo>
                      <a:cubicBezTo>
                        <a:pt x="292399" y="0"/>
                        <a:pt x="366310" y="81377"/>
                        <a:pt x="366310" y="181894"/>
                      </a:cubicBezTo>
                      <a:cubicBezTo>
                        <a:pt x="366310" y="282334"/>
                        <a:pt x="292399" y="363787"/>
                        <a:pt x="185276" y="363787"/>
                      </a:cubicBezTo>
                      <a:cubicBezTo>
                        <a:pt x="78152" y="363787"/>
                        <a:pt x="0" y="282334"/>
                        <a:pt x="0" y="181894"/>
                      </a:cubicBezTo>
                      <a:close/>
                    </a:path>
                  </a:pathLst>
                </a:custGeom>
                <a:gradFill>
                  <a:gsLst>
                    <a:gs pos="62000">
                      <a:srgbClr val="47608D"/>
                    </a:gs>
                    <a:gs pos="0">
                      <a:srgbClr val="6D95C8"/>
                    </a:gs>
                  </a:gsLst>
                  <a:path path="circle">
                    <a:fillToRect l="50000" t="50000" r="50000" b="50000"/>
                  </a:path>
                </a:gradFill>
                <a:ln w="7700" cap="flat">
                  <a:noFill/>
                  <a:bevel/>
                </a:ln>
              </p:spPr>
            </p:sp>
            <p:sp>
              <p:nvSpPr>
                <p:cNvPr id="1794" name="Freeform 1793"/>
                <p:cNvSpPr/>
                <p:nvPr/>
              </p:nvSpPr>
              <p:spPr>
                <a:xfrm>
                  <a:off x="7217945" y="4800261"/>
                  <a:ext cx="144261" cy="116932"/>
                </a:xfrm>
                <a:custGeom>
                  <a:avLst/>
                  <a:gdLst/>
                  <a:ahLst/>
                  <a:cxnLst/>
                  <a:rect l="0" t="0" r="0" b="0"/>
                  <a:pathLst>
                    <a:path w="144261" h="116932">
                      <a:moveTo>
                        <a:pt x="21417" y="71458"/>
                      </a:moveTo>
                      <a:lnTo>
                        <a:pt x="0" y="34647"/>
                      </a:lnTo>
                      <a:lnTo>
                        <a:pt x="53744" y="28150"/>
                      </a:lnTo>
                      <a:lnTo>
                        <a:pt x="81761" y="0"/>
                      </a:lnTo>
                      <a:lnTo>
                        <a:pt x="116244" y="47639"/>
                      </a:lnTo>
                      <a:lnTo>
                        <a:pt x="144261" y="62797"/>
                      </a:lnTo>
                      <a:lnTo>
                        <a:pt x="135640" y="86617"/>
                      </a:lnTo>
                      <a:lnTo>
                        <a:pt x="108701" y="98526"/>
                      </a:lnTo>
                      <a:lnTo>
                        <a:pt x="105468" y="116932"/>
                      </a:lnTo>
                      <a:cubicBezTo>
                        <a:pt x="105468" y="116932"/>
                        <a:pt x="60210" y="110436"/>
                        <a:pt x="56977" y="107188"/>
                      </a:cubicBezTo>
                      <a:cubicBezTo>
                        <a:pt x="53744" y="103939"/>
                        <a:pt x="21417" y="107188"/>
                        <a:pt x="21417" y="107188"/>
                      </a:cubicBezTo>
                      <a:lnTo>
                        <a:pt x="21417" y="71458"/>
                      </a:lnTo>
                      <a:close/>
                    </a:path>
                  </a:pathLst>
                </a:custGeom>
                <a:solidFill>
                  <a:srgbClr val="1F2760"/>
                </a:solidFill>
                <a:ln w="7700" cap="flat">
                  <a:noFill/>
                  <a:bevel/>
                </a:ln>
              </p:spPr>
            </p:sp>
            <p:sp>
              <p:nvSpPr>
                <p:cNvPr id="1795" name="Freeform 1794"/>
                <p:cNvSpPr/>
                <p:nvPr/>
              </p:nvSpPr>
              <p:spPr>
                <a:xfrm>
                  <a:off x="7251282" y="4835990"/>
                  <a:ext cx="83041" cy="73691"/>
                </a:xfrm>
                <a:custGeom>
                  <a:avLst/>
                  <a:gdLst/>
                  <a:ahLst/>
                  <a:cxnLst/>
                  <a:rect l="0" t="0" r="0" b="0"/>
                  <a:pathLst>
                    <a:path w="83041" h="73691">
                      <a:moveTo>
                        <a:pt x="0" y="36846"/>
                      </a:moveTo>
                      <a:cubicBezTo>
                        <a:pt x="0" y="16481"/>
                        <a:pt x="18507" y="0"/>
                        <a:pt x="41419" y="0"/>
                      </a:cubicBezTo>
                      <a:cubicBezTo>
                        <a:pt x="64332" y="0"/>
                        <a:pt x="82906" y="16481"/>
                        <a:pt x="82906" y="36846"/>
                      </a:cubicBezTo>
                      <a:cubicBezTo>
                        <a:pt x="82906" y="57143"/>
                        <a:pt x="64332" y="73691"/>
                        <a:pt x="41419" y="73691"/>
                      </a:cubicBezTo>
                      <a:cubicBezTo>
                        <a:pt x="18507" y="73691"/>
                        <a:pt x="0" y="57143"/>
                        <a:pt x="0" y="36846"/>
                      </a:cubicBezTo>
                      <a:close/>
                    </a:path>
                  </a:pathLst>
                </a:custGeom>
                <a:solidFill>
                  <a:srgbClr val="1E1A3C"/>
                </a:solidFill>
                <a:ln w="7700" cap="flat">
                  <a:noFill/>
                  <a:bevel/>
                </a:ln>
              </p:spPr>
            </p:sp>
            <p:sp>
              <p:nvSpPr>
                <p:cNvPr id="1796" name="Freeform 1795"/>
                <p:cNvSpPr/>
                <p:nvPr/>
              </p:nvSpPr>
              <p:spPr>
                <a:xfrm>
                  <a:off x="7271689" y="4876185"/>
                  <a:ext cx="34550" cy="25985"/>
                </a:xfrm>
                <a:custGeom>
                  <a:avLst/>
                  <a:gdLst/>
                  <a:ahLst/>
                  <a:cxnLst/>
                  <a:rect l="0" t="0" r="0" b="0"/>
                  <a:pathLst>
                    <a:path w="34550" h="25985">
                      <a:moveTo>
                        <a:pt x="0" y="12857"/>
                      </a:moveTo>
                      <a:cubicBezTo>
                        <a:pt x="0" y="5681"/>
                        <a:pt x="7719" y="-135"/>
                        <a:pt x="17275" y="-135"/>
                      </a:cubicBezTo>
                      <a:cubicBezTo>
                        <a:pt x="26763" y="-135"/>
                        <a:pt x="34482" y="5681"/>
                        <a:pt x="34482" y="12857"/>
                      </a:cubicBezTo>
                      <a:cubicBezTo>
                        <a:pt x="34482" y="20033"/>
                        <a:pt x="26763" y="25849"/>
                        <a:pt x="17275" y="25849"/>
                      </a:cubicBezTo>
                      <a:cubicBezTo>
                        <a:pt x="7719" y="25849"/>
                        <a:pt x="0" y="20033"/>
                        <a:pt x="0" y="12857"/>
                      </a:cubicBezTo>
                      <a:close/>
                    </a:path>
                  </a:pathLst>
                </a:custGeom>
                <a:solidFill>
                  <a:srgbClr val="434C7B"/>
                </a:solidFill>
                <a:ln w="7700" cap="flat">
                  <a:noFill/>
                  <a:bevel/>
                </a:ln>
              </p:spPr>
            </p:sp>
          </p:grpSp>
          <p:grpSp>
            <p:nvGrpSpPr>
              <p:cNvPr id="1797" name="Group 1796"/>
              <p:cNvGrpSpPr/>
              <p:nvPr/>
            </p:nvGrpSpPr>
            <p:grpSpPr>
              <a:xfrm>
                <a:off x="7037822" y="5035343"/>
                <a:ext cx="357822" cy="361757"/>
                <a:chOff x="7037822" y="5035343"/>
                <a:chExt cx="357822" cy="361757"/>
              </a:xfrm>
            </p:grpSpPr>
            <p:sp>
              <p:nvSpPr>
                <p:cNvPr id="1798" name="Freeform 1797"/>
                <p:cNvSpPr/>
                <p:nvPr/>
              </p:nvSpPr>
              <p:spPr>
                <a:xfrm>
                  <a:off x="7037822" y="5035343"/>
                  <a:ext cx="357822" cy="361757"/>
                </a:xfrm>
                <a:custGeom>
                  <a:avLst/>
                  <a:gdLst/>
                  <a:ahLst/>
                  <a:cxnLst/>
                  <a:rect l="0" t="0" r="0" b="0"/>
                  <a:pathLst>
                    <a:path w="357822" h="361757">
                      <a:moveTo>
                        <a:pt x="0" y="180878"/>
                      </a:moveTo>
                      <a:cubicBezTo>
                        <a:pt x="0" y="80837"/>
                        <a:pt x="80085" y="0"/>
                        <a:pt x="178911" y="0"/>
                      </a:cubicBezTo>
                      <a:cubicBezTo>
                        <a:pt x="277667" y="0"/>
                        <a:pt x="357822" y="80837"/>
                        <a:pt x="357822" y="180878"/>
                      </a:cubicBezTo>
                      <a:cubicBezTo>
                        <a:pt x="357822" y="280630"/>
                        <a:pt x="277667" y="361757"/>
                        <a:pt x="178911" y="361757"/>
                      </a:cubicBezTo>
                      <a:cubicBezTo>
                        <a:pt x="80085" y="361757"/>
                        <a:pt x="0" y="280630"/>
                        <a:pt x="0" y="180878"/>
                      </a:cubicBezTo>
                      <a:close/>
                    </a:path>
                  </a:pathLst>
                </a:custGeom>
                <a:gradFill>
                  <a:gsLst>
                    <a:gs pos="100000">
                      <a:srgbClr val="324362"/>
                    </a:gs>
                    <a:gs pos="38000">
                      <a:srgbClr val="526FA3"/>
                    </a:gs>
                    <a:gs pos="0">
                      <a:srgbClr val="6A84B4"/>
                    </a:gs>
                  </a:gsLst>
                  <a:path path="circle">
                    <a:fillToRect l="50000" t="50000" r="50000" b="50000"/>
                  </a:path>
                </a:gradFill>
                <a:ln w="7700" cap="flat">
                  <a:noFill/>
                  <a:bevel/>
                </a:ln>
              </p:spPr>
            </p:sp>
            <p:sp>
              <p:nvSpPr>
                <p:cNvPr id="1799" name="Freeform 1798"/>
                <p:cNvSpPr/>
                <p:nvPr/>
              </p:nvSpPr>
              <p:spPr>
                <a:xfrm>
                  <a:off x="7091700" y="5137117"/>
                  <a:ext cx="131464" cy="142916"/>
                </a:xfrm>
                <a:custGeom>
                  <a:avLst/>
                  <a:gdLst/>
                  <a:ahLst/>
                  <a:cxnLst/>
                  <a:rect l="0" t="0" r="0" b="0"/>
                  <a:pathLst>
                    <a:path w="131464" h="142916">
                      <a:moveTo>
                        <a:pt x="21552" y="54135"/>
                      </a:moveTo>
                      <a:lnTo>
                        <a:pt x="12931" y="6496"/>
                      </a:lnTo>
                      <a:lnTo>
                        <a:pt x="56034" y="19489"/>
                      </a:lnTo>
                      <a:lnTo>
                        <a:pt x="75431" y="0"/>
                      </a:lnTo>
                      <a:lnTo>
                        <a:pt x="103447" y="25985"/>
                      </a:lnTo>
                      <a:lnTo>
                        <a:pt x="122843" y="45473"/>
                      </a:lnTo>
                      <a:lnTo>
                        <a:pt x="131464" y="80119"/>
                      </a:lnTo>
                      <a:lnTo>
                        <a:pt x="103447" y="108270"/>
                      </a:lnTo>
                      <a:lnTo>
                        <a:pt x="84051" y="142916"/>
                      </a:lnTo>
                      <a:lnTo>
                        <a:pt x="71120" y="119097"/>
                      </a:lnTo>
                      <a:lnTo>
                        <a:pt x="38793" y="129924"/>
                      </a:lnTo>
                      <a:lnTo>
                        <a:pt x="12931" y="119097"/>
                      </a:lnTo>
                      <a:lnTo>
                        <a:pt x="0" y="97443"/>
                      </a:lnTo>
                      <a:lnTo>
                        <a:pt x="21551" y="80119"/>
                      </a:lnTo>
                      <a:lnTo>
                        <a:pt x="21552" y="54135"/>
                      </a:lnTo>
                      <a:close/>
                    </a:path>
                  </a:pathLst>
                </a:custGeom>
                <a:solidFill>
                  <a:srgbClr val="1F2760"/>
                </a:solidFill>
                <a:ln w="7700" cap="flat">
                  <a:noFill/>
                  <a:bevel/>
                </a:ln>
              </p:spPr>
            </p:sp>
            <p:sp>
              <p:nvSpPr>
                <p:cNvPr id="1800" name="Freeform 1799"/>
                <p:cNvSpPr/>
                <p:nvPr/>
              </p:nvSpPr>
              <p:spPr>
                <a:xfrm>
                  <a:off x="7130561" y="5165267"/>
                  <a:ext cx="75363" cy="71458"/>
                </a:xfrm>
                <a:custGeom>
                  <a:avLst/>
                  <a:gdLst/>
                  <a:ahLst/>
                  <a:cxnLst/>
                  <a:rect l="0" t="0" r="0" b="0"/>
                  <a:pathLst>
                    <a:path w="75363" h="71458">
                      <a:moveTo>
                        <a:pt x="0" y="35729"/>
                      </a:moveTo>
                      <a:cubicBezTo>
                        <a:pt x="0" y="15997"/>
                        <a:pt x="16818" y="0"/>
                        <a:pt x="37681" y="0"/>
                      </a:cubicBezTo>
                      <a:cubicBezTo>
                        <a:pt x="58477" y="0"/>
                        <a:pt x="75363" y="15997"/>
                        <a:pt x="75363" y="35729"/>
                      </a:cubicBezTo>
                      <a:cubicBezTo>
                        <a:pt x="75363" y="55462"/>
                        <a:pt x="58477" y="71458"/>
                        <a:pt x="37681" y="71458"/>
                      </a:cubicBezTo>
                      <a:cubicBezTo>
                        <a:pt x="16818" y="71458"/>
                        <a:pt x="0" y="55462"/>
                        <a:pt x="0" y="35729"/>
                      </a:cubicBezTo>
                      <a:close/>
                    </a:path>
                  </a:pathLst>
                </a:custGeom>
                <a:solidFill>
                  <a:srgbClr val="1E1A3C"/>
                </a:solidFill>
                <a:ln w="7700" cap="flat">
                  <a:noFill/>
                  <a:bevel/>
                </a:ln>
              </p:spPr>
            </p:sp>
            <p:sp>
              <p:nvSpPr>
                <p:cNvPr id="1801" name="Freeform 1800"/>
                <p:cNvSpPr/>
                <p:nvPr/>
              </p:nvSpPr>
              <p:spPr>
                <a:xfrm>
                  <a:off x="7160665" y="5189222"/>
                  <a:ext cx="23841" cy="19489"/>
                </a:xfrm>
                <a:custGeom>
                  <a:avLst/>
                  <a:gdLst/>
                  <a:ahLst/>
                  <a:cxnLst/>
                  <a:rect l="0" t="0" r="0" b="0"/>
                  <a:pathLst>
                    <a:path w="23841" h="19489">
                      <a:moveTo>
                        <a:pt x="0" y="9609"/>
                      </a:moveTo>
                      <a:cubicBezTo>
                        <a:pt x="0" y="4227"/>
                        <a:pt x="5307" y="-135"/>
                        <a:pt x="11854" y="-135"/>
                      </a:cubicBezTo>
                      <a:cubicBezTo>
                        <a:pt x="18400" y="-135"/>
                        <a:pt x="23707" y="4227"/>
                        <a:pt x="23707" y="9609"/>
                      </a:cubicBezTo>
                      <a:cubicBezTo>
                        <a:pt x="23707" y="14991"/>
                        <a:pt x="18400" y="19353"/>
                        <a:pt x="11854" y="19353"/>
                      </a:cubicBezTo>
                      <a:cubicBezTo>
                        <a:pt x="5307" y="19353"/>
                        <a:pt x="0" y="14991"/>
                        <a:pt x="0" y="9609"/>
                      </a:cubicBezTo>
                      <a:close/>
                    </a:path>
                  </a:pathLst>
                </a:custGeom>
                <a:solidFill>
                  <a:srgbClr val="434C7B"/>
                </a:solidFill>
                <a:ln w="7700" cap="flat">
                  <a:noFill/>
                  <a:bevel/>
                </a:ln>
              </p:spPr>
            </p:sp>
          </p:grpSp>
          <p:grpSp>
            <p:nvGrpSpPr>
              <p:cNvPr id="1802" name="Group 1801"/>
              <p:cNvGrpSpPr/>
              <p:nvPr/>
            </p:nvGrpSpPr>
            <p:grpSpPr>
              <a:xfrm flipH="1">
                <a:off x="7385945" y="4996366"/>
                <a:ext cx="357824" cy="361757"/>
                <a:chOff x="7385945" y="4996366"/>
                <a:chExt cx="357824" cy="361757"/>
              </a:xfrm>
            </p:grpSpPr>
            <p:sp>
              <p:nvSpPr>
                <p:cNvPr id="1803" name="Freeform 1802"/>
                <p:cNvSpPr/>
                <p:nvPr/>
              </p:nvSpPr>
              <p:spPr>
                <a:xfrm>
                  <a:off x="7385945" y="4996366"/>
                  <a:ext cx="357824" cy="361757"/>
                </a:xfrm>
                <a:custGeom>
                  <a:avLst/>
                  <a:gdLst/>
                  <a:ahLst/>
                  <a:cxnLst/>
                  <a:rect l="0" t="0" r="0" b="0"/>
                  <a:pathLst>
                    <a:path w="357824" h="361757">
                      <a:moveTo>
                        <a:pt x="0" y="180878"/>
                      </a:moveTo>
                      <a:cubicBezTo>
                        <a:pt x="0" y="80837"/>
                        <a:pt x="80086" y="0"/>
                        <a:pt x="178912" y="0"/>
                      </a:cubicBezTo>
                      <a:cubicBezTo>
                        <a:pt x="277669" y="0"/>
                        <a:pt x="357824" y="80837"/>
                        <a:pt x="357824" y="180878"/>
                      </a:cubicBezTo>
                      <a:cubicBezTo>
                        <a:pt x="357824" y="280630"/>
                        <a:pt x="277669" y="361757"/>
                        <a:pt x="178912" y="361757"/>
                      </a:cubicBezTo>
                      <a:cubicBezTo>
                        <a:pt x="80086" y="361757"/>
                        <a:pt x="0" y="280630"/>
                        <a:pt x="0" y="180878"/>
                      </a:cubicBezTo>
                      <a:close/>
                    </a:path>
                  </a:pathLst>
                </a:custGeom>
                <a:gradFill>
                  <a:gsLst>
                    <a:gs pos="100000">
                      <a:srgbClr val="324362"/>
                    </a:gs>
                    <a:gs pos="38000">
                      <a:srgbClr val="526FA3"/>
                    </a:gs>
                    <a:gs pos="0">
                      <a:srgbClr val="6A84B4"/>
                    </a:gs>
                  </a:gsLst>
                  <a:path path="circle">
                    <a:fillToRect l="50000" t="50000" r="50000" b="50000"/>
                  </a:path>
                </a:gradFill>
                <a:ln w="7700" cap="flat">
                  <a:noFill/>
                  <a:bevel/>
                </a:ln>
              </p:spPr>
            </p:sp>
            <p:sp>
              <p:nvSpPr>
                <p:cNvPr id="1804" name="Freeform 1803"/>
                <p:cNvSpPr/>
                <p:nvPr/>
              </p:nvSpPr>
              <p:spPr>
                <a:xfrm>
                  <a:off x="7439824" y="5098140"/>
                  <a:ext cx="131465" cy="142916"/>
                </a:xfrm>
                <a:custGeom>
                  <a:avLst/>
                  <a:gdLst/>
                  <a:ahLst/>
                  <a:cxnLst/>
                  <a:rect l="0" t="0" r="0" b="0"/>
                  <a:pathLst>
                    <a:path w="131465" h="142916">
                      <a:moveTo>
                        <a:pt x="21552" y="54135"/>
                      </a:moveTo>
                      <a:lnTo>
                        <a:pt x="12931" y="6496"/>
                      </a:lnTo>
                      <a:lnTo>
                        <a:pt x="56034" y="19489"/>
                      </a:lnTo>
                      <a:lnTo>
                        <a:pt x="75431" y="0"/>
                      </a:lnTo>
                      <a:lnTo>
                        <a:pt x="103448" y="25985"/>
                      </a:lnTo>
                      <a:lnTo>
                        <a:pt x="122844" y="45473"/>
                      </a:lnTo>
                      <a:lnTo>
                        <a:pt x="131465" y="80119"/>
                      </a:lnTo>
                      <a:lnTo>
                        <a:pt x="103448" y="108270"/>
                      </a:lnTo>
                      <a:lnTo>
                        <a:pt x="84051" y="142916"/>
                      </a:lnTo>
                      <a:lnTo>
                        <a:pt x="71120" y="119097"/>
                      </a:lnTo>
                      <a:lnTo>
                        <a:pt x="38793" y="129924"/>
                      </a:lnTo>
                      <a:lnTo>
                        <a:pt x="12931" y="119097"/>
                      </a:lnTo>
                      <a:lnTo>
                        <a:pt x="0" y="97443"/>
                      </a:lnTo>
                      <a:lnTo>
                        <a:pt x="21551" y="80119"/>
                      </a:lnTo>
                      <a:lnTo>
                        <a:pt x="21552" y="54135"/>
                      </a:lnTo>
                      <a:close/>
                    </a:path>
                  </a:pathLst>
                </a:custGeom>
                <a:solidFill>
                  <a:srgbClr val="1F2760"/>
                </a:solidFill>
                <a:ln w="7700" cap="flat">
                  <a:noFill/>
                  <a:bevel/>
                </a:ln>
              </p:spPr>
            </p:sp>
            <p:sp>
              <p:nvSpPr>
                <p:cNvPr id="1805" name="Freeform 1804"/>
                <p:cNvSpPr/>
                <p:nvPr/>
              </p:nvSpPr>
              <p:spPr>
                <a:xfrm>
                  <a:off x="7478685" y="5126290"/>
                  <a:ext cx="75363" cy="71458"/>
                </a:xfrm>
                <a:custGeom>
                  <a:avLst/>
                  <a:gdLst/>
                  <a:ahLst/>
                  <a:cxnLst/>
                  <a:rect l="0" t="0" r="0" b="0"/>
                  <a:pathLst>
                    <a:path w="75363" h="71458">
                      <a:moveTo>
                        <a:pt x="0" y="35729"/>
                      </a:moveTo>
                      <a:cubicBezTo>
                        <a:pt x="0" y="15997"/>
                        <a:pt x="16818" y="0"/>
                        <a:pt x="37682" y="0"/>
                      </a:cubicBezTo>
                      <a:cubicBezTo>
                        <a:pt x="58477" y="0"/>
                        <a:pt x="75363" y="15997"/>
                        <a:pt x="75363" y="35729"/>
                      </a:cubicBezTo>
                      <a:cubicBezTo>
                        <a:pt x="75363" y="55462"/>
                        <a:pt x="58477" y="71458"/>
                        <a:pt x="37682" y="71458"/>
                      </a:cubicBezTo>
                      <a:cubicBezTo>
                        <a:pt x="16818" y="71458"/>
                        <a:pt x="0" y="55462"/>
                        <a:pt x="0" y="35729"/>
                      </a:cubicBezTo>
                      <a:close/>
                    </a:path>
                  </a:pathLst>
                </a:custGeom>
                <a:solidFill>
                  <a:srgbClr val="1E1A3C"/>
                </a:solidFill>
                <a:ln w="7700" cap="flat">
                  <a:noFill/>
                  <a:bevel/>
                </a:ln>
              </p:spPr>
            </p:sp>
            <p:sp>
              <p:nvSpPr>
                <p:cNvPr id="1806" name="Freeform 1805"/>
                <p:cNvSpPr/>
                <p:nvPr/>
              </p:nvSpPr>
              <p:spPr>
                <a:xfrm>
                  <a:off x="7508789" y="5150245"/>
                  <a:ext cx="23841" cy="19489"/>
                </a:xfrm>
                <a:custGeom>
                  <a:avLst/>
                  <a:gdLst/>
                  <a:ahLst/>
                  <a:cxnLst/>
                  <a:rect l="0" t="0" r="0" b="0"/>
                  <a:pathLst>
                    <a:path w="23841" h="19489">
                      <a:moveTo>
                        <a:pt x="0" y="9609"/>
                      </a:moveTo>
                      <a:cubicBezTo>
                        <a:pt x="0" y="4227"/>
                        <a:pt x="5307" y="-135"/>
                        <a:pt x="11854" y="-135"/>
                      </a:cubicBezTo>
                      <a:cubicBezTo>
                        <a:pt x="18400" y="-135"/>
                        <a:pt x="23707" y="4227"/>
                        <a:pt x="23707" y="9609"/>
                      </a:cubicBezTo>
                      <a:cubicBezTo>
                        <a:pt x="23707" y="14991"/>
                        <a:pt x="18400" y="19353"/>
                        <a:pt x="11854" y="19353"/>
                      </a:cubicBezTo>
                      <a:cubicBezTo>
                        <a:pt x="5307" y="19353"/>
                        <a:pt x="0" y="14991"/>
                        <a:pt x="0" y="9609"/>
                      </a:cubicBezTo>
                      <a:close/>
                    </a:path>
                  </a:pathLst>
                </a:custGeom>
                <a:solidFill>
                  <a:srgbClr val="434C7B"/>
                </a:solidFill>
                <a:ln w="7700" cap="flat">
                  <a:noFill/>
                  <a:bevel/>
                </a:ln>
              </p:spPr>
            </p:sp>
          </p:grpSp>
        </p:grpSp>
        <p:grpSp>
          <p:nvGrpSpPr>
            <p:cNvPr id="1857" name="Airplane 3"/>
            <p:cNvGrpSpPr/>
            <p:nvPr/>
          </p:nvGrpSpPr>
          <p:grpSpPr>
            <a:xfrm>
              <a:off x="6449982" y="1597273"/>
              <a:ext cx="1648955" cy="450715"/>
              <a:chOff x="6449982" y="1597273"/>
              <a:chExt cx="1648955" cy="450715"/>
            </a:xfrm>
          </p:grpSpPr>
          <p:sp>
            <p:nvSpPr>
              <p:cNvPr id="1858" name="Freeform 1857"/>
              <p:cNvSpPr/>
              <p:nvPr/>
            </p:nvSpPr>
            <p:spPr>
              <a:xfrm>
                <a:off x="6486634" y="1597272"/>
                <a:ext cx="1612241" cy="355779"/>
              </a:xfrm>
              <a:custGeom>
                <a:avLst/>
                <a:gdLst/>
                <a:ahLst/>
                <a:cxnLst/>
                <a:rect l="0" t="0" r="0" b="0"/>
                <a:pathLst>
                  <a:path w="1612241" h="355779">
                    <a:moveTo>
                      <a:pt x="373654" y="203986"/>
                    </a:moveTo>
                    <a:cubicBezTo>
                      <a:pt x="393836" y="203986"/>
                      <a:pt x="887425" y="173767"/>
                      <a:pt x="901270" y="169117"/>
                    </a:cubicBezTo>
                    <a:cubicBezTo>
                      <a:pt x="915107" y="164467"/>
                      <a:pt x="1093023" y="127015"/>
                      <a:pt x="1114044" y="123786"/>
                    </a:cubicBezTo>
                    <a:cubicBezTo>
                      <a:pt x="1132955" y="120881"/>
                      <a:pt x="1412503" y="102284"/>
                      <a:pt x="1453098" y="109838"/>
                    </a:cubicBezTo>
                    <a:cubicBezTo>
                      <a:pt x="1486223" y="116004"/>
                      <a:pt x="1494616" y="123786"/>
                      <a:pt x="1494616" y="123786"/>
                    </a:cubicBezTo>
                    <a:lnTo>
                      <a:pt x="1501531" y="135990"/>
                    </a:lnTo>
                    <a:cubicBezTo>
                      <a:pt x="1501531" y="135990"/>
                      <a:pt x="1573033" y="163887"/>
                      <a:pt x="1584568" y="169117"/>
                    </a:cubicBezTo>
                    <a:cubicBezTo>
                      <a:pt x="1596102" y="174347"/>
                      <a:pt x="1612241" y="183064"/>
                      <a:pt x="1612241" y="203986"/>
                    </a:cubicBezTo>
                    <a:cubicBezTo>
                      <a:pt x="1612241" y="224908"/>
                      <a:pt x="1449640" y="315569"/>
                      <a:pt x="1200538" y="310338"/>
                    </a:cubicBezTo>
                    <a:cubicBezTo>
                      <a:pt x="1136528" y="338234"/>
                      <a:pt x="788249" y="350439"/>
                      <a:pt x="745576" y="355779"/>
                    </a:cubicBezTo>
                    <a:cubicBezTo>
                      <a:pt x="702907" y="357408"/>
                      <a:pt x="339056" y="325448"/>
                      <a:pt x="316568" y="320799"/>
                    </a:cubicBezTo>
                    <a:cubicBezTo>
                      <a:pt x="294078" y="316150"/>
                      <a:pt x="110135" y="278375"/>
                      <a:pt x="86494" y="271982"/>
                    </a:cubicBezTo>
                    <a:cubicBezTo>
                      <a:pt x="62852" y="265589"/>
                      <a:pt x="70925" y="220841"/>
                      <a:pt x="95144" y="219678"/>
                    </a:cubicBezTo>
                    <a:cubicBezTo>
                      <a:pt x="106099" y="219678"/>
                      <a:pt x="114172" y="219678"/>
                      <a:pt x="114172" y="219678"/>
                    </a:cubicBezTo>
                    <a:lnTo>
                      <a:pt x="0" y="8717"/>
                    </a:lnTo>
                    <a:lnTo>
                      <a:pt x="83034" y="0"/>
                    </a:lnTo>
                    <a:cubicBezTo>
                      <a:pt x="83034" y="0"/>
                      <a:pt x="353472" y="203987"/>
                      <a:pt x="373654" y="203986"/>
                    </a:cubicBezTo>
                    <a:close/>
                  </a:path>
                </a:pathLst>
              </a:custGeom>
              <a:gradFill>
                <a:gsLst>
                  <a:gs pos="42000">
                    <a:srgbClr val="FFFFFF"/>
                  </a:gs>
                  <a:gs pos="54000">
                    <a:srgbClr val="F5F5F5"/>
                  </a:gs>
                  <a:gs pos="70000">
                    <a:srgbClr val="A5A5A5"/>
                  </a:gs>
                </a:gsLst>
                <a:lin ang="5100000" scaled="0"/>
              </a:gradFill>
              <a:ln w="7700" cap="flat">
                <a:solidFill>
                  <a:srgbClr val="606060"/>
                </a:solidFill>
                <a:bevel/>
              </a:ln>
            </p:spPr>
          </p:sp>
          <p:sp>
            <p:nvSpPr>
              <p:cNvPr id="1859" name="Freeform 1858"/>
              <p:cNvSpPr/>
              <p:nvPr/>
            </p:nvSpPr>
            <p:spPr>
              <a:xfrm>
                <a:off x="6493553" y="1602851"/>
                <a:ext cx="344591" cy="214099"/>
              </a:xfrm>
              <a:custGeom>
                <a:avLst/>
                <a:gdLst/>
                <a:ahLst/>
                <a:cxnLst/>
                <a:rect l="0" t="0" r="0" b="0"/>
                <a:pathLst>
                  <a:path w="344591" h="214099">
                    <a:moveTo>
                      <a:pt x="344591" y="203638"/>
                    </a:moveTo>
                    <a:lnTo>
                      <a:pt x="74730" y="0"/>
                    </a:lnTo>
                    <a:lnTo>
                      <a:pt x="0" y="8369"/>
                    </a:lnTo>
                    <a:lnTo>
                      <a:pt x="115902" y="214099"/>
                    </a:lnTo>
                    <a:lnTo>
                      <a:pt x="344591" y="203638"/>
                    </a:lnTo>
                    <a:close/>
                  </a:path>
                </a:pathLst>
              </a:custGeom>
              <a:gradFill>
                <a:gsLst>
                  <a:gs pos="39000">
                    <a:srgbClr val="E1E1E1"/>
                  </a:gs>
                  <a:gs pos="72000">
                    <a:srgbClr val="A5A5A5"/>
                  </a:gs>
                </a:gsLst>
                <a:lin ang="18900000" scaled="0"/>
              </a:gradFill>
              <a:ln w="7700" cap="flat">
                <a:noFill/>
                <a:bevel/>
              </a:ln>
            </p:spPr>
          </p:sp>
          <p:sp>
            <p:nvSpPr>
              <p:cNvPr id="1860" name="Freeform 1859"/>
              <p:cNvSpPr/>
              <p:nvPr/>
            </p:nvSpPr>
            <p:spPr>
              <a:xfrm>
                <a:off x="7191268" y="1691420"/>
                <a:ext cx="186250" cy="87174"/>
              </a:xfrm>
              <a:custGeom>
                <a:avLst/>
                <a:gdLst/>
                <a:ahLst/>
                <a:cxnLst/>
                <a:rect l="0" t="0" r="0" b="0"/>
                <a:pathLst>
                  <a:path w="186250" h="87174">
                    <a:moveTo>
                      <a:pt x="17299" y="43006"/>
                    </a:moveTo>
                    <a:lnTo>
                      <a:pt x="0" y="3487"/>
                    </a:lnTo>
                    <a:lnTo>
                      <a:pt x="25372" y="0"/>
                    </a:lnTo>
                    <a:lnTo>
                      <a:pt x="70348" y="30220"/>
                    </a:lnTo>
                    <a:lnTo>
                      <a:pt x="186250" y="78456"/>
                    </a:lnTo>
                    <a:lnTo>
                      <a:pt x="57662" y="87174"/>
                    </a:lnTo>
                    <a:lnTo>
                      <a:pt x="17299" y="43006"/>
                    </a:lnTo>
                    <a:close/>
                  </a:path>
                </a:pathLst>
              </a:custGeom>
              <a:gradFill>
                <a:gsLst>
                  <a:gs pos="28000">
                    <a:srgbClr val="E1E1E1"/>
                  </a:gs>
                  <a:gs pos="38000">
                    <a:srgbClr val="787878"/>
                  </a:gs>
                  <a:gs pos="100000">
                    <a:srgbClr val="C0C0C0"/>
                  </a:gs>
                </a:gsLst>
                <a:lin ang="4800000" scaled="0"/>
              </a:gradFill>
              <a:ln w="7700" cap="flat">
                <a:solidFill>
                  <a:srgbClr val="606060"/>
                </a:solidFill>
                <a:bevel/>
              </a:ln>
            </p:spPr>
          </p:sp>
          <p:sp>
            <p:nvSpPr>
              <p:cNvPr id="1861" name="Freeform 1860"/>
              <p:cNvSpPr/>
              <p:nvPr/>
            </p:nvSpPr>
            <p:spPr>
              <a:xfrm>
                <a:off x="6546093" y="1714195"/>
                <a:ext cx="1551049" cy="237222"/>
              </a:xfrm>
              <a:custGeom>
                <a:avLst/>
                <a:gdLst/>
                <a:ahLst/>
                <a:cxnLst/>
                <a:rect l="0" t="0" r="0" b="0"/>
                <a:pathLst>
                  <a:path w="1551049" h="237222">
                    <a:moveTo>
                      <a:pt x="283743" y="183537"/>
                    </a:moveTo>
                    <a:cubicBezTo>
                      <a:pt x="350171" y="186792"/>
                      <a:pt x="1548254" y="118611"/>
                      <a:pt x="1551049" y="86318"/>
                    </a:cubicBezTo>
                    <a:cubicBezTo>
                      <a:pt x="1551049" y="107239"/>
                      <a:pt x="1390173" y="196904"/>
                      <a:pt x="1141071" y="191673"/>
                    </a:cubicBezTo>
                    <a:cubicBezTo>
                      <a:pt x="1077068" y="219569"/>
                      <a:pt x="728783" y="231773"/>
                      <a:pt x="686112" y="237222"/>
                    </a:cubicBezTo>
                    <a:cubicBezTo>
                      <a:pt x="643442" y="238747"/>
                      <a:pt x="279595" y="207133"/>
                      <a:pt x="257104" y="202483"/>
                    </a:cubicBezTo>
                    <a:cubicBezTo>
                      <a:pt x="234615" y="197835"/>
                      <a:pt x="52154" y="161454"/>
                      <a:pt x="28512" y="155060"/>
                    </a:cubicBezTo>
                    <a:cubicBezTo>
                      <a:pt x="4871" y="148667"/>
                      <a:pt x="11460" y="105081"/>
                      <a:pt x="35679" y="103918"/>
                    </a:cubicBezTo>
                    <a:cubicBezTo>
                      <a:pt x="46635" y="103918"/>
                      <a:pt x="56783" y="103918"/>
                      <a:pt x="56783" y="103918"/>
                    </a:cubicBezTo>
                    <a:lnTo>
                      <a:pt x="0" y="0"/>
                    </a:lnTo>
                    <a:lnTo>
                      <a:pt x="143047" y="98339"/>
                    </a:lnTo>
                    <a:cubicBezTo>
                      <a:pt x="143047" y="98339"/>
                      <a:pt x="138433" y="103714"/>
                      <a:pt x="147198" y="113871"/>
                    </a:cubicBezTo>
                    <a:cubicBezTo>
                      <a:pt x="155963" y="124027"/>
                      <a:pt x="217316" y="180282"/>
                      <a:pt x="283743" y="183537"/>
                    </a:cubicBezTo>
                    <a:close/>
                  </a:path>
                </a:pathLst>
              </a:custGeom>
              <a:gradFill>
                <a:gsLst>
                  <a:gs pos="37000">
                    <a:srgbClr val="0080FF"/>
                  </a:gs>
                  <a:gs pos="60000">
                    <a:srgbClr val="005080"/>
                  </a:gs>
                  <a:gs pos="75000">
                    <a:srgbClr val="006780"/>
                  </a:gs>
                </a:gsLst>
                <a:lin ang="5100000" scaled="0"/>
              </a:gradFill>
              <a:ln w="7700" cap="flat">
                <a:noFill/>
                <a:bevel/>
              </a:ln>
            </p:spPr>
          </p:sp>
          <p:sp>
            <p:nvSpPr>
              <p:cNvPr id="1862" name="Freeform 1861"/>
              <p:cNvSpPr/>
              <p:nvPr/>
            </p:nvSpPr>
            <p:spPr>
              <a:xfrm>
                <a:off x="6609454" y="1875357"/>
                <a:ext cx="990351" cy="148196"/>
              </a:xfrm>
              <a:custGeom>
                <a:avLst/>
                <a:gdLst/>
                <a:ahLst/>
                <a:cxnLst/>
                <a:rect l="0" t="0" r="0" b="0"/>
                <a:pathLst>
                  <a:path w="990351" h="148196">
                    <a:moveTo>
                      <a:pt x="35463" y="103737"/>
                    </a:moveTo>
                    <a:lnTo>
                      <a:pt x="100333" y="129889"/>
                    </a:lnTo>
                    <a:cubicBezTo>
                      <a:pt x="100333" y="129889"/>
                      <a:pt x="678111" y="31382"/>
                      <a:pt x="713574" y="22665"/>
                    </a:cubicBezTo>
                    <a:cubicBezTo>
                      <a:pt x="749037" y="13948"/>
                      <a:pt x="918564" y="0"/>
                      <a:pt x="932401" y="0"/>
                    </a:cubicBezTo>
                    <a:cubicBezTo>
                      <a:pt x="946245" y="0"/>
                      <a:pt x="987756" y="7846"/>
                      <a:pt x="990351" y="19178"/>
                    </a:cubicBezTo>
                    <a:cubicBezTo>
                      <a:pt x="992946" y="30511"/>
                      <a:pt x="942780" y="43587"/>
                      <a:pt x="928943" y="45330"/>
                    </a:cubicBezTo>
                    <a:cubicBezTo>
                      <a:pt x="915107" y="47074"/>
                      <a:pt x="46707" y="148196"/>
                      <a:pt x="46707" y="148196"/>
                    </a:cubicBezTo>
                    <a:lnTo>
                      <a:pt x="0" y="103737"/>
                    </a:lnTo>
                    <a:lnTo>
                      <a:pt x="35463" y="103737"/>
                    </a:lnTo>
                    <a:close/>
                  </a:path>
                </a:pathLst>
              </a:custGeom>
              <a:gradFill>
                <a:gsLst>
                  <a:gs pos="43000">
                    <a:srgbClr val="B4B4B4"/>
                  </a:gs>
                  <a:gs pos="51000">
                    <a:srgbClr val="F5F5F5"/>
                  </a:gs>
                  <a:gs pos="59000">
                    <a:srgbClr val="878787"/>
                  </a:gs>
                </a:gsLst>
                <a:lin ang="4980000" scaled="0"/>
              </a:gradFill>
              <a:ln w="7700" cap="flat">
                <a:solidFill>
                  <a:srgbClr val="606060"/>
                </a:solidFill>
                <a:bevel/>
              </a:ln>
            </p:spPr>
          </p:sp>
          <p:sp>
            <p:nvSpPr>
              <p:cNvPr id="1863" name="Freeform 1862"/>
              <p:cNvSpPr/>
              <p:nvPr/>
            </p:nvSpPr>
            <p:spPr>
              <a:xfrm>
                <a:off x="6966396" y="1965748"/>
                <a:ext cx="174176" cy="45113"/>
              </a:xfrm>
              <a:custGeom>
                <a:avLst/>
                <a:gdLst/>
                <a:ahLst/>
                <a:cxnLst/>
                <a:rect l="0" t="0" r="0" b="0"/>
                <a:pathLst>
                  <a:path w="174176" h="45113">
                    <a:moveTo>
                      <a:pt x="0" y="22064"/>
                    </a:moveTo>
                    <a:cubicBezTo>
                      <a:pt x="0" y="22063"/>
                      <a:pt x="88790" y="13927"/>
                      <a:pt x="83600" y="0"/>
                    </a:cubicBezTo>
                    <a:cubicBezTo>
                      <a:pt x="112134" y="0"/>
                      <a:pt x="174176" y="4088"/>
                      <a:pt x="174176" y="4088"/>
                    </a:cubicBezTo>
                    <a:cubicBezTo>
                      <a:pt x="174176" y="4088"/>
                      <a:pt x="79463" y="25742"/>
                      <a:pt x="72749" y="35047"/>
                    </a:cubicBezTo>
                    <a:cubicBezTo>
                      <a:pt x="66036" y="44351"/>
                      <a:pt x="23486" y="45113"/>
                      <a:pt x="23486" y="45113"/>
                    </a:cubicBezTo>
                    <a:lnTo>
                      <a:pt x="0" y="22064"/>
                    </a:lnTo>
                    <a:close/>
                  </a:path>
                </a:pathLst>
              </a:custGeom>
              <a:gradFill>
                <a:gsLst>
                  <a:gs pos="20000">
                    <a:srgbClr val="787878"/>
                  </a:gs>
                  <a:gs pos="100000">
                    <a:srgbClr val="F5F5F5"/>
                  </a:gs>
                </a:gsLst>
                <a:lin ang="4980000" scaled="0"/>
              </a:gradFill>
              <a:ln w="7700" cap="flat">
                <a:solidFill>
                  <a:srgbClr val="606060"/>
                </a:solidFill>
                <a:bevel/>
              </a:ln>
            </p:spPr>
          </p:sp>
          <p:sp>
            <p:nvSpPr>
              <p:cNvPr id="1864" name="Freeform 1863"/>
              <p:cNvSpPr/>
              <p:nvPr/>
            </p:nvSpPr>
            <p:spPr>
              <a:xfrm>
                <a:off x="7005286" y="1996180"/>
                <a:ext cx="33084" cy="32145"/>
              </a:xfrm>
              <a:custGeom>
                <a:avLst/>
                <a:gdLst/>
                <a:ahLst/>
                <a:cxnLst/>
                <a:rect l="0" t="0" r="0" b="0"/>
                <a:pathLst>
                  <a:path w="33084" h="32145">
                    <a:moveTo>
                      <a:pt x="4000" y="9299"/>
                    </a:moveTo>
                    <a:cubicBezTo>
                      <a:pt x="-2458" y="11623"/>
                      <a:pt x="-1074" y="28360"/>
                      <a:pt x="5845" y="29755"/>
                    </a:cubicBezTo>
                    <a:cubicBezTo>
                      <a:pt x="12765" y="31150"/>
                      <a:pt x="25220" y="32080"/>
                      <a:pt x="33084" y="32080"/>
                    </a:cubicBezTo>
                    <a:cubicBezTo>
                      <a:pt x="27527" y="26966"/>
                      <a:pt x="23375" y="13018"/>
                      <a:pt x="30756" y="0"/>
                    </a:cubicBezTo>
                    <a:cubicBezTo>
                      <a:pt x="25220" y="2325"/>
                      <a:pt x="10459" y="6974"/>
                      <a:pt x="4000" y="9299"/>
                    </a:cubicBezTo>
                    <a:close/>
                  </a:path>
                </a:pathLst>
              </a:custGeom>
              <a:gradFill>
                <a:gsLst>
                  <a:gs pos="34000">
                    <a:srgbClr val="1E1E1E"/>
                  </a:gs>
                  <a:gs pos="89000">
                    <a:srgbClr val="000000"/>
                  </a:gs>
                </a:gsLst>
                <a:lin ang="16200000" scaled="0"/>
              </a:gradFill>
              <a:ln w="7700" cap="flat">
                <a:solidFill>
                  <a:srgbClr val="000000"/>
                </a:solidFill>
                <a:bevel/>
              </a:ln>
            </p:spPr>
          </p:sp>
          <p:sp>
            <p:nvSpPr>
              <p:cNvPr id="1865" name="Freeform 1864"/>
              <p:cNvSpPr/>
              <p:nvPr/>
            </p:nvSpPr>
            <p:spPr>
              <a:xfrm>
                <a:off x="7926793" y="1715078"/>
                <a:ext cx="61391" cy="42513"/>
              </a:xfrm>
              <a:custGeom>
                <a:avLst/>
                <a:gdLst/>
                <a:ahLst/>
                <a:cxnLst/>
                <a:rect l="0" t="0" r="0" b="0"/>
                <a:pathLst>
                  <a:path w="61391" h="42513">
                    <a:moveTo>
                      <a:pt x="942" y="12838"/>
                    </a:moveTo>
                    <a:cubicBezTo>
                      <a:pt x="22162" y="10513"/>
                      <a:pt x="42592" y="-107"/>
                      <a:pt x="42592" y="-107"/>
                    </a:cubicBezTo>
                    <a:lnTo>
                      <a:pt x="56082" y="5980"/>
                    </a:lnTo>
                    <a:lnTo>
                      <a:pt x="61391" y="18183"/>
                    </a:lnTo>
                    <a:cubicBezTo>
                      <a:pt x="61391" y="18183"/>
                      <a:pt x="44619" y="28777"/>
                      <a:pt x="30291" y="33831"/>
                    </a:cubicBezTo>
                    <a:cubicBezTo>
                      <a:pt x="15961" y="38886"/>
                      <a:pt x="916" y="42513"/>
                      <a:pt x="916" y="42513"/>
                    </a:cubicBezTo>
                    <a:cubicBezTo>
                      <a:pt x="916" y="42513"/>
                      <a:pt x="-1363" y="23996"/>
                      <a:pt x="942" y="12838"/>
                    </a:cubicBezTo>
                    <a:close/>
                  </a:path>
                </a:pathLst>
              </a:custGeom>
              <a:solidFill>
                <a:srgbClr val="006FBD"/>
              </a:solidFill>
              <a:ln w="7700" cap="flat">
                <a:solidFill>
                  <a:srgbClr val="C0C0C0"/>
                </a:solidFill>
                <a:bevel/>
              </a:ln>
            </p:spPr>
          </p:sp>
          <p:sp>
            <p:nvSpPr>
              <p:cNvPr id="1866" name="Freeform 1865"/>
              <p:cNvSpPr/>
              <p:nvPr/>
            </p:nvSpPr>
            <p:spPr>
              <a:xfrm>
                <a:off x="6449925" y="1855416"/>
                <a:ext cx="319055" cy="36504"/>
              </a:xfrm>
              <a:custGeom>
                <a:avLst/>
                <a:gdLst/>
                <a:ahLst/>
                <a:cxnLst/>
                <a:rect l="0" t="0" r="0" b="0"/>
                <a:pathLst>
                  <a:path w="319055" h="36504">
                    <a:moveTo>
                      <a:pt x="0" y="25977"/>
                    </a:moveTo>
                    <a:cubicBezTo>
                      <a:pt x="0" y="25977"/>
                      <a:pt x="184406" y="2332"/>
                      <a:pt x="216581" y="872"/>
                    </a:cubicBezTo>
                    <a:cubicBezTo>
                      <a:pt x="248757" y="-589"/>
                      <a:pt x="319055" y="-1155"/>
                      <a:pt x="319055" y="6451"/>
                    </a:cubicBezTo>
                    <a:cubicBezTo>
                      <a:pt x="319055" y="14057"/>
                      <a:pt x="274359" y="22556"/>
                      <a:pt x="241491" y="25977"/>
                    </a:cubicBezTo>
                    <a:cubicBezTo>
                      <a:pt x="208624" y="29399"/>
                      <a:pt x="41171" y="36439"/>
                      <a:pt x="31138" y="36438"/>
                    </a:cubicBezTo>
                    <a:cubicBezTo>
                      <a:pt x="21105" y="36438"/>
                      <a:pt x="0" y="25977"/>
                      <a:pt x="0" y="25977"/>
                    </a:cubicBezTo>
                    <a:close/>
                  </a:path>
                </a:pathLst>
              </a:custGeom>
              <a:gradFill>
                <a:gsLst>
                  <a:gs pos="39000">
                    <a:srgbClr val="B4B4B4"/>
                  </a:gs>
                  <a:gs pos="57000">
                    <a:srgbClr val="F0F0F0"/>
                  </a:gs>
                  <a:gs pos="71000">
                    <a:srgbClr val="5A5A5A"/>
                  </a:gs>
                </a:gsLst>
                <a:lin ang="5100000" scaled="0"/>
              </a:gradFill>
              <a:ln w="7700" cap="flat">
                <a:solidFill>
                  <a:srgbClr val="606060"/>
                </a:solidFill>
                <a:bevel/>
              </a:ln>
            </p:spPr>
          </p:sp>
          <p:sp>
            <p:nvSpPr>
              <p:cNvPr id="1867" name="Freeform 1866"/>
              <p:cNvSpPr/>
              <p:nvPr/>
            </p:nvSpPr>
            <p:spPr>
              <a:xfrm>
                <a:off x="7032085" y="1964601"/>
                <a:ext cx="144769" cy="83251"/>
              </a:xfrm>
              <a:custGeom>
                <a:avLst/>
                <a:gdLst/>
                <a:ahLst/>
                <a:cxnLst/>
                <a:rect l="0" t="0" r="0" b="0"/>
                <a:pathLst>
                  <a:path w="144769" h="83251">
                    <a:moveTo>
                      <a:pt x="141309" y="4032"/>
                    </a:moveTo>
                    <a:cubicBezTo>
                      <a:pt x="141309" y="4032"/>
                      <a:pt x="128335" y="18851"/>
                      <a:pt x="129200" y="42388"/>
                    </a:cubicBezTo>
                    <a:cubicBezTo>
                      <a:pt x="130065" y="65925"/>
                      <a:pt x="144769" y="79873"/>
                      <a:pt x="144769" y="79873"/>
                    </a:cubicBezTo>
                    <a:cubicBezTo>
                      <a:pt x="144769" y="79873"/>
                      <a:pt x="60005" y="92949"/>
                      <a:pt x="8974" y="67669"/>
                    </a:cubicBezTo>
                    <a:cubicBezTo>
                      <a:pt x="1189" y="59823"/>
                      <a:pt x="-4000" y="42388"/>
                      <a:pt x="3784" y="30183"/>
                    </a:cubicBezTo>
                    <a:cubicBezTo>
                      <a:pt x="87683" y="-15147"/>
                      <a:pt x="141309" y="4032"/>
                      <a:pt x="141309" y="4032"/>
                    </a:cubicBezTo>
                    <a:close/>
                  </a:path>
                </a:pathLst>
              </a:custGeom>
              <a:gradFill>
                <a:gsLst>
                  <a:gs pos="34000">
                    <a:srgbClr val="3C3C3C"/>
                  </a:gs>
                  <a:gs pos="89000">
                    <a:srgbClr val="F5F5F5"/>
                  </a:gs>
                </a:gsLst>
                <a:lin ang="16200000" scaled="0"/>
              </a:gradFill>
              <a:ln w="7700" cap="flat">
                <a:solidFill>
                  <a:srgbClr val="606060"/>
                </a:solidFill>
                <a:bevel/>
              </a:ln>
            </p:spPr>
          </p:sp>
          <p:sp>
            <p:nvSpPr>
              <p:cNvPr id="1868" name="Freeform 1867"/>
              <p:cNvSpPr/>
              <p:nvPr/>
            </p:nvSpPr>
            <p:spPr>
              <a:xfrm>
                <a:off x="7160592" y="1968633"/>
                <a:ext cx="30165" cy="75841"/>
              </a:xfrm>
              <a:custGeom>
                <a:avLst/>
                <a:gdLst/>
                <a:ahLst/>
                <a:cxnLst/>
                <a:rect l="0" t="0" r="0" b="0"/>
                <a:pathLst>
                  <a:path w="30165" h="75841">
                    <a:moveTo>
                      <a:pt x="0" y="37484"/>
                    </a:moveTo>
                    <a:cubicBezTo>
                      <a:pt x="0" y="26617"/>
                      <a:pt x="4489" y="0"/>
                      <a:pt x="12801" y="0"/>
                    </a:cubicBezTo>
                    <a:cubicBezTo>
                      <a:pt x="21113" y="0"/>
                      <a:pt x="30100" y="16782"/>
                      <a:pt x="30100" y="37484"/>
                    </a:cubicBezTo>
                    <a:cubicBezTo>
                      <a:pt x="30100" y="58187"/>
                      <a:pt x="24573" y="75841"/>
                      <a:pt x="16261" y="75841"/>
                    </a:cubicBezTo>
                    <a:cubicBezTo>
                      <a:pt x="7949" y="75841"/>
                      <a:pt x="461" y="50328"/>
                      <a:pt x="0" y="37484"/>
                    </a:cubicBezTo>
                    <a:close/>
                  </a:path>
                </a:pathLst>
              </a:custGeom>
              <a:gradFill>
                <a:gsLst>
                  <a:gs pos="100000">
                    <a:srgbClr val="2D2D2D"/>
                  </a:gs>
                  <a:gs pos="59323">
                    <a:srgbClr val="2D2D2D"/>
                  </a:gs>
                  <a:gs pos="9887">
                    <a:srgbClr val="F5F5F5"/>
                  </a:gs>
                </a:gsLst>
                <a:path path="circle">
                  <a:fillToRect l="100000" t="100000"/>
                </a:path>
                <a:tileRect r="-100000" b="-100000"/>
              </a:gradFill>
              <a:ln w="7700" cap="flat">
                <a:solidFill>
                  <a:srgbClr val="606060"/>
                </a:solidFill>
                <a:bevel/>
              </a:ln>
            </p:spPr>
          </p:sp>
          <p:sp>
            <p:nvSpPr>
              <p:cNvPr id="1869" name="Freeform 1868"/>
              <p:cNvSpPr/>
              <p:nvPr/>
            </p:nvSpPr>
            <p:spPr>
              <a:xfrm>
                <a:off x="7261608" y="1934424"/>
                <a:ext cx="152338" cy="37267"/>
              </a:xfrm>
              <a:custGeom>
                <a:avLst/>
                <a:gdLst/>
                <a:ahLst/>
                <a:cxnLst/>
                <a:rect l="0" t="0" r="0" b="0"/>
                <a:pathLst>
                  <a:path w="152338" h="37267">
                    <a:moveTo>
                      <a:pt x="0" y="17937"/>
                    </a:moveTo>
                    <a:cubicBezTo>
                      <a:pt x="0" y="17937"/>
                      <a:pt x="75390" y="12541"/>
                      <a:pt x="65143" y="0"/>
                    </a:cubicBezTo>
                    <a:cubicBezTo>
                      <a:pt x="90029" y="0"/>
                      <a:pt x="152338" y="1475"/>
                      <a:pt x="152338" y="1475"/>
                    </a:cubicBezTo>
                    <a:cubicBezTo>
                      <a:pt x="152338" y="1475"/>
                      <a:pt x="69681" y="20360"/>
                      <a:pt x="63825" y="28475"/>
                    </a:cubicBezTo>
                    <a:cubicBezTo>
                      <a:pt x="57970" y="36590"/>
                      <a:pt x="20860" y="37267"/>
                      <a:pt x="20860" y="37267"/>
                    </a:cubicBezTo>
                    <a:lnTo>
                      <a:pt x="0" y="17937"/>
                    </a:lnTo>
                    <a:close/>
                  </a:path>
                </a:pathLst>
              </a:custGeom>
              <a:gradFill>
                <a:gsLst>
                  <a:gs pos="20000">
                    <a:srgbClr val="787878"/>
                  </a:gs>
                  <a:gs pos="100000">
                    <a:srgbClr val="F5F5F5"/>
                  </a:gs>
                </a:gsLst>
                <a:lin ang="4980000" scaled="0"/>
              </a:gradFill>
              <a:ln w="7700" cap="flat">
                <a:solidFill>
                  <a:srgbClr val="606060"/>
                </a:solidFill>
                <a:bevel/>
              </a:ln>
            </p:spPr>
          </p:sp>
          <p:sp>
            <p:nvSpPr>
              <p:cNvPr id="1870" name="Freeform 1869"/>
              <p:cNvSpPr/>
              <p:nvPr/>
            </p:nvSpPr>
            <p:spPr>
              <a:xfrm>
                <a:off x="7290299" y="1958800"/>
                <a:ext cx="31599" cy="30703"/>
              </a:xfrm>
              <a:custGeom>
                <a:avLst/>
                <a:gdLst/>
                <a:ahLst/>
                <a:cxnLst/>
                <a:rect l="0" t="0" r="0" b="0"/>
                <a:pathLst>
                  <a:path w="31599" h="30703">
                    <a:moveTo>
                      <a:pt x="3821" y="8881"/>
                    </a:moveTo>
                    <a:cubicBezTo>
                      <a:pt x="-2348" y="11101"/>
                      <a:pt x="-1026" y="27087"/>
                      <a:pt x="5583" y="28420"/>
                    </a:cubicBezTo>
                    <a:cubicBezTo>
                      <a:pt x="12192" y="29752"/>
                      <a:pt x="24088" y="30640"/>
                      <a:pt x="31599" y="30640"/>
                    </a:cubicBezTo>
                    <a:cubicBezTo>
                      <a:pt x="26291" y="25755"/>
                      <a:pt x="22326" y="12434"/>
                      <a:pt x="29375" y="0"/>
                    </a:cubicBezTo>
                    <a:cubicBezTo>
                      <a:pt x="24088" y="2220"/>
                      <a:pt x="9989" y="6661"/>
                      <a:pt x="3821" y="8881"/>
                    </a:cubicBezTo>
                    <a:close/>
                  </a:path>
                </a:pathLst>
              </a:custGeom>
              <a:gradFill>
                <a:gsLst>
                  <a:gs pos="34000">
                    <a:srgbClr val="1E1E1E"/>
                  </a:gs>
                  <a:gs pos="89000">
                    <a:srgbClr val="000000"/>
                  </a:gs>
                </a:gsLst>
                <a:lin ang="16200000" scaled="0"/>
              </a:gradFill>
              <a:ln w="7700" cap="flat">
                <a:solidFill>
                  <a:srgbClr val="000000"/>
                </a:solidFill>
                <a:bevel/>
              </a:ln>
            </p:spPr>
          </p:sp>
          <p:sp>
            <p:nvSpPr>
              <p:cNvPr id="1871" name="Freeform 1870"/>
              <p:cNvSpPr/>
              <p:nvPr/>
            </p:nvSpPr>
            <p:spPr>
              <a:xfrm>
                <a:off x="7315034" y="1928749"/>
                <a:ext cx="139147" cy="79437"/>
              </a:xfrm>
              <a:custGeom>
                <a:avLst/>
                <a:gdLst/>
                <a:ahLst/>
                <a:cxnLst/>
                <a:rect l="0" t="0" r="0" b="0"/>
                <a:pathLst>
                  <a:path w="139147" h="79437">
                    <a:moveTo>
                      <a:pt x="135831" y="3742"/>
                    </a:moveTo>
                    <a:cubicBezTo>
                      <a:pt x="135831" y="3742"/>
                      <a:pt x="123439" y="17896"/>
                      <a:pt x="124266" y="40376"/>
                    </a:cubicBezTo>
                    <a:cubicBezTo>
                      <a:pt x="125092" y="62857"/>
                      <a:pt x="139147" y="76179"/>
                      <a:pt x="139147" y="76179"/>
                    </a:cubicBezTo>
                    <a:cubicBezTo>
                      <a:pt x="139147" y="76179"/>
                      <a:pt x="58177" y="88668"/>
                      <a:pt x="9436" y="64522"/>
                    </a:cubicBezTo>
                    <a:cubicBezTo>
                      <a:pt x="2001" y="57029"/>
                      <a:pt x="-4976" y="39302"/>
                      <a:pt x="4479" y="28720"/>
                    </a:cubicBezTo>
                    <a:cubicBezTo>
                      <a:pt x="84612" y="-14576"/>
                      <a:pt x="135831" y="3742"/>
                      <a:pt x="135831" y="3742"/>
                    </a:cubicBezTo>
                    <a:close/>
                  </a:path>
                </a:pathLst>
              </a:custGeom>
              <a:gradFill>
                <a:gsLst>
                  <a:gs pos="34000">
                    <a:srgbClr val="4B4B4B"/>
                  </a:gs>
                  <a:gs pos="89000">
                    <a:srgbClr val="F5F5F5"/>
                  </a:gs>
                </a:gsLst>
                <a:lin ang="16200000" scaled="0"/>
              </a:gradFill>
              <a:ln w="7700" cap="flat">
                <a:solidFill>
                  <a:srgbClr val="606060"/>
                </a:solidFill>
                <a:bevel/>
              </a:ln>
            </p:spPr>
          </p:sp>
          <p:sp>
            <p:nvSpPr>
              <p:cNvPr id="1872" name="Freeform 1871"/>
              <p:cNvSpPr/>
              <p:nvPr/>
            </p:nvSpPr>
            <p:spPr>
              <a:xfrm>
                <a:off x="7438632" y="1932490"/>
                <a:ext cx="28811" cy="72437"/>
              </a:xfrm>
              <a:custGeom>
                <a:avLst/>
                <a:gdLst/>
                <a:ahLst/>
                <a:cxnLst/>
                <a:rect l="0" t="0" r="0" b="0"/>
                <a:pathLst>
                  <a:path w="28811" h="72437">
                    <a:moveTo>
                      <a:pt x="0" y="35802"/>
                    </a:moveTo>
                    <a:cubicBezTo>
                      <a:pt x="0" y="25422"/>
                      <a:pt x="4288" y="0"/>
                      <a:pt x="12226" y="0"/>
                    </a:cubicBezTo>
                    <a:cubicBezTo>
                      <a:pt x="20165" y="0"/>
                      <a:pt x="28749" y="16029"/>
                      <a:pt x="28749" y="35802"/>
                    </a:cubicBezTo>
                    <a:cubicBezTo>
                      <a:pt x="28749" y="55575"/>
                      <a:pt x="23470" y="72437"/>
                      <a:pt x="15531" y="72437"/>
                    </a:cubicBezTo>
                    <a:cubicBezTo>
                      <a:pt x="7592" y="72437"/>
                      <a:pt x="441" y="48069"/>
                      <a:pt x="0" y="35802"/>
                    </a:cubicBezTo>
                    <a:close/>
                  </a:path>
                </a:pathLst>
              </a:custGeom>
              <a:gradFill>
                <a:gsLst>
                  <a:gs pos="100000">
                    <a:srgbClr val="2D2D2D"/>
                  </a:gs>
                  <a:gs pos="59233">
                    <a:srgbClr val="2D2D2D"/>
                  </a:gs>
                  <a:gs pos="9872">
                    <a:srgbClr val="F5F5F5"/>
                  </a:gs>
                </a:gsLst>
                <a:path path="circle">
                  <a:fillToRect l="100000" t="100000"/>
                </a:path>
                <a:tileRect r="-100000" b="-100000"/>
              </a:gradFill>
              <a:ln w="7700" cap="flat">
                <a:solidFill>
                  <a:srgbClr val="606060"/>
                </a:solidFill>
                <a:bevel/>
              </a:ln>
            </p:spPr>
          </p:sp>
        </p:grpSp>
        <p:grpSp>
          <p:nvGrpSpPr>
            <p:cNvPr id="2064" name="Handbag 2"/>
            <p:cNvGrpSpPr/>
            <p:nvPr/>
          </p:nvGrpSpPr>
          <p:grpSpPr>
            <a:xfrm>
              <a:off x="6913137" y="5619703"/>
              <a:ext cx="924000" cy="932971"/>
              <a:chOff x="6913137" y="5619703"/>
              <a:chExt cx="924000" cy="932971"/>
            </a:xfrm>
          </p:grpSpPr>
          <p:sp>
            <p:nvSpPr>
              <p:cNvPr id="2065" name="Freeform 2064"/>
              <p:cNvSpPr/>
              <p:nvPr/>
            </p:nvSpPr>
            <p:spPr>
              <a:xfrm>
                <a:off x="6913137" y="5909207"/>
                <a:ext cx="924000" cy="643308"/>
              </a:xfrm>
              <a:custGeom>
                <a:avLst/>
                <a:gdLst/>
                <a:ahLst/>
                <a:cxnLst/>
                <a:rect l="0" t="0" r="0" b="0"/>
                <a:pathLst>
                  <a:path w="924000" h="643308">
                    <a:moveTo>
                      <a:pt x="62379" y="1020"/>
                    </a:moveTo>
                    <a:cubicBezTo>
                      <a:pt x="62379" y="1020"/>
                      <a:pt x="55120" y="20057"/>
                      <a:pt x="41510" y="91675"/>
                    </a:cubicBezTo>
                    <a:cubicBezTo>
                      <a:pt x="27900" y="163292"/>
                      <a:pt x="21549" y="279330"/>
                      <a:pt x="13383" y="331003"/>
                    </a:cubicBezTo>
                    <a:cubicBezTo>
                      <a:pt x="5217" y="382675"/>
                      <a:pt x="-3856" y="459732"/>
                      <a:pt x="1588" y="496901"/>
                    </a:cubicBezTo>
                    <a:cubicBezTo>
                      <a:pt x="7032" y="534069"/>
                      <a:pt x="-22003" y="618378"/>
                      <a:pt x="57842" y="631976"/>
                    </a:cubicBezTo>
                    <a:cubicBezTo>
                      <a:pt x="137687" y="645573"/>
                      <a:pt x="696601" y="646480"/>
                      <a:pt x="845406" y="637415"/>
                    </a:cubicBezTo>
                    <a:cubicBezTo>
                      <a:pt x="845406" y="637415"/>
                      <a:pt x="917085" y="621098"/>
                      <a:pt x="918895" y="539508"/>
                    </a:cubicBezTo>
                    <a:cubicBezTo>
                      <a:pt x="918895" y="539508"/>
                      <a:pt x="934318" y="484209"/>
                      <a:pt x="911641" y="360919"/>
                    </a:cubicBezTo>
                    <a:cubicBezTo>
                      <a:pt x="911641" y="360919"/>
                      <a:pt x="897119" y="250320"/>
                      <a:pt x="894401" y="233096"/>
                    </a:cubicBezTo>
                    <a:cubicBezTo>
                      <a:pt x="891675" y="215872"/>
                      <a:pt x="866273" y="23684"/>
                      <a:pt x="858103" y="2833"/>
                    </a:cubicBezTo>
                    <a:cubicBezTo>
                      <a:pt x="858103" y="2833"/>
                      <a:pt x="854477" y="-793"/>
                      <a:pt x="839054" y="4646"/>
                    </a:cubicBezTo>
                    <a:cubicBezTo>
                      <a:pt x="823630" y="10085"/>
                      <a:pt x="603146" y="50880"/>
                      <a:pt x="459788" y="32749"/>
                    </a:cubicBezTo>
                    <a:cubicBezTo>
                      <a:pt x="459788" y="32749"/>
                      <a:pt x="446179" y="32749"/>
                      <a:pt x="427124" y="35469"/>
                    </a:cubicBezTo>
                    <a:cubicBezTo>
                      <a:pt x="408071" y="38188"/>
                      <a:pt x="323690" y="37282"/>
                      <a:pt x="299191" y="30029"/>
                    </a:cubicBezTo>
                    <a:cubicBezTo>
                      <a:pt x="299191" y="30029"/>
                      <a:pt x="223884" y="30029"/>
                      <a:pt x="200293" y="23684"/>
                    </a:cubicBezTo>
                    <a:cubicBezTo>
                      <a:pt x="200293" y="23684"/>
                      <a:pt x="90506" y="10992"/>
                      <a:pt x="76896" y="2833"/>
                    </a:cubicBezTo>
                    <a:cubicBezTo>
                      <a:pt x="76896" y="2833"/>
                      <a:pt x="65554" y="-2153"/>
                      <a:pt x="62379" y="1020"/>
                    </a:cubicBezTo>
                    <a:close/>
                  </a:path>
                </a:pathLst>
              </a:custGeom>
              <a:solidFill>
                <a:srgbClr val="FED6E5"/>
              </a:solidFill>
              <a:ln w="7700" cap="flat">
                <a:solidFill>
                  <a:srgbClr val="000000"/>
                </a:solidFill>
                <a:bevel/>
              </a:ln>
            </p:spPr>
          </p:sp>
          <p:sp>
            <p:nvSpPr>
              <p:cNvPr id="2066" name="Freeform 2065"/>
              <p:cNvSpPr/>
              <p:nvPr/>
            </p:nvSpPr>
            <p:spPr>
              <a:xfrm>
                <a:off x="6970986" y="5931082"/>
                <a:ext cx="803957" cy="31842"/>
              </a:xfrm>
              <a:custGeom>
                <a:avLst/>
                <a:gdLst/>
                <a:ahLst/>
                <a:cxnLst/>
                <a:rect l="0" t="0" r="0" b="0"/>
                <a:pathLst>
                  <a:path w="803957" h="31842" fill="none">
                    <a:moveTo>
                      <a:pt x="0" y="0"/>
                    </a:moveTo>
                    <a:cubicBezTo>
                      <a:pt x="0" y="0"/>
                      <a:pt x="148814" y="29009"/>
                      <a:pt x="205073" y="26290"/>
                    </a:cubicBezTo>
                    <a:cubicBezTo>
                      <a:pt x="261331" y="23570"/>
                      <a:pt x="275850" y="29009"/>
                      <a:pt x="290369" y="30823"/>
                    </a:cubicBezTo>
                    <a:cubicBezTo>
                      <a:pt x="304887" y="32636"/>
                      <a:pt x="341183" y="32636"/>
                      <a:pt x="365683" y="26290"/>
                    </a:cubicBezTo>
                    <a:cubicBezTo>
                      <a:pt x="390182" y="19944"/>
                      <a:pt x="711403" y="19944"/>
                      <a:pt x="746791" y="11785"/>
                    </a:cubicBezTo>
                    <a:cubicBezTo>
                      <a:pt x="782181" y="3626"/>
                      <a:pt x="803957" y="3626"/>
                      <a:pt x="803957" y="3626"/>
                    </a:cubicBezTo>
                  </a:path>
                </a:pathLst>
              </a:custGeom>
              <a:solidFill>
                <a:srgbClr val="FFFFFF"/>
              </a:solidFill>
              <a:ln w="7700" cap="flat">
                <a:solidFill>
                  <a:srgbClr val="000000"/>
                </a:solidFill>
                <a:bevel/>
              </a:ln>
            </p:spPr>
          </p:sp>
          <p:sp>
            <p:nvSpPr>
              <p:cNvPr id="2067" name="Freeform 2066"/>
              <p:cNvSpPr/>
              <p:nvPr/>
            </p:nvSpPr>
            <p:spPr>
              <a:xfrm>
                <a:off x="6924941" y="5932898"/>
                <a:ext cx="894016" cy="599226"/>
              </a:xfrm>
              <a:custGeom>
                <a:avLst/>
                <a:gdLst/>
                <a:ahLst/>
                <a:cxnLst/>
                <a:rect l="0" t="0" r="0" b="0"/>
                <a:pathLst>
                  <a:path w="894016" h="599226" fill="none">
                    <a:moveTo>
                      <a:pt x="53915" y="0"/>
                    </a:moveTo>
                    <a:cubicBezTo>
                      <a:pt x="53915" y="0"/>
                      <a:pt x="47261" y="41097"/>
                      <a:pt x="46051" y="46536"/>
                    </a:cubicBezTo>
                    <a:cubicBezTo>
                      <a:pt x="44841" y="51975"/>
                      <a:pt x="32742" y="126312"/>
                      <a:pt x="30322" y="153508"/>
                    </a:cubicBezTo>
                    <a:cubicBezTo>
                      <a:pt x="27902" y="180704"/>
                      <a:pt x="21248" y="280425"/>
                      <a:pt x="17619" y="313060"/>
                    </a:cubicBezTo>
                    <a:cubicBezTo>
                      <a:pt x="13989" y="345696"/>
                      <a:pt x="-1739" y="465964"/>
                      <a:pt x="1285" y="493160"/>
                    </a:cubicBezTo>
                    <a:cubicBezTo>
                      <a:pt x="1285" y="493160"/>
                      <a:pt x="-12628" y="595298"/>
                      <a:pt x="50285" y="597715"/>
                    </a:cubicBezTo>
                    <a:cubicBezTo>
                      <a:pt x="113198" y="600131"/>
                      <a:pt x="347308" y="599226"/>
                      <a:pt x="447009" y="599226"/>
                    </a:cubicBezTo>
                    <a:cubicBezTo>
                      <a:pt x="545726" y="599226"/>
                      <a:pt x="741120" y="597111"/>
                      <a:pt x="781049" y="594693"/>
                    </a:cubicBezTo>
                    <a:cubicBezTo>
                      <a:pt x="820974" y="592276"/>
                      <a:pt x="889327" y="599226"/>
                      <a:pt x="894016" y="523983"/>
                    </a:cubicBezTo>
                    <a:cubicBezTo>
                      <a:pt x="897797" y="449042"/>
                      <a:pt x="875413" y="369266"/>
                      <a:pt x="868160" y="295534"/>
                    </a:cubicBezTo>
                    <a:cubicBezTo>
                      <a:pt x="860899" y="221801"/>
                      <a:pt x="836097" y="53788"/>
                      <a:pt x="836097" y="36262"/>
                    </a:cubicBezTo>
                    <a:cubicBezTo>
                      <a:pt x="836097" y="18735"/>
                      <a:pt x="838515" y="10274"/>
                      <a:pt x="834280" y="3022"/>
                    </a:cubicBezTo>
                  </a:path>
                </a:pathLst>
              </a:custGeom>
              <a:solidFill>
                <a:srgbClr val="FFFFFF"/>
              </a:solidFill>
              <a:ln w="7700" cap="flat">
                <a:solidFill>
                  <a:srgbClr val="000000"/>
                </a:solidFill>
                <a:bevel/>
              </a:ln>
            </p:spPr>
          </p:sp>
          <p:sp>
            <p:nvSpPr>
              <p:cNvPr id="2068" name="Freeform 2067"/>
              <p:cNvSpPr/>
              <p:nvPr/>
            </p:nvSpPr>
            <p:spPr>
              <a:xfrm>
                <a:off x="7360607" y="5955345"/>
                <a:ext cx="10889" cy="578375"/>
              </a:xfrm>
              <a:custGeom>
                <a:avLst/>
                <a:gdLst/>
                <a:ahLst/>
                <a:cxnLst/>
                <a:rect l="0" t="0" r="0" b="0"/>
                <a:pathLst>
                  <a:path w="10889" h="578375" fill="none">
                    <a:moveTo>
                      <a:pt x="-38" y="0"/>
                    </a:moveTo>
                    <a:cubicBezTo>
                      <a:pt x="-38" y="0"/>
                      <a:pt x="4802" y="112941"/>
                      <a:pt x="4802" y="141949"/>
                    </a:cubicBezTo>
                    <a:cubicBezTo>
                      <a:pt x="4802" y="170959"/>
                      <a:pt x="6617" y="374629"/>
                      <a:pt x="9036" y="403639"/>
                    </a:cubicBezTo>
                    <a:cubicBezTo>
                      <a:pt x="11456" y="432648"/>
                      <a:pt x="10851" y="578375"/>
                      <a:pt x="10851" y="578375"/>
                    </a:cubicBezTo>
                  </a:path>
                </a:pathLst>
              </a:custGeom>
              <a:solidFill>
                <a:srgbClr val="FFFFFF"/>
              </a:solidFill>
              <a:ln w="7700" cap="flat">
                <a:solidFill>
                  <a:srgbClr val="000000"/>
                </a:solidFill>
                <a:bevel/>
              </a:ln>
            </p:spPr>
          </p:sp>
          <p:sp>
            <p:nvSpPr>
              <p:cNvPr id="2069" name="Freeform 2068"/>
              <p:cNvSpPr/>
              <p:nvPr/>
            </p:nvSpPr>
            <p:spPr>
              <a:xfrm>
                <a:off x="7360152" y="5846484"/>
                <a:ext cx="365434" cy="474502"/>
              </a:xfrm>
              <a:custGeom>
                <a:avLst/>
                <a:gdLst/>
                <a:ahLst/>
                <a:cxnLst/>
                <a:rect l="0" t="0" r="0" b="0"/>
                <a:pathLst>
                  <a:path w="365434" h="474502">
                    <a:moveTo>
                      <a:pt x="169801" y="118136"/>
                    </a:moveTo>
                    <a:cubicBezTo>
                      <a:pt x="169801" y="118136"/>
                      <a:pt x="94487" y="28388"/>
                      <a:pt x="55467" y="31108"/>
                    </a:cubicBezTo>
                    <a:cubicBezTo>
                      <a:pt x="55467" y="31108"/>
                      <a:pt x="54560" y="32014"/>
                      <a:pt x="48209" y="42893"/>
                    </a:cubicBezTo>
                    <a:cubicBezTo>
                      <a:pt x="41858" y="53771"/>
                      <a:pt x="17357" y="81874"/>
                      <a:pt x="5561" y="105445"/>
                    </a:cubicBezTo>
                    <a:cubicBezTo>
                      <a:pt x="-6236" y="129015"/>
                      <a:pt x="0" y="157118"/>
                      <a:pt x="14634" y="176155"/>
                    </a:cubicBezTo>
                    <a:cubicBezTo>
                      <a:pt x="29154" y="195193"/>
                      <a:pt x="42765" y="206071"/>
                      <a:pt x="42765" y="211511"/>
                    </a:cubicBezTo>
                    <a:cubicBezTo>
                      <a:pt x="42765" y="216950"/>
                      <a:pt x="68172" y="197912"/>
                      <a:pt x="87228" y="182501"/>
                    </a:cubicBezTo>
                    <a:cubicBezTo>
                      <a:pt x="106283" y="167090"/>
                      <a:pt x="111728" y="154398"/>
                      <a:pt x="125339" y="157118"/>
                    </a:cubicBezTo>
                    <a:cubicBezTo>
                      <a:pt x="138950" y="159837"/>
                      <a:pt x="118987" y="180688"/>
                      <a:pt x="138043" y="199726"/>
                    </a:cubicBezTo>
                    <a:cubicBezTo>
                      <a:pt x="138043" y="199726"/>
                      <a:pt x="146210" y="203352"/>
                      <a:pt x="149839" y="195193"/>
                    </a:cubicBezTo>
                    <a:cubicBezTo>
                      <a:pt x="149839" y="195193"/>
                      <a:pt x="151653" y="230548"/>
                      <a:pt x="142579" y="255025"/>
                    </a:cubicBezTo>
                    <a:cubicBezTo>
                      <a:pt x="133506" y="279502"/>
                      <a:pt x="127469" y="344910"/>
                      <a:pt x="136227" y="371969"/>
                    </a:cubicBezTo>
                    <a:lnTo>
                      <a:pt x="112634" y="438147"/>
                    </a:lnTo>
                    <a:cubicBezTo>
                      <a:pt x="112634" y="438147"/>
                      <a:pt x="106737" y="453105"/>
                      <a:pt x="128060" y="474502"/>
                    </a:cubicBezTo>
                    <a:cubicBezTo>
                      <a:pt x="128060" y="474502"/>
                      <a:pt x="157098" y="477131"/>
                      <a:pt x="192487" y="429988"/>
                    </a:cubicBezTo>
                    <a:cubicBezTo>
                      <a:pt x="227875" y="382848"/>
                      <a:pt x="196116" y="254118"/>
                      <a:pt x="196116" y="254118"/>
                    </a:cubicBezTo>
                    <a:cubicBezTo>
                      <a:pt x="196116" y="254118"/>
                      <a:pt x="188731" y="218392"/>
                      <a:pt x="188731" y="205700"/>
                    </a:cubicBezTo>
                    <a:cubicBezTo>
                      <a:pt x="188731" y="205700"/>
                      <a:pt x="232411" y="265903"/>
                      <a:pt x="251468" y="296726"/>
                    </a:cubicBezTo>
                    <a:cubicBezTo>
                      <a:pt x="270523" y="327548"/>
                      <a:pt x="334043" y="393726"/>
                      <a:pt x="353098" y="400979"/>
                    </a:cubicBezTo>
                    <a:cubicBezTo>
                      <a:pt x="353098" y="400979"/>
                      <a:pt x="368584" y="385930"/>
                      <a:pt x="318737" y="281496"/>
                    </a:cubicBezTo>
                    <a:cubicBezTo>
                      <a:pt x="268891" y="177062"/>
                      <a:pt x="232110" y="164974"/>
                      <a:pt x="218076" y="161590"/>
                    </a:cubicBezTo>
                    <a:cubicBezTo>
                      <a:pt x="218076" y="161590"/>
                      <a:pt x="235982" y="147085"/>
                      <a:pt x="236950" y="142734"/>
                    </a:cubicBezTo>
                    <a:cubicBezTo>
                      <a:pt x="236950" y="142734"/>
                      <a:pt x="273730" y="136449"/>
                      <a:pt x="302283" y="111307"/>
                    </a:cubicBezTo>
                    <a:cubicBezTo>
                      <a:pt x="302283" y="111307"/>
                      <a:pt x="318253" y="98253"/>
                      <a:pt x="363306" y="89549"/>
                    </a:cubicBezTo>
                    <a:cubicBezTo>
                      <a:pt x="362293" y="89549"/>
                      <a:pt x="365434" y="90033"/>
                      <a:pt x="365434" y="81330"/>
                    </a:cubicBezTo>
                    <a:cubicBezTo>
                      <a:pt x="365434" y="72628"/>
                      <a:pt x="356001" y="37333"/>
                      <a:pt x="327932" y="25782"/>
                    </a:cubicBezTo>
                    <a:cubicBezTo>
                      <a:pt x="327932" y="25782"/>
                      <a:pt x="274697" y="18960"/>
                      <a:pt x="260179" y="6873"/>
                    </a:cubicBezTo>
                    <a:cubicBezTo>
                      <a:pt x="245661" y="-5214"/>
                      <a:pt x="228723" y="-1399"/>
                      <a:pt x="226787" y="12191"/>
                    </a:cubicBezTo>
                    <a:cubicBezTo>
                      <a:pt x="224851" y="25782"/>
                      <a:pt x="212753" y="76979"/>
                      <a:pt x="221947" y="92934"/>
                    </a:cubicBezTo>
                    <a:cubicBezTo>
                      <a:pt x="221947" y="92934"/>
                      <a:pt x="208881" y="98254"/>
                      <a:pt x="204041" y="86165"/>
                    </a:cubicBezTo>
                    <a:cubicBezTo>
                      <a:pt x="199201" y="74078"/>
                      <a:pt x="171133" y="79396"/>
                      <a:pt x="160969" y="87616"/>
                    </a:cubicBezTo>
                    <a:cubicBezTo>
                      <a:pt x="150807" y="95836"/>
                      <a:pt x="149355" y="94868"/>
                      <a:pt x="149355" y="94868"/>
                    </a:cubicBezTo>
                    <a:lnTo>
                      <a:pt x="169801" y="118136"/>
                    </a:lnTo>
                    <a:close/>
                  </a:path>
                </a:pathLst>
              </a:custGeom>
              <a:solidFill>
                <a:srgbClr val="E6609D"/>
              </a:solidFill>
              <a:ln w="7700" cap="flat">
                <a:solidFill>
                  <a:srgbClr val="000000"/>
                </a:solidFill>
                <a:bevel/>
              </a:ln>
            </p:spPr>
          </p:sp>
          <p:sp>
            <p:nvSpPr>
              <p:cNvPr id="2070" name="Freeform 2069"/>
              <p:cNvSpPr/>
              <p:nvPr/>
            </p:nvSpPr>
            <p:spPr>
              <a:xfrm>
                <a:off x="7578266" y="5940496"/>
                <a:ext cx="22118" cy="48840"/>
              </a:xfrm>
              <a:custGeom>
                <a:avLst/>
                <a:gdLst/>
                <a:ahLst/>
                <a:cxnLst/>
                <a:rect l="0" t="0" r="0" b="0"/>
                <a:pathLst>
                  <a:path w="22118" h="48840" fill="none">
                    <a:moveTo>
                      <a:pt x="-45" y="-98"/>
                    </a:moveTo>
                    <a:cubicBezTo>
                      <a:pt x="-45" y="-98"/>
                      <a:pt x="32379" y="25044"/>
                      <a:pt x="18829" y="48735"/>
                    </a:cubicBezTo>
                  </a:path>
                </a:pathLst>
              </a:custGeom>
              <a:solidFill>
                <a:srgbClr val="FFFFFF"/>
              </a:solidFill>
              <a:ln w="7700" cap="flat">
                <a:solidFill>
                  <a:srgbClr val="000000"/>
                </a:solidFill>
                <a:bevel/>
              </a:ln>
            </p:spPr>
          </p:sp>
          <p:sp>
            <p:nvSpPr>
              <p:cNvPr id="2071" name="Freeform 2070"/>
              <p:cNvSpPr/>
              <p:nvPr/>
            </p:nvSpPr>
            <p:spPr>
              <a:xfrm>
                <a:off x="7492577" y="6024570"/>
                <a:ext cx="59967" cy="194075"/>
              </a:xfrm>
              <a:custGeom>
                <a:avLst/>
                <a:gdLst/>
                <a:ahLst/>
                <a:cxnLst/>
                <a:rect l="0" t="0" r="0" b="0"/>
                <a:pathLst>
                  <a:path w="59967" h="194075" fill="none">
                    <a:moveTo>
                      <a:pt x="57581" y="0"/>
                    </a:moveTo>
                    <a:cubicBezTo>
                      <a:pt x="57581" y="0"/>
                      <a:pt x="66535" y="13726"/>
                      <a:pt x="49355" y="30891"/>
                    </a:cubicBezTo>
                    <a:cubicBezTo>
                      <a:pt x="32174" y="48055"/>
                      <a:pt x="-14568" y="100819"/>
                      <a:pt x="3800" y="194075"/>
                    </a:cubicBezTo>
                  </a:path>
                </a:pathLst>
              </a:custGeom>
              <a:solidFill>
                <a:srgbClr val="FFFFFF"/>
              </a:solidFill>
              <a:ln w="7700" cap="flat">
                <a:solidFill>
                  <a:srgbClr val="000000"/>
                </a:solidFill>
                <a:bevel/>
              </a:ln>
            </p:spPr>
          </p:sp>
          <p:sp>
            <p:nvSpPr>
              <p:cNvPr id="2072" name="Freeform 2071"/>
              <p:cNvSpPr/>
              <p:nvPr/>
            </p:nvSpPr>
            <p:spPr>
              <a:xfrm>
                <a:off x="7496372" y="6101962"/>
                <a:ext cx="65333" cy="158079"/>
              </a:xfrm>
              <a:custGeom>
                <a:avLst/>
                <a:gdLst/>
                <a:ahLst/>
                <a:cxnLst/>
                <a:rect l="0" t="0" r="0" b="0"/>
                <a:pathLst>
                  <a:path w="65333" h="158079" fill="none">
                    <a:moveTo>
                      <a:pt x="10707" y="0"/>
                    </a:moveTo>
                    <a:cubicBezTo>
                      <a:pt x="10707" y="0"/>
                      <a:pt x="7804" y="20216"/>
                      <a:pt x="35389" y="53093"/>
                    </a:cubicBezTo>
                    <a:cubicBezTo>
                      <a:pt x="62974" y="85970"/>
                      <a:pt x="78460" y="89839"/>
                      <a:pt x="50391" y="117882"/>
                    </a:cubicBezTo>
                    <a:cubicBezTo>
                      <a:pt x="22322" y="145923"/>
                      <a:pt x="14579" y="158079"/>
                      <a:pt x="14579" y="158079"/>
                    </a:cubicBezTo>
                    <a:cubicBezTo>
                      <a:pt x="14579" y="158079"/>
                      <a:pt x="5747" y="127672"/>
                      <a:pt x="0" y="116491"/>
                    </a:cubicBezTo>
                  </a:path>
                </a:pathLst>
              </a:custGeom>
              <a:solidFill>
                <a:srgbClr val="FFFFFF"/>
              </a:solidFill>
              <a:ln w="7700" cap="flat">
                <a:solidFill>
                  <a:srgbClr val="000000"/>
                </a:solidFill>
                <a:bevel/>
              </a:ln>
            </p:spPr>
          </p:sp>
          <p:sp>
            <p:nvSpPr>
              <p:cNvPr id="2073" name="Freeform 2072"/>
              <p:cNvSpPr/>
              <p:nvPr/>
            </p:nvSpPr>
            <p:spPr>
              <a:xfrm>
                <a:off x="7534714" y="6064921"/>
                <a:ext cx="27590" cy="79318"/>
              </a:xfrm>
              <a:custGeom>
                <a:avLst/>
                <a:gdLst/>
                <a:ahLst/>
                <a:cxnLst/>
                <a:rect l="0" t="0" r="0" b="0"/>
                <a:pathLst>
                  <a:path w="27590" h="79318" fill="none">
                    <a:moveTo>
                      <a:pt x="-46" y="-262"/>
                    </a:moveTo>
                    <a:cubicBezTo>
                      <a:pt x="-46" y="-262"/>
                      <a:pt x="-530" y="28747"/>
                      <a:pt x="9633" y="50021"/>
                    </a:cubicBezTo>
                    <a:cubicBezTo>
                      <a:pt x="19797" y="71294"/>
                      <a:pt x="27562" y="79098"/>
                      <a:pt x="27562" y="79098"/>
                    </a:cubicBezTo>
                  </a:path>
                </a:pathLst>
              </a:custGeom>
              <a:solidFill>
                <a:srgbClr val="FFFFFF"/>
              </a:solidFill>
              <a:ln w="7700" cap="flat">
                <a:solidFill>
                  <a:srgbClr val="000000"/>
                </a:solidFill>
                <a:bevel/>
              </a:ln>
            </p:spPr>
          </p:sp>
          <p:sp>
            <p:nvSpPr>
              <p:cNvPr id="2074" name="Freeform 2073"/>
              <p:cNvSpPr/>
              <p:nvPr/>
            </p:nvSpPr>
            <p:spPr>
              <a:xfrm>
                <a:off x="7526998" y="5926670"/>
                <a:ext cx="33120" cy="47594"/>
              </a:xfrm>
              <a:custGeom>
                <a:avLst/>
                <a:gdLst/>
                <a:ahLst/>
                <a:cxnLst/>
                <a:rect l="0" t="0" r="0" b="0"/>
                <a:pathLst>
                  <a:path w="33120" h="47594" fill="none">
                    <a:moveTo>
                      <a:pt x="-76" y="47594"/>
                    </a:moveTo>
                    <a:cubicBezTo>
                      <a:pt x="-76" y="47594"/>
                      <a:pt x="1860" y="34516"/>
                      <a:pt x="10087" y="22913"/>
                    </a:cubicBezTo>
                    <a:cubicBezTo>
                      <a:pt x="18314" y="11309"/>
                      <a:pt x="33075" y="7442"/>
                      <a:pt x="33075" y="-53"/>
                    </a:cubicBezTo>
                  </a:path>
                </a:pathLst>
              </a:custGeom>
              <a:solidFill>
                <a:srgbClr val="FFFFFF"/>
              </a:solidFill>
              <a:ln w="7700" cap="flat">
                <a:solidFill>
                  <a:srgbClr val="000000"/>
                </a:solidFill>
                <a:bevel/>
              </a:ln>
            </p:spPr>
          </p:sp>
          <p:sp>
            <p:nvSpPr>
              <p:cNvPr id="2075" name="Freeform 2074"/>
              <p:cNvSpPr/>
              <p:nvPr/>
            </p:nvSpPr>
            <p:spPr>
              <a:xfrm>
                <a:off x="7386577" y="5949666"/>
                <a:ext cx="114333" cy="39095"/>
              </a:xfrm>
              <a:custGeom>
                <a:avLst/>
                <a:gdLst/>
                <a:ahLst/>
                <a:cxnLst/>
                <a:rect l="0" t="0" r="0" b="0"/>
                <a:pathLst>
                  <a:path w="114333" h="39095" fill="none">
                    <a:moveTo>
                      <a:pt x="16454" y="-91"/>
                    </a:moveTo>
                    <a:cubicBezTo>
                      <a:pt x="16454" y="-91"/>
                      <a:pt x="66301" y="21183"/>
                      <a:pt x="112760" y="34237"/>
                    </a:cubicBezTo>
                    <a:cubicBezTo>
                      <a:pt x="112760" y="34237"/>
                      <a:pt x="120020" y="38105"/>
                      <a:pt x="103081" y="36171"/>
                    </a:cubicBezTo>
                    <a:cubicBezTo>
                      <a:pt x="86143" y="34237"/>
                      <a:pt x="77432" y="26018"/>
                      <a:pt x="45007" y="34237"/>
                    </a:cubicBezTo>
                    <a:cubicBezTo>
                      <a:pt x="12583" y="42456"/>
                      <a:pt x="0" y="37622"/>
                      <a:pt x="0" y="37622"/>
                    </a:cubicBezTo>
                  </a:path>
                </a:pathLst>
              </a:custGeom>
              <a:solidFill>
                <a:srgbClr val="FFFFFF"/>
              </a:solidFill>
              <a:ln w="7700" cap="flat">
                <a:solidFill>
                  <a:srgbClr val="000000"/>
                </a:solidFill>
                <a:bevel/>
              </a:ln>
            </p:spPr>
          </p:sp>
          <p:sp>
            <p:nvSpPr>
              <p:cNvPr id="2076" name="Freeform 2075"/>
              <p:cNvSpPr/>
              <p:nvPr/>
            </p:nvSpPr>
            <p:spPr>
              <a:xfrm>
                <a:off x="7587455" y="5903209"/>
                <a:ext cx="45484" cy="43967"/>
              </a:xfrm>
              <a:custGeom>
                <a:avLst/>
                <a:gdLst/>
                <a:ahLst/>
                <a:cxnLst/>
                <a:rect l="0" t="0" r="0" b="0"/>
                <a:pathLst>
                  <a:path w="45484" h="43967" fill="none">
                    <a:moveTo>
                      <a:pt x="18352" y="-45"/>
                    </a:moveTo>
                    <a:cubicBezTo>
                      <a:pt x="18352" y="17360"/>
                      <a:pt x="6737" y="41535"/>
                      <a:pt x="6737" y="41535"/>
                    </a:cubicBezTo>
                    <a:lnTo>
                      <a:pt x="0" y="43967"/>
                    </a:lnTo>
                    <a:cubicBezTo>
                      <a:pt x="0" y="43967"/>
                      <a:pt x="25612" y="36216"/>
                      <a:pt x="31419" y="23646"/>
                    </a:cubicBezTo>
                    <a:cubicBezTo>
                      <a:pt x="37226" y="11075"/>
                      <a:pt x="44001" y="1405"/>
                      <a:pt x="45484" y="922"/>
                    </a:cubicBezTo>
                  </a:path>
                </a:pathLst>
              </a:custGeom>
              <a:solidFill>
                <a:srgbClr val="FFFFFF"/>
              </a:solidFill>
              <a:ln w="7700" cap="flat">
                <a:solidFill>
                  <a:srgbClr val="000000"/>
                </a:solidFill>
                <a:bevel/>
              </a:ln>
            </p:spPr>
          </p:sp>
          <p:sp>
            <p:nvSpPr>
              <p:cNvPr id="2077" name="Freeform 2076"/>
              <p:cNvSpPr/>
              <p:nvPr/>
            </p:nvSpPr>
            <p:spPr>
              <a:xfrm>
                <a:off x="7591876" y="5948649"/>
                <a:ext cx="44009" cy="10199"/>
              </a:xfrm>
              <a:custGeom>
                <a:avLst/>
                <a:gdLst/>
                <a:ahLst/>
                <a:cxnLst/>
                <a:rect l="0" t="0" r="0" b="0"/>
                <a:pathLst>
                  <a:path w="44009" h="10199" fill="none">
                    <a:moveTo>
                      <a:pt x="-106" y="6248"/>
                    </a:moveTo>
                    <a:cubicBezTo>
                      <a:pt x="-106" y="6248"/>
                      <a:pt x="9089" y="13984"/>
                      <a:pt x="25059" y="7698"/>
                    </a:cubicBezTo>
                    <a:cubicBezTo>
                      <a:pt x="41030" y="1413"/>
                      <a:pt x="41513" y="-38"/>
                      <a:pt x="43933" y="-38"/>
                    </a:cubicBezTo>
                  </a:path>
                </a:pathLst>
              </a:custGeom>
              <a:solidFill>
                <a:srgbClr val="FFFFFF"/>
              </a:solidFill>
              <a:ln w="7700" cap="flat">
                <a:solidFill>
                  <a:srgbClr val="000000"/>
                </a:solidFill>
                <a:bevel/>
              </a:ln>
            </p:spPr>
          </p:sp>
          <p:sp>
            <p:nvSpPr>
              <p:cNvPr id="2078" name="Freeform 2077"/>
              <p:cNvSpPr/>
              <p:nvPr/>
            </p:nvSpPr>
            <p:spPr>
              <a:xfrm>
                <a:off x="7597661" y="5962707"/>
                <a:ext cx="12590" cy="5326"/>
              </a:xfrm>
              <a:custGeom>
                <a:avLst/>
                <a:gdLst/>
                <a:ahLst/>
                <a:cxnLst/>
                <a:rect l="0" t="0" r="0" b="0"/>
                <a:pathLst>
                  <a:path w="12590" h="5326" fill="none">
                    <a:moveTo>
                      <a:pt x="-83" y="-68"/>
                    </a:moveTo>
                    <a:cubicBezTo>
                      <a:pt x="-83" y="-68"/>
                      <a:pt x="7176" y="-68"/>
                      <a:pt x="12499" y="5250"/>
                    </a:cubicBezTo>
                  </a:path>
                </a:pathLst>
              </a:custGeom>
              <a:solidFill>
                <a:srgbClr val="FFFFFF"/>
              </a:solidFill>
              <a:ln w="7700" cap="flat">
                <a:solidFill>
                  <a:srgbClr val="000000"/>
                </a:solidFill>
                <a:bevel/>
              </a:ln>
            </p:spPr>
          </p:sp>
          <p:sp>
            <p:nvSpPr>
              <p:cNvPr id="2079" name="Freeform 2078"/>
              <p:cNvSpPr/>
              <p:nvPr/>
            </p:nvSpPr>
            <p:spPr>
              <a:xfrm>
                <a:off x="7498860" y="6047244"/>
                <a:ext cx="1815" cy="62854"/>
              </a:xfrm>
              <a:custGeom>
                <a:avLst/>
                <a:gdLst/>
                <a:ahLst/>
                <a:cxnLst/>
                <a:rect l="0" t="0" r="0" b="0"/>
                <a:pathLst>
                  <a:path w="1815" h="62854" fill="none">
                    <a:moveTo>
                      <a:pt x="0" y="0"/>
                    </a:moveTo>
                    <a:lnTo>
                      <a:pt x="0" y="62854"/>
                    </a:lnTo>
                  </a:path>
                </a:pathLst>
              </a:custGeom>
              <a:solidFill>
                <a:srgbClr val="FFFFFF"/>
              </a:solidFill>
              <a:ln w="7700" cap="flat">
                <a:solidFill>
                  <a:srgbClr val="000000"/>
                </a:solidFill>
                <a:bevel/>
              </a:ln>
            </p:spPr>
          </p:sp>
          <p:sp>
            <p:nvSpPr>
              <p:cNvPr id="2080" name="Freeform 2079"/>
              <p:cNvSpPr/>
              <p:nvPr/>
            </p:nvSpPr>
            <p:spPr>
              <a:xfrm>
                <a:off x="7565730" y="6074622"/>
                <a:ext cx="0" cy="78016"/>
              </a:xfrm>
              <a:custGeom>
                <a:avLst/>
                <a:gdLst/>
                <a:ahLst/>
                <a:cxnLst/>
                <a:rect l="0" t="0" r="0" b="0"/>
                <a:pathLst>
                  <a:path h="78016" fill="none">
                    <a:moveTo>
                      <a:pt x="0" y="0"/>
                    </a:moveTo>
                    <a:lnTo>
                      <a:pt x="1357" y="78016"/>
                    </a:lnTo>
                  </a:path>
                </a:pathLst>
              </a:custGeom>
              <a:solidFill>
                <a:srgbClr val="FFFFFF"/>
              </a:solidFill>
              <a:ln w="7700" cap="flat">
                <a:solidFill>
                  <a:srgbClr val="000000"/>
                </a:solidFill>
                <a:bevel/>
              </a:ln>
            </p:spPr>
          </p:sp>
          <p:sp>
            <p:nvSpPr>
              <p:cNvPr id="2081" name="Freeform 2080"/>
              <p:cNvSpPr/>
              <p:nvPr/>
            </p:nvSpPr>
            <p:spPr>
              <a:xfrm>
                <a:off x="7553539" y="6024617"/>
                <a:ext cx="43638" cy="21658"/>
              </a:xfrm>
              <a:custGeom>
                <a:avLst/>
                <a:gdLst/>
                <a:ahLst/>
                <a:cxnLst/>
                <a:rect l="0" t="0" r="0" b="0"/>
                <a:pathLst>
                  <a:path w="43638" h="21658" fill="none">
                    <a:moveTo>
                      <a:pt x="0" y="-94"/>
                    </a:moveTo>
                    <a:cubicBezTo>
                      <a:pt x="0" y="-94"/>
                      <a:pt x="26455" y="21565"/>
                      <a:pt x="43392" y="21565"/>
                    </a:cubicBezTo>
                  </a:path>
                </a:pathLst>
              </a:custGeom>
              <a:solidFill>
                <a:srgbClr val="FFFFFF"/>
              </a:solidFill>
              <a:ln w="7700" cap="flat">
                <a:solidFill>
                  <a:srgbClr val="000000"/>
                </a:solidFill>
                <a:bevel/>
              </a:ln>
            </p:spPr>
          </p:sp>
          <p:sp>
            <p:nvSpPr>
              <p:cNvPr id="2082" name="Freeform 2081"/>
              <p:cNvSpPr/>
              <p:nvPr/>
            </p:nvSpPr>
            <p:spPr>
              <a:xfrm>
                <a:off x="7562047" y="6021062"/>
                <a:ext cx="59123" cy="30096"/>
              </a:xfrm>
              <a:custGeom>
                <a:avLst/>
                <a:gdLst/>
                <a:ahLst/>
                <a:cxnLst/>
                <a:rect l="0" t="0" r="0" b="0"/>
                <a:pathLst>
                  <a:path w="59123" h="30096" fill="none">
                    <a:moveTo>
                      <a:pt x="0" y="385"/>
                    </a:moveTo>
                    <a:cubicBezTo>
                      <a:pt x="0" y="385"/>
                      <a:pt x="26475" y="-7280"/>
                      <a:pt x="58908" y="29923"/>
                    </a:cubicBezTo>
                  </a:path>
                </a:pathLst>
              </a:custGeom>
              <a:solidFill>
                <a:srgbClr val="FFFFFF"/>
              </a:solidFill>
              <a:ln w="7700" cap="flat">
                <a:solidFill>
                  <a:srgbClr val="000000"/>
                </a:solidFill>
                <a:bevel/>
              </a:ln>
            </p:spPr>
          </p:sp>
          <p:sp>
            <p:nvSpPr>
              <p:cNvPr id="2083" name="Freeform 2082"/>
              <p:cNvSpPr/>
              <p:nvPr/>
            </p:nvSpPr>
            <p:spPr>
              <a:xfrm>
                <a:off x="7550932" y="6048579"/>
                <a:ext cx="162445" cy="199139"/>
              </a:xfrm>
              <a:custGeom>
                <a:avLst/>
                <a:gdLst/>
                <a:ahLst/>
                <a:cxnLst/>
                <a:rect l="0" t="0" r="0" b="0"/>
                <a:pathLst>
                  <a:path w="162445" h="199139" fill="none">
                    <a:moveTo>
                      <a:pt x="0" y="0"/>
                    </a:moveTo>
                    <a:cubicBezTo>
                      <a:pt x="0" y="0"/>
                      <a:pt x="75221" y="62291"/>
                      <a:pt x="100013" y="114882"/>
                    </a:cubicBezTo>
                    <a:cubicBezTo>
                      <a:pt x="124805" y="167471"/>
                      <a:pt x="162445" y="198936"/>
                      <a:pt x="162445" y="198936"/>
                    </a:cubicBezTo>
                  </a:path>
                </a:pathLst>
              </a:custGeom>
              <a:solidFill>
                <a:srgbClr val="FFFFFF"/>
              </a:solidFill>
              <a:ln w="7700" cap="flat">
                <a:solidFill>
                  <a:srgbClr val="000000"/>
                </a:solidFill>
                <a:bevel/>
              </a:ln>
            </p:spPr>
          </p:sp>
          <p:sp>
            <p:nvSpPr>
              <p:cNvPr id="2084" name="Freeform 2083"/>
              <p:cNvSpPr/>
              <p:nvPr/>
            </p:nvSpPr>
            <p:spPr>
              <a:xfrm>
                <a:off x="7129777" y="6170191"/>
                <a:ext cx="138266" cy="185162"/>
              </a:xfrm>
              <a:custGeom>
                <a:avLst/>
                <a:gdLst/>
                <a:ahLst/>
                <a:cxnLst/>
                <a:rect l="0" t="0" r="0" b="0"/>
                <a:pathLst>
                  <a:path w="138266" h="185162">
                    <a:moveTo>
                      <a:pt x="0" y="5666"/>
                    </a:moveTo>
                    <a:cubicBezTo>
                      <a:pt x="0" y="5666"/>
                      <a:pt x="5444" y="108106"/>
                      <a:pt x="3630" y="154340"/>
                    </a:cubicBezTo>
                    <a:cubicBezTo>
                      <a:pt x="3630" y="154340"/>
                      <a:pt x="1815" y="181536"/>
                      <a:pt x="19055" y="184256"/>
                    </a:cubicBezTo>
                    <a:cubicBezTo>
                      <a:pt x="36296" y="186975"/>
                      <a:pt x="127944" y="182442"/>
                      <a:pt x="127944" y="182442"/>
                    </a:cubicBezTo>
                    <a:cubicBezTo>
                      <a:pt x="127944" y="182442"/>
                      <a:pt x="140648" y="187882"/>
                      <a:pt x="137925" y="150714"/>
                    </a:cubicBezTo>
                    <a:cubicBezTo>
                      <a:pt x="135203" y="113545"/>
                      <a:pt x="134296" y="13825"/>
                      <a:pt x="134296" y="13825"/>
                    </a:cubicBezTo>
                    <a:cubicBezTo>
                      <a:pt x="134296" y="13825"/>
                      <a:pt x="138833" y="-1586"/>
                      <a:pt x="116148" y="227"/>
                    </a:cubicBezTo>
                    <a:cubicBezTo>
                      <a:pt x="93463" y="2040"/>
                      <a:pt x="21778" y="227"/>
                      <a:pt x="21778" y="227"/>
                    </a:cubicBezTo>
                    <a:cubicBezTo>
                      <a:pt x="21778" y="227"/>
                      <a:pt x="0" y="-1586"/>
                      <a:pt x="0" y="5666"/>
                    </a:cubicBezTo>
                    <a:close/>
                  </a:path>
                </a:pathLst>
              </a:custGeom>
              <a:solidFill>
                <a:srgbClr val="E6609D"/>
              </a:solidFill>
              <a:ln w="7700" cap="flat">
                <a:solidFill>
                  <a:srgbClr val="000000"/>
                </a:solidFill>
                <a:bevel/>
              </a:ln>
            </p:spPr>
          </p:sp>
          <p:sp>
            <p:nvSpPr>
              <p:cNvPr id="2085" name="Freeform 2084"/>
              <p:cNvSpPr/>
              <p:nvPr/>
            </p:nvSpPr>
            <p:spPr>
              <a:xfrm>
                <a:off x="7175488" y="5619011"/>
                <a:ext cx="383377" cy="552313"/>
              </a:xfrm>
              <a:custGeom>
                <a:avLst/>
                <a:gdLst/>
                <a:ahLst/>
                <a:cxnLst/>
                <a:rect l="0" t="0" r="0" b="0"/>
                <a:pathLst>
                  <a:path w="383377" h="552313">
                    <a:moveTo>
                      <a:pt x="0" y="551633"/>
                    </a:moveTo>
                    <a:lnTo>
                      <a:pt x="0" y="455796"/>
                    </a:lnTo>
                    <a:cubicBezTo>
                      <a:pt x="0" y="455796"/>
                      <a:pt x="-1369" y="435005"/>
                      <a:pt x="7826" y="417599"/>
                    </a:cubicBezTo>
                    <a:cubicBezTo>
                      <a:pt x="17021" y="400194"/>
                      <a:pt x="7826" y="355713"/>
                      <a:pt x="7826" y="337824"/>
                    </a:cubicBezTo>
                    <a:cubicBezTo>
                      <a:pt x="7826" y="319935"/>
                      <a:pt x="14601" y="201963"/>
                      <a:pt x="31056" y="154581"/>
                    </a:cubicBezTo>
                    <a:cubicBezTo>
                      <a:pt x="47510" y="107199"/>
                      <a:pt x="75579" y="29840"/>
                      <a:pt x="161238" y="6149"/>
                    </a:cubicBezTo>
                    <a:cubicBezTo>
                      <a:pt x="246897" y="-17542"/>
                      <a:pt x="310777" y="32741"/>
                      <a:pt x="327715" y="57399"/>
                    </a:cubicBezTo>
                    <a:cubicBezTo>
                      <a:pt x="344654" y="82057"/>
                      <a:pt x="375142" y="141527"/>
                      <a:pt x="379014" y="229522"/>
                    </a:cubicBezTo>
                    <a:cubicBezTo>
                      <a:pt x="382886" y="317517"/>
                      <a:pt x="383377" y="310265"/>
                      <a:pt x="383377" y="310265"/>
                    </a:cubicBezTo>
                    <a:cubicBezTo>
                      <a:pt x="383377" y="310265"/>
                      <a:pt x="355543" y="330209"/>
                      <a:pt x="354453" y="345620"/>
                    </a:cubicBezTo>
                    <a:lnTo>
                      <a:pt x="347345" y="338519"/>
                    </a:lnTo>
                    <a:cubicBezTo>
                      <a:pt x="347345" y="338519"/>
                      <a:pt x="351913" y="333957"/>
                      <a:pt x="351913" y="296244"/>
                    </a:cubicBezTo>
                    <a:cubicBezTo>
                      <a:pt x="351913" y="258531"/>
                      <a:pt x="349493" y="189392"/>
                      <a:pt x="337395" y="144912"/>
                    </a:cubicBezTo>
                    <a:cubicBezTo>
                      <a:pt x="325296" y="100430"/>
                      <a:pt x="297226" y="33708"/>
                      <a:pt x="205761" y="26939"/>
                    </a:cubicBezTo>
                    <a:cubicBezTo>
                      <a:pt x="114295" y="20171"/>
                      <a:pt x="63480" y="142977"/>
                      <a:pt x="63480" y="142977"/>
                    </a:cubicBezTo>
                    <a:cubicBezTo>
                      <a:pt x="63480" y="142977"/>
                      <a:pt x="32508" y="247895"/>
                      <a:pt x="40251" y="336374"/>
                    </a:cubicBezTo>
                    <a:cubicBezTo>
                      <a:pt x="40251" y="336374"/>
                      <a:pt x="43639" y="373119"/>
                      <a:pt x="48962" y="382305"/>
                    </a:cubicBezTo>
                    <a:lnTo>
                      <a:pt x="59609" y="427753"/>
                    </a:lnTo>
                    <a:cubicBezTo>
                      <a:pt x="59609" y="427753"/>
                      <a:pt x="62028" y="426786"/>
                      <a:pt x="62996" y="458697"/>
                    </a:cubicBezTo>
                    <a:lnTo>
                      <a:pt x="62996" y="551526"/>
                    </a:lnTo>
                    <a:cubicBezTo>
                      <a:pt x="62996" y="551526"/>
                      <a:pt x="31116" y="553191"/>
                      <a:pt x="0" y="551633"/>
                    </a:cubicBezTo>
                    <a:close/>
                  </a:path>
                </a:pathLst>
              </a:custGeom>
              <a:solidFill>
                <a:srgbClr val="FED6E5"/>
              </a:solidFill>
              <a:ln w="7700" cap="flat">
                <a:solidFill>
                  <a:srgbClr val="000000"/>
                </a:solidFill>
                <a:bevel/>
              </a:ln>
            </p:spPr>
          </p:sp>
          <p:sp>
            <p:nvSpPr>
              <p:cNvPr id="2086" name="Freeform 2085"/>
              <p:cNvSpPr/>
              <p:nvPr/>
            </p:nvSpPr>
            <p:spPr>
              <a:xfrm>
                <a:off x="7184803" y="5980047"/>
                <a:ext cx="57393" cy="252472"/>
              </a:xfrm>
              <a:custGeom>
                <a:avLst/>
                <a:gdLst/>
                <a:ahLst/>
                <a:cxnLst/>
                <a:rect l="0" t="0" r="0" b="0"/>
                <a:pathLst>
                  <a:path w="57393" h="252472">
                    <a:moveTo>
                      <a:pt x="0" y="234009"/>
                    </a:moveTo>
                    <a:cubicBezTo>
                      <a:pt x="0" y="234009"/>
                      <a:pt x="0" y="249964"/>
                      <a:pt x="9172" y="252472"/>
                    </a:cubicBezTo>
                    <a:cubicBezTo>
                      <a:pt x="18367" y="254800"/>
                      <a:pt x="22723" y="234009"/>
                      <a:pt x="22723" y="234009"/>
                    </a:cubicBezTo>
                    <a:cubicBezTo>
                      <a:pt x="22723" y="234009"/>
                      <a:pt x="28530" y="149882"/>
                      <a:pt x="31434" y="138762"/>
                    </a:cubicBezTo>
                    <a:cubicBezTo>
                      <a:pt x="34338" y="127641"/>
                      <a:pt x="46437" y="74941"/>
                      <a:pt x="50308" y="64787"/>
                    </a:cubicBezTo>
                    <a:cubicBezTo>
                      <a:pt x="54180" y="54634"/>
                      <a:pt x="59503" y="41096"/>
                      <a:pt x="56599" y="33844"/>
                    </a:cubicBezTo>
                    <a:cubicBezTo>
                      <a:pt x="53695" y="26592"/>
                      <a:pt x="46920" y="9670"/>
                      <a:pt x="44500" y="6285"/>
                    </a:cubicBezTo>
                    <a:cubicBezTo>
                      <a:pt x="42081" y="2901"/>
                      <a:pt x="33853" y="0"/>
                      <a:pt x="33853" y="0"/>
                    </a:cubicBezTo>
                    <a:cubicBezTo>
                      <a:pt x="33853" y="0"/>
                      <a:pt x="43533" y="8703"/>
                      <a:pt x="39661" y="21273"/>
                    </a:cubicBezTo>
                    <a:cubicBezTo>
                      <a:pt x="35790" y="33844"/>
                      <a:pt x="10140" y="113137"/>
                      <a:pt x="9172" y="123774"/>
                    </a:cubicBezTo>
                    <a:cubicBezTo>
                      <a:pt x="8204" y="134410"/>
                      <a:pt x="0" y="210318"/>
                      <a:pt x="0" y="234009"/>
                    </a:cubicBezTo>
                    <a:close/>
                  </a:path>
                </a:pathLst>
              </a:custGeom>
              <a:solidFill>
                <a:srgbClr val="E6609D"/>
              </a:solidFill>
              <a:ln w="7700" cap="flat">
                <a:solidFill>
                  <a:srgbClr val="000000"/>
                </a:solidFill>
                <a:bevel/>
              </a:ln>
            </p:spPr>
          </p:sp>
          <p:sp>
            <p:nvSpPr>
              <p:cNvPr id="2087" name="Freeform 2086"/>
              <p:cNvSpPr/>
              <p:nvPr/>
            </p:nvSpPr>
            <p:spPr>
              <a:xfrm>
                <a:off x="7169369" y="5987853"/>
                <a:ext cx="33347" cy="182216"/>
              </a:xfrm>
              <a:custGeom>
                <a:avLst/>
                <a:gdLst/>
                <a:ahLst/>
                <a:cxnLst/>
                <a:rect l="0" t="0" r="0" b="0"/>
                <a:pathLst>
                  <a:path w="33347" h="182216">
                    <a:moveTo>
                      <a:pt x="16855" y="0"/>
                    </a:moveTo>
                    <a:cubicBezTo>
                      <a:pt x="16855" y="0"/>
                      <a:pt x="-11698" y="6686"/>
                      <a:pt x="5240" y="57936"/>
                    </a:cubicBezTo>
                    <a:cubicBezTo>
                      <a:pt x="5240" y="57936"/>
                      <a:pt x="18791" y="101450"/>
                      <a:pt x="12015" y="182216"/>
                    </a:cubicBezTo>
                    <a:lnTo>
                      <a:pt x="18307" y="182216"/>
                    </a:lnTo>
                    <a:cubicBezTo>
                      <a:pt x="18307" y="182216"/>
                      <a:pt x="22179" y="104835"/>
                      <a:pt x="33309" y="81627"/>
                    </a:cubicBezTo>
                    <a:cubicBezTo>
                      <a:pt x="33309" y="81627"/>
                      <a:pt x="12983" y="60353"/>
                      <a:pt x="12983" y="49717"/>
                    </a:cubicBezTo>
                    <a:cubicBezTo>
                      <a:pt x="12983" y="39080"/>
                      <a:pt x="17823" y="20224"/>
                      <a:pt x="17823" y="20224"/>
                    </a:cubicBezTo>
                    <a:lnTo>
                      <a:pt x="16855" y="0"/>
                    </a:lnTo>
                    <a:close/>
                  </a:path>
                </a:pathLst>
              </a:custGeom>
              <a:solidFill>
                <a:srgbClr val="E6609D"/>
              </a:solidFill>
              <a:ln w="7700" cap="flat">
                <a:solidFill>
                  <a:srgbClr val="000000"/>
                </a:solidFill>
                <a:bevel/>
              </a:ln>
            </p:spPr>
          </p:sp>
          <p:sp>
            <p:nvSpPr>
              <p:cNvPr id="2088" name="Freeform 2087"/>
              <p:cNvSpPr/>
              <p:nvPr/>
            </p:nvSpPr>
            <p:spPr>
              <a:xfrm>
                <a:off x="7177646" y="6008150"/>
                <a:ext cx="9641" cy="29463"/>
              </a:xfrm>
              <a:custGeom>
                <a:avLst/>
                <a:gdLst/>
                <a:ahLst/>
                <a:cxnLst/>
                <a:rect l="0" t="0" r="0" b="0"/>
                <a:pathLst>
                  <a:path w="9641" h="29463" fill="none">
                    <a:moveTo>
                      <a:pt x="4703" y="29432"/>
                    </a:moveTo>
                    <a:cubicBezTo>
                      <a:pt x="4703" y="29432"/>
                      <a:pt x="-8847" y="13477"/>
                      <a:pt x="9543" y="-60"/>
                    </a:cubicBezTo>
                  </a:path>
                </a:pathLst>
              </a:custGeom>
              <a:solidFill>
                <a:srgbClr val="FFFFFF"/>
              </a:solidFill>
              <a:ln w="7700" cap="flat">
                <a:solidFill>
                  <a:srgbClr val="000000"/>
                </a:solidFill>
                <a:bevel/>
              </a:ln>
            </p:spPr>
          </p:sp>
          <p:sp>
            <p:nvSpPr>
              <p:cNvPr id="2089" name="Freeform 2088"/>
              <p:cNvSpPr/>
              <p:nvPr/>
            </p:nvSpPr>
            <p:spPr>
              <a:xfrm>
                <a:off x="7177994" y="6145930"/>
                <a:ext cx="40266" cy="20284"/>
              </a:xfrm>
              <a:custGeom>
                <a:avLst/>
                <a:gdLst/>
                <a:ahLst/>
                <a:cxnLst/>
                <a:rect l="0" t="0" r="0" b="0"/>
                <a:pathLst>
                  <a:path w="40266" h="20284">
                    <a:moveTo>
                      <a:pt x="1475" y="-60"/>
                    </a:moveTo>
                    <a:lnTo>
                      <a:pt x="38239" y="-60"/>
                    </a:lnTo>
                    <a:cubicBezTo>
                      <a:pt x="38239" y="-60"/>
                      <a:pt x="42837" y="8400"/>
                      <a:pt x="38239" y="20246"/>
                    </a:cubicBezTo>
                    <a:lnTo>
                      <a:pt x="976" y="20246"/>
                    </a:lnTo>
                    <a:cubicBezTo>
                      <a:pt x="976" y="20246"/>
                      <a:pt x="-1928" y="8129"/>
                      <a:pt x="1475" y="-60"/>
                    </a:cubicBezTo>
                    <a:close/>
                  </a:path>
                </a:pathLst>
              </a:custGeom>
              <a:solidFill>
                <a:srgbClr val="E6609D"/>
              </a:solidFill>
              <a:ln w="7700" cap="flat">
                <a:solidFill>
                  <a:srgbClr val="000000"/>
                </a:solidFill>
                <a:bevel/>
              </a:ln>
            </p:spPr>
          </p:sp>
          <p:sp>
            <p:nvSpPr>
              <p:cNvPr id="2090" name="Freeform 2089"/>
              <p:cNvSpPr/>
              <p:nvPr/>
            </p:nvSpPr>
            <p:spPr>
              <a:xfrm>
                <a:off x="7485479" y="5974263"/>
                <a:ext cx="91874" cy="50313"/>
              </a:xfrm>
              <a:custGeom>
                <a:avLst/>
                <a:gdLst/>
                <a:ahLst/>
                <a:cxnLst/>
                <a:rect l="0" t="0" r="0" b="0"/>
                <a:pathLst>
                  <a:path w="91874" h="50313" fill="none">
                    <a:moveTo>
                      <a:pt x="0" y="29349"/>
                    </a:moveTo>
                    <a:cubicBezTo>
                      <a:pt x="0" y="29349"/>
                      <a:pt x="8530" y="8197"/>
                      <a:pt x="41438" y="0"/>
                    </a:cubicBezTo>
                    <a:cubicBezTo>
                      <a:pt x="41438" y="0"/>
                      <a:pt x="62732" y="11339"/>
                      <a:pt x="64668" y="50260"/>
                    </a:cubicBezTo>
                    <a:cubicBezTo>
                      <a:pt x="64668" y="50260"/>
                      <a:pt x="77250" y="48326"/>
                      <a:pt x="91769" y="33822"/>
                    </a:cubicBezTo>
                  </a:path>
                </a:pathLst>
              </a:custGeom>
              <a:solidFill>
                <a:srgbClr val="FFFFFF"/>
              </a:solidFill>
              <a:ln w="7700" cap="flat">
                <a:solidFill>
                  <a:srgbClr val="000000"/>
                </a:solidFill>
                <a:bevel/>
              </a:ln>
            </p:spPr>
          </p:sp>
          <p:sp>
            <p:nvSpPr>
              <p:cNvPr id="2091" name="Freeform 2090"/>
              <p:cNvSpPr/>
              <p:nvPr/>
            </p:nvSpPr>
            <p:spPr>
              <a:xfrm>
                <a:off x="7498181" y="5996020"/>
                <a:ext cx="29264" cy="44874"/>
              </a:xfrm>
              <a:custGeom>
                <a:avLst/>
                <a:gdLst/>
                <a:ahLst/>
                <a:cxnLst/>
                <a:rect l="0" t="0" r="0" b="0"/>
                <a:pathLst>
                  <a:path w="29264" h="44874" fill="none">
                    <a:moveTo>
                      <a:pt x="29219" y="0"/>
                    </a:moveTo>
                    <a:cubicBezTo>
                      <a:pt x="29219" y="0"/>
                      <a:pt x="15184" y="9163"/>
                      <a:pt x="7925" y="31404"/>
                    </a:cubicBezTo>
                    <a:cubicBezTo>
                      <a:pt x="665" y="53645"/>
                      <a:pt x="0" y="41557"/>
                      <a:pt x="0" y="41557"/>
                    </a:cubicBezTo>
                  </a:path>
                </a:pathLst>
              </a:custGeom>
              <a:solidFill>
                <a:srgbClr val="FFFFFF"/>
              </a:solidFill>
              <a:ln w="7700" cap="flat">
                <a:solidFill>
                  <a:srgbClr val="000000"/>
                </a:solidFill>
                <a:bevel/>
              </a:ln>
            </p:spPr>
          </p:sp>
          <p:sp>
            <p:nvSpPr>
              <p:cNvPr id="2092" name="Freeform 2091"/>
              <p:cNvSpPr/>
              <p:nvPr/>
            </p:nvSpPr>
            <p:spPr>
              <a:xfrm>
                <a:off x="7509977" y="6017891"/>
                <a:ext cx="40266" cy="23797"/>
              </a:xfrm>
              <a:custGeom>
                <a:avLst/>
                <a:gdLst/>
                <a:ahLst/>
                <a:cxnLst/>
                <a:rect l="0" t="0" r="0" b="0"/>
                <a:pathLst>
                  <a:path w="40266" h="23797" fill="none">
                    <a:moveTo>
                      <a:pt x="0" y="23797"/>
                    </a:moveTo>
                    <a:cubicBezTo>
                      <a:pt x="0" y="23797"/>
                      <a:pt x="22745" y="-15608"/>
                      <a:pt x="40168" y="6633"/>
                    </a:cubicBezTo>
                  </a:path>
                </a:pathLst>
              </a:custGeom>
              <a:solidFill>
                <a:srgbClr val="FFFFFF"/>
              </a:solidFill>
              <a:ln w="7700" cap="flat">
                <a:solidFill>
                  <a:srgbClr val="000000"/>
                </a:solidFill>
                <a:bevel/>
              </a:ln>
            </p:spPr>
          </p:sp>
          <p:sp>
            <p:nvSpPr>
              <p:cNvPr id="609" name="Text 609"/>
              <p:cNvSpPr txBox="1"/>
              <p:nvPr/>
            </p:nvSpPr>
            <p:spPr>
              <a:xfrm>
                <a:off x="7186487" y="5504203"/>
                <a:ext cx="361900" cy="115500"/>
              </a:xfrm>
              <a:prstGeom prst="rect">
                <a:avLst/>
              </a:prstGeom>
              <a:noFill/>
            </p:spPr>
          </p:sp>
          <p:sp>
            <p:nvSpPr>
              <p:cNvPr id="610" name="Text 610"/>
              <p:cNvSpPr txBox="1"/>
              <p:nvPr/>
            </p:nvSpPr>
            <p:spPr>
              <a:xfrm rot="-5400000">
                <a:off x="7694687" y="6032289"/>
                <a:ext cx="431200" cy="115500"/>
              </a:xfrm>
              <a:prstGeom prst="rect">
                <a:avLst/>
              </a:prstGeom>
              <a:noFill/>
            </p:spPr>
          </p:sp>
        </p:grpSp>
        <p:grpSp>
          <p:nvGrpSpPr>
            <p:cNvPr id="2093" name="Group 2092"/>
            <p:cNvGrpSpPr/>
            <p:nvPr/>
          </p:nvGrpSpPr>
          <p:grpSpPr>
            <a:xfrm>
              <a:off x="6612259" y="3047418"/>
              <a:ext cx="1324400" cy="1388056"/>
              <a:chOff x="6612259" y="3047418"/>
              <a:chExt cx="1324400" cy="1388056"/>
            </a:xfrm>
          </p:grpSpPr>
          <p:grpSp>
            <p:nvGrpSpPr>
              <p:cNvPr id="1696" name="Group 1695"/>
              <p:cNvGrpSpPr/>
              <p:nvPr/>
            </p:nvGrpSpPr>
            <p:grpSpPr>
              <a:xfrm>
                <a:off x="6612259" y="3047418"/>
                <a:ext cx="1324400" cy="51603"/>
                <a:chOff x="6612259" y="3047418"/>
                <a:chExt cx="1324400" cy="51603"/>
              </a:xfrm>
            </p:grpSpPr>
            <p:sp>
              <p:nvSpPr>
                <p:cNvPr id="1697" name="Freeform 1696"/>
                <p:cNvSpPr/>
                <p:nvPr/>
              </p:nvSpPr>
              <p:spPr>
                <a:xfrm>
                  <a:off x="6667423" y="3047418"/>
                  <a:ext cx="1269237" cy="51603"/>
                </a:xfrm>
                <a:custGeom>
                  <a:avLst/>
                  <a:gdLst/>
                  <a:ahLst/>
                  <a:cxnLst/>
                  <a:rect l="0" t="0" r="0" b="0"/>
                  <a:pathLst>
                    <a:path w="1269237" h="51603">
                      <a:moveTo>
                        <a:pt x="0" y="0"/>
                      </a:moveTo>
                      <a:lnTo>
                        <a:pt x="1269237" y="0"/>
                      </a:lnTo>
                      <a:lnTo>
                        <a:pt x="1269237" y="51603"/>
                      </a:lnTo>
                      <a:lnTo>
                        <a:pt x="0" y="51603"/>
                      </a:lnTo>
                      <a:lnTo>
                        <a:pt x="0" y="0"/>
                      </a:lnTo>
                      <a:close/>
                    </a:path>
                  </a:pathLst>
                </a:custGeom>
                <a:solidFill>
                  <a:srgbClr val="EEEEEE"/>
                </a:solidFill>
                <a:ln w="7700" cap="flat">
                  <a:solidFill>
                    <a:srgbClr val="EEEEEE"/>
                  </a:solidFill>
                  <a:bevel/>
                </a:ln>
              </p:spPr>
            </p:sp>
            <p:sp>
              <p:nvSpPr>
                <p:cNvPr id="611" name="Text 611"/>
                <p:cNvSpPr txBox="1"/>
                <p:nvPr/>
              </p:nvSpPr>
              <p:spPr>
                <a:xfrm>
                  <a:off x="6684412" y="3047418"/>
                  <a:ext cx="572505" cy="51603"/>
                </a:xfrm>
                <a:prstGeom prst="rect">
                  <a:avLst/>
                </a:prstGeom>
                <a:noFill/>
              </p:spPr>
              <p:txBody>
                <a:bodyPr wrap="square" lIns="28000" tIns="18000" rIns="28000" bIns="18000" rtlCol="0" anchor="ctr"/>
                <a:lstStyle/>
                <a:p>
                  <a:pPr algn="l"/>
                  <a:r>
                    <a:rPr sz="312">
                      <a:solidFill>
                        <a:srgbClr val="A8223A"/>
                      </a:solidFill>
                      <a:latin typeface="Times New Roman"/>
                    </a:rPr>
                    <a:t>Inside Story Headline</a:t>
                  </a:r>
                </a:p>
              </p:txBody>
            </p:sp>
            <p:sp>
              <p:nvSpPr>
                <p:cNvPr id="1699" name="Freeform 1698"/>
                <p:cNvSpPr/>
                <p:nvPr/>
              </p:nvSpPr>
              <p:spPr>
                <a:xfrm>
                  <a:off x="6612224" y="3058766"/>
                  <a:ext cx="29019" cy="28909"/>
                </a:xfrm>
                <a:custGeom>
                  <a:avLst/>
                  <a:gdLst/>
                  <a:ahLst/>
                  <a:cxnLst/>
                  <a:rect l="0" t="0" r="0" b="0"/>
                  <a:pathLst>
                    <a:path w="29019" h="28909">
                      <a:moveTo>
                        <a:pt x="0" y="14454"/>
                      </a:moveTo>
                      <a:cubicBezTo>
                        <a:pt x="0" y="6441"/>
                        <a:pt x="6478" y="-39"/>
                        <a:pt x="14470" y="-39"/>
                      </a:cubicBezTo>
                      <a:cubicBezTo>
                        <a:pt x="22462" y="-39"/>
                        <a:pt x="28940" y="6441"/>
                        <a:pt x="28940" y="14454"/>
                      </a:cubicBezTo>
                      <a:cubicBezTo>
                        <a:pt x="28940" y="22428"/>
                        <a:pt x="22462" y="28909"/>
                        <a:pt x="14470" y="28909"/>
                      </a:cubicBezTo>
                      <a:cubicBezTo>
                        <a:pt x="6478" y="28909"/>
                        <a:pt x="0" y="22428"/>
                        <a:pt x="0" y="14454"/>
                      </a:cubicBezTo>
                      <a:close/>
                    </a:path>
                  </a:pathLst>
                </a:custGeom>
                <a:solidFill>
                  <a:srgbClr val="A8223A"/>
                </a:solidFill>
                <a:ln w="7700" cap="flat">
                  <a:solidFill>
                    <a:srgbClr val="A7233A"/>
                  </a:solidFill>
                  <a:bevel/>
                </a:ln>
              </p:spPr>
            </p:sp>
          </p:grpSp>
          <p:sp>
            <p:nvSpPr>
              <p:cNvPr id="612" name="Text 612"/>
              <p:cNvSpPr txBox="1"/>
              <p:nvPr/>
            </p:nvSpPr>
            <p:spPr>
              <a:xfrm>
                <a:off x="6668456" y="3174539"/>
                <a:ext cx="351292" cy="460651"/>
              </a:xfrm>
              <a:prstGeom prst="rect">
                <a:avLst/>
              </a:prstGeom>
              <a:noFill/>
            </p:spPr>
            <p:txBody>
              <a:bodyPr wrap="square" lIns="28000" tIns="18000" rIns="28000" bIns="18000" rtlCol="0" anchor="t"/>
              <a:lstStyle/>
              <a:p>
                <a:pPr algn="l"/>
                <a:r>
                  <a:rPr sz="312">
                    <a:solidFill>
                      <a:srgbClr val="000000"/>
                    </a:solidFill>
                    <a:latin typeface="Times New Roman"/>
                  </a:rPr>
                  <a:t>This story can fit 175-225 words.</a:t>
                </a:r>
              </a:p>
              <a:p>
                <a:pPr algn="l"/>
                <a:endParaRPr sz="312"/>
              </a:p>
              <a:p>
                <a:pPr algn="l"/>
                <a:r>
                  <a:rPr sz="312">
                    <a:solidFill>
                      <a:srgbClr val="000000"/>
                    </a:solidFill>
                    <a:latin typeface="Times New Roman"/>
                  </a:rPr>
                  <a:t>A newsletter is a distributed publication generally about one main topic sent by associations, societies, clubs and businesses to provide information and news for their customers or members.  Newspapers and leaflets are types of newsletters.</a:t>
                </a:r>
              </a:p>
              <a:p>
                <a:pPr algn="l"/>
                <a:endParaRPr sz="312"/>
              </a:p>
              <a:p>
                <a:pPr algn="l"/>
                <a:r>
                  <a:rPr sz="312">
                    <a:solidFill>
                      <a:srgbClr val="000000"/>
                    </a:solidFill>
                    <a:latin typeface="Times New Roman"/>
                  </a:rPr>
                  <a:t>The newsletter must be attractive to catch the eye of the audience and make the subscribers want to read it without laying it down.</a:t>
                </a:r>
              </a:p>
            </p:txBody>
          </p:sp>
          <p:sp>
            <p:nvSpPr>
              <p:cNvPr id="613" name="Text 613"/>
              <p:cNvSpPr txBox="1"/>
              <p:nvPr/>
            </p:nvSpPr>
            <p:spPr>
              <a:xfrm>
                <a:off x="7461864" y="3172779"/>
                <a:ext cx="349144" cy="460401"/>
              </a:xfrm>
              <a:prstGeom prst="rect">
                <a:avLst/>
              </a:prstGeom>
              <a:noFill/>
            </p:spPr>
            <p:txBody>
              <a:bodyPr wrap="square" lIns="28000" tIns="18000" rIns="28000" bIns="18000" rtlCol="0" anchor="t"/>
              <a:lstStyle/>
              <a:p>
                <a:pPr algn="l"/>
                <a:r>
                  <a:rPr sz="312">
                    <a:solidFill>
                      <a:srgbClr val="000000"/>
                    </a:solidFill>
                    <a:latin typeface="Times New Roman"/>
                  </a:rPr>
                  <a:t>It should be written in a manner that the readers can benefit from the information it contains, for example, club members interested in participating in the club sessions or activities, or customers desire to buy a product.</a:t>
                </a:r>
              </a:p>
              <a:p>
                <a:pPr algn="l"/>
                <a:endParaRPr sz="312"/>
              </a:p>
              <a:p>
                <a:pPr algn="l"/>
                <a:r>
                  <a:rPr sz="312">
                    <a:solidFill>
                      <a:srgbClr val="000000"/>
                    </a:solidFill>
                    <a:latin typeface="Times New Roman"/>
                  </a:rPr>
                  <a:t>The design of a newsletter must be given serious thought. The contents must be accurate, factual, brief and impartial.</a:t>
                </a:r>
              </a:p>
              <a:p>
                <a:pPr algn="l"/>
                <a:endParaRPr sz="312"/>
              </a:p>
              <a:p>
                <a:pPr algn="l"/>
                <a:r>
                  <a:rPr sz="312">
                    <a:solidFill>
                      <a:srgbClr val="000000"/>
                    </a:solidFill>
                    <a:latin typeface="Times New Roman"/>
                  </a:rPr>
                  <a:t>Review and proofreading is of prime importance in the preparation of a newsletter.</a:t>
                </a:r>
              </a:p>
            </p:txBody>
          </p:sp>
          <p:grpSp>
            <p:nvGrpSpPr>
              <p:cNvPr id="1702" name="Group 1701"/>
              <p:cNvGrpSpPr/>
              <p:nvPr/>
            </p:nvGrpSpPr>
            <p:grpSpPr>
              <a:xfrm>
                <a:off x="6612259" y="3710958"/>
                <a:ext cx="1324400" cy="51603"/>
                <a:chOff x="6612259" y="3710958"/>
                <a:chExt cx="1324400" cy="51603"/>
              </a:xfrm>
            </p:grpSpPr>
            <p:sp>
              <p:nvSpPr>
                <p:cNvPr id="1703" name="Freeform 1702"/>
                <p:cNvSpPr/>
                <p:nvPr/>
              </p:nvSpPr>
              <p:spPr>
                <a:xfrm>
                  <a:off x="6667423" y="3710958"/>
                  <a:ext cx="1269237" cy="51603"/>
                </a:xfrm>
                <a:custGeom>
                  <a:avLst/>
                  <a:gdLst/>
                  <a:ahLst/>
                  <a:cxnLst/>
                  <a:rect l="0" t="0" r="0" b="0"/>
                  <a:pathLst>
                    <a:path w="1269237" h="51603">
                      <a:moveTo>
                        <a:pt x="0" y="0"/>
                      </a:moveTo>
                      <a:lnTo>
                        <a:pt x="1269237" y="0"/>
                      </a:lnTo>
                      <a:lnTo>
                        <a:pt x="1269237" y="51603"/>
                      </a:lnTo>
                      <a:lnTo>
                        <a:pt x="0" y="51603"/>
                      </a:lnTo>
                      <a:lnTo>
                        <a:pt x="0" y="0"/>
                      </a:lnTo>
                      <a:close/>
                    </a:path>
                  </a:pathLst>
                </a:custGeom>
                <a:solidFill>
                  <a:srgbClr val="EEEEEE"/>
                </a:solidFill>
                <a:ln w="7700" cap="flat">
                  <a:solidFill>
                    <a:srgbClr val="EEEEEE"/>
                  </a:solidFill>
                  <a:bevel/>
                </a:ln>
              </p:spPr>
            </p:sp>
            <p:sp>
              <p:nvSpPr>
                <p:cNvPr id="614" name="Text 614"/>
                <p:cNvSpPr txBox="1"/>
                <p:nvPr/>
              </p:nvSpPr>
              <p:spPr>
                <a:xfrm>
                  <a:off x="6684412" y="3710958"/>
                  <a:ext cx="572505" cy="51603"/>
                </a:xfrm>
                <a:prstGeom prst="rect">
                  <a:avLst/>
                </a:prstGeom>
                <a:noFill/>
              </p:spPr>
              <p:txBody>
                <a:bodyPr wrap="square" lIns="28000" tIns="18000" rIns="28000" bIns="18000" rtlCol="0" anchor="ctr"/>
                <a:lstStyle/>
                <a:p>
                  <a:pPr algn="l"/>
                  <a:r>
                    <a:rPr sz="312">
                      <a:solidFill>
                        <a:srgbClr val="A8223A"/>
                      </a:solidFill>
                      <a:latin typeface="Times New Roman"/>
                    </a:rPr>
                    <a:t>Inside Story Headline</a:t>
                  </a:r>
                </a:p>
              </p:txBody>
            </p:sp>
            <p:sp>
              <p:nvSpPr>
                <p:cNvPr id="1705" name="Freeform 1704"/>
                <p:cNvSpPr/>
                <p:nvPr/>
              </p:nvSpPr>
              <p:spPr>
                <a:xfrm>
                  <a:off x="6612224" y="3722306"/>
                  <a:ext cx="29019" cy="28909"/>
                </a:xfrm>
                <a:custGeom>
                  <a:avLst/>
                  <a:gdLst/>
                  <a:ahLst/>
                  <a:cxnLst/>
                  <a:rect l="0" t="0" r="0" b="0"/>
                  <a:pathLst>
                    <a:path w="29019" h="28909">
                      <a:moveTo>
                        <a:pt x="0" y="14454"/>
                      </a:moveTo>
                      <a:cubicBezTo>
                        <a:pt x="0" y="6441"/>
                        <a:pt x="6478" y="-39"/>
                        <a:pt x="14470" y="-39"/>
                      </a:cubicBezTo>
                      <a:cubicBezTo>
                        <a:pt x="22462" y="-39"/>
                        <a:pt x="28940" y="6441"/>
                        <a:pt x="28940" y="14454"/>
                      </a:cubicBezTo>
                      <a:cubicBezTo>
                        <a:pt x="28940" y="22428"/>
                        <a:pt x="22462" y="28909"/>
                        <a:pt x="14470" y="28909"/>
                      </a:cubicBezTo>
                      <a:cubicBezTo>
                        <a:pt x="6478" y="28909"/>
                        <a:pt x="0" y="22428"/>
                        <a:pt x="0" y="14454"/>
                      </a:cubicBezTo>
                      <a:close/>
                    </a:path>
                  </a:pathLst>
                </a:custGeom>
                <a:solidFill>
                  <a:srgbClr val="A8223A"/>
                </a:solidFill>
                <a:ln w="7700" cap="flat">
                  <a:solidFill>
                    <a:srgbClr val="A7233A"/>
                  </a:solidFill>
                  <a:bevel/>
                </a:ln>
              </p:spPr>
            </p:sp>
          </p:grpSp>
          <p:grpSp>
            <p:nvGrpSpPr>
              <p:cNvPr id="1706" name="Group 1705"/>
              <p:cNvGrpSpPr/>
              <p:nvPr/>
            </p:nvGrpSpPr>
            <p:grpSpPr>
              <a:xfrm>
                <a:off x="6612259" y="4383870"/>
                <a:ext cx="1324400" cy="51603"/>
                <a:chOff x="6612259" y="4383870"/>
                <a:chExt cx="1324400" cy="51603"/>
              </a:xfrm>
            </p:grpSpPr>
            <p:sp>
              <p:nvSpPr>
                <p:cNvPr id="1707" name="Freeform 1706"/>
                <p:cNvSpPr/>
                <p:nvPr/>
              </p:nvSpPr>
              <p:spPr>
                <a:xfrm>
                  <a:off x="6667423" y="4383870"/>
                  <a:ext cx="1269237" cy="51603"/>
                </a:xfrm>
                <a:custGeom>
                  <a:avLst/>
                  <a:gdLst/>
                  <a:ahLst/>
                  <a:cxnLst/>
                  <a:rect l="0" t="0" r="0" b="0"/>
                  <a:pathLst>
                    <a:path w="1269237" h="51603">
                      <a:moveTo>
                        <a:pt x="0" y="0"/>
                      </a:moveTo>
                      <a:lnTo>
                        <a:pt x="1269237" y="0"/>
                      </a:lnTo>
                      <a:lnTo>
                        <a:pt x="1269237" y="51603"/>
                      </a:lnTo>
                      <a:lnTo>
                        <a:pt x="0" y="51603"/>
                      </a:lnTo>
                      <a:lnTo>
                        <a:pt x="0" y="0"/>
                      </a:lnTo>
                      <a:close/>
                    </a:path>
                  </a:pathLst>
                </a:custGeom>
                <a:solidFill>
                  <a:srgbClr val="EEEEEE"/>
                </a:solidFill>
                <a:ln w="7700" cap="flat">
                  <a:solidFill>
                    <a:srgbClr val="EEEEEE"/>
                  </a:solidFill>
                  <a:bevel/>
                </a:ln>
              </p:spPr>
            </p:sp>
            <p:sp>
              <p:nvSpPr>
                <p:cNvPr id="615" name="Text 615"/>
                <p:cNvSpPr txBox="1"/>
                <p:nvPr/>
              </p:nvSpPr>
              <p:spPr>
                <a:xfrm>
                  <a:off x="6684412" y="4383870"/>
                  <a:ext cx="572505" cy="51603"/>
                </a:xfrm>
                <a:prstGeom prst="rect">
                  <a:avLst/>
                </a:prstGeom>
                <a:noFill/>
              </p:spPr>
              <p:txBody>
                <a:bodyPr wrap="square" lIns="28000" tIns="18000" rIns="28000" bIns="18000" rtlCol="0" anchor="ctr"/>
                <a:lstStyle/>
                <a:p>
                  <a:pPr algn="l"/>
                  <a:r>
                    <a:rPr sz="312">
                      <a:solidFill>
                        <a:srgbClr val="A8223A"/>
                      </a:solidFill>
                      <a:latin typeface="Times New Roman"/>
                    </a:rPr>
                    <a:t>Inside Story Headline</a:t>
                  </a:r>
                </a:p>
              </p:txBody>
            </p:sp>
            <p:sp>
              <p:nvSpPr>
                <p:cNvPr id="1709" name="Freeform 1708"/>
                <p:cNvSpPr/>
                <p:nvPr/>
              </p:nvSpPr>
              <p:spPr>
                <a:xfrm>
                  <a:off x="6612224" y="4395217"/>
                  <a:ext cx="29019" cy="28909"/>
                </a:xfrm>
                <a:custGeom>
                  <a:avLst/>
                  <a:gdLst/>
                  <a:ahLst/>
                  <a:cxnLst/>
                  <a:rect l="0" t="0" r="0" b="0"/>
                  <a:pathLst>
                    <a:path w="29019" h="28909">
                      <a:moveTo>
                        <a:pt x="0" y="14454"/>
                      </a:moveTo>
                      <a:cubicBezTo>
                        <a:pt x="0" y="6441"/>
                        <a:pt x="6478" y="-39"/>
                        <a:pt x="14470" y="-39"/>
                      </a:cubicBezTo>
                      <a:cubicBezTo>
                        <a:pt x="22462" y="-39"/>
                        <a:pt x="28940" y="6441"/>
                        <a:pt x="28940" y="14454"/>
                      </a:cubicBezTo>
                      <a:cubicBezTo>
                        <a:pt x="28940" y="22428"/>
                        <a:pt x="22462" y="28909"/>
                        <a:pt x="14470" y="28909"/>
                      </a:cubicBezTo>
                      <a:cubicBezTo>
                        <a:pt x="6478" y="28909"/>
                        <a:pt x="0" y="22428"/>
                        <a:pt x="0" y="14454"/>
                      </a:cubicBezTo>
                      <a:close/>
                    </a:path>
                  </a:pathLst>
                </a:custGeom>
                <a:solidFill>
                  <a:srgbClr val="A8223A"/>
                </a:solidFill>
                <a:ln w="7700" cap="flat">
                  <a:solidFill>
                    <a:srgbClr val="A7233A"/>
                  </a:solidFill>
                  <a:bevel/>
                </a:ln>
              </p:spPr>
            </p:sp>
          </p:grpSp>
          <p:grpSp>
            <p:nvGrpSpPr>
              <p:cNvPr id="1710" name="Group 1709"/>
              <p:cNvGrpSpPr/>
              <p:nvPr/>
            </p:nvGrpSpPr>
            <p:grpSpPr>
              <a:xfrm>
                <a:off x="7064346" y="3191906"/>
                <a:ext cx="352929" cy="417230"/>
                <a:chOff x="7064346" y="3191906"/>
                <a:chExt cx="352929" cy="417230"/>
              </a:xfrm>
            </p:grpSpPr>
            <p:sp>
              <p:nvSpPr>
                <p:cNvPr id="1711" name="Freeform 1710"/>
                <p:cNvSpPr/>
                <p:nvPr/>
              </p:nvSpPr>
              <p:spPr>
                <a:xfrm>
                  <a:off x="7064346" y="3191906"/>
                  <a:ext cx="352929" cy="417230"/>
                </a:xfrm>
                <a:custGeom>
                  <a:avLst/>
                  <a:gdLst/>
                  <a:ahLst/>
                  <a:cxnLst/>
                  <a:rect l="0" t="0" r="0" b="0"/>
                  <a:pathLst>
                    <a:path w="352929" h="417230">
                      <a:moveTo>
                        <a:pt x="0" y="0"/>
                      </a:moveTo>
                      <a:lnTo>
                        <a:pt x="352929" y="0"/>
                      </a:lnTo>
                      <a:lnTo>
                        <a:pt x="352929" y="417230"/>
                      </a:lnTo>
                      <a:lnTo>
                        <a:pt x="0" y="417230"/>
                      </a:lnTo>
                      <a:lnTo>
                        <a:pt x="0" y="0"/>
                      </a:lnTo>
                      <a:close/>
                    </a:path>
                  </a:pathLst>
                </a:custGeom>
                <a:solidFill>
                  <a:srgbClr val="CFEBF6"/>
                </a:solidFill>
                <a:ln w="7700" cap="flat">
                  <a:solidFill>
                    <a:srgbClr val="A0D8EF"/>
                  </a:solidFill>
                  <a:bevel/>
                </a:ln>
              </p:spPr>
            </p:sp>
            <p:sp>
              <p:nvSpPr>
                <p:cNvPr id="1712" name="Freeform 1711"/>
                <p:cNvSpPr/>
                <p:nvPr/>
              </p:nvSpPr>
              <p:spPr>
                <a:xfrm>
                  <a:off x="7088265" y="3205676"/>
                  <a:ext cx="305089" cy="389690"/>
                </a:xfrm>
                <a:custGeom>
                  <a:avLst/>
                  <a:gdLst/>
                  <a:ahLst/>
                  <a:cxnLst/>
                  <a:rect l="0" t="0" r="0" b="0"/>
                  <a:pathLst>
                    <a:path w="305089" h="389690">
                      <a:moveTo>
                        <a:pt x="0" y="194845"/>
                      </a:moveTo>
                      <a:cubicBezTo>
                        <a:pt x="0" y="87177"/>
                        <a:pt x="68211" y="0"/>
                        <a:pt x="152545" y="0"/>
                      </a:cubicBezTo>
                      <a:cubicBezTo>
                        <a:pt x="236723" y="0"/>
                        <a:pt x="305089" y="87177"/>
                        <a:pt x="305089" y="194845"/>
                      </a:cubicBezTo>
                      <a:cubicBezTo>
                        <a:pt x="305089" y="302422"/>
                        <a:pt x="236723" y="389690"/>
                        <a:pt x="152545" y="389690"/>
                      </a:cubicBezTo>
                      <a:cubicBezTo>
                        <a:pt x="68211" y="389690"/>
                        <a:pt x="0" y="302422"/>
                        <a:pt x="0" y="194845"/>
                      </a:cubicBezTo>
                      <a:close/>
                    </a:path>
                  </a:pathLst>
                </a:custGeom>
                <a:solidFill>
                  <a:srgbClr val="FFFFFF"/>
                </a:solidFill>
                <a:ln w="7700" cap="flat">
                  <a:solidFill>
                    <a:srgbClr val="A0D8EF"/>
                  </a:solidFill>
                  <a:bevel/>
                </a:ln>
              </p:spPr>
            </p:sp>
            <p:grpSp>
              <p:nvGrpSpPr>
                <p:cNvPr id="1713" name="Hippocampal"/>
                <p:cNvGrpSpPr/>
                <p:nvPr/>
              </p:nvGrpSpPr>
              <p:grpSpPr>
                <a:xfrm>
                  <a:off x="7158874" y="3211820"/>
                  <a:ext cx="163871" cy="377399"/>
                  <a:chOff x="7158874" y="3211820"/>
                  <a:chExt cx="163871" cy="377399"/>
                </a:xfrm>
              </p:grpSpPr>
              <p:sp>
                <p:nvSpPr>
                  <p:cNvPr id="1714" name="Freeform 1713"/>
                  <p:cNvSpPr/>
                  <p:nvPr/>
                </p:nvSpPr>
                <p:spPr>
                  <a:xfrm>
                    <a:off x="7158874" y="3211820"/>
                    <a:ext cx="163871" cy="377399"/>
                  </a:xfrm>
                  <a:custGeom>
                    <a:avLst/>
                    <a:gdLst/>
                    <a:ahLst/>
                    <a:cxnLst/>
                    <a:rect l="0" t="0" r="0" b="0"/>
                    <a:pathLst>
                      <a:path w="163871" h="377399">
                        <a:moveTo>
                          <a:pt x="0" y="61970"/>
                        </a:moveTo>
                        <a:cubicBezTo>
                          <a:pt x="5948" y="63145"/>
                          <a:pt x="5948" y="67844"/>
                          <a:pt x="8327" y="64613"/>
                        </a:cubicBezTo>
                        <a:cubicBezTo>
                          <a:pt x="10707" y="61382"/>
                          <a:pt x="2528" y="58005"/>
                          <a:pt x="5056" y="55509"/>
                        </a:cubicBezTo>
                        <a:cubicBezTo>
                          <a:pt x="7584" y="53012"/>
                          <a:pt x="12788" y="54040"/>
                          <a:pt x="14275" y="56683"/>
                        </a:cubicBezTo>
                        <a:cubicBezTo>
                          <a:pt x="15762" y="59327"/>
                          <a:pt x="17398" y="60061"/>
                          <a:pt x="18439" y="59033"/>
                        </a:cubicBezTo>
                        <a:cubicBezTo>
                          <a:pt x="19480" y="58005"/>
                          <a:pt x="48180" y="54628"/>
                          <a:pt x="48775" y="50222"/>
                        </a:cubicBezTo>
                        <a:cubicBezTo>
                          <a:pt x="49370" y="45816"/>
                          <a:pt x="45801" y="46110"/>
                          <a:pt x="45801" y="44349"/>
                        </a:cubicBezTo>
                        <a:cubicBezTo>
                          <a:pt x="45801" y="42586"/>
                          <a:pt x="55615" y="41411"/>
                          <a:pt x="57102" y="39943"/>
                        </a:cubicBezTo>
                        <a:cubicBezTo>
                          <a:pt x="58589" y="38474"/>
                          <a:pt x="68999" y="20265"/>
                          <a:pt x="68999" y="15566"/>
                        </a:cubicBezTo>
                        <a:cubicBezTo>
                          <a:pt x="68999" y="10867"/>
                          <a:pt x="73460" y="13216"/>
                          <a:pt x="73460" y="14685"/>
                        </a:cubicBezTo>
                        <a:cubicBezTo>
                          <a:pt x="73460" y="16153"/>
                          <a:pt x="71675" y="25258"/>
                          <a:pt x="77326" y="23789"/>
                        </a:cubicBezTo>
                        <a:cubicBezTo>
                          <a:pt x="82977" y="22321"/>
                          <a:pt x="88925" y="17622"/>
                          <a:pt x="89519" y="11748"/>
                        </a:cubicBezTo>
                        <a:cubicBezTo>
                          <a:pt x="90115" y="5874"/>
                          <a:pt x="91602" y="0"/>
                          <a:pt x="91602" y="0"/>
                        </a:cubicBezTo>
                        <a:cubicBezTo>
                          <a:pt x="91602" y="0"/>
                          <a:pt x="95765" y="17034"/>
                          <a:pt x="100226" y="11748"/>
                        </a:cubicBezTo>
                        <a:cubicBezTo>
                          <a:pt x="104687" y="6461"/>
                          <a:pt x="106175" y="2056"/>
                          <a:pt x="107661" y="2056"/>
                        </a:cubicBezTo>
                        <a:cubicBezTo>
                          <a:pt x="109148" y="2056"/>
                          <a:pt x="106175" y="9692"/>
                          <a:pt x="111825" y="10279"/>
                        </a:cubicBezTo>
                        <a:cubicBezTo>
                          <a:pt x="117476" y="10867"/>
                          <a:pt x="122234" y="6461"/>
                          <a:pt x="122829" y="6461"/>
                        </a:cubicBezTo>
                        <a:cubicBezTo>
                          <a:pt x="123424" y="6461"/>
                          <a:pt x="119261" y="12335"/>
                          <a:pt x="121639" y="14685"/>
                        </a:cubicBezTo>
                        <a:cubicBezTo>
                          <a:pt x="124019" y="17034"/>
                          <a:pt x="128183" y="20265"/>
                          <a:pt x="131454" y="17916"/>
                        </a:cubicBezTo>
                        <a:cubicBezTo>
                          <a:pt x="134725" y="15566"/>
                          <a:pt x="129224" y="22174"/>
                          <a:pt x="130859" y="26433"/>
                        </a:cubicBezTo>
                        <a:cubicBezTo>
                          <a:pt x="132495" y="30691"/>
                          <a:pt x="137700" y="34509"/>
                          <a:pt x="141715" y="34509"/>
                        </a:cubicBezTo>
                        <a:cubicBezTo>
                          <a:pt x="145729" y="34509"/>
                          <a:pt x="139484" y="41998"/>
                          <a:pt x="140971" y="43467"/>
                        </a:cubicBezTo>
                        <a:cubicBezTo>
                          <a:pt x="142458" y="44935"/>
                          <a:pt x="150488" y="46698"/>
                          <a:pt x="150488" y="47579"/>
                        </a:cubicBezTo>
                        <a:cubicBezTo>
                          <a:pt x="150488" y="48460"/>
                          <a:pt x="145135" y="50222"/>
                          <a:pt x="148406" y="53452"/>
                        </a:cubicBezTo>
                        <a:cubicBezTo>
                          <a:pt x="151678" y="56683"/>
                          <a:pt x="158518" y="58152"/>
                          <a:pt x="156139" y="61970"/>
                        </a:cubicBezTo>
                        <a:cubicBezTo>
                          <a:pt x="153760" y="65788"/>
                          <a:pt x="161789" y="71663"/>
                          <a:pt x="161789" y="71663"/>
                        </a:cubicBezTo>
                        <a:cubicBezTo>
                          <a:pt x="161789" y="71663"/>
                          <a:pt x="155841" y="77536"/>
                          <a:pt x="157031" y="83703"/>
                        </a:cubicBezTo>
                        <a:cubicBezTo>
                          <a:pt x="158220" y="89871"/>
                          <a:pt x="165358" y="85172"/>
                          <a:pt x="163574" y="90165"/>
                        </a:cubicBezTo>
                        <a:cubicBezTo>
                          <a:pt x="161789" y="95157"/>
                          <a:pt x="156288" y="95304"/>
                          <a:pt x="157031" y="99269"/>
                        </a:cubicBezTo>
                        <a:cubicBezTo>
                          <a:pt x="157775" y="103234"/>
                          <a:pt x="162385" y="105437"/>
                          <a:pt x="156139" y="112485"/>
                        </a:cubicBezTo>
                        <a:cubicBezTo>
                          <a:pt x="149894" y="119534"/>
                          <a:pt x="160005" y="121297"/>
                          <a:pt x="159708" y="121884"/>
                        </a:cubicBezTo>
                        <a:cubicBezTo>
                          <a:pt x="159410" y="122471"/>
                          <a:pt x="153165" y="125115"/>
                          <a:pt x="151380" y="129227"/>
                        </a:cubicBezTo>
                        <a:cubicBezTo>
                          <a:pt x="149596" y="133339"/>
                          <a:pt x="155841" y="136862"/>
                          <a:pt x="154354" y="138331"/>
                        </a:cubicBezTo>
                        <a:cubicBezTo>
                          <a:pt x="152867" y="139800"/>
                          <a:pt x="142181" y="139701"/>
                          <a:pt x="144857" y="143520"/>
                        </a:cubicBezTo>
                        <a:cubicBezTo>
                          <a:pt x="147534" y="147337"/>
                          <a:pt x="151380" y="150372"/>
                          <a:pt x="148406" y="150372"/>
                        </a:cubicBezTo>
                        <a:cubicBezTo>
                          <a:pt x="145432" y="150372"/>
                          <a:pt x="138890" y="153603"/>
                          <a:pt x="140971" y="155659"/>
                        </a:cubicBezTo>
                        <a:cubicBezTo>
                          <a:pt x="143053" y="157714"/>
                          <a:pt x="148406" y="160358"/>
                          <a:pt x="149894" y="162707"/>
                        </a:cubicBezTo>
                        <a:cubicBezTo>
                          <a:pt x="151380" y="165056"/>
                          <a:pt x="141229" y="169227"/>
                          <a:pt x="143905" y="171871"/>
                        </a:cubicBezTo>
                        <a:cubicBezTo>
                          <a:pt x="146582" y="174514"/>
                          <a:pt x="151360" y="182052"/>
                          <a:pt x="147554" y="179860"/>
                        </a:cubicBezTo>
                        <a:cubicBezTo>
                          <a:pt x="145256" y="178536"/>
                          <a:pt x="140178" y="181250"/>
                          <a:pt x="141367" y="183305"/>
                        </a:cubicBezTo>
                        <a:cubicBezTo>
                          <a:pt x="142557" y="185362"/>
                          <a:pt x="147524" y="193448"/>
                          <a:pt x="144698" y="192860"/>
                        </a:cubicBezTo>
                        <a:cubicBezTo>
                          <a:pt x="141873" y="192274"/>
                          <a:pt x="137402" y="190021"/>
                          <a:pt x="137402" y="192076"/>
                        </a:cubicBezTo>
                        <a:cubicBezTo>
                          <a:pt x="137402" y="194133"/>
                          <a:pt x="143112" y="199439"/>
                          <a:pt x="138036" y="198812"/>
                        </a:cubicBezTo>
                        <a:cubicBezTo>
                          <a:pt x="133088" y="198202"/>
                          <a:pt x="131781" y="202190"/>
                          <a:pt x="133119" y="203512"/>
                        </a:cubicBezTo>
                        <a:cubicBezTo>
                          <a:pt x="134457" y="204834"/>
                          <a:pt x="135558" y="205743"/>
                          <a:pt x="136450" y="208681"/>
                        </a:cubicBezTo>
                        <a:cubicBezTo>
                          <a:pt x="137343" y="211618"/>
                          <a:pt x="135043" y="214319"/>
                          <a:pt x="137719" y="219019"/>
                        </a:cubicBezTo>
                        <a:cubicBezTo>
                          <a:pt x="140396" y="223718"/>
                          <a:pt x="140961" y="222563"/>
                          <a:pt x="139623" y="226381"/>
                        </a:cubicBezTo>
                        <a:cubicBezTo>
                          <a:pt x="138284" y="230199"/>
                          <a:pt x="140624" y="236083"/>
                          <a:pt x="143896" y="238138"/>
                        </a:cubicBezTo>
                        <a:cubicBezTo>
                          <a:pt x="147167" y="240195"/>
                          <a:pt x="140674" y="243473"/>
                          <a:pt x="141715" y="246117"/>
                        </a:cubicBezTo>
                        <a:cubicBezTo>
                          <a:pt x="142756" y="248761"/>
                          <a:pt x="146126" y="251600"/>
                          <a:pt x="146919" y="254047"/>
                        </a:cubicBezTo>
                        <a:cubicBezTo>
                          <a:pt x="147282" y="255166"/>
                          <a:pt x="142756" y="258745"/>
                          <a:pt x="142756" y="259921"/>
                        </a:cubicBezTo>
                        <a:cubicBezTo>
                          <a:pt x="142756" y="261096"/>
                          <a:pt x="145650" y="265071"/>
                          <a:pt x="147812" y="267851"/>
                        </a:cubicBezTo>
                        <a:cubicBezTo>
                          <a:pt x="148324" y="268510"/>
                          <a:pt x="142756" y="271081"/>
                          <a:pt x="143350" y="274018"/>
                        </a:cubicBezTo>
                        <a:cubicBezTo>
                          <a:pt x="143945" y="276956"/>
                          <a:pt x="148704" y="279011"/>
                          <a:pt x="147812" y="282535"/>
                        </a:cubicBezTo>
                        <a:cubicBezTo>
                          <a:pt x="146919" y="286060"/>
                          <a:pt x="145492" y="287136"/>
                          <a:pt x="147871" y="291542"/>
                        </a:cubicBezTo>
                        <a:cubicBezTo>
                          <a:pt x="150250" y="295947"/>
                          <a:pt x="145333" y="299942"/>
                          <a:pt x="145333" y="301410"/>
                        </a:cubicBezTo>
                        <a:cubicBezTo>
                          <a:pt x="145333" y="302879"/>
                          <a:pt x="149894" y="308243"/>
                          <a:pt x="148406" y="309712"/>
                        </a:cubicBezTo>
                        <a:cubicBezTo>
                          <a:pt x="146919" y="311181"/>
                          <a:pt x="143647" y="311905"/>
                          <a:pt x="145729" y="315430"/>
                        </a:cubicBezTo>
                        <a:cubicBezTo>
                          <a:pt x="147812" y="318954"/>
                          <a:pt x="146799" y="325460"/>
                          <a:pt x="143945" y="323947"/>
                        </a:cubicBezTo>
                        <a:cubicBezTo>
                          <a:pt x="140733" y="322243"/>
                          <a:pt x="141685" y="331485"/>
                          <a:pt x="142756" y="334226"/>
                        </a:cubicBezTo>
                        <a:cubicBezTo>
                          <a:pt x="143499" y="336130"/>
                          <a:pt x="138592" y="334814"/>
                          <a:pt x="137997" y="337163"/>
                        </a:cubicBezTo>
                        <a:cubicBezTo>
                          <a:pt x="137402" y="339512"/>
                          <a:pt x="137560" y="346209"/>
                          <a:pt x="136510" y="348323"/>
                        </a:cubicBezTo>
                        <a:cubicBezTo>
                          <a:pt x="135954" y="349442"/>
                          <a:pt x="131752" y="345974"/>
                          <a:pt x="130859" y="348323"/>
                        </a:cubicBezTo>
                        <a:cubicBezTo>
                          <a:pt x="129967" y="350673"/>
                          <a:pt x="130859" y="358016"/>
                          <a:pt x="127587" y="357134"/>
                        </a:cubicBezTo>
                        <a:cubicBezTo>
                          <a:pt x="124317" y="356253"/>
                          <a:pt x="122829" y="358016"/>
                          <a:pt x="122829" y="360953"/>
                        </a:cubicBezTo>
                        <a:cubicBezTo>
                          <a:pt x="122829" y="363889"/>
                          <a:pt x="118368" y="363008"/>
                          <a:pt x="115394" y="363596"/>
                        </a:cubicBezTo>
                        <a:cubicBezTo>
                          <a:pt x="112420" y="364183"/>
                          <a:pt x="114353" y="367854"/>
                          <a:pt x="113610" y="368588"/>
                        </a:cubicBezTo>
                        <a:cubicBezTo>
                          <a:pt x="112866" y="369323"/>
                          <a:pt x="110487" y="367854"/>
                          <a:pt x="108702" y="367854"/>
                        </a:cubicBezTo>
                        <a:cubicBezTo>
                          <a:pt x="106918" y="367854"/>
                          <a:pt x="108851" y="371231"/>
                          <a:pt x="107661" y="372407"/>
                        </a:cubicBezTo>
                        <a:cubicBezTo>
                          <a:pt x="106472" y="373582"/>
                          <a:pt x="106214" y="370644"/>
                          <a:pt x="102348" y="371819"/>
                        </a:cubicBezTo>
                        <a:cubicBezTo>
                          <a:pt x="98481" y="372994"/>
                          <a:pt x="95468" y="373288"/>
                          <a:pt x="94872" y="371819"/>
                        </a:cubicBezTo>
                        <a:cubicBezTo>
                          <a:pt x="94278" y="370351"/>
                          <a:pt x="93386" y="372994"/>
                          <a:pt x="92791" y="374462"/>
                        </a:cubicBezTo>
                        <a:cubicBezTo>
                          <a:pt x="92196" y="375931"/>
                          <a:pt x="89222" y="374169"/>
                          <a:pt x="85950" y="373582"/>
                        </a:cubicBezTo>
                        <a:cubicBezTo>
                          <a:pt x="82680" y="372994"/>
                          <a:pt x="79705" y="375931"/>
                          <a:pt x="78515" y="377399"/>
                        </a:cubicBezTo>
                        <a:cubicBezTo>
                          <a:pt x="77326" y="378275"/>
                          <a:pt x="78218" y="371819"/>
                          <a:pt x="76136" y="371819"/>
                        </a:cubicBezTo>
                        <a:cubicBezTo>
                          <a:pt x="74054" y="371819"/>
                          <a:pt x="67809" y="373582"/>
                          <a:pt x="67809" y="372994"/>
                        </a:cubicBezTo>
                        <a:cubicBezTo>
                          <a:pt x="67809" y="372407"/>
                          <a:pt x="65727" y="371672"/>
                          <a:pt x="65727" y="369763"/>
                        </a:cubicBezTo>
                        <a:cubicBezTo>
                          <a:pt x="65727" y="367854"/>
                          <a:pt x="70002" y="364014"/>
                          <a:pt x="65132" y="365358"/>
                        </a:cubicBezTo>
                        <a:cubicBezTo>
                          <a:pt x="56190" y="367824"/>
                          <a:pt x="60830" y="358838"/>
                          <a:pt x="59045" y="357957"/>
                        </a:cubicBezTo>
                        <a:cubicBezTo>
                          <a:pt x="57261" y="357076"/>
                          <a:pt x="54723" y="356821"/>
                          <a:pt x="54128" y="356234"/>
                        </a:cubicBezTo>
                        <a:cubicBezTo>
                          <a:pt x="53533" y="355646"/>
                          <a:pt x="55020" y="350086"/>
                          <a:pt x="55020" y="348323"/>
                        </a:cubicBezTo>
                        <a:cubicBezTo>
                          <a:pt x="55020" y="346562"/>
                          <a:pt x="50758" y="340374"/>
                          <a:pt x="54921" y="337437"/>
                        </a:cubicBezTo>
                        <a:cubicBezTo>
                          <a:pt x="59085" y="334501"/>
                          <a:pt x="57697" y="329233"/>
                          <a:pt x="58292" y="327764"/>
                        </a:cubicBezTo>
                        <a:cubicBezTo>
                          <a:pt x="58887" y="326297"/>
                          <a:pt x="64379" y="330349"/>
                          <a:pt x="65866" y="327412"/>
                        </a:cubicBezTo>
                        <a:cubicBezTo>
                          <a:pt x="67353" y="324475"/>
                          <a:pt x="71417" y="317544"/>
                          <a:pt x="71378" y="321009"/>
                        </a:cubicBezTo>
                        <a:cubicBezTo>
                          <a:pt x="71351" y="323378"/>
                          <a:pt x="77028" y="321303"/>
                          <a:pt x="80746" y="319394"/>
                        </a:cubicBezTo>
                        <a:cubicBezTo>
                          <a:pt x="84464" y="317485"/>
                          <a:pt x="92830" y="323496"/>
                          <a:pt x="86328" y="323339"/>
                        </a:cubicBezTo>
                        <a:cubicBezTo>
                          <a:pt x="83004" y="323260"/>
                          <a:pt x="98382" y="329762"/>
                          <a:pt x="92791" y="331289"/>
                        </a:cubicBezTo>
                        <a:cubicBezTo>
                          <a:pt x="91170" y="331732"/>
                          <a:pt x="90025" y="333153"/>
                          <a:pt x="88925" y="338926"/>
                        </a:cubicBezTo>
                        <a:cubicBezTo>
                          <a:pt x="87596" y="345896"/>
                          <a:pt x="69990" y="343389"/>
                          <a:pt x="76731" y="329233"/>
                        </a:cubicBezTo>
                        <a:cubicBezTo>
                          <a:pt x="78174" y="326203"/>
                          <a:pt x="69197" y="333404"/>
                          <a:pt x="69197" y="336341"/>
                        </a:cubicBezTo>
                        <a:cubicBezTo>
                          <a:pt x="69197" y="339278"/>
                          <a:pt x="71378" y="344212"/>
                          <a:pt x="71378" y="344212"/>
                        </a:cubicBezTo>
                        <a:cubicBezTo>
                          <a:pt x="71378" y="344212"/>
                          <a:pt x="65948" y="342956"/>
                          <a:pt x="68404" y="347149"/>
                        </a:cubicBezTo>
                        <a:cubicBezTo>
                          <a:pt x="85376" y="376127"/>
                          <a:pt x="118550" y="348167"/>
                          <a:pt x="122234" y="325709"/>
                        </a:cubicBezTo>
                        <a:cubicBezTo>
                          <a:pt x="130859" y="273137"/>
                          <a:pt x="2379" y="194427"/>
                          <a:pt x="77623" y="132457"/>
                        </a:cubicBezTo>
                        <a:cubicBezTo>
                          <a:pt x="84494" y="126798"/>
                          <a:pt x="75244" y="120709"/>
                          <a:pt x="80002" y="118066"/>
                        </a:cubicBezTo>
                        <a:cubicBezTo>
                          <a:pt x="84761" y="115422"/>
                          <a:pt x="88627" y="114835"/>
                          <a:pt x="87735" y="110430"/>
                        </a:cubicBezTo>
                        <a:cubicBezTo>
                          <a:pt x="86843" y="106024"/>
                          <a:pt x="94278" y="105437"/>
                          <a:pt x="95914" y="102353"/>
                        </a:cubicBezTo>
                        <a:cubicBezTo>
                          <a:pt x="97550" y="99269"/>
                          <a:pt x="93386" y="94864"/>
                          <a:pt x="99929" y="91339"/>
                        </a:cubicBezTo>
                        <a:cubicBezTo>
                          <a:pt x="106472" y="87815"/>
                          <a:pt x="112123" y="86935"/>
                          <a:pt x="110933" y="84878"/>
                        </a:cubicBezTo>
                        <a:cubicBezTo>
                          <a:pt x="109743" y="82823"/>
                          <a:pt x="110933" y="77829"/>
                          <a:pt x="113014" y="75773"/>
                        </a:cubicBezTo>
                        <a:cubicBezTo>
                          <a:pt x="115097" y="73718"/>
                          <a:pt x="110785" y="65641"/>
                          <a:pt x="106175" y="70194"/>
                        </a:cubicBezTo>
                        <a:cubicBezTo>
                          <a:pt x="101565" y="74746"/>
                          <a:pt x="100821" y="79005"/>
                          <a:pt x="98739" y="74893"/>
                        </a:cubicBezTo>
                        <a:cubicBezTo>
                          <a:pt x="96657" y="70781"/>
                          <a:pt x="91602" y="69018"/>
                          <a:pt x="90115" y="68431"/>
                        </a:cubicBezTo>
                        <a:cubicBezTo>
                          <a:pt x="88627" y="67844"/>
                          <a:pt x="87140" y="63439"/>
                          <a:pt x="87140" y="63439"/>
                        </a:cubicBezTo>
                        <a:cubicBezTo>
                          <a:pt x="87140" y="63439"/>
                          <a:pt x="80449" y="70928"/>
                          <a:pt x="61563" y="68431"/>
                        </a:cubicBezTo>
                        <a:cubicBezTo>
                          <a:pt x="42678" y="65935"/>
                          <a:pt x="23495" y="69900"/>
                          <a:pt x="20521" y="72836"/>
                        </a:cubicBezTo>
                        <a:cubicBezTo>
                          <a:pt x="17547" y="75773"/>
                          <a:pt x="11896" y="82235"/>
                          <a:pt x="8030" y="77536"/>
                        </a:cubicBezTo>
                        <a:cubicBezTo>
                          <a:pt x="4164" y="72836"/>
                          <a:pt x="0" y="63439"/>
                          <a:pt x="0" y="61970"/>
                        </a:cubicBezTo>
                        <a:close/>
                      </a:path>
                    </a:pathLst>
                  </a:custGeom>
                  <a:solidFill>
                    <a:srgbClr val="945821"/>
                  </a:solidFill>
                  <a:ln w="7700" cap="flat">
                    <a:noFill/>
                    <a:bevel/>
                  </a:ln>
                </p:spPr>
              </p:sp>
              <p:sp>
                <p:nvSpPr>
                  <p:cNvPr id="1715" name="Freeform 1714"/>
                  <p:cNvSpPr/>
                  <p:nvPr/>
                </p:nvSpPr>
                <p:spPr>
                  <a:xfrm>
                    <a:off x="7162785" y="3244384"/>
                    <a:ext cx="101825" cy="43541"/>
                  </a:xfrm>
                  <a:custGeom>
                    <a:avLst/>
                    <a:gdLst/>
                    <a:ahLst/>
                    <a:cxnLst/>
                    <a:rect l="0" t="0" r="0" b="0"/>
                    <a:pathLst>
                      <a:path w="101825" h="43541">
                        <a:moveTo>
                          <a:pt x="446" y="35966"/>
                        </a:moveTo>
                        <a:cubicBezTo>
                          <a:pt x="8352" y="50063"/>
                          <a:pt x="6808" y="41238"/>
                          <a:pt x="24016" y="35574"/>
                        </a:cubicBezTo>
                        <a:cubicBezTo>
                          <a:pt x="25800" y="34987"/>
                          <a:pt x="41742" y="30948"/>
                          <a:pt x="51117" y="32050"/>
                        </a:cubicBezTo>
                        <a:cubicBezTo>
                          <a:pt x="67437" y="34008"/>
                          <a:pt x="80035" y="30859"/>
                          <a:pt x="82704" y="29309"/>
                        </a:cubicBezTo>
                        <a:cubicBezTo>
                          <a:pt x="89445" y="25393"/>
                          <a:pt x="102730" y="20498"/>
                          <a:pt x="101825" y="5617"/>
                        </a:cubicBezTo>
                        <a:cubicBezTo>
                          <a:pt x="100350" y="-9264"/>
                          <a:pt x="100548" y="9533"/>
                          <a:pt x="99755" y="12078"/>
                        </a:cubicBezTo>
                        <a:cubicBezTo>
                          <a:pt x="99405" y="13201"/>
                          <a:pt x="96186" y="23434"/>
                          <a:pt x="78143" y="29896"/>
                        </a:cubicBezTo>
                        <a:cubicBezTo>
                          <a:pt x="67994" y="33530"/>
                          <a:pt x="49989" y="29309"/>
                          <a:pt x="35912" y="31658"/>
                        </a:cubicBezTo>
                        <a:cubicBezTo>
                          <a:pt x="15310" y="35097"/>
                          <a:pt x="9343" y="41632"/>
                          <a:pt x="6964" y="42427"/>
                        </a:cubicBezTo>
                        <a:cubicBezTo>
                          <a:pt x="5368" y="42940"/>
                          <a:pt x="1610" y="36357"/>
                          <a:pt x="1412" y="35574"/>
                        </a:cubicBezTo>
                        <a:cubicBezTo>
                          <a:pt x="1214" y="34791"/>
                          <a:pt x="-938" y="33126"/>
                          <a:pt x="446" y="35966"/>
                        </a:cubicBezTo>
                        <a:close/>
                      </a:path>
                    </a:pathLst>
                  </a:custGeom>
                  <a:gradFill>
                    <a:gsLst>
                      <a:gs pos="0">
                        <a:srgbClr val="F7F2EE"/>
                      </a:gs>
                      <a:gs pos="100000">
                        <a:srgbClr val="F2E9E2"/>
                      </a:gs>
                    </a:gsLst>
                    <a:lin ang="5400000" scaled="0"/>
                  </a:gradFill>
                  <a:ln w="7700" cap="flat">
                    <a:noFill/>
                    <a:bevel/>
                  </a:ln>
                </p:spPr>
              </p:sp>
              <p:sp>
                <p:nvSpPr>
                  <p:cNvPr id="1716" name="Freeform 1715"/>
                  <p:cNvSpPr/>
                  <p:nvPr/>
                </p:nvSpPr>
                <p:spPr>
                  <a:xfrm>
                    <a:off x="7211374" y="3265860"/>
                    <a:ext cx="82531" cy="305628"/>
                  </a:xfrm>
                  <a:custGeom>
                    <a:avLst/>
                    <a:gdLst/>
                    <a:ahLst/>
                    <a:cxnLst/>
                    <a:rect l="0" t="0" r="0" b="0"/>
                    <a:pathLst>
                      <a:path w="82531" h="305628">
                        <a:moveTo>
                          <a:pt x="75950" y="21733"/>
                        </a:moveTo>
                        <a:cubicBezTo>
                          <a:pt x="77616" y="29566"/>
                          <a:pt x="79717" y="26433"/>
                          <a:pt x="76136" y="33775"/>
                        </a:cubicBezTo>
                        <a:cubicBezTo>
                          <a:pt x="73587" y="38999"/>
                          <a:pt x="76743" y="40921"/>
                          <a:pt x="80112" y="45229"/>
                        </a:cubicBezTo>
                        <a:cubicBezTo>
                          <a:pt x="87711" y="54944"/>
                          <a:pt x="73022" y="43943"/>
                          <a:pt x="77437" y="61381"/>
                        </a:cubicBezTo>
                        <a:cubicBezTo>
                          <a:pt x="79337" y="68887"/>
                          <a:pt x="65628" y="66710"/>
                          <a:pt x="69406" y="75186"/>
                        </a:cubicBezTo>
                        <a:cubicBezTo>
                          <a:pt x="72678" y="82528"/>
                          <a:pt x="81899" y="83409"/>
                          <a:pt x="67027" y="89871"/>
                        </a:cubicBezTo>
                        <a:cubicBezTo>
                          <a:pt x="58315" y="93656"/>
                          <a:pt x="71171" y="100954"/>
                          <a:pt x="72380" y="105731"/>
                        </a:cubicBezTo>
                        <a:cubicBezTo>
                          <a:pt x="74143" y="112694"/>
                          <a:pt x="56408" y="115488"/>
                          <a:pt x="67027" y="123352"/>
                        </a:cubicBezTo>
                        <a:cubicBezTo>
                          <a:pt x="68042" y="124104"/>
                          <a:pt x="69009" y="124918"/>
                          <a:pt x="70001" y="125703"/>
                        </a:cubicBezTo>
                        <a:cubicBezTo>
                          <a:pt x="75068" y="129706"/>
                          <a:pt x="66314" y="136627"/>
                          <a:pt x="62268" y="141561"/>
                        </a:cubicBezTo>
                        <a:cubicBezTo>
                          <a:pt x="58385" y="146297"/>
                          <a:pt x="71821" y="148862"/>
                          <a:pt x="65242" y="158945"/>
                        </a:cubicBezTo>
                        <a:cubicBezTo>
                          <a:pt x="60187" y="167113"/>
                          <a:pt x="68128" y="168283"/>
                          <a:pt x="73570" y="177686"/>
                        </a:cubicBezTo>
                        <a:cubicBezTo>
                          <a:pt x="75950" y="181798"/>
                          <a:pt x="68217" y="192371"/>
                          <a:pt x="73967" y="193643"/>
                        </a:cubicBezTo>
                        <a:cubicBezTo>
                          <a:pt x="85762" y="196255"/>
                          <a:pt x="74165" y="207936"/>
                          <a:pt x="80112" y="212049"/>
                        </a:cubicBezTo>
                        <a:cubicBezTo>
                          <a:pt x="85998" y="216117"/>
                          <a:pt x="70213" y="216370"/>
                          <a:pt x="80708" y="226733"/>
                        </a:cubicBezTo>
                        <a:cubicBezTo>
                          <a:pt x="85611" y="231574"/>
                          <a:pt x="75750" y="237697"/>
                          <a:pt x="80708" y="244943"/>
                        </a:cubicBezTo>
                        <a:cubicBezTo>
                          <a:pt x="85665" y="252187"/>
                          <a:pt x="78528" y="254537"/>
                          <a:pt x="81541" y="264130"/>
                        </a:cubicBezTo>
                        <a:cubicBezTo>
                          <a:pt x="82716" y="268841"/>
                          <a:pt x="78369" y="271805"/>
                          <a:pt x="79955" y="276191"/>
                        </a:cubicBezTo>
                        <a:cubicBezTo>
                          <a:pt x="81541" y="280577"/>
                          <a:pt x="73747" y="284109"/>
                          <a:pt x="73293" y="285903"/>
                        </a:cubicBezTo>
                        <a:cubicBezTo>
                          <a:pt x="70729" y="296033"/>
                          <a:pt x="65204" y="291542"/>
                          <a:pt x="60128" y="297964"/>
                        </a:cubicBezTo>
                        <a:cubicBezTo>
                          <a:pt x="57118" y="301773"/>
                          <a:pt x="36494" y="308681"/>
                          <a:pt x="43790" y="304073"/>
                        </a:cubicBezTo>
                        <a:cubicBezTo>
                          <a:pt x="62131" y="293048"/>
                          <a:pt x="58107" y="289585"/>
                          <a:pt x="61080" y="284885"/>
                        </a:cubicBezTo>
                        <a:cubicBezTo>
                          <a:pt x="94488" y="232086"/>
                          <a:pt x="-56193" y="141551"/>
                          <a:pt x="23805" y="79492"/>
                        </a:cubicBezTo>
                        <a:cubicBezTo>
                          <a:pt x="32132" y="73032"/>
                          <a:pt x="21451" y="71033"/>
                          <a:pt x="26184" y="65044"/>
                        </a:cubicBezTo>
                        <a:cubicBezTo>
                          <a:pt x="31259" y="58622"/>
                          <a:pt x="34205" y="65499"/>
                          <a:pt x="34610" y="54920"/>
                        </a:cubicBezTo>
                        <a:cubicBezTo>
                          <a:pt x="34750" y="51260"/>
                          <a:pt x="45925" y="50549"/>
                          <a:pt x="43241" y="43187"/>
                        </a:cubicBezTo>
                        <a:cubicBezTo>
                          <a:pt x="41451" y="38283"/>
                          <a:pt x="51970" y="34125"/>
                          <a:pt x="58106" y="32307"/>
                        </a:cubicBezTo>
                        <a:cubicBezTo>
                          <a:pt x="60089" y="31719"/>
                          <a:pt x="54279" y="30877"/>
                          <a:pt x="59236" y="22850"/>
                        </a:cubicBezTo>
                        <a:cubicBezTo>
                          <a:pt x="61899" y="18535"/>
                          <a:pt x="54189" y="17592"/>
                          <a:pt x="57432" y="13040"/>
                        </a:cubicBezTo>
                        <a:cubicBezTo>
                          <a:pt x="61199" y="7754"/>
                          <a:pt x="61953" y="5678"/>
                          <a:pt x="64332" y="0"/>
                        </a:cubicBezTo>
                        <a:cubicBezTo>
                          <a:pt x="64611" y="-668"/>
                          <a:pt x="72187" y="4042"/>
                          <a:pt x="75950" y="21733"/>
                        </a:cubicBezTo>
                        <a:close/>
                      </a:path>
                    </a:pathLst>
                  </a:custGeom>
                  <a:gradFill>
                    <a:gsLst>
                      <a:gs pos="0">
                        <a:srgbClr val="ECC9A9"/>
                      </a:gs>
                      <a:gs pos="100000">
                        <a:srgbClr val="DEA069"/>
                      </a:gs>
                    </a:gsLst>
                    <a:lin ang="5400000" scaled="0"/>
                  </a:gradFill>
                  <a:ln w="7700" cap="flat">
                    <a:noFill/>
                    <a:bevel/>
                  </a:ln>
                </p:spPr>
              </p:sp>
              <p:sp>
                <p:nvSpPr>
                  <p:cNvPr id="1717" name="Freeform 1716"/>
                  <p:cNvSpPr/>
                  <p:nvPr/>
                </p:nvSpPr>
                <p:spPr>
                  <a:xfrm>
                    <a:off x="7213679" y="3293908"/>
                    <a:ext cx="67846" cy="237196"/>
                  </a:xfrm>
                  <a:custGeom>
                    <a:avLst/>
                    <a:gdLst/>
                    <a:ahLst/>
                    <a:cxnLst/>
                    <a:rect l="0" t="0" r="0" b="0"/>
                    <a:pathLst>
                      <a:path w="67846" h="237196">
                        <a:moveTo>
                          <a:pt x="55918" y="342"/>
                        </a:moveTo>
                        <a:cubicBezTo>
                          <a:pt x="55918" y="4571"/>
                          <a:pt x="61152" y="4728"/>
                          <a:pt x="53062" y="7234"/>
                        </a:cubicBezTo>
                        <a:cubicBezTo>
                          <a:pt x="44973" y="9741"/>
                          <a:pt x="41431" y="12791"/>
                          <a:pt x="42911" y="15066"/>
                        </a:cubicBezTo>
                        <a:cubicBezTo>
                          <a:pt x="44338" y="17259"/>
                          <a:pt x="41959" y="22741"/>
                          <a:pt x="35773" y="25718"/>
                        </a:cubicBezTo>
                        <a:cubicBezTo>
                          <a:pt x="32066" y="27502"/>
                          <a:pt x="37508" y="34110"/>
                          <a:pt x="29904" y="35586"/>
                        </a:cubicBezTo>
                        <a:cubicBezTo>
                          <a:pt x="16739" y="38130"/>
                          <a:pt x="30425" y="45204"/>
                          <a:pt x="25464" y="50076"/>
                        </a:cubicBezTo>
                        <a:cubicBezTo>
                          <a:pt x="-25392" y="100004"/>
                          <a:pt x="7918" y="121444"/>
                          <a:pt x="55206" y="205440"/>
                        </a:cubicBezTo>
                        <a:cubicBezTo>
                          <a:pt x="65484" y="223697"/>
                          <a:pt x="65317" y="236866"/>
                          <a:pt x="67497" y="237196"/>
                        </a:cubicBezTo>
                        <a:cubicBezTo>
                          <a:pt x="69075" y="237196"/>
                          <a:pt x="64723" y="222475"/>
                          <a:pt x="64723" y="222475"/>
                        </a:cubicBezTo>
                        <a:cubicBezTo>
                          <a:pt x="37064" y="146995"/>
                          <a:pt x="-34909" y="107640"/>
                          <a:pt x="25168" y="53599"/>
                        </a:cubicBezTo>
                        <a:cubicBezTo>
                          <a:pt x="34498" y="45206"/>
                          <a:pt x="25498" y="46530"/>
                          <a:pt x="26100" y="40442"/>
                        </a:cubicBezTo>
                        <a:cubicBezTo>
                          <a:pt x="26734" y="34020"/>
                          <a:pt x="37679" y="39659"/>
                          <a:pt x="35934" y="28538"/>
                        </a:cubicBezTo>
                        <a:cubicBezTo>
                          <a:pt x="35254" y="24203"/>
                          <a:pt x="45134" y="26971"/>
                          <a:pt x="44658" y="14283"/>
                        </a:cubicBezTo>
                        <a:cubicBezTo>
                          <a:pt x="44412" y="7710"/>
                          <a:pt x="65683" y="9828"/>
                          <a:pt x="57030" y="1282"/>
                        </a:cubicBezTo>
                        <a:cubicBezTo>
                          <a:pt x="55920" y="0"/>
                          <a:pt x="55918" y="-441"/>
                          <a:pt x="55918" y="342"/>
                        </a:cubicBezTo>
                        <a:close/>
                      </a:path>
                    </a:pathLst>
                  </a:custGeom>
                  <a:solidFill>
                    <a:srgbClr val="F1E8E1"/>
                  </a:solidFill>
                  <a:ln w="7700" cap="flat">
                    <a:noFill/>
                    <a:bevel/>
                  </a:ln>
                </p:spPr>
              </p:sp>
              <p:grpSp>
                <p:nvGrpSpPr>
                  <p:cNvPr id="1718" name="Group 1717"/>
                  <p:cNvGrpSpPr/>
                  <p:nvPr/>
                </p:nvGrpSpPr>
                <p:grpSpPr>
                  <a:xfrm>
                    <a:off x="7220333" y="3249119"/>
                    <a:ext cx="18737" cy="10977"/>
                    <a:chOff x="7220333" y="3249119"/>
                    <a:chExt cx="18737" cy="10977"/>
                  </a:xfrm>
                </p:grpSpPr>
                <p:sp>
                  <p:nvSpPr>
                    <p:cNvPr id="1719" name="Freeform 1718"/>
                    <p:cNvSpPr/>
                    <p:nvPr/>
                  </p:nvSpPr>
                  <p:spPr>
                    <a:xfrm rot="-900000">
                      <a:off x="7219337" y="3250327"/>
                      <a:ext cx="19390" cy="8892"/>
                    </a:xfrm>
                    <a:custGeom>
                      <a:avLst/>
                      <a:gdLst/>
                      <a:ahLst/>
                      <a:cxnLst/>
                      <a:rect l="0" t="0" r="0" b="0"/>
                      <a:pathLst>
                        <a:path w="19390" h="8892">
                          <a:moveTo>
                            <a:pt x="0" y="6920"/>
                          </a:moveTo>
                          <a:cubicBezTo>
                            <a:pt x="13459" y="-1506"/>
                            <a:pt x="15547" y="-404"/>
                            <a:pt x="16430" y="845"/>
                          </a:cubicBezTo>
                          <a:cubicBezTo>
                            <a:pt x="20591" y="6724"/>
                            <a:pt x="21383" y="8880"/>
                            <a:pt x="12468" y="8880"/>
                          </a:cubicBezTo>
                          <a:cubicBezTo>
                            <a:pt x="3553" y="8880"/>
                            <a:pt x="0" y="7508"/>
                            <a:pt x="0" y="6920"/>
                          </a:cubicBezTo>
                          <a:close/>
                        </a:path>
                      </a:pathLst>
                    </a:custGeom>
                    <a:solidFill>
                      <a:srgbClr val="000000"/>
                    </a:solidFill>
                    <a:ln w="7700" cap="flat">
                      <a:noFill/>
                      <a:bevel/>
                    </a:ln>
                  </p:spPr>
                </p:sp>
                <p:sp>
                  <p:nvSpPr>
                    <p:cNvPr id="1720" name="Freeform 1719"/>
                    <p:cNvSpPr/>
                    <p:nvPr/>
                  </p:nvSpPr>
                  <p:spPr>
                    <a:xfrm>
                      <a:off x="7230040" y="3252467"/>
                      <a:ext cx="2950" cy="3106"/>
                    </a:xfrm>
                    <a:custGeom>
                      <a:avLst/>
                      <a:gdLst/>
                      <a:ahLst/>
                      <a:cxnLst/>
                      <a:rect l="0" t="0" r="0" b="0"/>
                      <a:pathLst>
                        <a:path w="2950" h="3106">
                          <a:moveTo>
                            <a:pt x="0" y="1553"/>
                          </a:moveTo>
                          <a:cubicBezTo>
                            <a:pt x="0" y="695"/>
                            <a:pt x="660" y="0"/>
                            <a:pt x="1475" y="0"/>
                          </a:cubicBezTo>
                          <a:cubicBezTo>
                            <a:pt x="2290" y="0"/>
                            <a:pt x="2950" y="695"/>
                            <a:pt x="2950" y="1553"/>
                          </a:cubicBezTo>
                          <a:cubicBezTo>
                            <a:pt x="2950" y="2411"/>
                            <a:pt x="2290" y="3106"/>
                            <a:pt x="1475" y="3106"/>
                          </a:cubicBezTo>
                          <a:cubicBezTo>
                            <a:pt x="660" y="3106"/>
                            <a:pt x="0" y="2411"/>
                            <a:pt x="0" y="1553"/>
                          </a:cubicBezTo>
                          <a:close/>
                        </a:path>
                      </a:pathLst>
                    </a:custGeom>
                    <a:solidFill>
                      <a:srgbClr val="FFFFFF"/>
                    </a:solidFill>
                    <a:ln w="7700" cap="flat">
                      <a:solidFill>
                        <a:srgbClr val="000000"/>
                      </a:solidFill>
                      <a:bevel/>
                    </a:ln>
                  </p:spPr>
                </p:sp>
              </p:grpSp>
              <p:sp>
                <p:nvSpPr>
                  <p:cNvPr id="1721" name="Freeform 1720"/>
                  <p:cNvSpPr/>
                  <p:nvPr/>
                </p:nvSpPr>
                <p:spPr>
                  <a:xfrm>
                    <a:off x="7267436" y="3238033"/>
                    <a:ext cx="12826" cy="42513"/>
                  </a:xfrm>
                  <a:custGeom>
                    <a:avLst/>
                    <a:gdLst/>
                    <a:ahLst/>
                    <a:cxnLst/>
                    <a:rect l="0" t="0" r="0" b="0"/>
                    <a:pathLst>
                      <a:path w="12826" h="42513">
                        <a:moveTo>
                          <a:pt x="12156" y="220"/>
                        </a:moveTo>
                        <a:cubicBezTo>
                          <a:pt x="16122" y="20035"/>
                          <a:pt x="1241" y="43457"/>
                          <a:pt x="260" y="42513"/>
                        </a:cubicBezTo>
                        <a:cubicBezTo>
                          <a:pt x="-1326" y="40985"/>
                          <a:pt x="4101" y="39240"/>
                          <a:pt x="9460" y="21601"/>
                        </a:cubicBezTo>
                        <a:cubicBezTo>
                          <a:pt x="13267" y="9070"/>
                          <a:pt x="11764" y="-1742"/>
                          <a:pt x="12156" y="220"/>
                        </a:cubicBezTo>
                        <a:close/>
                      </a:path>
                    </a:pathLst>
                  </a:custGeom>
                  <a:gradFill>
                    <a:gsLst>
                      <a:gs pos="0">
                        <a:srgbClr val="F7F2EE"/>
                      </a:gs>
                      <a:gs pos="100000">
                        <a:srgbClr val="F2E9E2"/>
                      </a:gs>
                    </a:gsLst>
                    <a:lin ang="5400000" scaled="0"/>
                  </a:gradFill>
                  <a:ln w="7700" cap="flat">
                    <a:noFill/>
                    <a:bevel/>
                  </a:ln>
                </p:spPr>
              </p:sp>
            </p:grpSp>
          </p:grpSp>
          <p:sp>
            <p:nvSpPr>
              <p:cNvPr id="616" name="Text 616"/>
              <p:cNvSpPr txBox="1"/>
              <p:nvPr/>
            </p:nvSpPr>
            <p:spPr>
              <a:xfrm>
                <a:off x="6668446" y="4202948"/>
                <a:ext cx="766684" cy="106541"/>
              </a:xfrm>
              <a:prstGeom prst="rect">
                <a:avLst/>
              </a:prstGeom>
              <a:noFill/>
            </p:spPr>
            <p:txBody>
              <a:bodyPr wrap="square" lIns="28000" tIns="18000" rIns="28000" bIns="18000" rtlCol="0" anchor="ctr"/>
              <a:lstStyle/>
              <a:p>
                <a:pPr algn="l"/>
                <a:r>
                  <a:rPr sz="312">
                    <a:solidFill>
                      <a:srgbClr val="000000"/>
                    </a:solidFill>
                    <a:latin typeface="Times New Roman"/>
                  </a:rPr>
                  <a:t>prepared for the newsletter, the document should be assembled and may require using </a:t>
                </a:r>
              </a:p>
              <a:p>
                <a:pPr algn="l"/>
                <a:r>
                  <a:rPr sz="312">
                    <a:solidFill>
                      <a:srgbClr val="000000"/>
                    </a:solidFill>
                    <a:latin typeface="Times New Roman"/>
                  </a:rPr>
                  <a:t>It should be written in a manner that the readers can benefit from the information it contains, for example, club members interested in participating in the club sessions or activities, or customers </a:t>
                </a:r>
              </a:p>
            </p:txBody>
          </p:sp>
          <p:grpSp>
            <p:nvGrpSpPr>
              <p:cNvPr id="1724" name="Group 1723"/>
              <p:cNvGrpSpPr/>
              <p:nvPr/>
            </p:nvGrpSpPr>
            <p:grpSpPr>
              <a:xfrm>
                <a:off x="7476657" y="3992388"/>
                <a:ext cx="288851" cy="286959"/>
                <a:chOff x="7476657" y="3992388"/>
                <a:chExt cx="288851" cy="286959"/>
              </a:xfrm>
            </p:grpSpPr>
            <p:sp>
              <p:nvSpPr>
                <p:cNvPr id="1725" name="Freeform 1724"/>
                <p:cNvSpPr/>
                <p:nvPr/>
              </p:nvSpPr>
              <p:spPr>
                <a:xfrm>
                  <a:off x="7476657" y="3992388"/>
                  <a:ext cx="288851" cy="286959"/>
                </a:xfrm>
                <a:custGeom>
                  <a:avLst/>
                  <a:gdLst/>
                  <a:ahLst/>
                  <a:cxnLst/>
                  <a:rect l="0" t="0" r="0" b="0"/>
                  <a:pathLst>
                    <a:path w="288851" h="286959">
                      <a:moveTo>
                        <a:pt x="0" y="0"/>
                      </a:moveTo>
                      <a:lnTo>
                        <a:pt x="288851" y="0"/>
                      </a:lnTo>
                      <a:lnTo>
                        <a:pt x="288851" y="286959"/>
                      </a:lnTo>
                      <a:lnTo>
                        <a:pt x="0" y="286959"/>
                      </a:lnTo>
                      <a:lnTo>
                        <a:pt x="0" y="0"/>
                      </a:lnTo>
                      <a:close/>
                    </a:path>
                  </a:pathLst>
                </a:custGeom>
                <a:solidFill>
                  <a:srgbClr val="FDE9D0"/>
                </a:solidFill>
                <a:ln w="7700" cap="flat">
                  <a:solidFill>
                    <a:srgbClr val="FFDEAD"/>
                  </a:solidFill>
                  <a:bevel/>
                </a:ln>
              </p:spPr>
            </p:sp>
            <p:grpSp>
              <p:nvGrpSpPr>
                <p:cNvPr id="1726" name="Owl"/>
                <p:cNvGrpSpPr/>
                <p:nvPr/>
              </p:nvGrpSpPr>
              <p:grpSpPr>
                <a:xfrm>
                  <a:off x="7526687" y="4001825"/>
                  <a:ext cx="188792" cy="268085"/>
                  <a:chOff x="7526687" y="4001825"/>
                  <a:chExt cx="188792" cy="268085"/>
                </a:xfrm>
              </p:grpSpPr>
              <p:grpSp>
                <p:nvGrpSpPr>
                  <p:cNvPr id="1727" name="Group 1726"/>
                  <p:cNvGrpSpPr/>
                  <p:nvPr/>
                </p:nvGrpSpPr>
                <p:grpSpPr>
                  <a:xfrm>
                    <a:off x="7529451" y="4085061"/>
                    <a:ext cx="125919" cy="132431"/>
                    <a:chOff x="7529451" y="4085061"/>
                    <a:chExt cx="125919" cy="132431"/>
                  </a:xfrm>
                </p:grpSpPr>
                <p:grpSp>
                  <p:nvGrpSpPr>
                    <p:cNvPr id="1728" name="Group 1727"/>
                    <p:cNvGrpSpPr/>
                    <p:nvPr/>
                  </p:nvGrpSpPr>
                  <p:grpSpPr>
                    <a:xfrm>
                      <a:off x="7529451" y="4085061"/>
                      <a:ext cx="125919" cy="132431"/>
                      <a:chOff x="7529451" y="4085061"/>
                      <a:chExt cx="125919" cy="132431"/>
                    </a:xfrm>
                  </p:grpSpPr>
                  <p:sp>
                    <p:nvSpPr>
                      <p:cNvPr id="1729" name="Freeform 1728"/>
                      <p:cNvSpPr/>
                      <p:nvPr/>
                    </p:nvSpPr>
                    <p:spPr>
                      <a:xfrm>
                        <a:off x="7529451" y="4085061"/>
                        <a:ext cx="125919" cy="132431"/>
                      </a:xfrm>
                      <a:custGeom>
                        <a:avLst/>
                        <a:gdLst/>
                        <a:ahLst/>
                        <a:cxnLst/>
                        <a:rect l="0" t="0" r="0" b="0"/>
                        <a:pathLst>
                          <a:path w="125919" h="132431">
                            <a:moveTo>
                              <a:pt x="8846" y="3258"/>
                            </a:moveTo>
                            <a:cubicBezTo>
                              <a:pt x="-24685" y="108280"/>
                              <a:pt x="46151" y="118731"/>
                              <a:pt x="70903" y="111054"/>
                            </a:cubicBezTo>
                            <a:cubicBezTo>
                              <a:pt x="74059" y="110075"/>
                              <a:pt x="75287" y="126172"/>
                              <a:pt x="89172" y="130493"/>
                            </a:cubicBezTo>
                            <a:cubicBezTo>
                              <a:pt x="98287" y="133329"/>
                              <a:pt x="112547" y="133520"/>
                              <a:pt x="115845" y="128332"/>
                            </a:cubicBezTo>
                            <a:cubicBezTo>
                              <a:pt x="142397" y="86573"/>
                              <a:pt x="108429" y="-2959"/>
                              <a:pt x="104883" y="0"/>
                            </a:cubicBezTo>
                            <a:cubicBezTo>
                              <a:pt x="67740" y="31524"/>
                              <a:pt x="20790" y="8946"/>
                              <a:pt x="8846" y="3258"/>
                            </a:cubicBezTo>
                            <a:close/>
                          </a:path>
                        </a:pathLst>
                      </a:custGeom>
                      <a:solidFill>
                        <a:srgbClr val="F0EEED"/>
                      </a:solidFill>
                      <a:ln w="7700" cap="flat">
                        <a:noFill/>
                        <a:bevel/>
                      </a:ln>
                    </p:spPr>
                  </p:sp>
                  <p:sp>
                    <p:nvSpPr>
                      <p:cNvPr id="1730" name="Freeform 1729"/>
                      <p:cNvSpPr/>
                      <p:nvPr/>
                    </p:nvSpPr>
                    <p:spPr>
                      <a:xfrm>
                        <a:off x="7532153" y="4091282"/>
                        <a:ext cx="108050" cy="124397"/>
                      </a:xfrm>
                      <a:custGeom>
                        <a:avLst/>
                        <a:gdLst/>
                        <a:ahLst/>
                        <a:cxnLst/>
                        <a:rect l="0" t="0" r="0" b="0"/>
                        <a:pathLst>
                          <a:path w="108050" h="124397">
                            <a:moveTo>
                              <a:pt x="8946" y="505"/>
                            </a:moveTo>
                            <a:cubicBezTo>
                              <a:pt x="-1304" y="11889"/>
                              <a:pt x="-4985" y="86398"/>
                              <a:pt x="29261" y="98921"/>
                            </a:cubicBezTo>
                            <a:cubicBezTo>
                              <a:pt x="53303" y="107735"/>
                              <a:pt x="69833" y="99027"/>
                              <a:pt x="70635" y="101124"/>
                            </a:cubicBezTo>
                            <a:cubicBezTo>
                              <a:pt x="81818" y="130319"/>
                              <a:pt x="110387" y="122549"/>
                              <a:pt x="107910" y="123525"/>
                            </a:cubicBezTo>
                            <a:cubicBezTo>
                              <a:pt x="104183" y="124994"/>
                              <a:pt x="89645" y="125177"/>
                              <a:pt x="81817" y="119486"/>
                            </a:cubicBezTo>
                            <a:cubicBezTo>
                              <a:pt x="74997" y="114526"/>
                              <a:pt x="69890" y="102777"/>
                              <a:pt x="69517" y="102410"/>
                            </a:cubicBezTo>
                            <a:cubicBezTo>
                              <a:pt x="67467" y="103695"/>
                              <a:pt x="35427" y="109429"/>
                              <a:pt x="16960" y="92127"/>
                            </a:cubicBezTo>
                            <a:cubicBezTo>
                              <a:pt x="-2050" y="74317"/>
                              <a:pt x="-4472" y="28598"/>
                              <a:pt x="6523" y="2708"/>
                            </a:cubicBezTo>
                            <a:cubicBezTo>
                              <a:pt x="8339" y="-1567"/>
                              <a:pt x="9878" y="505"/>
                              <a:pt x="8946" y="505"/>
                            </a:cubicBezTo>
                            <a:close/>
                          </a:path>
                        </a:pathLst>
                      </a:custGeom>
                      <a:solidFill>
                        <a:srgbClr val="E1DDDB"/>
                      </a:solidFill>
                      <a:ln w="7700" cap="flat">
                        <a:noFill/>
                        <a:bevel/>
                      </a:ln>
                    </p:spPr>
                  </p:sp>
                </p:grpSp>
                <p:sp>
                  <p:nvSpPr>
                    <p:cNvPr id="1731" name="Freeform 1730"/>
                    <p:cNvSpPr/>
                    <p:nvPr/>
                  </p:nvSpPr>
                  <p:spPr>
                    <a:xfrm>
                      <a:off x="7536440" y="4085727"/>
                      <a:ext cx="1840" cy="6358"/>
                    </a:xfrm>
                    <a:custGeom>
                      <a:avLst/>
                      <a:gdLst/>
                      <a:ahLst/>
                      <a:cxnLst/>
                      <a:rect l="0" t="0" r="0" b="0"/>
                      <a:pathLst>
                        <a:path w="1840" h="6358">
                          <a:moveTo>
                            <a:pt x="0" y="0"/>
                          </a:moveTo>
                          <a:cubicBezTo>
                            <a:pt x="870" y="3305"/>
                            <a:pt x="1367" y="5386"/>
                            <a:pt x="1367" y="6243"/>
                          </a:cubicBezTo>
                          <a:cubicBezTo>
                            <a:pt x="1367" y="7100"/>
                            <a:pt x="2112" y="3305"/>
                            <a:pt x="1739" y="2571"/>
                          </a:cubicBezTo>
                          <a:cubicBezTo>
                            <a:pt x="1367" y="1836"/>
                            <a:pt x="373" y="0"/>
                            <a:pt x="0" y="0"/>
                          </a:cubicBezTo>
                          <a:close/>
                        </a:path>
                      </a:pathLst>
                    </a:custGeom>
                    <a:solidFill>
                      <a:srgbClr val="F0EEED"/>
                    </a:solidFill>
                    <a:ln w="7700" cap="flat">
                      <a:noFill/>
                      <a:bevel/>
                    </a:ln>
                  </p:spPr>
                </p:sp>
              </p:grpSp>
              <p:grpSp>
                <p:nvGrpSpPr>
                  <p:cNvPr id="1732" name="Group 1731"/>
                  <p:cNvGrpSpPr/>
                  <p:nvPr/>
                </p:nvGrpSpPr>
                <p:grpSpPr>
                  <a:xfrm>
                    <a:off x="7526687" y="4001825"/>
                    <a:ext cx="188792" cy="268085"/>
                    <a:chOff x="7526687" y="4001825"/>
                    <a:chExt cx="188792" cy="268085"/>
                  </a:xfrm>
                </p:grpSpPr>
                <p:sp>
                  <p:nvSpPr>
                    <p:cNvPr id="1733" name="Freeform 1732"/>
                    <p:cNvSpPr/>
                    <p:nvPr/>
                  </p:nvSpPr>
                  <p:spPr>
                    <a:xfrm>
                      <a:off x="7526688" y="4001810"/>
                      <a:ext cx="119392" cy="100976"/>
                    </a:xfrm>
                    <a:custGeom>
                      <a:avLst/>
                      <a:gdLst/>
                      <a:ahLst/>
                      <a:cxnLst/>
                      <a:rect l="0" t="0" r="0" b="0"/>
                      <a:pathLst>
                        <a:path w="119392" h="100976">
                          <a:moveTo>
                            <a:pt x="498" y="40767"/>
                          </a:moveTo>
                          <a:cubicBezTo>
                            <a:pt x="-2711" y="63456"/>
                            <a:pt x="10149" y="85706"/>
                            <a:pt x="11623" y="86518"/>
                          </a:cubicBezTo>
                          <a:cubicBezTo>
                            <a:pt x="68280" y="117725"/>
                            <a:pt x="103317" y="89446"/>
                            <a:pt x="107863" y="84022"/>
                          </a:cubicBezTo>
                          <a:cubicBezTo>
                            <a:pt x="110867" y="80439"/>
                            <a:pt x="121612" y="76180"/>
                            <a:pt x="118959" y="41718"/>
                          </a:cubicBezTo>
                          <a:cubicBezTo>
                            <a:pt x="115130" y="-8002"/>
                            <a:pt x="8970" y="-19124"/>
                            <a:pt x="498" y="40767"/>
                          </a:cubicBezTo>
                          <a:close/>
                        </a:path>
                      </a:pathLst>
                    </a:custGeom>
                    <a:solidFill>
                      <a:srgbClr val="77685C"/>
                    </a:solidFill>
                    <a:ln w="7700" cap="flat">
                      <a:noFill/>
                      <a:bevel/>
                    </a:ln>
                  </p:spPr>
                </p:sp>
                <p:sp>
                  <p:nvSpPr>
                    <p:cNvPr id="1734" name="Freeform 1733"/>
                    <p:cNvSpPr/>
                    <p:nvPr/>
                  </p:nvSpPr>
                  <p:spPr>
                    <a:xfrm>
                      <a:off x="7614142" y="4060542"/>
                      <a:ext cx="101338" cy="209368"/>
                    </a:xfrm>
                    <a:custGeom>
                      <a:avLst/>
                      <a:gdLst/>
                      <a:ahLst/>
                      <a:cxnLst/>
                      <a:rect l="0" t="0" r="0" b="0"/>
                      <a:pathLst>
                        <a:path w="101338" h="209368">
                          <a:moveTo>
                            <a:pt x="31493" y="842"/>
                          </a:moveTo>
                          <a:cubicBezTo>
                            <a:pt x="33036" y="-6740"/>
                            <a:pt x="66481" y="37413"/>
                            <a:pt x="67928" y="45019"/>
                          </a:cubicBezTo>
                          <a:cubicBezTo>
                            <a:pt x="69375" y="52624"/>
                            <a:pt x="62622" y="47871"/>
                            <a:pt x="62622" y="47871"/>
                          </a:cubicBezTo>
                          <a:cubicBezTo>
                            <a:pt x="62622" y="47871"/>
                            <a:pt x="79988" y="66884"/>
                            <a:pt x="87224" y="97304"/>
                          </a:cubicBezTo>
                          <a:cubicBezTo>
                            <a:pt x="94461" y="127725"/>
                            <a:pt x="94461" y="144363"/>
                            <a:pt x="93496" y="143412"/>
                          </a:cubicBezTo>
                          <a:cubicBezTo>
                            <a:pt x="92531" y="142462"/>
                            <a:pt x="86743" y="137708"/>
                            <a:pt x="89154" y="141036"/>
                          </a:cubicBezTo>
                          <a:cubicBezTo>
                            <a:pt x="91566" y="144363"/>
                            <a:pt x="106038" y="172882"/>
                            <a:pt x="99767" y="185716"/>
                          </a:cubicBezTo>
                          <a:cubicBezTo>
                            <a:pt x="93496" y="198550"/>
                            <a:pt x="93496" y="189043"/>
                            <a:pt x="93496" y="189043"/>
                          </a:cubicBezTo>
                          <a:cubicBezTo>
                            <a:pt x="93496" y="189043"/>
                            <a:pt x="98320" y="201877"/>
                            <a:pt x="90601" y="208057"/>
                          </a:cubicBezTo>
                          <a:cubicBezTo>
                            <a:pt x="82882" y="214235"/>
                            <a:pt x="74199" y="197123"/>
                            <a:pt x="74199" y="197123"/>
                          </a:cubicBezTo>
                          <a:cubicBezTo>
                            <a:pt x="74199" y="197123"/>
                            <a:pt x="47185" y="142462"/>
                            <a:pt x="40431" y="138658"/>
                          </a:cubicBezTo>
                          <a:cubicBezTo>
                            <a:pt x="33677" y="134855"/>
                            <a:pt x="33677" y="134855"/>
                            <a:pt x="33677" y="134855"/>
                          </a:cubicBezTo>
                          <a:cubicBezTo>
                            <a:pt x="33677" y="134855"/>
                            <a:pt x="12508" y="131201"/>
                            <a:pt x="13104" y="90067"/>
                          </a:cubicBezTo>
                          <a:cubicBezTo>
                            <a:pt x="13150" y="86918"/>
                            <a:pt x="0" y="72957"/>
                            <a:pt x="0" y="57747"/>
                          </a:cubicBezTo>
                          <a:cubicBezTo>
                            <a:pt x="0" y="42537"/>
                            <a:pt x="2441" y="39526"/>
                            <a:pt x="680" y="37862"/>
                          </a:cubicBezTo>
                          <a:cubicBezTo>
                            <a:pt x="-937" y="36199"/>
                            <a:pt x="24933" y="33063"/>
                            <a:pt x="31493" y="842"/>
                          </a:cubicBezTo>
                          <a:close/>
                        </a:path>
                      </a:pathLst>
                    </a:custGeom>
                    <a:solidFill>
                      <a:srgbClr val="6C5C4E"/>
                    </a:solidFill>
                    <a:ln w="7700" cap="flat">
                      <a:noFill/>
                      <a:bevel/>
                    </a:ln>
                  </p:spPr>
                </p:sp>
                <p:sp>
                  <p:nvSpPr>
                    <p:cNvPr id="1735" name="Freeform 1734"/>
                    <p:cNvSpPr/>
                    <p:nvPr/>
                  </p:nvSpPr>
                  <p:spPr>
                    <a:xfrm>
                      <a:off x="7648782" y="4064812"/>
                      <a:ext cx="65159" cy="203950"/>
                    </a:xfrm>
                    <a:custGeom>
                      <a:avLst/>
                      <a:gdLst/>
                      <a:ahLst/>
                      <a:cxnLst/>
                      <a:rect l="0" t="0" r="0" b="0"/>
                      <a:pathLst>
                        <a:path w="65159" h="203950">
                          <a:moveTo>
                            <a:pt x="0" y="0"/>
                          </a:moveTo>
                          <a:cubicBezTo>
                            <a:pt x="2594" y="0"/>
                            <a:pt x="35891" y="41257"/>
                            <a:pt x="31418" y="42358"/>
                          </a:cubicBezTo>
                          <a:cubicBezTo>
                            <a:pt x="26946" y="43460"/>
                            <a:pt x="22597" y="39297"/>
                            <a:pt x="22597" y="39297"/>
                          </a:cubicBezTo>
                          <a:cubicBezTo>
                            <a:pt x="22597" y="39297"/>
                            <a:pt x="40116" y="57110"/>
                            <a:pt x="50739" y="94388"/>
                          </a:cubicBezTo>
                          <a:cubicBezTo>
                            <a:pt x="53258" y="103229"/>
                            <a:pt x="57821" y="134237"/>
                            <a:pt x="57821" y="134237"/>
                          </a:cubicBezTo>
                          <a:cubicBezTo>
                            <a:pt x="57821" y="134237"/>
                            <a:pt x="52975" y="131666"/>
                            <a:pt x="51298" y="131666"/>
                          </a:cubicBezTo>
                          <a:cubicBezTo>
                            <a:pt x="49621" y="131666"/>
                            <a:pt x="66580" y="162700"/>
                            <a:pt x="65089" y="173719"/>
                          </a:cubicBezTo>
                          <a:cubicBezTo>
                            <a:pt x="63982" y="181900"/>
                            <a:pt x="60802" y="183635"/>
                            <a:pt x="60803" y="183635"/>
                          </a:cubicBezTo>
                          <a:lnTo>
                            <a:pt x="56330" y="179596"/>
                          </a:lnTo>
                          <a:cubicBezTo>
                            <a:pt x="56330" y="179596"/>
                            <a:pt x="60666" y="184125"/>
                            <a:pt x="56988" y="201264"/>
                          </a:cubicBezTo>
                          <a:cubicBezTo>
                            <a:pt x="55100" y="210067"/>
                            <a:pt x="38898" y="195584"/>
                            <a:pt x="39656" y="186757"/>
                          </a:cubicBezTo>
                          <a:cubicBezTo>
                            <a:pt x="46651" y="202636"/>
                            <a:pt x="54048" y="203446"/>
                            <a:pt x="54901" y="201656"/>
                          </a:cubicBezTo>
                          <a:cubicBezTo>
                            <a:pt x="59473" y="192058"/>
                            <a:pt x="54280" y="175739"/>
                            <a:pt x="54280" y="175739"/>
                          </a:cubicBezTo>
                          <a:cubicBezTo>
                            <a:pt x="54280" y="175739"/>
                            <a:pt x="60318" y="180738"/>
                            <a:pt x="61548" y="178494"/>
                          </a:cubicBezTo>
                          <a:cubicBezTo>
                            <a:pt x="66580" y="169311"/>
                            <a:pt x="53316" y="142503"/>
                            <a:pt x="49434" y="133503"/>
                          </a:cubicBezTo>
                          <a:cubicBezTo>
                            <a:pt x="46266" y="126158"/>
                            <a:pt x="55025" y="130381"/>
                            <a:pt x="55025" y="130381"/>
                          </a:cubicBezTo>
                          <a:cubicBezTo>
                            <a:pt x="55025" y="130381"/>
                            <a:pt x="48130" y="71250"/>
                            <a:pt x="22038" y="41133"/>
                          </a:cubicBezTo>
                          <a:cubicBezTo>
                            <a:pt x="16085" y="34263"/>
                            <a:pt x="29679" y="41012"/>
                            <a:pt x="29679" y="41012"/>
                          </a:cubicBezTo>
                          <a:cubicBezTo>
                            <a:pt x="29679" y="41012"/>
                            <a:pt x="24834" y="29382"/>
                            <a:pt x="2965" y="4651"/>
                          </a:cubicBezTo>
                          <a:cubicBezTo>
                            <a:pt x="1581" y="3085"/>
                            <a:pt x="0" y="0"/>
                            <a:pt x="0" y="0"/>
                          </a:cubicBezTo>
                          <a:close/>
                        </a:path>
                      </a:pathLst>
                    </a:custGeom>
                    <a:gradFill>
                      <a:gsLst>
                        <a:gs pos="0">
                          <a:srgbClr val="9A9087"/>
                        </a:gs>
                        <a:gs pos="100000">
                          <a:srgbClr val="625549"/>
                        </a:gs>
                      </a:gsLst>
                      <a:lin ang="9600000" scaled="0"/>
                    </a:gradFill>
                    <a:ln w="7700" cap="flat">
                      <a:noFill/>
                      <a:bevel/>
                    </a:ln>
                  </p:spPr>
                </p:sp>
                <p:sp>
                  <p:nvSpPr>
                    <p:cNvPr id="1736" name="Freeform 1735"/>
                    <p:cNvSpPr/>
                    <p:nvPr/>
                  </p:nvSpPr>
                  <p:spPr>
                    <a:xfrm>
                      <a:off x="7616447" y="4101516"/>
                      <a:ext cx="57541" cy="123426"/>
                    </a:xfrm>
                    <a:custGeom>
                      <a:avLst/>
                      <a:gdLst/>
                      <a:ahLst/>
                      <a:cxnLst/>
                      <a:rect l="0" t="0" r="0" b="0"/>
                      <a:pathLst>
                        <a:path w="57541" h="123426">
                          <a:moveTo>
                            <a:pt x="326" y="3696"/>
                          </a:moveTo>
                          <a:cubicBezTo>
                            <a:pt x="-2470" y="29955"/>
                            <a:pt x="12906" y="46575"/>
                            <a:pt x="13558" y="47217"/>
                          </a:cubicBezTo>
                          <a:cubicBezTo>
                            <a:pt x="14211" y="47860"/>
                            <a:pt x="10204" y="75864"/>
                            <a:pt x="25113" y="87617"/>
                          </a:cubicBezTo>
                          <a:cubicBezTo>
                            <a:pt x="40023" y="99369"/>
                            <a:pt x="39831" y="94217"/>
                            <a:pt x="45800" y="105430"/>
                          </a:cubicBezTo>
                          <a:cubicBezTo>
                            <a:pt x="51764" y="116631"/>
                            <a:pt x="57541" y="123426"/>
                            <a:pt x="57541" y="123426"/>
                          </a:cubicBezTo>
                          <a:cubicBezTo>
                            <a:pt x="57541" y="123426"/>
                            <a:pt x="49900" y="106715"/>
                            <a:pt x="43005" y="98635"/>
                          </a:cubicBezTo>
                          <a:cubicBezTo>
                            <a:pt x="36109" y="90555"/>
                            <a:pt x="32195" y="95146"/>
                            <a:pt x="20640" y="80088"/>
                          </a:cubicBezTo>
                          <a:cubicBezTo>
                            <a:pt x="14454" y="72026"/>
                            <a:pt x="15049" y="47034"/>
                            <a:pt x="15049" y="47034"/>
                          </a:cubicBezTo>
                          <a:cubicBezTo>
                            <a:pt x="15049" y="47034"/>
                            <a:pt x="-233" y="31792"/>
                            <a:pt x="1444" y="6634"/>
                          </a:cubicBezTo>
                          <a:cubicBezTo>
                            <a:pt x="2324" y="-6559"/>
                            <a:pt x="326" y="4063"/>
                            <a:pt x="326" y="3696"/>
                          </a:cubicBezTo>
                          <a:close/>
                        </a:path>
                      </a:pathLst>
                    </a:custGeom>
                    <a:solidFill>
                      <a:srgbClr val="574B3F"/>
                    </a:solidFill>
                    <a:ln w="7700" cap="flat">
                      <a:noFill/>
                      <a:bevel/>
                    </a:ln>
                  </p:spPr>
                </p:sp>
                <p:grpSp>
                  <p:nvGrpSpPr>
                    <p:cNvPr id="1737" name="Group 1736"/>
                    <p:cNvGrpSpPr/>
                    <p:nvPr/>
                  </p:nvGrpSpPr>
                  <p:grpSpPr>
                    <a:xfrm>
                      <a:off x="7537612" y="4096902"/>
                      <a:ext cx="77180" cy="92965"/>
                      <a:chOff x="7537612" y="4096902"/>
                      <a:chExt cx="77180" cy="92965"/>
                    </a:xfrm>
                  </p:grpSpPr>
                  <p:sp>
                    <p:nvSpPr>
                      <p:cNvPr id="1738" name="Freeform 1737"/>
                      <p:cNvSpPr/>
                      <p:nvPr/>
                    </p:nvSpPr>
                    <p:spPr>
                      <a:xfrm rot="900000" flipH="1">
                        <a:off x="7591821" y="4103252"/>
                        <a:ext cx="23576" cy="35914"/>
                      </a:xfrm>
                      <a:custGeom>
                        <a:avLst/>
                        <a:gdLst/>
                        <a:ahLst/>
                        <a:cxnLst/>
                        <a:rect l="0" t="0" r="0" b="0"/>
                        <a:pathLst>
                          <a:path w="23576" h="35914">
                            <a:moveTo>
                              <a:pt x="3996" y="5027"/>
                            </a:moveTo>
                            <a:cubicBezTo>
                              <a:pt x="3996" y="5027"/>
                              <a:pt x="9132" y="13297"/>
                              <a:pt x="12679" y="9794"/>
                            </a:cubicBezTo>
                            <a:cubicBezTo>
                              <a:pt x="16226" y="6292"/>
                              <a:pt x="12679" y="0"/>
                              <a:pt x="12679" y="0"/>
                            </a:cubicBezTo>
                            <a:cubicBezTo>
                              <a:pt x="12679" y="0"/>
                              <a:pt x="29707" y="2089"/>
                              <a:pt x="21193" y="8393"/>
                            </a:cubicBezTo>
                            <a:cubicBezTo>
                              <a:pt x="12679" y="14698"/>
                              <a:pt x="10550" y="15398"/>
                              <a:pt x="10550" y="18901"/>
                            </a:cubicBezTo>
                            <a:cubicBezTo>
                              <a:pt x="10550" y="22403"/>
                              <a:pt x="6907" y="41599"/>
                              <a:pt x="6293" y="34311"/>
                            </a:cubicBezTo>
                            <a:cubicBezTo>
                              <a:pt x="4644" y="14714"/>
                              <a:pt x="-1737" y="22630"/>
                              <a:pt x="443" y="17408"/>
                            </a:cubicBezTo>
                            <a:cubicBezTo>
                              <a:pt x="2159" y="13295"/>
                              <a:pt x="3996" y="5027"/>
                              <a:pt x="3996" y="5027"/>
                            </a:cubicBezTo>
                            <a:close/>
                          </a:path>
                        </a:pathLst>
                      </a:custGeom>
                      <a:solidFill>
                        <a:srgbClr val="77685C"/>
                      </a:solidFill>
                      <a:ln w="7700" cap="flat">
                        <a:noFill/>
                        <a:bevel/>
                      </a:ln>
                    </p:spPr>
                  </p:sp>
                  <p:sp>
                    <p:nvSpPr>
                      <p:cNvPr id="1739" name="Freeform 1738"/>
                      <p:cNvSpPr/>
                      <p:nvPr/>
                    </p:nvSpPr>
                    <p:spPr>
                      <a:xfrm rot="-900000">
                        <a:off x="7534430" y="4093279"/>
                        <a:ext cx="50084" cy="61625"/>
                      </a:xfrm>
                      <a:custGeom>
                        <a:avLst/>
                        <a:gdLst/>
                        <a:ahLst/>
                        <a:cxnLst/>
                        <a:rect l="0" t="0" r="0" b="0"/>
                        <a:pathLst>
                          <a:path w="50084" h="61625">
                            <a:moveTo>
                              <a:pt x="15100" y="0"/>
                            </a:moveTo>
                            <a:cubicBezTo>
                              <a:pt x="15100" y="9085"/>
                              <a:pt x="21486" y="4882"/>
                              <a:pt x="21486" y="4882"/>
                            </a:cubicBezTo>
                            <a:cubicBezTo>
                              <a:pt x="21486" y="4882"/>
                              <a:pt x="20067" y="13989"/>
                              <a:pt x="26452" y="11187"/>
                            </a:cubicBezTo>
                            <a:cubicBezTo>
                              <a:pt x="32838" y="8384"/>
                              <a:pt x="32838" y="8384"/>
                              <a:pt x="32838" y="8384"/>
                            </a:cubicBezTo>
                            <a:cubicBezTo>
                              <a:pt x="32838" y="8384"/>
                              <a:pt x="36435" y="17941"/>
                              <a:pt x="39982" y="14439"/>
                            </a:cubicBezTo>
                            <a:cubicBezTo>
                              <a:pt x="43530" y="10936"/>
                              <a:pt x="41511" y="9514"/>
                              <a:pt x="41511" y="9514"/>
                            </a:cubicBezTo>
                            <a:cubicBezTo>
                              <a:pt x="41511" y="9514"/>
                              <a:pt x="50877" y="12182"/>
                              <a:pt x="50022" y="13669"/>
                            </a:cubicBezTo>
                            <a:cubicBezTo>
                              <a:pt x="44765" y="22805"/>
                              <a:pt x="39223" y="20293"/>
                              <a:pt x="39224" y="23795"/>
                            </a:cubicBezTo>
                            <a:cubicBezTo>
                              <a:pt x="39223" y="27298"/>
                              <a:pt x="37095" y="32201"/>
                              <a:pt x="34967" y="39206"/>
                            </a:cubicBezTo>
                            <a:cubicBezTo>
                              <a:pt x="32838" y="46211"/>
                              <a:pt x="35676" y="27998"/>
                              <a:pt x="32838" y="23095"/>
                            </a:cubicBezTo>
                            <a:cubicBezTo>
                              <a:pt x="30000" y="18191"/>
                              <a:pt x="27871" y="18191"/>
                              <a:pt x="27871" y="18191"/>
                            </a:cubicBezTo>
                            <a:cubicBezTo>
                              <a:pt x="27871" y="18191"/>
                              <a:pt x="21486" y="24496"/>
                              <a:pt x="18293" y="22745"/>
                            </a:cubicBezTo>
                            <a:cubicBezTo>
                              <a:pt x="15100" y="20993"/>
                              <a:pt x="15100" y="20993"/>
                              <a:pt x="15100" y="20993"/>
                            </a:cubicBezTo>
                            <a:cubicBezTo>
                              <a:pt x="15100" y="20993"/>
                              <a:pt x="5167" y="22394"/>
                              <a:pt x="10134" y="30813"/>
                            </a:cubicBezTo>
                            <a:cubicBezTo>
                              <a:pt x="15100" y="39206"/>
                              <a:pt x="6231" y="42358"/>
                              <a:pt x="6231" y="49363"/>
                            </a:cubicBezTo>
                            <a:cubicBezTo>
                              <a:pt x="6231" y="56368"/>
                              <a:pt x="9779" y="51465"/>
                              <a:pt x="8005" y="59520"/>
                            </a:cubicBezTo>
                            <a:cubicBezTo>
                              <a:pt x="6231" y="67575"/>
                              <a:pt x="1532" y="50011"/>
                              <a:pt x="352" y="45973"/>
                            </a:cubicBezTo>
                            <a:cubicBezTo>
                              <a:pt x="-1540" y="39502"/>
                              <a:pt x="4434" y="33564"/>
                              <a:pt x="4079" y="26559"/>
                            </a:cubicBezTo>
                            <a:cubicBezTo>
                              <a:pt x="3724" y="19554"/>
                              <a:pt x="12262" y="9785"/>
                              <a:pt x="12262" y="4882"/>
                            </a:cubicBezTo>
                            <a:cubicBezTo>
                              <a:pt x="12262" y="0"/>
                              <a:pt x="15100" y="0"/>
                              <a:pt x="15100" y="0"/>
                            </a:cubicBezTo>
                            <a:close/>
                          </a:path>
                        </a:pathLst>
                      </a:custGeom>
                      <a:solidFill>
                        <a:srgbClr val="77685C"/>
                      </a:solidFill>
                      <a:ln w="7700" cap="flat">
                        <a:noFill/>
                        <a:bevel/>
                      </a:ln>
                    </p:spPr>
                  </p:sp>
                  <p:sp>
                    <p:nvSpPr>
                      <p:cNvPr id="1740" name="Freeform 1739"/>
                      <p:cNvSpPr/>
                      <p:nvPr/>
                    </p:nvSpPr>
                    <p:spPr>
                      <a:xfrm>
                        <a:off x="7544722" y="4163624"/>
                        <a:ext cx="43517" cy="26237"/>
                      </a:xfrm>
                      <a:custGeom>
                        <a:avLst/>
                        <a:gdLst/>
                        <a:ahLst/>
                        <a:cxnLst/>
                        <a:rect l="0" t="0" r="0" b="0"/>
                        <a:pathLst>
                          <a:path w="43517" h="26237">
                            <a:moveTo>
                              <a:pt x="15055" y="3726"/>
                            </a:moveTo>
                            <a:cubicBezTo>
                              <a:pt x="26633" y="10856"/>
                              <a:pt x="27115" y="14183"/>
                              <a:pt x="29286" y="17748"/>
                            </a:cubicBezTo>
                            <a:cubicBezTo>
                              <a:pt x="31457" y="21313"/>
                              <a:pt x="43517" y="23214"/>
                              <a:pt x="43517" y="25116"/>
                            </a:cubicBezTo>
                            <a:cubicBezTo>
                              <a:pt x="43517" y="27017"/>
                              <a:pt x="29527" y="26779"/>
                              <a:pt x="27598" y="22264"/>
                            </a:cubicBezTo>
                            <a:cubicBezTo>
                              <a:pt x="25668" y="17748"/>
                              <a:pt x="20929" y="18936"/>
                              <a:pt x="16624" y="18936"/>
                            </a:cubicBezTo>
                            <a:cubicBezTo>
                              <a:pt x="12283" y="18936"/>
                              <a:pt x="10323" y="20541"/>
                              <a:pt x="4100" y="11957"/>
                            </a:cubicBezTo>
                            <a:cubicBezTo>
                              <a:pt x="-3354" y="1674"/>
                              <a:pt x="837" y="-2423"/>
                              <a:pt x="4697" y="1380"/>
                            </a:cubicBezTo>
                            <a:cubicBezTo>
                              <a:pt x="8556" y="5182"/>
                              <a:pt x="15055" y="3726"/>
                              <a:pt x="15055" y="3726"/>
                            </a:cubicBezTo>
                            <a:close/>
                          </a:path>
                        </a:pathLst>
                      </a:custGeom>
                      <a:solidFill>
                        <a:srgbClr val="77685C"/>
                      </a:solidFill>
                      <a:ln w="7700" cap="flat">
                        <a:noFill/>
                        <a:bevel/>
                      </a:ln>
                    </p:spPr>
                  </p:sp>
                  <p:sp>
                    <p:nvSpPr>
                      <p:cNvPr id="1741" name="Freeform 1740"/>
                      <p:cNvSpPr/>
                      <p:nvPr/>
                    </p:nvSpPr>
                    <p:spPr>
                      <a:xfrm>
                        <a:off x="7558166" y="4132079"/>
                        <a:ext cx="12980" cy="34892"/>
                      </a:xfrm>
                      <a:custGeom>
                        <a:avLst/>
                        <a:gdLst/>
                        <a:ahLst/>
                        <a:cxnLst/>
                        <a:rect l="0" t="0" r="0" b="0"/>
                        <a:pathLst>
                          <a:path w="12980" h="34892">
                            <a:moveTo>
                              <a:pt x="3859" y="6254"/>
                            </a:moveTo>
                            <a:cubicBezTo>
                              <a:pt x="3859" y="16711"/>
                              <a:pt x="3136" y="19800"/>
                              <a:pt x="6754" y="23365"/>
                            </a:cubicBezTo>
                            <a:cubicBezTo>
                              <a:pt x="10372" y="26930"/>
                              <a:pt x="14954" y="31446"/>
                              <a:pt x="12060" y="34298"/>
                            </a:cubicBezTo>
                            <a:cubicBezTo>
                              <a:pt x="9166" y="37150"/>
                              <a:pt x="8201" y="28594"/>
                              <a:pt x="3859" y="21939"/>
                            </a:cubicBezTo>
                            <a:cubicBezTo>
                              <a:pt x="-482" y="15285"/>
                              <a:pt x="-965" y="2926"/>
                              <a:pt x="1447" y="550"/>
                            </a:cubicBezTo>
                            <a:cubicBezTo>
                              <a:pt x="3859" y="-1827"/>
                              <a:pt x="4824" y="3401"/>
                              <a:pt x="4824" y="5303"/>
                            </a:cubicBezTo>
                            <a:cubicBezTo>
                              <a:pt x="4824" y="7204"/>
                              <a:pt x="4824" y="7204"/>
                              <a:pt x="3859" y="6254"/>
                            </a:cubicBezTo>
                            <a:close/>
                          </a:path>
                        </a:pathLst>
                      </a:custGeom>
                      <a:solidFill>
                        <a:srgbClr val="77685C"/>
                      </a:solidFill>
                      <a:ln w="7700" cap="flat">
                        <a:noFill/>
                        <a:bevel/>
                      </a:ln>
                    </p:spPr>
                  </p:sp>
                  <p:sp>
                    <p:nvSpPr>
                      <p:cNvPr id="1742" name="Freeform 1741"/>
                      <p:cNvSpPr/>
                      <p:nvPr/>
                    </p:nvSpPr>
                    <p:spPr>
                      <a:xfrm>
                        <a:off x="7580414" y="4150749"/>
                        <a:ext cx="32924" cy="30659"/>
                      </a:xfrm>
                      <a:custGeom>
                        <a:avLst/>
                        <a:gdLst/>
                        <a:ahLst/>
                        <a:cxnLst/>
                        <a:rect l="0" t="0" r="0" b="0"/>
                        <a:pathLst>
                          <a:path w="32924" h="30659">
                            <a:moveTo>
                              <a:pt x="392" y="0"/>
                            </a:moveTo>
                            <a:cubicBezTo>
                              <a:pt x="4251" y="16146"/>
                              <a:pt x="9075" y="26128"/>
                              <a:pt x="18723" y="29456"/>
                            </a:cubicBezTo>
                            <a:cubicBezTo>
                              <a:pt x="28371" y="32783"/>
                              <a:pt x="38984" y="28030"/>
                              <a:pt x="28854" y="28030"/>
                            </a:cubicBezTo>
                            <a:cubicBezTo>
                              <a:pt x="18723" y="28030"/>
                              <a:pt x="19688" y="30406"/>
                              <a:pt x="16311" y="23276"/>
                            </a:cubicBezTo>
                            <a:cubicBezTo>
                              <a:pt x="12934" y="16146"/>
                              <a:pt x="13417" y="17097"/>
                              <a:pt x="12452" y="11868"/>
                            </a:cubicBezTo>
                            <a:cubicBezTo>
                              <a:pt x="11487" y="6640"/>
                              <a:pt x="11487" y="3312"/>
                              <a:pt x="9558" y="3312"/>
                            </a:cubicBezTo>
                            <a:cubicBezTo>
                              <a:pt x="7628" y="3312"/>
                              <a:pt x="4251" y="2837"/>
                              <a:pt x="4251" y="1411"/>
                            </a:cubicBezTo>
                            <a:cubicBezTo>
                              <a:pt x="4251" y="0"/>
                              <a:pt x="-1538" y="0"/>
                              <a:pt x="392" y="0"/>
                            </a:cubicBezTo>
                            <a:close/>
                          </a:path>
                        </a:pathLst>
                      </a:custGeom>
                      <a:solidFill>
                        <a:srgbClr val="77685C"/>
                      </a:solidFill>
                      <a:ln w="7700" cap="flat">
                        <a:noFill/>
                        <a:bevel/>
                      </a:ln>
                    </p:spPr>
                  </p:sp>
                </p:grpSp>
              </p:grpSp>
              <p:sp>
                <p:nvSpPr>
                  <p:cNvPr id="1743" name="Freeform 1742"/>
                  <p:cNvSpPr/>
                  <p:nvPr/>
                </p:nvSpPr>
                <p:spPr>
                  <a:xfrm>
                    <a:off x="7532153" y="4023322"/>
                    <a:ext cx="106163" cy="71563"/>
                  </a:xfrm>
                  <a:custGeom>
                    <a:avLst/>
                    <a:gdLst/>
                    <a:ahLst/>
                    <a:cxnLst/>
                    <a:rect l="0" t="0" r="0" b="0"/>
                    <a:pathLst>
                      <a:path w="106163" h="71563">
                        <a:moveTo>
                          <a:pt x="53989" y="12742"/>
                        </a:moveTo>
                        <a:cubicBezTo>
                          <a:pt x="107055" y="-34785"/>
                          <a:pt x="139107" y="75248"/>
                          <a:pt x="52179" y="71563"/>
                        </a:cubicBezTo>
                        <a:cubicBezTo>
                          <a:pt x="-33259" y="69668"/>
                          <a:pt x="0" y="-35736"/>
                          <a:pt x="53989" y="12742"/>
                        </a:cubicBezTo>
                        <a:close/>
                      </a:path>
                    </a:pathLst>
                  </a:custGeom>
                  <a:solidFill>
                    <a:srgbClr val="F0EEED"/>
                  </a:solidFill>
                  <a:ln w="7700" cap="flat">
                    <a:noFill/>
                    <a:bevel/>
                  </a:ln>
                </p:spPr>
              </p:sp>
              <p:grpSp>
                <p:nvGrpSpPr>
                  <p:cNvPr id="1744" name="Group 1743"/>
                  <p:cNvGrpSpPr/>
                  <p:nvPr/>
                </p:nvGrpSpPr>
                <p:grpSpPr>
                  <a:xfrm>
                    <a:off x="7557523" y="4054307"/>
                    <a:ext cx="97404" cy="195570"/>
                    <a:chOff x="7557523" y="4054307"/>
                    <a:chExt cx="97404" cy="195570"/>
                  </a:xfrm>
                </p:grpSpPr>
                <p:sp>
                  <p:nvSpPr>
                    <p:cNvPr id="1745" name="Freeform 1744"/>
                    <p:cNvSpPr/>
                    <p:nvPr/>
                  </p:nvSpPr>
                  <p:spPr>
                    <a:xfrm>
                      <a:off x="7579687" y="4054312"/>
                      <a:ext cx="10086" cy="29407"/>
                    </a:xfrm>
                    <a:custGeom>
                      <a:avLst/>
                      <a:gdLst/>
                      <a:ahLst/>
                      <a:cxnLst/>
                      <a:rect l="0" t="0" r="0" b="0"/>
                      <a:pathLst>
                        <a:path w="10086" h="29407">
                          <a:moveTo>
                            <a:pt x="949" y="1916"/>
                          </a:moveTo>
                          <a:cubicBezTo>
                            <a:pt x="1503" y="-1082"/>
                            <a:pt x="8907" y="-579"/>
                            <a:pt x="9995" y="2985"/>
                          </a:cubicBezTo>
                          <a:cubicBezTo>
                            <a:pt x="10982" y="6224"/>
                            <a:pt x="4568" y="27937"/>
                            <a:pt x="4568" y="29363"/>
                          </a:cubicBezTo>
                          <a:cubicBezTo>
                            <a:pt x="4568" y="30788"/>
                            <a:pt x="-2670" y="21518"/>
                            <a:pt x="949" y="1916"/>
                          </a:cubicBezTo>
                          <a:close/>
                        </a:path>
                      </a:pathLst>
                    </a:custGeom>
                    <a:solidFill>
                      <a:srgbClr val="C58829"/>
                    </a:solidFill>
                    <a:ln w="7700" cap="flat">
                      <a:noFill/>
                      <a:bevel/>
                    </a:ln>
                  </p:spPr>
                </p:sp>
                <p:sp>
                  <p:nvSpPr>
                    <p:cNvPr id="1746" name="Freeform 1745"/>
                    <p:cNvSpPr/>
                    <p:nvPr/>
                  </p:nvSpPr>
                  <p:spPr>
                    <a:xfrm rot="-1800000">
                      <a:off x="7605952" y="4216428"/>
                      <a:ext cx="43978" cy="39268"/>
                    </a:xfrm>
                    <a:custGeom>
                      <a:avLst/>
                      <a:gdLst/>
                      <a:ahLst/>
                      <a:cxnLst/>
                      <a:rect l="0" t="0" r="0" b="0"/>
                      <a:pathLst>
                        <a:path w="43978" h="39268">
                          <a:moveTo>
                            <a:pt x="31309" y="935"/>
                          </a:moveTo>
                          <a:cubicBezTo>
                            <a:pt x="27669" y="-2114"/>
                            <a:pt x="25723" y="3105"/>
                            <a:pt x="23800" y="3105"/>
                          </a:cubicBezTo>
                          <a:cubicBezTo>
                            <a:pt x="21877" y="3105"/>
                            <a:pt x="6084" y="538"/>
                            <a:pt x="2719" y="8171"/>
                          </a:cubicBezTo>
                          <a:cubicBezTo>
                            <a:pt x="-645" y="15804"/>
                            <a:pt x="-405" y="20574"/>
                            <a:pt x="797" y="21767"/>
                          </a:cubicBezTo>
                          <a:cubicBezTo>
                            <a:pt x="1999" y="22960"/>
                            <a:pt x="-405" y="13896"/>
                            <a:pt x="8607" y="12226"/>
                          </a:cubicBezTo>
                          <a:cubicBezTo>
                            <a:pt x="14660" y="11105"/>
                            <a:pt x="25309" y="11988"/>
                            <a:pt x="26270" y="11988"/>
                          </a:cubicBezTo>
                          <a:cubicBezTo>
                            <a:pt x="27232" y="11988"/>
                            <a:pt x="20743" y="22006"/>
                            <a:pt x="15697" y="25822"/>
                          </a:cubicBezTo>
                          <a:cubicBezTo>
                            <a:pt x="10650" y="29638"/>
                            <a:pt x="11732" y="29757"/>
                            <a:pt x="11732" y="29757"/>
                          </a:cubicBezTo>
                          <a:cubicBezTo>
                            <a:pt x="11732" y="29757"/>
                            <a:pt x="20984" y="27014"/>
                            <a:pt x="26270" y="24391"/>
                          </a:cubicBezTo>
                          <a:cubicBezTo>
                            <a:pt x="31558" y="21767"/>
                            <a:pt x="33720" y="18666"/>
                            <a:pt x="33720" y="18666"/>
                          </a:cubicBezTo>
                          <a:cubicBezTo>
                            <a:pt x="33720" y="18666"/>
                            <a:pt x="35261" y="24684"/>
                            <a:pt x="37325" y="30831"/>
                          </a:cubicBezTo>
                          <a:cubicBezTo>
                            <a:pt x="38286" y="33694"/>
                            <a:pt x="40209" y="32740"/>
                            <a:pt x="40209" y="32740"/>
                          </a:cubicBezTo>
                          <a:cubicBezTo>
                            <a:pt x="40209" y="32740"/>
                            <a:pt x="39968" y="38464"/>
                            <a:pt x="37325" y="38464"/>
                          </a:cubicBezTo>
                          <a:cubicBezTo>
                            <a:pt x="34682" y="38464"/>
                            <a:pt x="34682" y="38464"/>
                            <a:pt x="34682" y="38464"/>
                          </a:cubicBezTo>
                          <a:cubicBezTo>
                            <a:pt x="34682" y="38464"/>
                            <a:pt x="43333" y="42280"/>
                            <a:pt x="43934" y="33336"/>
                          </a:cubicBezTo>
                          <a:cubicBezTo>
                            <a:pt x="44533" y="24391"/>
                            <a:pt x="40419" y="18823"/>
                            <a:pt x="41410" y="16520"/>
                          </a:cubicBezTo>
                          <a:cubicBezTo>
                            <a:pt x="43841" y="10871"/>
                            <a:pt x="42612" y="7455"/>
                            <a:pt x="42612" y="7455"/>
                          </a:cubicBezTo>
                          <a:cubicBezTo>
                            <a:pt x="42612" y="7455"/>
                            <a:pt x="37779" y="6355"/>
                            <a:pt x="31309" y="935"/>
                          </a:cubicBezTo>
                          <a:close/>
                        </a:path>
                      </a:pathLst>
                    </a:custGeom>
                    <a:solidFill>
                      <a:srgbClr val="C58829"/>
                    </a:solidFill>
                    <a:ln w="7700" cap="flat">
                      <a:noFill/>
                      <a:bevel/>
                    </a:ln>
                  </p:spPr>
                </p:sp>
                <p:sp>
                  <p:nvSpPr>
                    <p:cNvPr id="1747" name="Freeform 1746"/>
                    <p:cNvSpPr/>
                    <p:nvPr/>
                  </p:nvSpPr>
                  <p:spPr>
                    <a:xfrm rot="-1800000">
                      <a:off x="7558080" y="4198393"/>
                      <a:ext cx="43978" cy="39268"/>
                    </a:xfrm>
                    <a:custGeom>
                      <a:avLst/>
                      <a:gdLst/>
                      <a:ahLst/>
                      <a:cxnLst/>
                      <a:rect l="0" t="0" r="0" b="0"/>
                      <a:pathLst>
                        <a:path w="43978" h="39268">
                          <a:moveTo>
                            <a:pt x="31309" y="935"/>
                          </a:moveTo>
                          <a:cubicBezTo>
                            <a:pt x="27669" y="-2114"/>
                            <a:pt x="25723" y="3105"/>
                            <a:pt x="23800" y="3105"/>
                          </a:cubicBezTo>
                          <a:cubicBezTo>
                            <a:pt x="21877" y="3105"/>
                            <a:pt x="6084" y="538"/>
                            <a:pt x="2719" y="8171"/>
                          </a:cubicBezTo>
                          <a:cubicBezTo>
                            <a:pt x="-645" y="15804"/>
                            <a:pt x="-405" y="20574"/>
                            <a:pt x="797" y="21767"/>
                          </a:cubicBezTo>
                          <a:cubicBezTo>
                            <a:pt x="1999" y="22960"/>
                            <a:pt x="-405" y="13896"/>
                            <a:pt x="8607" y="12226"/>
                          </a:cubicBezTo>
                          <a:cubicBezTo>
                            <a:pt x="14660" y="11105"/>
                            <a:pt x="25309" y="11988"/>
                            <a:pt x="26270" y="11988"/>
                          </a:cubicBezTo>
                          <a:cubicBezTo>
                            <a:pt x="27232" y="11988"/>
                            <a:pt x="20743" y="22006"/>
                            <a:pt x="15697" y="25822"/>
                          </a:cubicBezTo>
                          <a:cubicBezTo>
                            <a:pt x="10650" y="29638"/>
                            <a:pt x="11732" y="29757"/>
                            <a:pt x="11732" y="29757"/>
                          </a:cubicBezTo>
                          <a:cubicBezTo>
                            <a:pt x="11732" y="29757"/>
                            <a:pt x="20984" y="27014"/>
                            <a:pt x="26270" y="24391"/>
                          </a:cubicBezTo>
                          <a:cubicBezTo>
                            <a:pt x="31558" y="21767"/>
                            <a:pt x="33720" y="18666"/>
                            <a:pt x="33720" y="18666"/>
                          </a:cubicBezTo>
                          <a:cubicBezTo>
                            <a:pt x="33720" y="18666"/>
                            <a:pt x="35261" y="24684"/>
                            <a:pt x="37325" y="30831"/>
                          </a:cubicBezTo>
                          <a:cubicBezTo>
                            <a:pt x="38286" y="33694"/>
                            <a:pt x="40209" y="32740"/>
                            <a:pt x="40209" y="32740"/>
                          </a:cubicBezTo>
                          <a:cubicBezTo>
                            <a:pt x="40209" y="32740"/>
                            <a:pt x="39968" y="38464"/>
                            <a:pt x="37325" y="38464"/>
                          </a:cubicBezTo>
                          <a:cubicBezTo>
                            <a:pt x="34682" y="38464"/>
                            <a:pt x="34682" y="38464"/>
                            <a:pt x="34682" y="38464"/>
                          </a:cubicBezTo>
                          <a:cubicBezTo>
                            <a:pt x="34682" y="38464"/>
                            <a:pt x="43333" y="42280"/>
                            <a:pt x="43934" y="33336"/>
                          </a:cubicBezTo>
                          <a:cubicBezTo>
                            <a:pt x="44533" y="24391"/>
                            <a:pt x="40419" y="18823"/>
                            <a:pt x="41410" y="16520"/>
                          </a:cubicBezTo>
                          <a:cubicBezTo>
                            <a:pt x="43841" y="10871"/>
                            <a:pt x="42612" y="7455"/>
                            <a:pt x="42612" y="7455"/>
                          </a:cubicBezTo>
                          <a:cubicBezTo>
                            <a:pt x="42612" y="7455"/>
                            <a:pt x="37779" y="6355"/>
                            <a:pt x="31309" y="935"/>
                          </a:cubicBezTo>
                          <a:close/>
                        </a:path>
                      </a:pathLst>
                    </a:custGeom>
                    <a:solidFill>
                      <a:srgbClr val="C58829"/>
                    </a:solidFill>
                    <a:ln w="7700" cap="flat">
                      <a:noFill/>
                      <a:bevel/>
                    </a:ln>
                  </p:spPr>
                </p:sp>
                <p:sp>
                  <p:nvSpPr>
                    <p:cNvPr id="1748" name="Freeform 1747"/>
                    <p:cNvSpPr/>
                    <p:nvPr/>
                  </p:nvSpPr>
                  <p:spPr>
                    <a:xfrm>
                      <a:off x="7638503" y="4215862"/>
                      <a:ext cx="15353" cy="27611"/>
                    </a:xfrm>
                    <a:custGeom>
                      <a:avLst/>
                      <a:gdLst/>
                      <a:ahLst/>
                      <a:cxnLst/>
                      <a:rect l="0" t="0" r="0" b="0"/>
                      <a:pathLst>
                        <a:path w="15353" h="27611">
                          <a:moveTo>
                            <a:pt x="815" y="0"/>
                          </a:moveTo>
                          <a:cubicBezTo>
                            <a:pt x="3052" y="3902"/>
                            <a:pt x="3921" y="4759"/>
                            <a:pt x="3921" y="8186"/>
                          </a:cubicBezTo>
                          <a:cubicBezTo>
                            <a:pt x="3921" y="11613"/>
                            <a:pt x="14110" y="16877"/>
                            <a:pt x="15104" y="22263"/>
                          </a:cubicBezTo>
                          <a:cubicBezTo>
                            <a:pt x="16098" y="27649"/>
                            <a:pt x="13737" y="28384"/>
                            <a:pt x="14483" y="27037"/>
                          </a:cubicBezTo>
                          <a:cubicBezTo>
                            <a:pt x="14735" y="26581"/>
                            <a:pt x="15725" y="21773"/>
                            <a:pt x="11252" y="17489"/>
                          </a:cubicBezTo>
                          <a:cubicBezTo>
                            <a:pt x="6633" y="13064"/>
                            <a:pt x="3797" y="11613"/>
                            <a:pt x="3300" y="8921"/>
                          </a:cubicBezTo>
                          <a:cubicBezTo>
                            <a:pt x="2803" y="6227"/>
                            <a:pt x="3176" y="3779"/>
                            <a:pt x="567" y="1454"/>
                          </a:cubicBezTo>
                          <a:cubicBezTo>
                            <a:pt x="-880" y="164"/>
                            <a:pt x="815" y="0"/>
                            <a:pt x="815" y="0"/>
                          </a:cubicBezTo>
                          <a:close/>
                        </a:path>
                      </a:pathLst>
                    </a:custGeom>
                    <a:solidFill>
                      <a:srgbClr val="A06E21"/>
                    </a:solidFill>
                    <a:ln w="7700" cap="flat">
                      <a:noFill/>
                      <a:bevel/>
                    </a:ln>
                  </p:spPr>
                </p:sp>
              </p:grpSp>
              <p:grpSp>
                <p:nvGrpSpPr>
                  <p:cNvPr id="1749" name="Group 1748"/>
                  <p:cNvGrpSpPr/>
                  <p:nvPr/>
                </p:nvGrpSpPr>
                <p:grpSpPr>
                  <a:xfrm>
                    <a:off x="7554588" y="4041615"/>
                    <a:ext cx="97311" cy="208240"/>
                    <a:chOff x="7554588" y="4041615"/>
                    <a:chExt cx="97311" cy="208240"/>
                  </a:xfrm>
                </p:grpSpPr>
                <p:sp>
                  <p:nvSpPr>
                    <p:cNvPr id="1750" name="Freeform 1749"/>
                    <p:cNvSpPr/>
                    <p:nvPr/>
                  </p:nvSpPr>
                  <p:spPr>
                    <a:xfrm>
                      <a:off x="7554584" y="4042324"/>
                      <a:ext cx="20623" cy="18179"/>
                    </a:xfrm>
                    <a:custGeom>
                      <a:avLst/>
                      <a:gdLst/>
                      <a:ahLst/>
                      <a:cxnLst/>
                      <a:rect l="0" t="0" r="0" b="0"/>
                      <a:pathLst>
                        <a:path w="20623" h="18179">
                          <a:moveTo>
                            <a:pt x="0" y="9090"/>
                          </a:moveTo>
                          <a:cubicBezTo>
                            <a:pt x="0" y="4070"/>
                            <a:pt x="4617" y="0"/>
                            <a:pt x="10312" y="0"/>
                          </a:cubicBezTo>
                          <a:cubicBezTo>
                            <a:pt x="16007" y="0"/>
                            <a:pt x="20623" y="4070"/>
                            <a:pt x="20623" y="9090"/>
                          </a:cubicBezTo>
                          <a:cubicBezTo>
                            <a:pt x="20623" y="14110"/>
                            <a:pt x="16007" y="18179"/>
                            <a:pt x="10312" y="18179"/>
                          </a:cubicBezTo>
                          <a:cubicBezTo>
                            <a:pt x="4617" y="18179"/>
                            <a:pt x="0" y="14110"/>
                            <a:pt x="0" y="9090"/>
                          </a:cubicBezTo>
                          <a:close/>
                        </a:path>
                      </a:pathLst>
                    </a:custGeom>
                    <a:solidFill>
                      <a:srgbClr val="000000"/>
                    </a:solidFill>
                    <a:ln w="7700" cap="flat">
                      <a:solidFill>
                        <a:srgbClr val="000000"/>
                      </a:solidFill>
                      <a:bevel/>
                    </a:ln>
                  </p:spPr>
                </p:sp>
                <p:sp>
                  <p:nvSpPr>
                    <p:cNvPr id="1751" name="Freeform 1750"/>
                    <p:cNvSpPr/>
                    <p:nvPr/>
                  </p:nvSpPr>
                  <p:spPr>
                    <a:xfrm>
                      <a:off x="7595107" y="4041611"/>
                      <a:ext cx="20623" cy="18179"/>
                    </a:xfrm>
                    <a:custGeom>
                      <a:avLst/>
                      <a:gdLst/>
                      <a:ahLst/>
                      <a:cxnLst/>
                      <a:rect l="0" t="0" r="0" b="0"/>
                      <a:pathLst>
                        <a:path w="20623" h="18179">
                          <a:moveTo>
                            <a:pt x="0" y="9090"/>
                          </a:moveTo>
                          <a:cubicBezTo>
                            <a:pt x="0" y="4070"/>
                            <a:pt x="4617" y="0"/>
                            <a:pt x="10312" y="0"/>
                          </a:cubicBezTo>
                          <a:cubicBezTo>
                            <a:pt x="16007" y="0"/>
                            <a:pt x="20623" y="4070"/>
                            <a:pt x="20623" y="9090"/>
                          </a:cubicBezTo>
                          <a:cubicBezTo>
                            <a:pt x="20623" y="14110"/>
                            <a:pt x="16007" y="18179"/>
                            <a:pt x="10312" y="18179"/>
                          </a:cubicBezTo>
                          <a:cubicBezTo>
                            <a:pt x="4617" y="18179"/>
                            <a:pt x="0" y="14110"/>
                            <a:pt x="0" y="9090"/>
                          </a:cubicBezTo>
                          <a:close/>
                        </a:path>
                      </a:pathLst>
                    </a:custGeom>
                    <a:solidFill>
                      <a:srgbClr val="000000"/>
                    </a:solidFill>
                    <a:ln w="7700" cap="flat">
                      <a:solidFill>
                        <a:srgbClr val="000000"/>
                      </a:solidFill>
                      <a:bevel/>
                    </a:ln>
                  </p:spPr>
                </p:sp>
                <p:sp>
                  <p:nvSpPr>
                    <p:cNvPr id="1752" name="Freeform 1751"/>
                    <p:cNvSpPr/>
                    <p:nvPr/>
                  </p:nvSpPr>
                  <p:spPr>
                    <a:xfrm>
                      <a:off x="7580638" y="4062912"/>
                      <a:ext cx="1628" cy="3609"/>
                    </a:xfrm>
                    <a:custGeom>
                      <a:avLst/>
                      <a:gdLst/>
                      <a:ahLst/>
                      <a:cxnLst/>
                      <a:rect l="0" t="0" r="0" b="0"/>
                      <a:pathLst>
                        <a:path w="1628" h="3609">
                          <a:moveTo>
                            <a:pt x="-24" y="0"/>
                          </a:moveTo>
                          <a:cubicBezTo>
                            <a:pt x="555" y="0"/>
                            <a:pt x="2098" y="564"/>
                            <a:pt x="1520" y="1515"/>
                          </a:cubicBezTo>
                          <a:cubicBezTo>
                            <a:pt x="941" y="2465"/>
                            <a:pt x="-24" y="4557"/>
                            <a:pt x="-24" y="3036"/>
                          </a:cubicBezTo>
                          <a:cubicBezTo>
                            <a:pt x="-24" y="1515"/>
                            <a:pt x="362" y="0"/>
                            <a:pt x="-24" y="0"/>
                          </a:cubicBezTo>
                          <a:close/>
                        </a:path>
                      </a:pathLst>
                    </a:custGeom>
                    <a:solidFill>
                      <a:srgbClr val="000000"/>
                    </a:solidFill>
                    <a:ln w="7700" cap="flat">
                      <a:noFill/>
                      <a:bevel/>
                    </a:ln>
                  </p:spPr>
                </p:sp>
                <p:sp>
                  <p:nvSpPr>
                    <p:cNvPr id="1753" name="Freeform 1752"/>
                    <p:cNvSpPr/>
                    <p:nvPr/>
                  </p:nvSpPr>
                  <p:spPr>
                    <a:xfrm>
                      <a:off x="7648640" y="4244029"/>
                      <a:ext cx="3254" cy="2019"/>
                    </a:xfrm>
                    <a:custGeom>
                      <a:avLst/>
                      <a:gdLst/>
                      <a:ahLst/>
                      <a:cxnLst/>
                      <a:rect l="0" t="0" r="0" b="0"/>
                      <a:pathLst>
                        <a:path w="3254" h="2019">
                          <a:moveTo>
                            <a:pt x="-6" y="2004"/>
                          </a:moveTo>
                          <a:cubicBezTo>
                            <a:pt x="2051" y="1151"/>
                            <a:pt x="2630" y="708"/>
                            <a:pt x="2823" y="138"/>
                          </a:cubicBezTo>
                          <a:cubicBezTo>
                            <a:pt x="3015" y="-432"/>
                            <a:pt x="3465" y="708"/>
                            <a:pt x="3144" y="898"/>
                          </a:cubicBezTo>
                          <a:cubicBezTo>
                            <a:pt x="2823" y="1088"/>
                            <a:pt x="-6" y="2004"/>
                            <a:pt x="-6" y="2004"/>
                          </a:cubicBezTo>
                          <a:close/>
                        </a:path>
                      </a:pathLst>
                    </a:custGeom>
                    <a:solidFill>
                      <a:srgbClr val="0D0D0D"/>
                    </a:solidFill>
                    <a:ln w="7700" cap="flat">
                      <a:solidFill>
                        <a:srgbClr val="000000"/>
                      </a:solidFill>
                      <a:bevel/>
                    </a:ln>
                  </p:spPr>
                </p:sp>
                <p:sp>
                  <p:nvSpPr>
                    <p:cNvPr id="1754" name="Freeform 1753"/>
                    <p:cNvSpPr/>
                    <p:nvPr/>
                  </p:nvSpPr>
                  <p:spPr>
                    <a:xfrm>
                      <a:off x="7623855" y="4246582"/>
                      <a:ext cx="2411" cy="3266"/>
                    </a:xfrm>
                    <a:custGeom>
                      <a:avLst/>
                      <a:gdLst/>
                      <a:ahLst/>
                      <a:cxnLst/>
                      <a:rect l="0" t="0" r="0" b="0"/>
                      <a:pathLst>
                        <a:path w="2411" h="3266">
                          <a:moveTo>
                            <a:pt x="929" y="-9"/>
                          </a:moveTo>
                          <a:cubicBezTo>
                            <a:pt x="2215" y="561"/>
                            <a:pt x="2408" y="878"/>
                            <a:pt x="2408" y="878"/>
                          </a:cubicBezTo>
                          <a:cubicBezTo>
                            <a:pt x="2408" y="878"/>
                            <a:pt x="865" y="2398"/>
                            <a:pt x="415" y="3094"/>
                          </a:cubicBezTo>
                          <a:cubicBezTo>
                            <a:pt x="63" y="3639"/>
                            <a:pt x="-549" y="2968"/>
                            <a:pt x="929" y="-9"/>
                          </a:cubicBezTo>
                          <a:close/>
                        </a:path>
                      </a:pathLst>
                    </a:custGeom>
                    <a:solidFill>
                      <a:srgbClr val="000000"/>
                    </a:solidFill>
                    <a:ln w="7700" cap="flat">
                      <a:solidFill>
                        <a:srgbClr val="000000"/>
                      </a:solidFill>
                      <a:bevel/>
                    </a:ln>
                  </p:spPr>
                </p:sp>
                <p:sp>
                  <p:nvSpPr>
                    <p:cNvPr id="1755" name="Freeform 1754"/>
                    <p:cNvSpPr/>
                    <p:nvPr/>
                  </p:nvSpPr>
                  <p:spPr>
                    <a:xfrm>
                      <a:off x="7608200" y="4245276"/>
                      <a:ext cx="2833" cy="3177"/>
                    </a:xfrm>
                    <a:custGeom>
                      <a:avLst/>
                      <a:gdLst/>
                      <a:ahLst/>
                      <a:cxnLst/>
                      <a:rect l="0" t="0" r="0" b="0"/>
                      <a:pathLst>
                        <a:path w="2833" h="3177">
                          <a:moveTo>
                            <a:pt x="0" y="537"/>
                          </a:moveTo>
                          <a:cubicBezTo>
                            <a:pt x="898" y="-349"/>
                            <a:pt x="1541" y="94"/>
                            <a:pt x="1541" y="94"/>
                          </a:cubicBezTo>
                          <a:cubicBezTo>
                            <a:pt x="1541" y="94"/>
                            <a:pt x="1927" y="1551"/>
                            <a:pt x="2248" y="2121"/>
                          </a:cubicBezTo>
                          <a:cubicBezTo>
                            <a:pt x="2569" y="2691"/>
                            <a:pt x="3084" y="3226"/>
                            <a:pt x="2666" y="3166"/>
                          </a:cubicBezTo>
                          <a:cubicBezTo>
                            <a:pt x="2248" y="3105"/>
                            <a:pt x="1927" y="3225"/>
                            <a:pt x="0" y="537"/>
                          </a:cubicBezTo>
                          <a:close/>
                        </a:path>
                      </a:pathLst>
                    </a:custGeom>
                    <a:solidFill>
                      <a:srgbClr val="000000"/>
                    </a:solidFill>
                    <a:ln w="7700" cap="flat">
                      <a:solidFill>
                        <a:srgbClr val="000000"/>
                      </a:solidFill>
                      <a:bevel/>
                    </a:ln>
                  </p:spPr>
                </p:sp>
                <p:sp>
                  <p:nvSpPr>
                    <p:cNvPr id="1756" name="Freeform 1755"/>
                    <p:cNvSpPr/>
                    <p:nvPr/>
                  </p:nvSpPr>
                  <p:spPr>
                    <a:xfrm>
                      <a:off x="7600770" y="4225994"/>
                      <a:ext cx="3254" cy="2019"/>
                    </a:xfrm>
                    <a:custGeom>
                      <a:avLst/>
                      <a:gdLst/>
                      <a:ahLst/>
                      <a:cxnLst/>
                      <a:rect l="0" t="0" r="0" b="0"/>
                      <a:pathLst>
                        <a:path w="3254" h="2019">
                          <a:moveTo>
                            <a:pt x="-6" y="2004"/>
                          </a:moveTo>
                          <a:cubicBezTo>
                            <a:pt x="2051" y="1151"/>
                            <a:pt x="2630" y="708"/>
                            <a:pt x="2823" y="138"/>
                          </a:cubicBezTo>
                          <a:cubicBezTo>
                            <a:pt x="3015" y="-432"/>
                            <a:pt x="3465" y="708"/>
                            <a:pt x="3144" y="898"/>
                          </a:cubicBezTo>
                          <a:cubicBezTo>
                            <a:pt x="2823" y="1088"/>
                            <a:pt x="-6" y="2004"/>
                            <a:pt x="-6" y="2004"/>
                          </a:cubicBezTo>
                          <a:close/>
                        </a:path>
                      </a:pathLst>
                    </a:custGeom>
                    <a:solidFill>
                      <a:srgbClr val="0D0D0D"/>
                    </a:solidFill>
                    <a:ln w="7700" cap="flat">
                      <a:solidFill>
                        <a:srgbClr val="000000"/>
                      </a:solidFill>
                      <a:bevel/>
                    </a:ln>
                  </p:spPr>
                </p:sp>
                <p:sp>
                  <p:nvSpPr>
                    <p:cNvPr id="1757" name="Freeform 1756"/>
                    <p:cNvSpPr/>
                    <p:nvPr/>
                  </p:nvSpPr>
                  <p:spPr>
                    <a:xfrm>
                      <a:off x="7575983" y="4228546"/>
                      <a:ext cx="2411" cy="3266"/>
                    </a:xfrm>
                    <a:custGeom>
                      <a:avLst/>
                      <a:gdLst/>
                      <a:ahLst/>
                      <a:cxnLst/>
                      <a:rect l="0" t="0" r="0" b="0"/>
                      <a:pathLst>
                        <a:path w="2411" h="3266">
                          <a:moveTo>
                            <a:pt x="929" y="-9"/>
                          </a:moveTo>
                          <a:cubicBezTo>
                            <a:pt x="2215" y="561"/>
                            <a:pt x="2408" y="878"/>
                            <a:pt x="2408" y="878"/>
                          </a:cubicBezTo>
                          <a:cubicBezTo>
                            <a:pt x="2408" y="878"/>
                            <a:pt x="865" y="2398"/>
                            <a:pt x="415" y="3094"/>
                          </a:cubicBezTo>
                          <a:cubicBezTo>
                            <a:pt x="63" y="3639"/>
                            <a:pt x="-549" y="2968"/>
                            <a:pt x="929" y="-9"/>
                          </a:cubicBezTo>
                          <a:close/>
                        </a:path>
                      </a:pathLst>
                    </a:custGeom>
                    <a:solidFill>
                      <a:srgbClr val="000000"/>
                    </a:solidFill>
                    <a:ln w="7700" cap="flat">
                      <a:solidFill>
                        <a:srgbClr val="000000"/>
                      </a:solidFill>
                      <a:bevel/>
                    </a:ln>
                  </p:spPr>
                </p:sp>
                <p:sp>
                  <p:nvSpPr>
                    <p:cNvPr id="1758" name="Freeform 1757"/>
                    <p:cNvSpPr/>
                    <p:nvPr/>
                  </p:nvSpPr>
                  <p:spPr>
                    <a:xfrm>
                      <a:off x="7560329" y="4227242"/>
                      <a:ext cx="2833" cy="3177"/>
                    </a:xfrm>
                    <a:custGeom>
                      <a:avLst/>
                      <a:gdLst/>
                      <a:ahLst/>
                      <a:cxnLst/>
                      <a:rect l="0" t="0" r="0" b="0"/>
                      <a:pathLst>
                        <a:path w="2833" h="3177">
                          <a:moveTo>
                            <a:pt x="0" y="537"/>
                          </a:moveTo>
                          <a:cubicBezTo>
                            <a:pt x="898" y="-349"/>
                            <a:pt x="1541" y="94"/>
                            <a:pt x="1541" y="94"/>
                          </a:cubicBezTo>
                          <a:cubicBezTo>
                            <a:pt x="1541" y="94"/>
                            <a:pt x="1927" y="1551"/>
                            <a:pt x="2248" y="2121"/>
                          </a:cubicBezTo>
                          <a:cubicBezTo>
                            <a:pt x="2569" y="2691"/>
                            <a:pt x="3084" y="3226"/>
                            <a:pt x="2666" y="3166"/>
                          </a:cubicBezTo>
                          <a:cubicBezTo>
                            <a:pt x="2248" y="3105"/>
                            <a:pt x="1927" y="3225"/>
                            <a:pt x="0" y="537"/>
                          </a:cubicBezTo>
                          <a:close/>
                        </a:path>
                      </a:pathLst>
                    </a:custGeom>
                    <a:solidFill>
                      <a:srgbClr val="000000"/>
                    </a:solidFill>
                    <a:ln w="7700" cap="flat">
                      <a:solidFill>
                        <a:srgbClr val="000000"/>
                      </a:solidFill>
                      <a:bevel/>
                    </a:ln>
                  </p:spPr>
                </p:sp>
                <p:sp>
                  <p:nvSpPr>
                    <p:cNvPr id="1759" name="Freeform 1758"/>
                    <p:cNvSpPr/>
                    <p:nvPr/>
                  </p:nvSpPr>
                  <p:spPr>
                    <a:xfrm>
                      <a:off x="7565588" y="4047784"/>
                      <a:ext cx="5839" cy="5839"/>
                    </a:xfrm>
                    <a:custGeom>
                      <a:avLst/>
                      <a:gdLst/>
                      <a:ahLst/>
                      <a:cxnLst/>
                      <a:rect l="0" t="0" r="0" b="0"/>
                      <a:pathLst>
                        <a:path w="5839" h="5839">
                          <a:moveTo>
                            <a:pt x="-31" y="2903"/>
                          </a:moveTo>
                          <a:cubicBezTo>
                            <a:pt x="-31" y="1281"/>
                            <a:pt x="1282" y="-33"/>
                            <a:pt x="2900" y="-33"/>
                          </a:cubicBezTo>
                          <a:cubicBezTo>
                            <a:pt x="4519" y="-33"/>
                            <a:pt x="5831" y="1281"/>
                            <a:pt x="5831" y="2903"/>
                          </a:cubicBezTo>
                          <a:cubicBezTo>
                            <a:pt x="5831" y="4524"/>
                            <a:pt x="4519" y="5839"/>
                            <a:pt x="2900" y="5839"/>
                          </a:cubicBezTo>
                          <a:cubicBezTo>
                            <a:pt x="1282" y="5839"/>
                            <a:pt x="-31" y="4524"/>
                            <a:pt x="-31" y="2903"/>
                          </a:cubicBezTo>
                          <a:close/>
                        </a:path>
                      </a:pathLst>
                    </a:custGeom>
                    <a:solidFill>
                      <a:srgbClr val="FFFFFF"/>
                    </a:solidFill>
                    <a:ln w="7700" cap="flat">
                      <a:solidFill>
                        <a:srgbClr val="000000"/>
                      </a:solidFill>
                      <a:bevel/>
                    </a:ln>
                  </p:spPr>
                </p:sp>
                <p:sp>
                  <p:nvSpPr>
                    <p:cNvPr id="1760" name="Freeform 1759"/>
                    <p:cNvSpPr/>
                    <p:nvPr/>
                  </p:nvSpPr>
                  <p:spPr>
                    <a:xfrm>
                      <a:off x="7597850" y="4048378"/>
                      <a:ext cx="5839" cy="5839"/>
                    </a:xfrm>
                    <a:custGeom>
                      <a:avLst/>
                      <a:gdLst/>
                      <a:ahLst/>
                      <a:cxnLst/>
                      <a:rect l="0" t="0" r="0" b="0"/>
                      <a:pathLst>
                        <a:path w="5839" h="5839">
                          <a:moveTo>
                            <a:pt x="-31" y="2903"/>
                          </a:moveTo>
                          <a:cubicBezTo>
                            <a:pt x="-31" y="1281"/>
                            <a:pt x="1282" y="-33"/>
                            <a:pt x="2900" y="-33"/>
                          </a:cubicBezTo>
                          <a:cubicBezTo>
                            <a:pt x="4519" y="-33"/>
                            <a:pt x="5831" y="1281"/>
                            <a:pt x="5831" y="2903"/>
                          </a:cubicBezTo>
                          <a:cubicBezTo>
                            <a:pt x="5831" y="4524"/>
                            <a:pt x="4519" y="5839"/>
                            <a:pt x="2900" y="5839"/>
                          </a:cubicBezTo>
                          <a:cubicBezTo>
                            <a:pt x="1282" y="5839"/>
                            <a:pt x="-31" y="4524"/>
                            <a:pt x="-31" y="2903"/>
                          </a:cubicBezTo>
                          <a:close/>
                        </a:path>
                      </a:pathLst>
                    </a:custGeom>
                    <a:solidFill>
                      <a:srgbClr val="FFFFFF"/>
                    </a:solidFill>
                    <a:ln w="7700" cap="flat">
                      <a:solidFill>
                        <a:srgbClr val="000000"/>
                      </a:solidFill>
                      <a:bevel/>
                    </a:ln>
                  </p:spPr>
                </p:sp>
                <p:sp>
                  <p:nvSpPr>
                    <p:cNvPr id="1761" name="Freeform 1760"/>
                    <p:cNvSpPr/>
                    <p:nvPr/>
                  </p:nvSpPr>
                  <p:spPr>
                    <a:xfrm flipH="1">
                      <a:off x="7585484" y="4063277"/>
                      <a:ext cx="1628" cy="3609"/>
                    </a:xfrm>
                    <a:custGeom>
                      <a:avLst/>
                      <a:gdLst/>
                      <a:ahLst/>
                      <a:cxnLst/>
                      <a:rect l="0" t="0" r="0" b="0"/>
                      <a:pathLst>
                        <a:path w="1628" h="3609">
                          <a:moveTo>
                            <a:pt x="-24" y="0"/>
                          </a:moveTo>
                          <a:cubicBezTo>
                            <a:pt x="555" y="0"/>
                            <a:pt x="2098" y="564"/>
                            <a:pt x="1520" y="1515"/>
                          </a:cubicBezTo>
                          <a:cubicBezTo>
                            <a:pt x="941" y="2465"/>
                            <a:pt x="-24" y="4557"/>
                            <a:pt x="-24" y="3036"/>
                          </a:cubicBezTo>
                          <a:cubicBezTo>
                            <a:pt x="-24" y="1515"/>
                            <a:pt x="362" y="0"/>
                            <a:pt x="-24" y="0"/>
                          </a:cubicBezTo>
                          <a:close/>
                        </a:path>
                      </a:pathLst>
                    </a:custGeom>
                    <a:solidFill>
                      <a:srgbClr val="000000"/>
                    </a:solidFill>
                    <a:ln w="7700" cap="flat">
                      <a:noFill/>
                      <a:bevel/>
                    </a:ln>
                  </p:spPr>
                </p:sp>
              </p:grpSp>
            </p:grpSp>
          </p:grpSp>
        </p:grpSp>
        <p:grpSp>
          <p:nvGrpSpPr>
            <p:cNvPr id="2112" name="Coffee Time"/>
            <p:cNvGrpSpPr/>
            <p:nvPr/>
          </p:nvGrpSpPr>
          <p:grpSpPr>
            <a:xfrm>
              <a:off x="6827859" y="799797"/>
              <a:ext cx="854700" cy="709562"/>
              <a:chOff x="6827859" y="799797"/>
              <a:chExt cx="854700" cy="709562"/>
            </a:xfrm>
          </p:grpSpPr>
          <p:sp>
            <p:nvSpPr>
              <p:cNvPr id="2113" name="Freeform 2112"/>
              <p:cNvSpPr/>
              <p:nvPr/>
            </p:nvSpPr>
            <p:spPr>
              <a:xfrm>
                <a:off x="6827859" y="930164"/>
                <a:ext cx="854700" cy="579191"/>
              </a:xfrm>
              <a:custGeom>
                <a:avLst/>
                <a:gdLst/>
                <a:ahLst/>
                <a:cxnLst/>
                <a:rect l="0" t="0" r="0" b="0"/>
                <a:pathLst>
                  <a:path w="854700" h="579191">
                    <a:moveTo>
                      <a:pt x="0" y="289595"/>
                    </a:moveTo>
                    <a:cubicBezTo>
                      <a:pt x="0" y="129656"/>
                      <a:pt x="191331" y="0"/>
                      <a:pt x="427350" y="0"/>
                    </a:cubicBezTo>
                    <a:cubicBezTo>
                      <a:pt x="663369" y="0"/>
                      <a:pt x="854700" y="129656"/>
                      <a:pt x="854700" y="289595"/>
                    </a:cubicBezTo>
                    <a:cubicBezTo>
                      <a:pt x="854700" y="449534"/>
                      <a:pt x="663369" y="579191"/>
                      <a:pt x="427350" y="579191"/>
                    </a:cubicBezTo>
                    <a:cubicBezTo>
                      <a:pt x="191331" y="579191"/>
                      <a:pt x="0" y="449534"/>
                      <a:pt x="0" y="289595"/>
                    </a:cubicBezTo>
                    <a:close/>
                  </a:path>
                </a:pathLst>
              </a:custGeom>
              <a:solidFill>
                <a:srgbClr val="BD3A2A"/>
              </a:solidFill>
              <a:ln w="7700" cap="flat">
                <a:noFill/>
                <a:bevel/>
              </a:ln>
            </p:spPr>
          </p:sp>
          <p:sp>
            <p:nvSpPr>
              <p:cNvPr id="2114" name="Freeform 2113"/>
              <p:cNvSpPr/>
              <p:nvPr/>
            </p:nvSpPr>
            <p:spPr>
              <a:xfrm>
                <a:off x="6827859" y="915203"/>
                <a:ext cx="854700" cy="579191"/>
              </a:xfrm>
              <a:custGeom>
                <a:avLst/>
                <a:gdLst/>
                <a:ahLst/>
                <a:cxnLst/>
                <a:rect l="0" t="0" r="0" b="0"/>
                <a:pathLst>
                  <a:path w="854700" h="579191">
                    <a:moveTo>
                      <a:pt x="0" y="289595"/>
                    </a:moveTo>
                    <a:cubicBezTo>
                      <a:pt x="0" y="129656"/>
                      <a:pt x="191331" y="0"/>
                      <a:pt x="427350" y="0"/>
                    </a:cubicBezTo>
                    <a:cubicBezTo>
                      <a:pt x="663369" y="0"/>
                      <a:pt x="854700" y="129656"/>
                      <a:pt x="854700" y="289595"/>
                    </a:cubicBezTo>
                    <a:cubicBezTo>
                      <a:pt x="854700" y="449534"/>
                      <a:pt x="663369" y="579191"/>
                      <a:pt x="427350" y="579191"/>
                    </a:cubicBezTo>
                    <a:cubicBezTo>
                      <a:pt x="191331" y="579191"/>
                      <a:pt x="0" y="449534"/>
                      <a:pt x="0" y="289595"/>
                    </a:cubicBezTo>
                    <a:close/>
                  </a:path>
                </a:pathLst>
              </a:custGeom>
              <a:gradFill>
                <a:gsLst>
                  <a:gs pos="0">
                    <a:srgbClr val="B73B2A"/>
                  </a:gs>
                  <a:gs pos="100000">
                    <a:srgbClr val="7D1709"/>
                  </a:gs>
                </a:gsLst>
                <a:lin ang="2700000" scaled="0"/>
              </a:gradFill>
              <a:ln w="7700" cap="flat">
                <a:noFill/>
                <a:bevel/>
              </a:ln>
            </p:spPr>
          </p:sp>
          <p:sp>
            <p:nvSpPr>
              <p:cNvPr id="2115" name="Freeform 2114"/>
              <p:cNvSpPr/>
              <p:nvPr/>
            </p:nvSpPr>
            <p:spPr>
              <a:xfrm>
                <a:off x="6939554" y="1003898"/>
                <a:ext cx="621600" cy="395389"/>
              </a:xfrm>
              <a:custGeom>
                <a:avLst/>
                <a:gdLst/>
                <a:ahLst/>
                <a:cxnLst/>
                <a:rect l="0" t="0" r="0" b="0"/>
                <a:pathLst>
                  <a:path w="621600" h="395389">
                    <a:moveTo>
                      <a:pt x="0" y="197694"/>
                    </a:moveTo>
                    <a:cubicBezTo>
                      <a:pt x="0" y="88511"/>
                      <a:pt x="139151" y="0"/>
                      <a:pt x="310800" y="0"/>
                    </a:cubicBezTo>
                    <a:cubicBezTo>
                      <a:pt x="482450" y="0"/>
                      <a:pt x="621600" y="88511"/>
                      <a:pt x="621600" y="197694"/>
                    </a:cubicBezTo>
                    <a:cubicBezTo>
                      <a:pt x="621600" y="306878"/>
                      <a:pt x="482450" y="395389"/>
                      <a:pt x="310800" y="395389"/>
                    </a:cubicBezTo>
                    <a:cubicBezTo>
                      <a:pt x="139151" y="395389"/>
                      <a:pt x="0" y="306878"/>
                      <a:pt x="0" y="197694"/>
                    </a:cubicBezTo>
                    <a:close/>
                  </a:path>
                </a:pathLst>
              </a:custGeom>
              <a:gradFill>
                <a:gsLst>
                  <a:gs pos="0">
                    <a:srgbClr val="C80F12">
                      <a:alpha val="0"/>
                    </a:srgbClr>
                  </a:gs>
                  <a:gs pos="100000">
                    <a:srgbClr val="3A0501">
                      <a:alpha val="25000"/>
                    </a:srgbClr>
                  </a:gs>
                  <a:gs pos="100000">
                    <a:srgbClr val="3A0501">
                      <a:alpha val="23000"/>
                    </a:srgbClr>
                  </a:gs>
                  <a:gs pos="22000">
                    <a:srgbClr val="3A0501">
                      <a:alpha val="73000"/>
                    </a:srgbClr>
                  </a:gs>
                </a:gsLst>
                <a:lin ang="2700000" scaled="0"/>
              </a:gradFill>
              <a:ln w="7700" cap="flat">
                <a:noFill/>
                <a:bevel/>
              </a:ln>
            </p:spPr>
          </p:sp>
          <p:sp>
            <p:nvSpPr>
              <p:cNvPr id="2116" name="Freeform 2115"/>
              <p:cNvSpPr/>
              <p:nvPr/>
            </p:nvSpPr>
            <p:spPr>
              <a:xfrm>
                <a:off x="6979834" y="1115029"/>
                <a:ext cx="357841" cy="227617"/>
              </a:xfrm>
              <a:custGeom>
                <a:avLst/>
                <a:gdLst/>
                <a:ahLst/>
                <a:cxnLst/>
                <a:rect l="0" t="0" r="0" b="0"/>
                <a:pathLst>
                  <a:path w="357841" h="227617">
                    <a:moveTo>
                      <a:pt x="0" y="113808"/>
                    </a:moveTo>
                    <a:cubicBezTo>
                      <a:pt x="0" y="50954"/>
                      <a:pt x="80105" y="0"/>
                      <a:pt x="178920" y="0"/>
                    </a:cubicBezTo>
                    <a:cubicBezTo>
                      <a:pt x="277735" y="0"/>
                      <a:pt x="357841" y="50954"/>
                      <a:pt x="357841" y="113808"/>
                    </a:cubicBezTo>
                    <a:cubicBezTo>
                      <a:pt x="357841" y="176663"/>
                      <a:pt x="277735" y="227617"/>
                      <a:pt x="178920" y="227617"/>
                    </a:cubicBezTo>
                    <a:cubicBezTo>
                      <a:pt x="80105" y="227617"/>
                      <a:pt x="0" y="176663"/>
                      <a:pt x="0" y="113808"/>
                    </a:cubicBezTo>
                    <a:close/>
                  </a:path>
                </a:pathLst>
              </a:custGeom>
              <a:solidFill>
                <a:srgbClr val="240C03">
                  <a:alpha val="37000"/>
                </a:srgbClr>
              </a:solidFill>
              <a:ln w="7700" cap="flat">
                <a:noFill/>
                <a:bevel/>
              </a:ln>
            </p:spPr>
          </p:sp>
          <p:sp>
            <p:nvSpPr>
              <p:cNvPr id="2117" name="Freeform 2116"/>
              <p:cNvSpPr/>
              <p:nvPr/>
            </p:nvSpPr>
            <p:spPr>
              <a:xfrm>
                <a:off x="7476441" y="1015386"/>
                <a:ext cx="174825" cy="151477"/>
              </a:xfrm>
              <a:custGeom>
                <a:avLst/>
                <a:gdLst/>
                <a:ahLst/>
                <a:cxnLst/>
                <a:rect l="0" t="0" r="0" b="0"/>
                <a:pathLst>
                  <a:path w="174825" h="151477">
                    <a:moveTo>
                      <a:pt x="22662" y="100183"/>
                    </a:moveTo>
                    <a:cubicBezTo>
                      <a:pt x="22662" y="100183"/>
                      <a:pt x="96046" y="70796"/>
                      <a:pt x="113852" y="58507"/>
                    </a:cubicBezTo>
                    <a:cubicBezTo>
                      <a:pt x="131658" y="46218"/>
                      <a:pt x="161875" y="18968"/>
                      <a:pt x="159716" y="5076"/>
                    </a:cubicBezTo>
                    <a:cubicBezTo>
                      <a:pt x="157558" y="-8816"/>
                      <a:pt x="174825" y="8816"/>
                      <a:pt x="174825" y="20037"/>
                    </a:cubicBezTo>
                    <a:cubicBezTo>
                      <a:pt x="174825" y="31257"/>
                      <a:pt x="158098" y="74002"/>
                      <a:pt x="148385" y="82017"/>
                    </a:cubicBezTo>
                    <a:cubicBezTo>
                      <a:pt x="138672" y="90031"/>
                      <a:pt x="90110" y="116212"/>
                      <a:pt x="72844" y="121021"/>
                    </a:cubicBezTo>
                    <a:cubicBezTo>
                      <a:pt x="55577" y="125830"/>
                      <a:pt x="28328" y="133577"/>
                      <a:pt x="23742" y="138119"/>
                    </a:cubicBezTo>
                    <a:cubicBezTo>
                      <a:pt x="19155" y="142660"/>
                      <a:pt x="0" y="151477"/>
                      <a:pt x="0" y="151477"/>
                    </a:cubicBezTo>
                    <a:cubicBezTo>
                      <a:pt x="0" y="151477"/>
                      <a:pt x="15648" y="102854"/>
                      <a:pt x="22662" y="100183"/>
                    </a:cubicBezTo>
                    <a:close/>
                  </a:path>
                </a:pathLst>
              </a:custGeom>
              <a:gradFill>
                <a:gsLst>
                  <a:gs pos="0">
                    <a:srgbClr val="5E0D15"/>
                  </a:gs>
                  <a:gs pos="100000">
                    <a:srgbClr val="38050A"/>
                  </a:gs>
                </a:gsLst>
                <a:lin ang="5400000" scaled="0"/>
              </a:gradFill>
              <a:ln w="7700" cap="flat">
                <a:noFill/>
                <a:bevel/>
              </a:ln>
            </p:spPr>
          </p:sp>
          <p:sp>
            <p:nvSpPr>
              <p:cNvPr id="2118" name="Freeform 2117"/>
              <p:cNvSpPr/>
              <p:nvPr/>
            </p:nvSpPr>
            <p:spPr>
              <a:xfrm>
                <a:off x="6972133" y="954541"/>
                <a:ext cx="558198" cy="337015"/>
              </a:xfrm>
              <a:custGeom>
                <a:avLst/>
                <a:gdLst/>
                <a:ahLst/>
                <a:cxnLst/>
                <a:rect l="0" t="0" r="0" b="0"/>
                <a:pathLst>
                  <a:path w="558198" h="337015">
                    <a:moveTo>
                      <a:pt x="0" y="27129"/>
                    </a:moveTo>
                    <a:cubicBezTo>
                      <a:pt x="0" y="27129"/>
                      <a:pt x="-1497" y="144250"/>
                      <a:pt x="56346" y="219481"/>
                    </a:cubicBezTo>
                    <a:cubicBezTo>
                      <a:pt x="114189" y="294711"/>
                      <a:pt x="166852" y="329762"/>
                      <a:pt x="279949" y="336601"/>
                    </a:cubicBezTo>
                    <a:cubicBezTo>
                      <a:pt x="393046" y="343438"/>
                      <a:pt x="478516" y="263080"/>
                      <a:pt x="502689" y="216061"/>
                    </a:cubicBezTo>
                    <a:cubicBezTo>
                      <a:pt x="526862" y="169042"/>
                      <a:pt x="566578" y="55341"/>
                      <a:pt x="556648" y="15161"/>
                    </a:cubicBezTo>
                    <a:cubicBezTo>
                      <a:pt x="546719" y="-25019"/>
                      <a:pt x="0" y="27129"/>
                      <a:pt x="0" y="27129"/>
                    </a:cubicBezTo>
                    <a:close/>
                  </a:path>
                </a:pathLst>
              </a:custGeom>
              <a:gradFill>
                <a:gsLst>
                  <a:gs pos="0">
                    <a:srgbClr val="872529"/>
                  </a:gs>
                  <a:gs pos="100000">
                    <a:srgbClr val="540E11"/>
                  </a:gs>
                </a:gsLst>
                <a:lin ang="5400000" scaled="0"/>
              </a:gradFill>
              <a:ln w="7700" cap="flat">
                <a:noFill/>
                <a:bevel/>
              </a:ln>
            </p:spPr>
          </p:sp>
          <p:sp>
            <p:nvSpPr>
              <p:cNvPr id="2119" name="Freeform 2118"/>
              <p:cNvSpPr/>
              <p:nvPr/>
            </p:nvSpPr>
            <p:spPr>
              <a:xfrm>
                <a:off x="7517044" y="962555"/>
                <a:ext cx="147981" cy="136983"/>
              </a:xfrm>
              <a:custGeom>
                <a:avLst/>
                <a:gdLst/>
                <a:ahLst/>
                <a:cxnLst/>
                <a:rect l="0" t="0" r="0" b="0"/>
                <a:pathLst>
                  <a:path w="147981" h="136983">
                    <a:moveTo>
                      <a:pt x="13355" y="15161"/>
                    </a:moveTo>
                    <a:cubicBezTo>
                      <a:pt x="13355" y="15161"/>
                      <a:pt x="61378" y="-4074"/>
                      <a:pt x="83500" y="735"/>
                    </a:cubicBezTo>
                    <a:cubicBezTo>
                      <a:pt x="105624" y="5543"/>
                      <a:pt x="133682" y="10352"/>
                      <a:pt x="146093" y="62714"/>
                    </a:cubicBezTo>
                    <a:cubicBezTo>
                      <a:pt x="158502" y="115076"/>
                      <a:pt x="106703" y="136983"/>
                      <a:pt x="106703" y="136983"/>
                    </a:cubicBezTo>
                    <a:cubicBezTo>
                      <a:pt x="106703" y="136983"/>
                      <a:pt x="149869" y="78743"/>
                      <a:pt x="111019" y="49891"/>
                    </a:cubicBezTo>
                    <a:cubicBezTo>
                      <a:pt x="72169" y="21038"/>
                      <a:pt x="32240" y="64852"/>
                      <a:pt x="30621" y="66454"/>
                    </a:cubicBezTo>
                    <a:cubicBezTo>
                      <a:pt x="29003" y="68057"/>
                      <a:pt x="19830" y="87827"/>
                      <a:pt x="5801" y="81415"/>
                    </a:cubicBezTo>
                    <a:cubicBezTo>
                      <a:pt x="-8229" y="75003"/>
                      <a:pt x="6880" y="16764"/>
                      <a:pt x="13355" y="15161"/>
                    </a:cubicBezTo>
                    <a:close/>
                  </a:path>
                </a:pathLst>
              </a:custGeom>
              <a:gradFill>
                <a:gsLst>
                  <a:gs pos="0">
                    <a:srgbClr val="A73D3C"/>
                  </a:gs>
                  <a:gs pos="100000">
                    <a:srgbClr val="701818"/>
                  </a:gs>
                </a:gsLst>
                <a:lin ang="5400000" scaled="0"/>
              </a:gradFill>
              <a:ln w="7700" cap="flat">
                <a:noFill/>
                <a:bevel/>
              </a:ln>
            </p:spPr>
          </p:sp>
          <p:sp>
            <p:nvSpPr>
              <p:cNvPr id="2120" name="Freeform 2119"/>
              <p:cNvSpPr/>
              <p:nvPr/>
            </p:nvSpPr>
            <p:spPr>
              <a:xfrm>
                <a:off x="6971929" y="799793"/>
                <a:ext cx="556850" cy="354781"/>
              </a:xfrm>
              <a:custGeom>
                <a:avLst/>
                <a:gdLst/>
                <a:ahLst/>
                <a:cxnLst/>
                <a:rect l="0" t="0" r="0" b="0"/>
                <a:pathLst>
                  <a:path w="556850" h="354781">
                    <a:moveTo>
                      <a:pt x="0" y="177390"/>
                    </a:moveTo>
                    <a:cubicBezTo>
                      <a:pt x="0" y="79359"/>
                      <a:pt x="124604" y="0"/>
                      <a:pt x="278425" y="0"/>
                    </a:cubicBezTo>
                    <a:cubicBezTo>
                      <a:pt x="432159" y="0"/>
                      <a:pt x="556850" y="79359"/>
                      <a:pt x="556850" y="177390"/>
                    </a:cubicBezTo>
                    <a:cubicBezTo>
                      <a:pt x="556850" y="275299"/>
                      <a:pt x="432159" y="354781"/>
                      <a:pt x="278425" y="354781"/>
                    </a:cubicBezTo>
                    <a:cubicBezTo>
                      <a:pt x="124604" y="354781"/>
                      <a:pt x="0" y="275299"/>
                      <a:pt x="0" y="177390"/>
                    </a:cubicBezTo>
                    <a:close/>
                  </a:path>
                </a:pathLst>
              </a:custGeom>
              <a:gradFill>
                <a:gsLst>
                  <a:gs pos="40000">
                    <a:srgbClr val="F5F5F5"/>
                  </a:gs>
                  <a:gs pos="100000">
                    <a:srgbClr val="EDEDED"/>
                  </a:gs>
                </a:gsLst>
                <a:lin ang="5400000" scaled="0"/>
              </a:gradFill>
              <a:ln w="7700" cap="flat">
                <a:noFill/>
                <a:bevel/>
              </a:ln>
            </p:spPr>
          </p:sp>
          <p:sp>
            <p:nvSpPr>
              <p:cNvPr id="2121" name="Freeform 2120"/>
              <p:cNvSpPr/>
              <p:nvPr/>
            </p:nvSpPr>
            <p:spPr>
              <a:xfrm>
                <a:off x="6982721" y="811547"/>
                <a:ext cx="530950" cy="328333"/>
              </a:xfrm>
              <a:custGeom>
                <a:avLst/>
                <a:gdLst/>
                <a:ahLst/>
                <a:cxnLst/>
                <a:rect l="0" t="0" r="0" b="0"/>
                <a:pathLst>
                  <a:path w="530950" h="328333">
                    <a:moveTo>
                      <a:pt x="0" y="164166"/>
                    </a:moveTo>
                    <a:cubicBezTo>
                      <a:pt x="0" y="73469"/>
                      <a:pt x="118838" y="0"/>
                      <a:pt x="265475" y="0"/>
                    </a:cubicBezTo>
                    <a:cubicBezTo>
                      <a:pt x="412066" y="0"/>
                      <a:pt x="530950" y="73469"/>
                      <a:pt x="530950" y="164166"/>
                    </a:cubicBezTo>
                    <a:cubicBezTo>
                      <a:pt x="530950" y="254771"/>
                      <a:pt x="412066" y="328333"/>
                      <a:pt x="265475" y="328333"/>
                    </a:cubicBezTo>
                    <a:cubicBezTo>
                      <a:pt x="118838" y="328333"/>
                      <a:pt x="0" y="254771"/>
                      <a:pt x="0" y="164166"/>
                    </a:cubicBezTo>
                    <a:close/>
                  </a:path>
                </a:pathLst>
              </a:custGeom>
              <a:solidFill>
                <a:srgbClr val="DADBD7"/>
              </a:solidFill>
              <a:ln w="7700" cap="flat">
                <a:noFill/>
                <a:bevel/>
              </a:ln>
            </p:spPr>
          </p:sp>
          <p:sp>
            <p:nvSpPr>
              <p:cNvPr id="2122" name="Freeform 2121"/>
              <p:cNvSpPr/>
              <p:nvPr/>
            </p:nvSpPr>
            <p:spPr>
              <a:xfrm>
                <a:off x="6985621" y="913132"/>
                <a:ext cx="523734" cy="227682"/>
              </a:xfrm>
              <a:custGeom>
                <a:avLst/>
                <a:gdLst/>
                <a:ahLst/>
                <a:cxnLst/>
                <a:rect l="0" t="0" r="0" b="0"/>
                <a:pathLst>
                  <a:path w="523734" h="227682">
                    <a:moveTo>
                      <a:pt x="0" y="87560"/>
                    </a:moveTo>
                    <a:cubicBezTo>
                      <a:pt x="0" y="87560"/>
                      <a:pt x="23719" y="207958"/>
                      <a:pt x="225164" y="225768"/>
                    </a:cubicBezTo>
                    <a:cubicBezTo>
                      <a:pt x="426609" y="243576"/>
                      <a:pt x="504308" y="132442"/>
                      <a:pt x="504308" y="132442"/>
                    </a:cubicBezTo>
                    <a:cubicBezTo>
                      <a:pt x="504308" y="132442"/>
                      <a:pt x="520856" y="108220"/>
                      <a:pt x="523734" y="93972"/>
                    </a:cubicBezTo>
                    <a:cubicBezTo>
                      <a:pt x="526609" y="79723"/>
                      <a:pt x="382003" y="-26782"/>
                      <a:pt x="272647" y="6345"/>
                    </a:cubicBezTo>
                    <a:cubicBezTo>
                      <a:pt x="163292" y="39472"/>
                      <a:pt x="18683" y="4920"/>
                      <a:pt x="0" y="87560"/>
                    </a:cubicBezTo>
                    <a:close/>
                  </a:path>
                </a:pathLst>
              </a:custGeom>
              <a:solidFill>
                <a:srgbClr val="490D0D"/>
              </a:solidFill>
              <a:ln w="7700" cap="flat">
                <a:noFill/>
                <a:bevel/>
              </a:ln>
            </p:spPr>
          </p:sp>
          <p:sp>
            <p:nvSpPr>
              <p:cNvPr id="2123" name="Freeform 2122"/>
              <p:cNvSpPr/>
              <p:nvPr/>
            </p:nvSpPr>
            <p:spPr>
              <a:xfrm>
                <a:off x="6985621" y="878538"/>
                <a:ext cx="523734" cy="264750"/>
              </a:xfrm>
              <a:custGeom>
                <a:avLst/>
                <a:gdLst/>
                <a:ahLst/>
                <a:cxnLst/>
                <a:rect l="0" t="0" r="0" b="0"/>
                <a:pathLst>
                  <a:path w="523734" h="264750">
                    <a:moveTo>
                      <a:pt x="0" y="117241"/>
                    </a:moveTo>
                    <a:cubicBezTo>
                      <a:pt x="0" y="117241"/>
                      <a:pt x="-1174" y="194181"/>
                      <a:pt x="122284" y="241200"/>
                    </a:cubicBezTo>
                    <a:cubicBezTo>
                      <a:pt x="245740" y="288219"/>
                      <a:pt x="395960" y="256589"/>
                      <a:pt x="448624" y="218973"/>
                    </a:cubicBezTo>
                    <a:cubicBezTo>
                      <a:pt x="501287" y="181357"/>
                      <a:pt x="519417" y="153146"/>
                      <a:pt x="523734" y="123225"/>
                    </a:cubicBezTo>
                    <a:cubicBezTo>
                      <a:pt x="528049" y="93304"/>
                      <a:pt x="392507" y="-4154"/>
                      <a:pt x="265597" y="0"/>
                    </a:cubicBezTo>
                    <a:cubicBezTo>
                      <a:pt x="138686" y="4395"/>
                      <a:pt x="24484" y="43720"/>
                      <a:pt x="0" y="117241"/>
                    </a:cubicBezTo>
                    <a:close/>
                  </a:path>
                </a:pathLst>
              </a:custGeom>
              <a:gradFill>
                <a:gsLst>
                  <a:gs pos="37000">
                    <a:srgbClr val="D5C090">
                      <a:alpha val="75000"/>
                    </a:srgbClr>
                  </a:gs>
                  <a:gs pos="100000">
                    <a:srgbClr val="BA994A"/>
                  </a:gs>
                </a:gsLst>
                <a:lin ang="5400000" scaled="0"/>
              </a:gradFill>
              <a:ln w="7700" cap="flat">
                <a:noFill/>
                <a:bevel/>
              </a:ln>
            </p:spPr>
          </p:sp>
          <p:sp>
            <p:nvSpPr>
              <p:cNvPr id="2124" name="Freeform 2123"/>
              <p:cNvSpPr/>
              <p:nvPr/>
            </p:nvSpPr>
            <p:spPr>
              <a:xfrm>
                <a:off x="6998842" y="948866"/>
                <a:ext cx="486097" cy="193486"/>
              </a:xfrm>
              <a:custGeom>
                <a:avLst/>
                <a:gdLst/>
                <a:ahLst/>
                <a:cxnLst/>
                <a:rect l="0" t="0" r="0" b="0"/>
                <a:pathLst>
                  <a:path w="486097" h="193486">
                    <a:moveTo>
                      <a:pt x="0" y="84955"/>
                    </a:moveTo>
                    <a:cubicBezTo>
                      <a:pt x="0" y="84955"/>
                      <a:pt x="33521" y="168307"/>
                      <a:pt x="195397" y="189679"/>
                    </a:cubicBezTo>
                    <a:cubicBezTo>
                      <a:pt x="357271" y="211053"/>
                      <a:pt x="458713" y="135714"/>
                      <a:pt x="466267" y="123959"/>
                    </a:cubicBezTo>
                    <a:cubicBezTo>
                      <a:pt x="473822" y="112204"/>
                      <a:pt x="516988" y="64651"/>
                      <a:pt x="445763" y="45416"/>
                    </a:cubicBezTo>
                    <a:cubicBezTo>
                      <a:pt x="374538" y="26181"/>
                      <a:pt x="388567" y="-26181"/>
                      <a:pt x="268240" y="16029"/>
                    </a:cubicBezTo>
                    <a:cubicBezTo>
                      <a:pt x="147913" y="58240"/>
                      <a:pt x="168417" y="8015"/>
                      <a:pt x="112840" y="10686"/>
                    </a:cubicBezTo>
                    <a:cubicBezTo>
                      <a:pt x="57263" y="13358"/>
                      <a:pt x="-2900" y="50492"/>
                      <a:pt x="0" y="84955"/>
                    </a:cubicBezTo>
                    <a:close/>
                  </a:path>
                </a:pathLst>
              </a:custGeom>
              <a:gradFill>
                <a:gsLst>
                  <a:gs pos="0">
                    <a:srgbClr val="66401D"/>
                  </a:gs>
                  <a:gs pos="33000">
                    <a:srgbClr val="3D240D">
                      <a:alpha val="51000"/>
                    </a:srgbClr>
                  </a:gs>
                </a:gsLst>
                <a:lin ang="16200000" scaled="0"/>
              </a:gradFill>
              <a:ln w="46200" cap="flat">
                <a:gradFill>
                  <a:gsLst>
                    <a:gs pos="100000">
                      <a:srgbClr val="FFFFFF">
                        <a:alpha val="4000"/>
                      </a:srgbClr>
                    </a:gs>
                    <a:gs pos="100000">
                      <a:srgbClr val="BBBBBB">
                        <a:alpha val="27000"/>
                      </a:srgbClr>
                    </a:gs>
                  </a:gsLst>
                  <a:lin ang="16500000" scaled="0"/>
                </a:gradFill>
                <a:bevel/>
              </a:ln>
            </p:spPr>
          </p:sp>
          <p:sp>
            <p:nvSpPr>
              <p:cNvPr id="2125" name="Freeform 2124"/>
              <p:cNvSpPr/>
              <p:nvPr/>
            </p:nvSpPr>
            <p:spPr>
              <a:xfrm>
                <a:off x="7052529" y="1038094"/>
                <a:ext cx="384183" cy="110068"/>
              </a:xfrm>
              <a:custGeom>
                <a:avLst/>
                <a:gdLst/>
                <a:ahLst/>
                <a:cxnLst/>
                <a:rect l="0" t="0" r="0" b="0"/>
                <a:pathLst>
                  <a:path w="384183" h="110068">
                    <a:moveTo>
                      <a:pt x="0" y="56236"/>
                    </a:moveTo>
                    <a:cubicBezTo>
                      <a:pt x="0" y="56236"/>
                      <a:pt x="44893" y="92569"/>
                      <a:pt x="131658" y="104965"/>
                    </a:cubicBezTo>
                    <a:cubicBezTo>
                      <a:pt x="218424" y="117360"/>
                      <a:pt x="281447" y="104110"/>
                      <a:pt x="303894" y="97698"/>
                    </a:cubicBezTo>
                    <a:cubicBezTo>
                      <a:pt x="326340" y="91287"/>
                      <a:pt x="381594" y="69059"/>
                      <a:pt x="384183" y="64357"/>
                    </a:cubicBezTo>
                    <a:cubicBezTo>
                      <a:pt x="386773" y="59655"/>
                      <a:pt x="184753" y="-72853"/>
                      <a:pt x="0" y="56236"/>
                    </a:cubicBezTo>
                    <a:close/>
                  </a:path>
                </a:pathLst>
              </a:custGeom>
              <a:gradFill>
                <a:gsLst>
                  <a:gs pos="48000">
                    <a:srgbClr val="FFFFFF">
                      <a:alpha val="0"/>
                    </a:srgbClr>
                  </a:gs>
                  <a:gs pos="100000">
                    <a:srgbClr val="FFFFFF"/>
                  </a:gs>
                </a:gsLst>
                <a:lin ang="15300000" scaled="0"/>
              </a:gradFill>
              <a:ln w="7700" cap="flat">
                <a:noFill/>
                <a:bevel/>
              </a:ln>
            </p:spPr>
          </p:sp>
          <p:sp>
            <p:nvSpPr>
              <p:cNvPr id="2126" name="Freeform 2125"/>
              <p:cNvSpPr/>
              <p:nvPr/>
            </p:nvSpPr>
            <p:spPr>
              <a:xfrm>
                <a:off x="7215002" y="977980"/>
                <a:ext cx="220015" cy="103322"/>
              </a:xfrm>
              <a:custGeom>
                <a:avLst/>
                <a:gdLst/>
                <a:ahLst/>
                <a:cxnLst/>
                <a:rect l="0" t="0" r="0" b="0"/>
                <a:pathLst>
                  <a:path w="220015" h="103322">
                    <a:moveTo>
                      <a:pt x="0" y="31302"/>
                    </a:moveTo>
                    <a:cubicBezTo>
                      <a:pt x="0" y="31302"/>
                      <a:pt x="168773" y="-11443"/>
                      <a:pt x="204457" y="82596"/>
                    </a:cubicBezTo>
                    <a:cubicBezTo>
                      <a:pt x="240142" y="176634"/>
                      <a:pt x="230358" y="-87244"/>
                      <a:pt x="0" y="31302"/>
                    </a:cubicBezTo>
                    <a:close/>
                  </a:path>
                </a:pathLst>
              </a:custGeom>
              <a:solidFill>
                <a:srgbClr val="FFFFFF">
                  <a:alpha val="51000"/>
                </a:srgbClr>
              </a:solidFill>
              <a:ln w="7700" cap="flat">
                <a:noFill/>
                <a:bevel/>
              </a:ln>
            </p:spPr>
          </p:sp>
          <p:sp>
            <p:nvSpPr>
              <p:cNvPr id="2127" name="Freeform 2126"/>
              <p:cNvSpPr/>
              <p:nvPr/>
            </p:nvSpPr>
            <p:spPr>
              <a:xfrm rot="-900000">
                <a:off x="6864599" y="1132044"/>
                <a:ext cx="142087" cy="267865"/>
              </a:xfrm>
              <a:custGeom>
                <a:avLst/>
                <a:gdLst/>
                <a:ahLst/>
                <a:cxnLst/>
                <a:rect l="0" t="0" r="0" b="0"/>
                <a:pathLst>
                  <a:path w="142087" h="267865">
                    <a:moveTo>
                      <a:pt x="21390" y="0"/>
                    </a:moveTo>
                    <a:lnTo>
                      <a:pt x="58776" y="22812"/>
                    </a:lnTo>
                    <a:cubicBezTo>
                      <a:pt x="58776" y="22812"/>
                      <a:pt x="1258" y="199607"/>
                      <a:pt x="116295" y="248083"/>
                    </a:cubicBezTo>
                    <a:cubicBezTo>
                      <a:pt x="231330" y="296559"/>
                      <a:pt x="-82143" y="270895"/>
                      <a:pt x="21390" y="0"/>
                    </a:cubicBezTo>
                    <a:close/>
                  </a:path>
                </a:pathLst>
              </a:custGeom>
              <a:solidFill>
                <a:srgbClr val="FFFFFF">
                  <a:alpha val="13000"/>
                </a:srgbClr>
              </a:solidFill>
              <a:ln w="7700" cap="flat">
                <a:noFill/>
                <a:bevel/>
              </a:ln>
            </p:spPr>
          </p:sp>
          <p:grpSp>
            <p:nvGrpSpPr>
              <p:cNvPr id="2128" name="Group 2127"/>
              <p:cNvGrpSpPr/>
              <p:nvPr/>
            </p:nvGrpSpPr>
            <p:grpSpPr>
              <a:xfrm rot="1800000">
                <a:off x="7119388" y="917281"/>
                <a:ext cx="17701" cy="11951"/>
                <a:chOff x="7119388" y="917281"/>
                <a:chExt cx="17701" cy="11951"/>
              </a:xfrm>
            </p:grpSpPr>
            <p:sp>
              <p:nvSpPr>
                <p:cNvPr id="2129" name="Freeform 2128"/>
                <p:cNvSpPr/>
                <p:nvPr/>
              </p:nvSpPr>
              <p:spPr>
                <a:xfrm>
                  <a:off x="7119377" y="917273"/>
                  <a:ext cx="17725" cy="11969"/>
                </a:xfrm>
                <a:custGeom>
                  <a:avLst/>
                  <a:gdLst/>
                  <a:ahLst/>
                  <a:cxnLst/>
                  <a:rect l="0" t="0" r="0" b="0"/>
                  <a:pathLst>
                    <a:path w="17725" h="11969">
                      <a:moveTo>
                        <a:pt x="0" y="5984"/>
                      </a:moveTo>
                      <a:cubicBezTo>
                        <a:pt x="0" y="2679"/>
                        <a:pt x="3968" y="0"/>
                        <a:pt x="8862" y="0"/>
                      </a:cubicBezTo>
                      <a:cubicBezTo>
                        <a:pt x="13757" y="0"/>
                        <a:pt x="17725" y="2679"/>
                        <a:pt x="17725" y="5984"/>
                      </a:cubicBezTo>
                      <a:cubicBezTo>
                        <a:pt x="17725" y="9289"/>
                        <a:pt x="13757" y="11969"/>
                        <a:pt x="8862" y="11969"/>
                      </a:cubicBezTo>
                      <a:cubicBezTo>
                        <a:pt x="3968" y="11969"/>
                        <a:pt x="0" y="9289"/>
                        <a:pt x="0" y="5984"/>
                      </a:cubicBezTo>
                      <a:close/>
                    </a:path>
                  </a:pathLst>
                </a:custGeom>
                <a:gradFill>
                  <a:gsLst>
                    <a:gs pos="0">
                      <a:srgbClr val="D9C790"/>
                    </a:gs>
                    <a:gs pos="100000">
                      <a:srgbClr val="C0A349"/>
                    </a:gs>
                  </a:gsLst>
                  <a:lin ang="5400000" scaled="0"/>
                </a:gradFill>
                <a:ln w="7700" cap="flat">
                  <a:noFill/>
                  <a:bevel/>
                </a:ln>
              </p:spPr>
            </p:sp>
            <p:sp>
              <p:nvSpPr>
                <p:cNvPr id="2130" name="Freeform 2129"/>
                <p:cNvSpPr/>
                <p:nvPr/>
              </p:nvSpPr>
              <p:spPr>
                <a:xfrm>
                  <a:off x="7124108" y="922617"/>
                  <a:ext cx="4431" cy="3465"/>
                </a:xfrm>
                <a:custGeom>
                  <a:avLst/>
                  <a:gdLst/>
                  <a:ahLst/>
                  <a:cxnLst/>
                  <a:rect l="0" t="0" r="0" b="0"/>
                  <a:pathLst>
                    <a:path w="4431" h="3465">
                      <a:moveTo>
                        <a:pt x="0" y="1732"/>
                      </a:moveTo>
                      <a:cubicBezTo>
                        <a:pt x="0" y="776"/>
                        <a:pt x="992" y="0"/>
                        <a:pt x="2216" y="0"/>
                      </a:cubicBezTo>
                      <a:cubicBezTo>
                        <a:pt x="3439" y="0"/>
                        <a:pt x="4431" y="776"/>
                        <a:pt x="4431" y="1732"/>
                      </a:cubicBezTo>
                      <a:cubicBezTo>
                        <a:pt x="4431" y="2689"/>
                        <a:pt x="3439" y="3465"/>
                        <a:pt x="2216" y="3465"/>
                      </a:cubicBezTo>
                      <a:cubicBezTo>
                        <a:pt x="992" y="3465"/>
                        <a:pt x="0" y="2689"/>
                        <a:pt x="0" y="1732"/>
                      </a:cubicBezTo>
                      <a:close/>
                    </a:path>
                  </a:pathLst>
                </a:custGeom>
                <a:solidFill>
                  <a:srgbClr val="FFFFFF">
                    <a:alpha val="58000"/>
                  </a:srgbClr>
                </a:solidFill>
                <a:ln w="7700" cap="flat">
                  <a:noFill/>
                  <a:bevel/>
                </a:ln>
              </p:spPr>
            </p:sp>
            <p:sp>
              <p:nvSpPr>
                <p:cNvPr id="2131" name="Freeform 2130"/>
                <p:cNvSpPr/>
                <p:nvPr/>
              </p:nvSpPr>
              <p:spPr>
                <a:xfrm>
                  <a:off x="7131388" y="923877"/>
                  <a:ext cx="3482" cy="2520"/>
                </a:xfrm>
                <a:custGeom>
                  <a:avLst/>
                  <a:gdLst/>
                  <a:ahLst/>
                  <a:cxnLst/>
                  <a:rect l="0" t="0" r="0" b="0"/>
                  <a:pathLst>
                    <a:path w="3482" h="2520">
                      <a:moveTo>
                        <a:pt x="0" y="1260"/>
                      </a:moveTo>
                      <a:cubicBezTo>
                        <a:pt x="0" y="564"/>
                        <a:pt x="779" y="0"/>
                        <a:pt x="1741" y="0"/>
                      </a:cubicBezTo>
                      <a:cubicBezTo>
                        <a:pt x="2702" y="0"/>
                        <a:pt x="3482" y="564"/>
                        <a:pt x="3482" y="1260"/>
                      </a:cubicBezTo>
                      <a:cubicBezTo>
                        <a:pt x="3482" y="1956"/>
                        <a:pt x="2702" y="2520"/>
                        <a:pt x="1741" y="2520"/>
                      </a:cubicBezTo>
                      <a:cubicBezTo>
                        <a:pt x="779" y="2520"/>
                        <a:pt x="0" y="1956"/>
                        <a:pt x="0" y="1260"/>
                      </a:cubicBezTo>
                      <a:close/>
                    </a:path>
                  </a:pathLst>
                </a:custGeom>
                <a:solidFill>
                  <a:srgbClr val="FFFFFF">
                    <a:alpha val="26000"/>
                  </a:srgbClr>
                </a:solidFill>
                <a:ln w="7700" cap="flat">
                  <a:noFill/>
                  <a:bevel/>
                </a:ln>
              </p:spPr>
            </p:sp>
            <p:sp>
              <p:nvSpPr>
                <p:cNvPr id="2132" name="Freeform 2131"/>
                <p:cNvSpPr/>
                <p:nvPr/>
              </p:nvSpPr>
              <p:spPr>
                <a:xfrm rot="900000" flipH="1">
                  <a:off x="7127907" y="918522"/>
                  <a:ext cx="6289" cy="3229"/>
                </a:xfrm>
                <a:custGeom>
                  <a:avLst/>
                  <a:gdLst/>
                  <a:ahLst/>
                  <a:cxnLst/>
                  <a:rect l="0" t="0" r="0" b="0"/>
                  <a:pathLst>
                    <a:path w="6289" h="3229">
                      <a:moveTo>
                        <a:pt x="0" y="0"/>
                      </a:moveTo>
                      <a:cubicBezTo>
                        <a:pt x="0" y="0"/>
                        <a:pt x="4588" y="788"/>
                        <a:pt x="6012" y="2205"/>
                      </a:cubicBezTo>
                      <a:cubicBezTo>
                        <a:pt x="7436" y="3623"/>
                        <a:pt x="3164" y="3151"/>
                        <a:pt x="3164" y="3151"/>
                      </a:cubicBezTo>
                      <a:lnTo>
                        <a:pt x="0" y="0"/>
                      </a:lnTo>
                      <a:close/>
                    </a:path>
                  </a:pathLst>
                </a:custGeom>
                <a:solidFill>
                  <a:srgbClr val="FFFFFF"/>
                </a:solidFill>
                <a:ln w="7700" cap="flat">
                  <a:noFill/>
                  <a:bevel/>
                </a:ln>
              </p:spPr>
            </p:sp>
          </p:grpSp>
          <p:grpSp>
            <p:nvGrpSpPr>
              <p:cNvPr id="2133" name="Group 2132"/>
              <p:cNvGrpSpPr/>
              <p:nvPr/>
            </p:nvGrpSpPr>
            <p:grpSpPr>
              <a:xfrm>
                <a:off x="7143785" y="902268"/>
                <a:ext cx="18144" cy="12190"/>
                <a:chOff x="7143785" y="902268"/>
                <a:chExt cx="18144" cy="12190"/>
              </a:xfrm>
            </p:grpSpPr>
            <p:sp>
              <p:nvSpPr>
                <p:cNvPr id="2134" name="Freeform 2133"/>
                <p:cNvSpPr/>
                <p:nvPr/>
              </p:nvSpPr>
              <p:spPr>
                <a:xfrm>
                  <a:off x="7143773" y="902260"/>
                  <a:ext cx="18168" cy="12208"/>
                </a:xfrm>
                <a:custGeom>
                  <a:avLst/>
                  <a:gdLst/>
                  <a:ahLst/>
                  <a:cxnLst/>
                  <a:rect l="0" t="0" r="0" b="0"/>
                  <a:pathLst>
                    <a:path w="18168" h="12208">
                      <a:moveTo>
                        <a:pt x="0" y="6104"/>
                      </a:moveTo>
                      <a:cubicBezTo>
                        <a:pt x="0" y="2733"/>
                        <a:pt x="4067" y="0"/>
                        <a:pt x="9084" y="0"/>
                      </a:cubicBezTo>
                      <a:cubicBezTo>
                        <a:pt x="14101" y="0"/>
                        <a:pt x="18168" y="2733"/>
                        <a:pt x="18168" y="6104"/>
                      </a:cubicBezTo>
                      <a:cubicBezTo>
                        <a:pt x="18168" y="9475"/>
                        <a:pt x="14101" y="12208"/>
                        <a:pt x="9084" y="12208"/>
                      </a:cubicBezTo>
                      <a:cubicBezTo>
                        <a:pt x="4067" y="12208"/>
                        <a:pt x="0" y="9475"/>
                        <a:pt x="0" y="6104"/>
                      </a:cubicBezTo>
                      <a:close/>
                    </a:path>
                  </a:pathLst>
                </a:custGeom>
                <a:gradFill>
                  <a:gsLst>
                    <a:gs pos="0">
                      <a:srgbClr val="D9C790"/>
                    </a:gs>
                    <a:gs pos="100000">
                      <a:srgbClr val="C0A349"/>
                    </a:gs>
                  </a:gsLst>
                  <a:lin ang="5400000" scaled="0"/>
                </a:gradFill>
                <a:ln w="7700" cap="flat">
                  <a:noFill/>
                  <a:bevel/>
                </a:ln>
              </p:spPr>
            </p:sp>
            <p:sp>
              <p:nvSpPr>
                <p:cNvPr id="2135" name="Freeform 2134"/>
                <p:cNvSpPr/>
                <p:nvPr/>
              </p:nvSpPr>
              <p:spPr>
                <a:xfrm>
                  <a:off x="7148624" y="907711"/>
                  <a:ext cx="4542" cy="3534"/>
                </a:xfrm>
                <a:custGeom>
                  <a:avLst/>
                  <a:gdLst/>
                  <a:ahLst/>
                  <a:cxnLst/>
                  <a:rect l="0" t="0" r="0" b="0"/>
                  <a:pathLst>
                    <a:path w="4542" h="3534">
                      <a:moveTo>
                        <a:pt x="0" y="1767"/>
                      </a:moveTo>
                      <a:cubicBezTo>
                        <a:pt x="0" y="791"/>
                        <a:pt x="1017" y="0"/>
                        <a:pt x="2271" y="0"/>
                      </a:cubicBezTo>
                      <a:cubicBezTo>
                        <a:pt x="3525" y="0"/>
                        <a:pt x="4542" y="791"/>
                        <a:pt x="4542" y="1767"/>
                      </a:cubicBezTo>
                      <a:cubicBezTo>
                        <a:pt x="4542" y="2743"/>
                        <a:pt x="3525" y="3534"/>
                        <a:pt x="2271" y="3534"/>
                      </a:cubicBezTo>
                      <a:cubicBezTo>
                        <a:pt x="1017" y="3534"/>
                        <a:pt x="0" y="2743"/>
                        <a:pt x="0" y="1767"/>
                      </a:cubicBezTo>
                      <a:close/>
                    </a:path>
                  </a:pathLst>
                </a:custGeom>
                <a:solidFill>
                  <a:srgbClr val="FFFFFF">
                    <a:alpha val="58000"/>
                  </a:srgbClr>
                </a:solidFill>
                <a:ln w="7700" cap="flat">
                  <a:noFill/>
                  <a:bevel/>
                </a:ln>
              </p:spPr>
            </p:sp>
            <p:sp>
              <p:nvSpPr>
                <p:cNvPr id="2136" name="Freeform 2135"/>
                <p:cNvSpPr/>
                <p:nvPr/>
              </p:nvSpPr>
              <p:spPr>
                <a:xfrm>
                  <a:off x="7156086" y="908996"/>
                  <a:ext cx="3569" cy="2570"/>
                </a:xfrm>
                <a:custGeom>
                  <a:avLst/>
                  <a:gdLst/>
                  <a:ahLst/>
                  <a:cxnLst/>
                  <a:rect l="0" t="0" r="0" b="0"/>
                  <a:pathLst>
                    <a:path w="3569" h="2570">
                      <a:moveTo>
                        <a:pt x="0" y="1285"/>
                      </a:moveTo>
                      <a:cubicBezTo>
                        <a:pt x="0" y="575"/>
                        <a:pt x="799" y="0"/>
                        <a:pt x="1784" y="0"/>
                      </a:cubicBezTo>
                      <a:cubicBezTo>
                        <a:pt x="2770" y="0"/>
                        <a:pt x="3569" y="575"/>
                        <a:pt x="3569" y="1285"/>
                      </a:cubicBezTo>
                      <a:cubicBezTo>
                        <a:pt x="3569" y="1995"/>
                        <a:pt x="2770" y="2570"/>
                        <a:pt x="1784" y="2570"/>
                      </a:cubicBezTo>
                      <a:cubicBezTo>
                        <a:pt x="799" y="2570"/>
                        <a:pt x="0" y="1995"/>
                        <a:pt x="0" y="1285"/>
                      </a:cubicBezTo>
                      <a:close/>
                    </a:path>
                  </a:pathLst>
                </a:custGeom>
                <a:solidFill>
                  <a:srgbClr val="FFFFFF">
                    <a:alpha val="26000"/>
                  </a:srgbClr>
                </a:solidFill>
                <a:ln w="7700" cap="flat">
                  <a:noFill/>
                  <a:bevel/>
                </a:ln>
              </p:spPr>
            </p:sp>
            <p:sp>
              <p:nvSpPr>
                <p:cNvPr id="2137" name="Freeform 2136"/>
                <p:cNvSpPr/>
                <p:nvPr/>
              </p:nvSpPr>
              <p:spPr>
                <a:xfrm rot="900000" flipH="1">
                  <a:off x="7152519" y="903534"/>
                  <a:ext cx="6444" cy="3295"/>
                </a:xfrm>
                <a:custGeom>
                  <a:avLst/>
                  <a:gdLst/>
                  <a:ahLst/>
                  <a:cxnLst/>
                  <a:rect l="0" t="0" r="0" b="0"/>
                  <a:pathLst>
                    <a:path w="6444" h="3295">
                      <a:moveTo>
                        <a:pt x="0" y="0"/>
                      </a:moveTo>
                      <a:cubicBezTo>
                        <a:pt x="0" y="0"/>
                        <a:pt x="4701" y="804"/>
                        <a:pt x="6160" y="2250"/>
                      </a:cubicBezTo>
                      <a:cubicBezTo>
                        <a:pt x="7619" y="3697"/>
                        <a:pt x="3242" y="3215"/>
                        <a:pt x="3242" y="3215"/>
                      </a:cubicBezTo>
                      <a:lnTo>
                        <a:pt x="0" y="0"/>
                      </a:lnTo>
                      <a:close/>
                    </a:path>
                  </a:pathLst>
                </a:custGeom>
                <a:solidFill>
                  <a:srgbClr val="FFFFFF"/>
                </a:solidFill>
                <a:ln w="7700" cap="flat">
                  <a:noFill/>
                  <a:bevel/>
                </a:ln>
              </p:spPr>
            </p:sp>
          </p:grpSp>
          <p:grpSp>
            <p:nvGrpSpPr>
              <p:cNvPr id="2138" name="Group 2137"/>
              <p:cNvGrpSpPr/>
              <p:nvPr/>
            </p:nvGrpSpPr>
            <p:grpSpPr>
              <a:xfrm>
                <a:off x="7181355" y="897918"/>
                <a:ext cx="31093" cy="20891"/>
                <a:chOff x="7181355" y="897918"/>
                <a:chExt cx="31093" cy="20891"/>
              </a:xfrm>
            </p:grpSpPr>
            <p:sp>
              <p:nvSpPr>
                <p:cNvPr id="2139" name="Freeform 2138"/>
                <p:cNvSpPr/>
                <p:nvPr/>
              </p:nvSpPr>
              <p:spPr>
                <a:xfrm>
                  <a:off x="7181335" y="897903"/>
                  <a:ext cx="31135" cy="20921"/>
                </a:xfrm>
                <a:custGeom>
                  <a:avLst/>
                  <a:gdLst/>
                  <a:ahLst/>
                  <a:cxnLst/>
                  <a:rect l="0" t="0" r="0" b="0"/>
                  <a:pathLst>
                    <a:path w="31135" h="20921">
                      <a:moveTo>
                        <a:pt x="0" y="10460"/>
                      </a:moveTo>
                      <a:cubicBezTo>
                        <a:pt x="0" y="4683"/>
                        <a:pt x="6970" y="0"/>
                        <a:pt x="15568" y="0"/>
                      </a:cubicBezTo>
                      <a:cubicBezTo>
                        <a:pt x="24165" y="0"/>
                        <a:pt x="31135" y="4683"/>
                        <a:pt x="31135" y="10460"/>
                      </a:cubicBezTo>
                      <a:cubicBezTo>
                        <a:pt x="31135" y="16238"/>
                        <a:pt x="24165" y="20921"/>
                        <a:pt x="15568" y="20921"/>
                      </a:cubicBezTo>
                      <a:cubicBezTo>
                        <a:pt x="6970" y="20921"/>
                        <a:pt x="0" y="16238"/>
                        <a:pt x="0" y="10460"/>
                      </a:cubicBezTo>
                      <a:close/>
                    </a:path>
                  </a:pathLst>
                </a:custGeom>
                <a:gradFill>
                  <a:gsLst>
                    <a:gs pos="0">
                      <a:srgbClr val="D9C790"/>
                    </a:gs>
                    <a:gs pos="100000">
                      <a:srgbClr val="C0A349"/>
                    </a:gs>
                  </a:gsLst>
                  <a:lin ang="5400000" scaled="0"/>
                </a:gradFill>
                <a:ln w="7700" cap="flat">
                  <a:noFill/>
                  <a:bevel/>
                </a:ln>
              </p:spPr>
            </p:sp>
            <p:sp>
              <p:nvSpPr>
                <p:cNvPr id="2140" name="Freeform 2139"/>
                <p:cNvSpPr/>
                <p:nvPr/>
              </p:nvSpPr>
              <p:spPr>
                <a:xfrm>
                  <a:off x="7189647" y="907245"/>
                  <a:ext cx="7784" cy="6056"/>
                </a:xfrm>
                <a:custGeom>
                  <a:avLst/>
                  <a:gdLst/>
                  <a:ahLst/>
                  <a:cxnLst/>
                  <a:rect l="0" t="0" r="0" b="0"/>
                  <a:pathLst>
                    <a:path w="7784" h="6056">
                      <a:moveTo>
                        <a:pt x="0" y="3028"/>
                      </a:moveTo>
                      <a:cubicBezTo>
                        <a:pt x="0" y="1356"/>
                        <a:pt x="1742" y="0"/>
                        <a:pt x="3892" y="0"/>
                      </a:cubicBezTo>
                      <a:cubicBezTo>
                        <a:pt x="6041" y="0"/>
                        <a:pt x="7784" y="1356"/>
                        <a:pt x="7784" y="3028"/>
                      </a:cubicBezTo>
                      <a:cubicBezTo>
                        <a:pt x="7784" y="4700"/>
                        <a:pt x="6041" y="6056"/>
                        <a:pt x="3892" y="6056"/>
                      </a:cubicBezTo>
                      <a:cubicBezTo>
                        <a:pt x="1742" y="6056"/>
                        <a:pt x="0" y="4700"/>
                        <a:pt x="0" y="3028"/>
                      </a:cubicBezTo>
                      <a:close/>
                    </a:path>
                  </a:pathLst>
                </a:custGeom>
                <a:solidFill>
                  <a:srgbClr val="FFFFFF">
                    <a:alpha val="58000"/>
                  </a:srgbClr>
                </a:solidFill>
                <a:ln w="7700" cap="flat">
                  <a:noFill/>
                  <a:bevel/>
                </a:ln>
              </p:spPr>
            </p:sp>
            <p:sp>
              <p:nvSpPr>
                <p:cNvPr id="2141" name="Freeform 2140"/>
                <p:cNvSpPr/>
                <p:nvPr/>
              </p:nvSpPr>
              <p:spPr>
                <a:xfrm>
                  <a:off x="7202434" y="909448"/>
                  <a:ext cx="6116" cy="4404"/>
                </a:xfrm>
                <a:custGeom>
                  <a:avLst/>
                  <a:gdLst/>
                  <a:ahLst/>
                  <a:cxnLst/>
                  <a:rect l="0" t="0" r="0" b="0"/>
                  <a:pathLst>
                    <a:path w="6116" h="4404">
                      <a:moveTo>
                        <a:pt x="0" y="2202"/>
                      </a:moveTo>
                      <a:cubicBezTo>
                        <a:pt x="0" y="986"/>
                        <a:pt x="1369" y="0"/>
                        <a:pt x="3058" y="0"/>
                      </a:cubicBezTo>
                      <a:cubicBezTo>
                        <a:pt x="4747" y="0"/>
                        <a:pt x="6116" y="986"/>
                        <a:pt x="6116" y="2202"/>
                      </a:cubicBezTo>
                      <a:cubicBezTo>
                        <a:pt x="6116" y="3418"/>
                        <a:pt x="4747" y="4404"/>
                        <a:pt x="3058" y="4404"/>
                      </a:cubicBezTo>
                      <a:cubicBezTo>
                        <a:pt x="1369" y="4404"/>
                        <a:pt x="0" y="3418"/>
                        <a:pt x="0" y="2202"/>
                      </a:cubicBezTo>
                      <a:close/>
                    </a:path>
                  </a:pathLst>
                </a:custGeom>
                <a:solidFill>
                  <a:srgbClr val="FFFFFF">
                    <a:alpha val="26000"/>
                  </a:srgbClr>
                </a:solidFill>
                <a:ln w="7700" cap="flat">
                  <a:noFill/>
                  <a:bevel/>
                </a:ln>
              </p:spPr>
            </p:sp>
            <p:sp>
              <p:nvSpPr>
                <p:cNvPr id="2142" name="Freeform 2141"/>
                <p:cNvSpPr/>
                <p:nvPr/>
              </p:nvSpPr>
              <p:spPr>
                <a:xfrm rot="900000" flipH="1">
                  <a:off x="7196322" y="900086"/>
                  <a:ext cx="11043" cy="5647"/>
                </a:xfrm>
                <a:custGeom>
                  <a:avLst/>
                  <a:gdLst/>
                  <a:ahLst/>
                  <a:cxnLst/>
                  <a:rect l="0" t="0" r="0" b="0"/>
                  <a:pathLst>
                    <a:path w="11043" h="5647">
                      <a:moveTo>
                        <a:pt x="0" y="0"/>
                      </a:moveTo>
                      <a:cubicBezTo>
                        <a:pt x="0" y="0"/>
                        <a:pt x="8057" y="1377"/>
                        <a:pt x="10557" y="3856"/>
                      </a:cubicBezTo>
                      <a:cubicBezTo>
                        <a:pt x="13057" y="6336"/>
                        <a:pt x="5556" y="5509"/>
                        <a:pt x="5556" y="5509"/>
                      </a:cubicBezTo>
                      <a:lnTo>
                        <a:pt x="0" y="0"/>
                      </a:lnTo>
                      <a:close/>
                    </a:path>
                  </a:pathLst>
                </a:custGeom>
                <a:solidFill>
                  <a:srgbClr val="FFFFFF"/>
                </a:solidFill>
                <a:ln w="7700" cap="flat">
                  <a:noFill/>
                  <a:bevel/>
                </a:ln>
              </p:spPr>
            </p:sp>
          </p:grpSp>
          <p:grpSp>
            <p:nvGrpSpPr>
              <p:cNvPr id="2143" name="Group 2142"/>
              <p:cNvGrpSpPr/>
              <p:nvPr/>
            </p:nvGrpSpPr>
            <p:grpSpPr>
              <a:xfrm>
                <a:off x="7072545" y="917156"/>
                <a:ext cx="18161" cy="12202"/>
                <a:chOff x="7072545" y="917156"/>
                <a:chExt cx="18161" cy="12202"/>
              </a:xfrm>
            </p:grpSpPr>
            <p:sp>
              <p:nvSpPr>
                <p:cNvPr id="2144" name="Freeform 2143"/>
                <p:cNvSpPr/>
                <p:nvPr/>
              </p:nvSpPr>
              <p:spPr>
                <a:xfrm>
                  <a:off x="7072533" y="917147"/>
                  <a:ext cx="18185" cy="12219"/>
                </a:xfrm>
                <a:custGeom>
                  <a:avLst/>
                  <a:gdLst/>
                  <a:ahLst/>
                  <a:cxnLst/>
                  <a:rect l="0" t="0" r="0" b="0"/>
                  <a:pathLst>
                    <a:path w="18185" h="12219">
                      <a:moveTo>
                        <a:pt x="0" y="6110"/>
                      </a:moveTo>
                      <a:cubicBezTo>
                        <a:pt x="0" y="2735"/>
                        <a:pt x="4071" y="0"/>
                        <a:pt x="9092" y="0"/>
                      </a:cubicBezTo>
                      <a:cubicBezTo>
                        <a:pt x="14114" y="0"/>
                        <a:pt x="18185" y="2735"/>
                        <a:pt x="18185" y="6110"/>
                      </a:cubicBezTo>
                      <a:cubicBezTo>
                        <a:pt x="18185" y="9484"/>
                        <a:pt x="14114" y="12219"/>
                        <a:pt x="9092" y="12219"/>
                      </a:cubicBezTo>
                      <a:cubicBezTo>
                        <a:pt x="4071" y="12219"/>
                        <a:pt x="0" y="9484"/>
                        <a:pt x="0" y="6110"/>
                      </a:cubicBezTo>
                      <a:close/>
                    </a:path>
                  </a:pathLst>
                </a:custGeom>
                <a:gradFill>
                  <a:gsLst>
                    <a:gs pos="0">
                      <a:srgbClr val="D9C790"/>
                    </a:gs>
                    <a:gs pos="100000">
                      <a:srgbClr val="C0A349"/>
                    </a:gs>
                  </a:gsLst>
                  <a:lin ang="5400000" scaled="0"/>
                </a:gradFill>
                <a:ln w="7700" cap="flat">
                  <a:noFill/>
                  <a:bevel/>
                </a:ln>
              </p:spPr>
            </p:sp>
            <p:sp>
              <p:nvSpPr>
                <p:cNvPr id="2145" name="Freeform 2144"/>
                <p:cNvSpPr/>
                <p:nvPr/>
              </p:nvSpPr>
              <p:spPr>
                <a:xfrm>
                  <a:off x="7077388" y="922604"/>
                  <a:ext cx="4546" cy="3537"/>
                </a:xfrm>
                <a:custGeom>
                  <a:avLst/>
                  <a:gdLst/>
                  <a:ahLst/>
                  <a:cxnLst/>
                  <a:rect l="0" t="0" r="0" b="0"/>
                  <a:pathLst>
                    <a:path w="4546" h="3537">
                      <a:moveTo>
                        <a:pt x="0" y="1769"/>
                      </a:moveTo>
                      <a:cubicBezTo>
                        <a:pt x="0" y="792"/>
                        <a:pt x="1018" y="0"/>
                        <a:pt x="2273" y="0"/>
                      </a:cubicBezTo>
                      <a:cubicBezTo>
                        <a:pt x="3529" y="0"/>
                        <a:pt x="4546" y="792"/>
                        <a:pt x="4546" y="1769"/>
                      </a:cubicBezTo>
                      <a:cubicBezTo>
                        <a:pt x="4546" y="2745"/>
                        <a:pt x="3529" y="3537"/>
                        <a:pt x="2273" y="3537"/>
                      </a:cubicBezTo>
                      <a:cubicBezTo>
                        <a:pt x="1018" y="3537"/>
                        <a:pt x="0" y="2745"/>
                        <a:pt x="0" y="1769"/>
                      </a:cubicBezTo>
                      <a:close/>
                    </a:path>
                  </a:pathLst>
                </a:custGeom>
                <a:solidFill>
                  <a:srgbClr val="FFFFFF">
                    <a:alpha val="58000"/>
                  </a:srgbClr>
                </a:solidFill>
                <a:ln w="7700" cap="flat">
                  <a:noFill/>
                  <a:bevel/>
                </a:ln>
              </p:spPr>
            </p:sp>
            <p:sp>
              <p:nvSpPr>
                <p:cNvPr id="2146" name="Freeform 2145"/>
                <p:cNvSpPr/>
                <p:nvPr/>
              </p:nvSpPr>
              <p:spPr>
                <a:xfrm>
                  <a:off x="7084856" y="923890"/>
                  <a:ext cx="3572" cy="2572"/>
                </a:xfrm>
                <a:custGeom>
                  <a:avLst/>
                  <a:gdLst/>
                  <a:ahLst/>
                  <a:cxnLst/>
                  <a:rect l="0" t="0" r="0" b="0"/>
                  <a:pathLst>
                    <a:path w="3572" h="2572">
                      <a:moveTo>
                        <a:pt x="0" y="1286"/>
                      </a:moveTo>
                      <a:cubicBezTo>
                        <a:pt x="0" y="576"/>
                        <a:pt x="800" y="0"/>
                        <a:pt x="1786" y="0"/>
                      </a:cubicBezTo>
                      <a:cubicBezTo>
                        <a:pt x="2772" y="0"/>
                        <a:pt x="3572" y="576"/>
                        <a:pt x="3572" y="1286"/>
                      </a:cubicBezTo>
                      <a:cubicBezTo>
                        <a:pt x="3572" y="1997"/>
                        <a:pt x="2772" y="2572"/>
                        <a:pt x="1786" y="2572"/>
                      </a:cubicBezTo>
                      <a:cubicBezTo>
                        <a:pt x="800" y="2572"/>
                        <a:pt x="0" y="1997"/>
                        <a:pt x="0" y="1286"/>
                      </a:cubicBezTo>
                      <a:close/>
                    </a:path>
                  </a:pathLst>
                </a:custGeom>
                <a:solidFill>
                  <a:srgbClr val="FFFFFF">
                    <a:alpha val="26000"/>
                  </a:srgbClr>
                </a:solidFill>
                <a:ln w="7700" cap="flat">
                  <a:noFill/>
                  <a:bevel/>
                </a:ln>
              </p:spPr>
            </p:sp>
            <p:sp>
              <p:nvSpPr>
                <p:cNvPr id="2147" name="Freeform 2146"/>
                <p:cNvSpPr/>
                <p:nvPr/>
              </p:nvSpPr>
              <p:spPr>
                <a:xfrm rot="900000" flipH="1">
                  <a:off x="7081286" y="918423"/>
                  <a:ext cx="6450" cy="3298"/>
                </a:xfrm>
                <a:custGeom>
                  <a:avLst/>
                  <a:gdLst/>
                  <a:ahLst/>
                  <a:cxnLst/>
                  <a:rect l="0" t="0" r="0" b="0"/>
                  <a:pathLst>
                    <a:path w="6450" h="3298">
                      <a:moveTo>
                        <a:pt x="0" y="0"/>
                      </a:moveTo>
                      <a:cubicBezTo>
                        <a:pt x="0" y="0"/>
                        <a:pt x="4706" y="804"/>
                        <a:pt x="6166" y="2252"/>
                      </a:cubicBezTo>
                      <a:cubicBezTo>
                        <a:pt x="7626" y="3700"/>
                        <a:pt x="3245" y="3218"/>
                        <a:pt x="3245" y="3218"/>
                      </a:cubicBezTo>
                      <a:lnTo>
                        <a:pt x="0" y="0"/>
                      </a:lnTo>
                      <a:close/>
                    </a:path>
                  </a:pathLst>
                </a:custGeom>
                <a:solidFill>
                  <a:srgbClr val="FFFFFF"/>
                </a:solidFill>
                <a:ln w="7700" cap="flat">
                  <a:noFill/>
                  <a:bevel/>
                </a:ln>
              </p:spPr>
            </p:sp>
          </p:grpSp>
          <p:grpSp>
            <p:nvGrpSpPr>
              <p:cNvPr id="2148" name="Group 2147"/>
              <p:cNvGrpSpPr/>
              <p:nvPr/>
            </p:nvGrpSpPr>
            <p:grpSpPr>
              <a:xfrm rot="-900000" flipH="1">
                <a:off x="7239673" y="891817"/>
                <a:ext cx="31073" cy="20905"/>
                <a:chOff x="7239673" y="891817"/>
                <a:chExt cx="31073" cy="20905"/>
              </a:xfrm>
            </p:grpSpPr>
            <p:sp>
              <p:nvSpPr>
                <p:cNvPr id="2149" name="Freeform 2148"/>
                <p:cNvSpPr/>
                <p:nvPr/>
              </p:nvSpPr>
              <p:spPr>
                <a:xfrm>
                  <a:off x="7239652" y="891802"/>
                  <a:ext cx="31115" cy="20935"/>
                </a:xfrm>
                <a:custGeom>
                  <a:avLst/>
                  <a:gdLst/>
                  <a:ahLst/>
                  <a:cxnLst/>
                  <a:rect l="0" t="0" r="0" b="0"/>
                  <a:pathLst>
                    <a:path w="31115" h="20935">
                      <a:moveTo>
                        <a:pt x="0" y="10467"/>
                      </a:moveTo>
                      <a:cubicBezTo>
                        <a:pt x="0" y="4686"/>
                        <a:pt x="6965" y="0"/>
                        <a:pt x="15557" y="0"/>
                      </a:cubicBezTo>
                      <a:cubicBezTo>
                        <a:pt x="24150" y="0"/>
                        <a:pt x="31115" y="4686"/>
                        <a:pt x="31115" y="10467"/>
                      </a:cubicBezTo>
                      <a:cubicBezTo>
                        <a:pt x="31115" y="16248"/>
                        <a:pt x="24150" y="20935"/>
                        <a:pt x="15557" y="20935"/>
                      </a:cubicBezTo>
                      <a:cubicBezTo>
                        <a:pt x="6965" y="20935"/>
                        <a:pt x="0" y="16248"/>
                        <a:pt x="0" y="10467"/>
                      </a:cubicBezTo>
                      <a:close/>
                    </a:path>
                  </a:pathLst>
                </a:custGeom>
                <a:gradFill>
                  <a:gsLst>
                    <a:gs pos="0">
                      <a:srgbClr val="D9C790"/>
                    </a:gs>
                    <a:gs pos="100000">
                      <a:srgbClr val="C0A349"/>
                    </a:gs>
                  </a:gsLst>
                  <a:lin ang="5400000" scaled="0"/>
                </a:gradFill>
                <a:ln w="7700" cap="flat">
                  <a:noFill/>
                  <a:bevel/>
                </a:ln>
              </p:spPr>
            </p:sp>
            <p:sp>
              <p:nvSpPr>
                <p:cNvPr id="2150" name="Freeform 2149"/>
                <p:cNvSpPr/>
                <p:nvPr/>
              </p:nvSpPr>
              <p:spPr>
                <a:xfrm>
                  <a:off x="7247959" y="901150"/>
                  <a:ext cx="7779" cy="6060"/>
                </a:xfrm>
                <a:custGeom>
                  <a:avLst/>
                  <a:gdLst/>
                  <a:ahLst/>
                  <a:cxnLst/>
                  <a:rect l="0" t="0" r="0" b="0"/>
                  <a:pathLst>
                    <a:path w="7779" h="6060">
                      <a:moveTo>
                        <a:pt x="0" y="3030"/>
                      </a:moveTo>
                      <a:cubicBezTo>
                        <a:pt x="0" y="1357"/>
                        <a:pt x="1741" y="0"/>
                        <a:pt x="3889" y="0"/>
                      </a:cubicBezTo>
                      <a:cubicBezTo>
                        <a:pt x="6037" y="0"/>
                        <a:pt x="7779" y="1357"/>
                        <a:pt x="7779" y="3030"/>
                      </a:cubicBezTo>
                      <a:cubicBezTo>
                        <a:pt x="7779" y="4703"/>
                        <a:pt x="6037" y="6060"/>
                        <a:pt x="3889" y="6060"/>
                      </a:cubicBezTo>
                      <a:cubicBezTo>
                        <a:pt x="1741" y="6060"/>
                        <a:pt x="0" y="4703"/>
                        <a:pt x="0" y="3030"/>
                      </a:cubicBezTo>
                      <a:close/>
                    </a:path>
                  </a:pathLst>
                </a:custGeom>
                <a:solidFill>
                  <a:srgbClr val="FFFFFF">
                    <a:alpha val="58000"/>
                  </a:srgbClr>
                </a:solidFill>
                <a:ln w="7700" cap="flat">
                  <a:noFill/>
                  <a:bevel/>
                </a:ln>
              </p:spPr>
            </p:sp>
            <p:sp>
              <p:nvSpPr>
                <p:cNvPr id="2151" name="Freeform 2150"/>
                <p:cNvSpPr/>
                <p:nvPr/>
              </p:nvSpPr>
              <p:spPr>
                <a:xfrm>
                  <a:off x="7260738" y="903354"/>
                  <a:ext cx="6112" cy="4407"/>
                </a:xfrm>
                <a:custGeom>
                  <a:avLst/>
                  <a:gdLst/>
                  <a:ahLst/>
                  <a:cxnLst/>
                  <a:rect l="0" t="0" r="0" b="0"/>
                  <a:pathLst>
                    <a:path w="6112" h="4407">
                      <a:moveTo>
                        <a:pt x="0" y="2204"/>
                      </a:moveTo>
                      <a:cubicBezTo>
                        <a:pt x="0" y="987"/>
                        <a:pt x="1368" y="0"/>
                        <a:pt x="3056" y="0"/>
                      </a:cubicBezTo>
                      <a:cubicBezTo>
                        <a:pt x="4744" y="0"/>
                        <a:pt x="6112" y="987"/>
                        <a:pt x="6112" y="2204"/>
                      </a:cubicBezTo>
                      <a:cubicBezTo>
                        <a:pt x="6112" y="3421"/>
                        <a:pt x="4744" y="4407"/>
                        <a:pt x="3056" y="4407"/>
                      </a:cubicBezTo>
                      <a:cubicBezTo>
                        <a:pt x="1368" y="4407"/>
                        <a:pt x="0" y="3421"/>
                        <a:pt x="0" y="2204"/>
                      </a:cubicBezTo>
                      <a:close/>
                    </a:path>
                  </a:pathLst>
                </a:custGeom>
                <a:solidFill>
                  <a:srgbClr val="FFFFFF">
                    <a:alpha val="26000"/>
                  </a:srgbClr>
                </a:solidFill>
                <a:ln w="7700" cap="flat">
                  <a:noFill/>
                  <a:bevel/>
                </a:ln>
              </p:spPr>
            </p:sp>
            <p:sp>
              <p:nvSpPr>
                <p:cNvPr id="2152" name="Freeform 2151"/>
                <p:cNvSpPr/>
                <p:nvPr/>
              </p:nvSpPr>
              <p:spPr>
                <a:xfrm rot="900000" flipH="1">
                  <a:off x="7254629" y="893987"/>
                  <a:ext cx="11037" cy="5650"/>
                </a:xfrm>
                <a:custGeom>
                  <a:avLst/>
                  <a:gdLst/>
                  <a:ahLst/>
                  <a:cxnLst/>
                  <a:rect l="0" t="0" r="0" b="0"/>
                  <a:pathLst>
                    <a:path w="11037" h="5650">
                      <a:moveTo>
                        <a:pt x="0" y="0"/>
                      </a:moveTo>
                      <a:cubicBezTo>
                        <a:pt x="0" y="0"/>
                        <a:pt x="8052" y="1378"/>
                        <a:pt x="10551" y="3859"/>
                      </a:cubicBezTo>
                      <a:cubicBezTo>
                        <a:pt x="13050" y="6339"/>
                        <a:pt x="5553" y="5512"/>
                        <a:pt x="5553" y="5512"/>
                      </a:cubicBezTo>
                      <a:lnTo>
                        <a:pt x="0" y="0"/>
                      </a:lnTo>
                      <a:close/>
                    </a:path>
                  </a:pathLst>
                </a:custGeom>
                <a:solidFill>
                  <a:srgbClr val="FFFFFF"/>
                </a:solidFill>
                <a:ln w="7700" cap="flat">
                  <a:noFill/>
                  <a:bevel/>
                </a:ln>
              </p:spPr>
            </p:sp>
          </p:grpSp>
          <p:grpSp>
            <p:nvGrpSpPr>
              <p:cNvPr id="2153" name="Group 2152"/>
              <p:cNvGrpSpPr/>
              <p:nvPr/>
            </p:nvGrpSpPr>
            <p:grpSpPr>
              <a:xfrm rot="-900000" flipH="1">
                <a:off x="7053186" y="937408"/>
                <a:ext cx="8109" cy="5448"/>
                <a:chOff x="7053186" y="937408"/>
                <a:chExt cx="8109" cy="5448"/>
              </a:xfrm>
            </p:grpSpPr>
            <p:sp>
              <p:nvSpPr>
                <p:cNvPr id="2154" name="Freeform 2153"/>
                <p:cNvSpPr/>
                <p:nvPr/>
              </p:nvSpPr>
              <p:spPr>
                <a:xfrm>
                  <a:off x="7053181" y="937404"/>
                  <a:ext cx="8120" cy="5456"/>
                </a:xfrm>
                <a:custGeom>
                  <a:avLst/>
                  <a:gdLst/>
                  <a:ahLst/>
                  <a:cxnLst/>
                  <a:rect l="0" t="0" r="0" b="0"/>
                  <a:pathLst>
                    <a:path w="8120" h="5456">
                      <a:moveTo>
                        <a:pt x="0" y="2728"/>
                      </a:moveTo>
                      <a:cubicBezTo>
                        <a:pt x="0" y="1221"/>
                        <a:pt x="1818" y="0"/>
                        <a:pt x="4060" y="0"/>
                      </a:cubicBezTo>
                      <a:cubicBezTo>
                        <a:pt x="6302" y="0"/>
                        <a:pt x="8120" y="1221"/>
                        <a:pt x="8120" y="2728"/>
                      </a:cubicBezTo>
                      <a:cubicBezTo>
                        <a:pt x="8120" y="4235"/>
                        <a:pt x="6302" y="5456"/>
                        <a:pt x="4060" y="5456"/>
                      </a:cubicBezTo>
                      <a:cubicBezTo>
                        <a:pt x="1818" y="5456"/>
                        <a:pt x="0" y="4235"/>
                        <a:pt x="0" y="2728"/>
                      </a:cubicBezTo>
                      <a:close/>
                    </a:path>
                  </a:pathLst>
                </a:custGeom>
                <a:gradFill>
                  <a:gsLst>
                    <a:gs pos="0">
                      <a:srgbClr val="D9C790"/>
                    </a:gs>
                    <a:gs pos="100000">
                      <a:srgbClr val="C0A349"/>
                    </a:gs>
                  </a:gsLst>
                  <a:lin ang="5400000" scaled="0"/>
                </a:gradFill>
                <a:ln w="7700" cap="flat">
                  <a:noFill/>
                  <a:bevel/>
                </a:ln>
              </p:spPr>
            </p:sp>
            <p:sp>
              <p:nvSpPr>
                <p:cNvPr id="2155" name="Freeform 2154"/>
                <p:cNvSpPr/>
                <p:nvPr/>
              </p:nvSpPr>
              <p:spPr>
                <a:xfrm>
                  <a:off x="7055349" y="939841"/>
                  <a:ext cx="2030" cy="1579"/>
                </a:xfrm>
                <a:custGeom>
                  <a:avLst/>
                  <a:gdLst/>
                  <a:ahLst/>
                  <a:cxnLst/>
                  <a:rect l="0" t="0" r="0" b="0"/>
                  <a:pathLst>
                    <a:path w="2030" h="1579">
                      <a:moveTo>
                        <a:pt x="0" y="790"/>
                      </a:moveTo>
                      <a:cubicBezTo>
                        <a:pt x="0" y="354"/>
                        <a:pt x="454" y="0"/>
                        <a:pt x="1015" y="0"/>
                      </a:cubicBezTo>
                      <a:cubicBezTo>
                        <a:pt x="1576" y="0"/>
                        <a:pt x="2030" y="354"/>
                        <a:pt x="2030" y="790"/>
                      </a:cubicBezTo>
                      <a:cubicBezTo>
                        <a:pt x="2030" y="1226"/>
                        <a:pt x="1576" y="1579"/>
                        <a:pt x="1015" y="1579"/>
                      </a:cubicBezTo>
                      <a:cubicBezTo>
                        <a:pt x="454" y="1579"/>
                        <a:pt x="0" y="1226"/>
                        <a:pt x="0" y="790"/>
                      </a:cubicBezTo>
                      <a:close/>
                    </a:path>
                  </a:pathLst>
                </a:custGeom>
                <a:solidFill>
                  <a:srgbClr val="FFFFFF">
                    <a:alpha val="58000"/>
                  </a:srgbClr>
                </a:solidFill>
                <a:ln w="7700" cap="flat">
                  <a:noFill/>
                  <a:bevel/>
                </a:ln>
              </p:spPr>
            </p:sp>
            <p:sp>
              <p:nvSpPr>
                <p:cNvPr id="2156" name="Freeform 2155"/>
                <p:cNvSpPr/>
                <p:nvPr/>
              </p:nvSpPr>
              <p:spPr>
                <a:xfrm>
                  <a:off x="7058684" y="940415"/>
                  <a:ext cx="1595" cy="1149"/>
                </a:xfrm>
                <a:custGeom>
                  <a:avLst/>
                  <a:gdLst/>
                  <a:ahLst/>
                  <a:cxnLst/>
                  <a:rect l="0" t="0" r="0" b="0"/>
                  <a:pathLst>
                    <a:path w="1595" h="1149">
                      <a:moveTo>
                        <a:pt x="0" y="574"/>
                      </a:moveTo>
                      <a:cubicBezTo>
                        <a:pt x="0" y="257"/>
                        <a:pt x="357" y="0"/>
                        <a:pt x="797" y="0"/>
                      </a:cubicBezTo>
                      <a:cubicBezTo>
                        <a:pt x="1238" y="0"/>
                        <a:pt x="1595" y="257"/>
                        <a:pt x="1595" y="574"/>
                      </a:cubicBezTo>
                      <a:cubicBezTo>
                        <a:pt x="1595" y="892"/>
                        <a:pt x="1238" y="1149"/>
                        <a:pt x="797" y="1149"/>
                      </a:cubicBezTo>
                      <a:cubicBezTo>
                        <a:pt x="357" y="1149"/>
                        <a:pt x="0" y="892"/>
                        <a:pt x="0" y="574"/>
                      </a:cubicBezTo>
                      <a:close/>
                    </a:path>
                  </a:pathLst>
                </a:custGeom>
                <a:solidFill>
                  <a:srgbClr val="FFFFFF">
                    <a:alpha val="26000"/>
                  </a:srgbClr>
                </a:solidFill>
                <a:ln w="7700" cap="flat">
                  <a:noFill/>
                  <a:bevel/>
                </a:ln>
              </p:spPr>
            </p:sp>
            <p:sp>
              <p:nvSpPr>
                <p:cNvPr id="2157" name="Freeform 2156"/>
                <p:cNvSpPr/>
                <p:nvPr/>
              </p:nvSpPr>
              <p:spPr>
                <a:xfrm rot="900000" flipH="1">
                  <a:off x="7057089" y="937974"/>
                  <a:ext cx="2880" cy="1473"/>
                </a:xfrm>
                <a:custGeom>
                  <a:avLst/>
                  <a:gdLst/>
                  <a:ahLst/>
                  <a:cxnLst/>
                  <a:rect l="0" t="0" r="0" b="0"/>
                  <a:pathLst>
                    <a:path w="2880" h="1473">
                      <a:moveTo>
                        <a:pt x="0" y="0"/>
                      </a:moveTo>
                      <a:cubicBezTo>
                        <a:pt x="0" y="0"/>
                        <a:pt x="2101" y="359"/>
                        <a:pt x="2753" y="1006"/>
                      </a:cubicBezTo>
                      <a:cubicBezTo>
                        <a:pt x="3405" y="1652"/>
                        <a:pt x="1449" y="1437"/>
                        <a:pt x="1449" y="1437"/>
                      </a:cubicBezTo>
                      <a:lnTo>
                        <a:pt x="0" y="0"/>
                      </a:lnTo>
                      <a:close/>
                    </a:path>
                  </a:pathLst>
                </a:custGeom>
                <a:solidFill>
                  <a:srgbClr val="FFFFFF"/>
                </a:solidFill>
                <a:ln w="7700" cap="flat">
                  <a:noFill/>
                  <a:bevel/>
                </a:ln>
              </p:spPr>
            </p:sp>
          </p:grpSp>
          <p:sp>
            <p:nvSpPr>
              <p:cNvPr id="2158" name="Freeform 2157"/>
              <p:cNvSpPr/>
              <p:nvPr/>
            </p:nvSpPr>
            <p:spPr>
              <a:xfrm>
                <a:off x="7057105" y="920180"/>
                <a:ext cx="9328" cy="6268"/>
              </a:xfrm>
              <a:custGeom>
                <a:avLst/>
                <a:gdLst/>
                <a:ahLst/>
                <a:cxnLst/>
                <a:rect l="0" t="0" r="0" b="0"/>
                <a:pathLst>
                  <a:path w="9328" h="6268">
                    <a:moveTo>
                      <a:pt x="0" y="3134"/>
                    </a:moveTo>
                    <a:cubicBezTo>
                      <a:pt x="0" y="1403"/>
                      <a:pt x="2088" y="0"/>
                      <a:pt x="4664" y="0"/>
                    </a:cubicBezTo>
                    <a:cubicBezTo>
                      <a:pt x="7240" y="0"/>
                      <a:pt x="9328" y="1403"/>
                      <a:pt x="9328" y="3134"/>
                    </a:cubicBezTo>
                    <a:cubicBezTo>
                      <a:pt x="9328" y="4865"/>
                      <a:pt x="7240" y="6268"/>
                      <a:pt x="4664" y="6268"/>
                    </a:cubicBezTo>
                    <a:cubicBezTo>
                      <a:pt x="2088" y="6268"/>
                      <a:pt x="0" y="4865"/>
                      <a:pt x="0" y="3134"/>
                    </a:cubicBezTo>
                    <a:close/>
                  </a:path>
                </a:pathLst>
              </a:custGeom>
              <a:gradFill>
                <a:gsLst>
                  <a:gs pos="0">
                    <a:srgbClr val="D9C790"/>
                  </a:gs>
                  <a:gs pos="100000">
                    <a:srgbClr val="C0A349"/>
                  </a:gs>
                </a:gsLst>
                <a:lin ang="5400000" scaled="0"/>
              </a:gradFill>
              <a:ln w="7700" cap="flat">
                <a:noFill/>
                <a:bevel/>
              </a:ln>
            </p:spPr>
          </p:sp>
          <p:grpSp>
            <p:nvGrpSpPr>
              <p:cNvPr id="2159" name="Group 2158"/>
              <p:cNvGrpSpPr/>
              <p:nvPr/>
            </p:nvGrpSpPr>
            <p:grpSpPr>
              <a:xfrm rot="-900000" flipH="1">
                <a:off x="7017415" y="949097"/>
                <a:ext cx="4381" cy="5448"/>
                <a:chOff x="7017415" y="949097"/>
                <a:chExt cx="4381" cy="5448"/>
              </a:xfrm>
            </p:grpSpPr>
            <p:sp>
              <p:nvSpPr>
                <p:cNvPr id="2160" name="Freeform 2159"/>
                <p:cNvSpPr/>
                <p:nvPr/>
              </p:nvSpPr>
              <p:spPr>
                <a:xfrm>
                  <a:off x="7017412" y="949093"/>
                  <a:ext cx="4387" cy="5456"/>
                </a:xfrm>
                <a:custGeom>
                  <a:avLst/>
                  <a:gdLst/>
                  <a:ahLst/>
                  <a:cxnLst/>
                  <a:rect l="0" t="0" r="0" b="0"/>
                  <a:pathLst>
                    <a:path w="4387" h="5456">
                      <a:moveTo>
                        <a:pt x="0" y="2728"/>
                      </a:moveTo>
                      <a:cubicBezTo>
                        <a:pt x="0" y="1221"/>
                        <a:pt x="982" y="0"/>
                        <a:pt x="2193" y="0"/>
                      </a:cubicBezTo>
                      <a:cubicBezTo>
                        <a:pt x="3405" y="0"/>
                        <a:pt x="4387" y="1221"/>
                        <a:pt x="4387" y="2728"/>
                      </a:cubicBezTo>
                      <a:cubicBezTo>
                        <a:pt x="4387" y="4235"/>
                        <a:pt x="3405" y="5456"/>
                        <a:pt x="2193" y="5456"/>
                      </a:cubicBezTo>
                      <a:cubicBezTo>
                        <a:pt x="982" y="5456"/>
                        <a:pt x="0" y="4235"/>
                        <a:pt x="0" y="2728"/>
                      </a:cubicBezTo>
                      <a:close/>
                    </a:path>
                  </a:pathLst>
                </a:custGeom>
                <a:gradFill>
                  <a:gsLst>
                    <a:gs pos="0">
                      <a:srgbClr val="D9C790"/>
                    </a:gs>
                    <a:gs pos="100000">
                      <a:srgbClr val="C0A349"/>
                    </a:gs>
                  </a:gsLst>
                  <a:lin ang="5400000" scaled="0"/>
                </a:gradFill>
                <a:ln w="7700" cap="flat">
                  <a:noFill/>
                  <a:bevel/>
                </a:ln>
              </p:spPr>
            </p:sp>
            <p:sp>
              <p:nvSpPr>
                <p:cNvPr id="2161" name="Freeform 2160"/>
                <p:cNvSpPr/>
                <p:nvPr/>
              </p:nvSpPr>
              <p:spPr>
                <a:xfrm>
                  <a:off x="7018583" y="951529"/>
                  <a:ext cx="1097" cy="1579"/>
                </a:xfrm>
                <a:custGeom>
                  <a:avLst/>
                  <a:gdLst/>
                  <a:ahLst/>
                  <a:cxnLst/>
                  <a:rect l="0" t="0" r="0" b="0"/>
                  <a:pathLst>
                    <a:path w="1097" h="1579">
                      <a:moveTo>
                        <a:pt x="0" y="790"/>
                      </a:moveTo>
                      <a:cubicBezTo>
                        <a:pt x="0" y="354"/>
                        <a:pt x="245" y="0"/>
                        <a:pt x="548" y="0"/>
                      </a:cubicBezTo>
                      <a:cubicBezTo>
                        <a:pt x="851" y="0"/>
                        <a:pt x="1097" y="354"/>
                        <a:pt x="1097" y="790"/>
                      </a:cubicBezTo>
                      <a:cubicBezTo>
                        <a:pt x="1097" y="1226"/>
                        <a:pt x="851" y="1579"/>
                        <a:pt x="548" y="1579"/>
                      </a:cubicBezTo>
                      <a:cubicBezTo>
                        <a:pt x="245" y="1579"/>
                        <a:pt x="0" y="1226"/>
                        <a:pt x="0" y="790"/>
                      </a:cubicBezTo>
                      <a:close/>
                    </a:path>
                  </a:pathLst>
                </a:custGeom>
                <a:solidFill>
                  <a:srgbClr val="FFFFFF">
                    <a:alpha val="58000"/>
                  </a:srgbClr>
                </a:solidFill>
                <a:ln w="7700" cap="flat">
                  <a:noFill/>
                  <a:bevel/>
                </a:ln>
              </p:spPr>
            </p:sp>
            <p:sp>
              <p:nvSpPr>
                <p:cNvPr id="2162" name="Freeform 2161"/>
                <p:cNvSpPr/>
                <p:nvPr/>
              </p:nvSpPr>
              <p:spPr>
                <a:xfrm>
                  <a:off x="7020385" y="952104"/>
                  <a:ext cx="862" cy="1149"/>
                </a:xfrm>
                <a:custGeom>
                  <a:avLst/>
                  <a:gdLst/>
                  <a:ahLst/>
                  <a:cxnLst/>
                  <a:rect l="0" t="0" r="0" b="0"/>
                  <a:pathLst>
                    <a:path w="862" h="1149">
                      <a:moveTo>
                        <a:pt x="0" y="574"/>
                      </a:moveTo>
                      <a:cubicBezTo>
                        <a:pt x="0" y="257"/>
                        <a:pt x="193" y="0"/>
                        <a:pt x="431" y="0"/>
                      </a:cubicBezTo>
                      <a:cubicBezTo>
                        <a:pt x="669" y="0"/>
                        <a:pt x="862" y="257"/>
                        <a:pt x="862" y="574"/>
                      </a:cubicBezTo>
                      <a:cubicBezTo>
                        <a:pt x="862" y="892"/>
                        <a:pt x="669" y="1149"/>
                        <a:pt x="431" y="1149"/>
                      </a:cubicBezTo>
                      <a:cubicBezTo>
                        <a:pt x="193" y="1149"/>
                        <a:pt x="0" y="892"/>
                        <a:pt x="0" y="574"/>
                      </a:cubicBezTo>
                      <a:close/>
                    </a:path>
                  </a:pathLst>
                </a:custGeom>
                <a:solidFill>
                  <a:srgbClr val="FFFFFF">
                    <a:alpha val="26000"/>
                  </a:srgbClr>
                </a:solidFill>
                <a:ln w="7700" cap="flat">
                  <a:noFill/>
                  <a:bevel/>
                </a:ln>
              </p:spPr>
            </p:sp>
            <p:sp>
              <p:nvSpPr>
                <p:cNvPr id="2163" name="Freeform 2162"/>
                <p:cNvSpPr/>
                <p:nvPr/>
              </p:nvSpPr>
              <p:spPr>
                <a:xfrm rot="900000" flipH="1">
                  <a:off x="7019480" y="949685"/>
                  <a:ext cx="1644" cy="1427"/>
                </a:xfrm>
                <a:custGeom>
                  <a:avLst/>
                  <a:gdLst/>
                  <a:ahLst/>
                  <a:cxnLst/>
                  <a:rect l="0" t="0" r="0" b="0"/>
                  <a:pathLst>
                    <a:path w="1644" h="1427">
                      <a:moveTo>
                        <a:pt x="0" y="0"/>
                      </a:moveTo>
                      <a:cubicBezTo>
                        <a:pt x="0" y="0"/>
                        <a:pt x="1199" y="348"/>
                        <a:pt x="1571" y="974"/>
                      </a:cubicBezTo>
                      <a:cubicBezTo>
                        <a:pt x="1944" y="1601"/>
                        <a:pt x="827" y="1392"/>
                        <a:pt x="827" y="1392"/>
                      </a:cubicBezTo>
                      <a:lnTo>
                        <a:pt x="0" y="0"/>
                      </a:lnTo>
                      <a:close/>
                    </a:path>
                  </a:pathLst>
                </a:custGeom>
                <a:solidFill>
                  <a:srgbClr val="FFFFFF"/>
                </a:solidFill>
                <a:ln w="7700" cap="flat">
                  <a:noFill/>
                  <a:bevel/>
                </a:ln>
              </p:spPr>
            </p:sp>
          </p:grpSp>
          <p:grpSp>
            <p:nvGrpSpPr>
              <p:cNvPr id="2164" name="Group 2163"/>
              <p:cNvGrpSpPr/>
              <p:nvPr/>
            </p:nvGrpSpPr>
            <p:grpSpPr>
              <a:xfrm rot="-900000" flipH="1">
                <a:off x="7028163" y="938686"/>
                <a:ext cx="8109" cy="5448"/>
                <a:chOff x="7028163" y="938686"/>
                <a:chExt cx="8109" cy="5448"/>
              </a:xfrm>
            </p:grpSpPr>
            <p:sp>
              <p:nvSpPr>
                <p:cNvPr id="2165" name="Freeform 2164"/>
                <p:cNvSpPr/>
                <p:nvPr/>
              </p:nvSpPr>
              <p:spPr>
                <a:xfrm>
                  <a:off x="7028157" y="938682"/>
                  <a:ext cx="8120" cy="5456"/>
                </a:xfrm>
                <a:custGeom>
                  <a:avLst/>
                  <a:gdLst/>
                  <a:ahLst/>
                  <a:cxnLst/>
                  <a:rect l="0" t="0" r="0" b="0"/>
                  <a:pathLst>
                    <a:path w="8120" h="5456">
                      <a:moveTo>
                        <a:pt x="0" y="2728"/>
                      </a:moveTo>
                      <a:cubicBezTo>
                        <a:pt x="0" y="1221"/>
                        <a:pt x="1818" y="0"/>
                        <a:pt x="4060" y="0"/>
                      </a:cubicBezTo>
                      <a:cubicBezTo>
                        <a:pt x="6302" y="0"/>
                        <a:pt x="8120" y="1221"/>
                        <a:pt x="8120" y="2728"/>
                      </a:cubicBezTo>
                      <a:cubicBezTo>
                        <a:pt x="8120" y="4235"/>
                        <a:pt x="6302" y="5456"/>
                        <a:pt x="4060" y="5456"/>
                      </a:cubicBezTo>
                      <a:cubicBezTo>
                        <a:pt x="1818" y="5456"/>
                        <a:pt x="0" y="4235"/>
                        <a:pt x="0" y="2728"/>
                      </a:cubicBezTo>
                      <a:close/>
                    </a:path>
                  </a:pathLst>
                </a:custGeom>
                <a:gradFill>
                  <a:gsLst>
                    <a:gs pos="0">
                      <a:srgbClr val="D9C790"/>
                    </a:gs>
                    <a:gs pos="100000">
                      <a:srgbClr val="C0A349"/>
                    </a:gs>
                  </a:gsLst>
                  <a:lin ang="5400000" scaled="0"/>
                </a:gradFill>
                <a:ln w="7700" cap="flat">
                  <a:noFill/>
                  <a:bevel/>
                </a:ln>
              </p:spPr>
            </p:sp>
            <p:sp>
              <p:nvSpPr>
                <p:cNvPr id="2166" name="Freeform 2165"/>
                <p:cNvSpPr/>
                <p:nvPr/>
              </p:nvSpPr>
              <p:spPr>
                <a:xfrm>
                  <a:off x="7030325" y="941118"/>
                  <a:ext cx="2030" cy="1579"/>
                </a:xfrm>
                <a:custGeom>
                  <a:avLst/>
                  <a:gdLst/>
                  <a:ahLst/>
                  <a:cxnLst/>
                  <a:rect l="0" t="0" r="0" b="0"/>
                  <a:pathLst>
                    <a:path w="2030" h="1579">
                      <a:moveTo>
                        <a:pt x="0" y="790"/>
                      </a:moveTo>
                      <a:cubicBezTo>
                        <a:pt x="0" y="354"/>
                        <a:pt x="454" y="0"/>
                        <a:pt x="1015" y="0"/>
                      </a:cubicBezTo>
                      <a:cubicBezTo>
                        <a:pt x="1576" y="0"/>
                        <a:pt x="2030" y="354"/>
                        <a:pt x="2030" y="790"/>
                      </a:cubicBezTo>
                      <a:cubicBezTo>
                        <a:pt x="2030" y="1226"/>
                        <a:pt x="1576" y="1579"/>
                        <a:pt x="1015" y="1579"/>
                      </a:cubicBezTo>
                      <a:cubicBezTo>
                        <a:pt x="454" y="1579"/>
                        <a:pt x="0" y="1226"/>
                        <a:pt x="0" y="790"/>
                      </a:cubicBezTo>
                      <a:close/>
                    </a:path>
                  </a:pathLst>
                </a:custGeom>
                <a:solidFill>
                  <a:srgbClr val="FFFFFF">
                    <a:alpha val="58000"/>
                  </a:srgbClr>
                </a:solidFill>
                <a:ln w="7700" cap="flat">
                  <a:noFill/>
                  <a:bevel/>
                </a:ln>
              </p:spPr>
            </p:sp>
            <p:sp>
              <p:nvSpPr>
                <p:cNvPr id="2167" name="Freeform 2166"/>
                <p:cNvSpPr/>
                <p:nvPr/>
              </p:nvSpPr>
              <p:spPr>
                <a:xfrm>
                  <a:off x="7033660" y="941692"/>
                  <a:ext cx="1595" cy="1149"/>
                </a:xfrm>
                <a:custGeom>
                  <a:avLst/>
                  <a:gdLst/>
                  <a:ahLst/>
                  <a:cxnLst/>
                  <a:rect l="0" t="0" r="0" b="0"/>
                  <a:pathLst>
                    <a:path w="1595" h="1149">
                      <a:moveTo>
                        <a:pt x="0" y="574"/>
                      </a:moveTo>
                      <a:cubicBezTo>
                        <a:pt x="0" y="257"/>
                        <a:pt x="357" y="0"/>
                        <a:pt x="797" y="0"/>
                      </a:cubicBezTo>
                      <a:cubicBezTo>
                        <a:pt x="1238" y="0"/>
                        <a:pt x="1595" y="257"/>
                        <a:pt x="1595" y="574"/>
                      </a:cubicBezTo>
                      <a:cubicBezTo>
                        <a:pt x="1595" y="892"/>
                        <a:pt x="1238" y="1149"/>
                        <a:pt x="797" y="1149"/>
                      </a:cubicBezTo>
                      <a:cubicBezTo>
                        <a:pt x="357" y="1149"/>
                        <a:pt x="0" y="892"/>
                        <a:pt x="0" y="574"/>
                      </a:cubicBezTo>
                      <a:close/>
                    </a:path>
                  </a:pathLst>
                </a:custGeom>
                <a:solidFill>
                  <a:srgbClr val="FFFFFF">
                    <a:alpha val="26000"/>
                  </a:srgbClr>
                </a:solidFill>
                <a:ln w="7700" cap="flat">
                  <a:noFill/>
                  <a:bevel/>
                </a:ln>
              </p:spPr>
            </p:sp>
            <p:sp>
              <p:nvSpPr>
                <p:cNvPr id="2168" name="Freeform 2167"/>
                <p:cNvSpPr/>
                <p:nvPr/>
              </p:nvSpPr>
              <p:spPr>
                <a:xfrm rot="900000" flipH="1">
                  <a:off x="7032066" y="939251"/>
                  <a:ext cx="2880" cy="1473"/>
                </a:xfrm>
                <a:custGeom>
                  <a:avLst/>
                  <a:gdLst/>
                  <a:ahLst/>
                  <a:cxnLst/>
                  <a:rect l="0" t="0" r="0" b="0"/>
                  <a:pathLst>
                    <a:path w="2880" h="1473">
                      <a:moveTo>
                        <a:pt x="0" y="0"/>
                      </a:moveTo>
                      <a:cubicBezTo>
                        <a:pt x="0" y="0"/>
                        <a:pt x="2101" y="359"/>
                        <a:pt x="2753" y="1006"/>
                      </a:cubicBezTo>
                      <a:cubicBezTo>
                        <a:pt x="3405" y="1652"/>
                        <a:pt x="1449" y="1437"/>
                        <a:pt x="1449" y="1437"/>
                      </a:cubicBezTo>
                      <a:lnTo>
                        <a:pt x="0" y="0"/>
                      </a:lnTo>
                      <a:close/>
                    </a:path>
                  </a:pathLst>
                </a:custGeom>
                <a:solidFill>
                  <a:srgbClr val="FFFFFF"/>
                </a:solidFill>
                <a:ln w="7700" cap="flat">
                  <a:noFill/>
                  <a:bevel/>
                </a:ln>
              </p:spPr>
            </p:sp>
          </p:grpSp>
          <p:grpSp>
            <p:nvGrpSpPr>
              <p:cNvPr id="2169" name="Group 2168"/>
              <p:cNvGrpSpPr/>
              <p:nvPr/>
            </p:nvGrpSpPr>
            <p:grpSpPr>
              <a:xfrm rot="-900000" flipH="1">
                <a:off x="7093074" y="905599"/>
                <a:ext cx="8109" cy="5448"/>
                <a:chOff x="7093074" y="905599"/>
                <a:chExt cx="8109" cy="5448"/>
              </a:xfrm>
            </p:grpSpPr>
            <p:sp>
              <p:nvSpPr>
                <p:cNvPr id="2170" name="Freeform 2169"/>
                <p:cNvSpPr/>
                <p:nvPr/>
              </p:nvSpPr>
              <p:spPr>
                <a:xfrm>
                  <a:off x="7093069" y="905595"/>
                  <a:ext cx="8120" cy="5456"/>
                </a:xfrm>
                <a:custGeom>
                  <a:avLst/>
                  <a:gdLst/>
                  <a:ahLst/>
                  <a:cxnLst/>
                  <a:rect l="0" t="0" r="0" b="0"/>
                  <a:pathLst>
                    <a:path w="8120" h="5456">
                      <a:moveTo>
                        <a:pt x="0" y="2728"/>
                      </a:moveTo>
                      <a:cubicBezTo>
                        <a:pt x="0" y="1221"/>
                        <a:pt x="1818" y="0"/>
                        <a:pt x="4060" y="0"/>
                      </a:cubicBezTo>
                      <a:cubicBezTo>
                        <a:pt x="6302" y="0"/>
                        <a:pt x="8120" y="1221"/>
                        <a:pt x="8120" y="2728"/>
                      </a:cubicBezTo>
                      <a:cubicBezTo>
                        <a:pt x="8120" y="4235"/>
                        <a:pt x="6302" y="5456"/>
                        <a:pt x="4060" y="5456"/>
                      </a:cubicBezTo>
                      <a:cubicBezTo>
                        <a:pt x="1818" y="5456"/>
                        <a:pt x="0" y="4235"/>
                        <a:pt x="0" y="2728"/>
                      </a:cubicBezTo>
                      <a:close/>
                    </a:path>
                  </a:pathLst>
                </a:custGeom>
                <a:gradFill>
                  <a:gsLst>
                    <a:gs pos="0">
                      <a:srgbClr val="D9C790"/>
                    </a:gs>
                    <a:gs pos="100000">
                      <a:srgbClr val="C0A349"/>
                    </a:gs>
                  </a:gsLst>
                  <a:lin ang="5400000" scaled="0"/>
                </a:gradFill>
                <a:ln w="7700" cap="flat">
                  <a:noFill/>
                  <a:bevel/>
                </a:ln>
              </p:spPr>
            </p:sp>
            <p:sp>
              <p:nvSpPr>
                <p:cNvPr id="2171" name="Freeform 2170"/>
                <p:cNvSpPr/>
                <p:nvPr/>
              </p:nvSpPr>
              <p:spPr>
                <a:xfrm>
                  <a:off x="7095237" y="908031"/>
                  <a:ext cx="2030" cy="1579"/>
                </a:xfrm>
                <a:custGeom>
                  <a:avLst/>
                  <a:gdLst/>
                  <a:ahLst/>
                  <a:cxnLst/>
                  <a:rect l="0" t="0" r="0" b="0"/>
                  <a:pathLst>
                    <a:path w="2030" h="1579">
                      <a:moveTo>
                        <a:pt x="0" y="790"/>
                      </a:moveTo>
                      <a:cubicBezTo>
                        <a:pt x="0" y="354"/>
                        <a:pt x="454" y="0"/>
                        <a:pt x="1015" y="0"/>
                      </a:cubicBezTo>
                      <a:cubicBezTo>
                        <a:pt x="1576" y="0"/>
                        <a:pt x="2030" y="354"/>
                        <a:pt x="2030" y="790"/>
                      </a:cubicBezTo>
                      <a:cubicBezTo>
                        <a:pt x="2030" y="1226"/>
                        <a:pt x="1576" y="1579"/>
                        <a:pt x="1015" y="1579"/>
                      </a:cubicBezTo>
                      <a:cubicBezTo>
                        <a:pt x="454" y="1579"/>
                        <a:pt x="0" y="1226"/>
                        <a:pt x="0" y="790"/>
                      </a:cubicBezTo>
                      <a:close/>
                    </a:path>
                  </a:pathLst>
                </a:custGeom>
                <a:solidFill>
                  <a:srgbClr val="FFFFFF">
                    <a:alpha val="58000"/>
                  </a:srgbClr>
                </a:solidFill>
                <a:ln w="7700" cap="flat">
                  <a:noFill/>
                  <a:bevel/>
                </a:ln>
              </p:spPr>
            </p:sp>
            <p:sp>
              <p:nvSpPr>
                <p:cNvPr id="2172" name="Freeform 2171"/>
                <p:cNvSpPr/>
                <p:nvPr/>
              </p:nvSpPr>
              <p:spPr>
                <a:xfrm>
                  <a:off x="7098571" y="908606"/>
                  <a:ext cx="1595" cy="1149"/>
                </a:xfrm>
                <a:custGeom>
                  <a:avLst/>
                  <a:gdLst/>
                  <a:ahLst/>
                  <a:cxnLst/>
                  <a:rect l="0" t="0" r="0" b="0"/>
                  <a:pathLst>
                    <a:path w="1595" h="1149">
                      <a:moveTo>
                        <a:pt x="0" y="574"/>
                      </a:moveTo>
                      <a:cubicBezTo>
                        <a:pt x="0" y="257"/>
                        <a:pt x="357" y="0"/>
                        <a:pt x="797" y="0"/>
                      </a:cubicBezTo>
                      <a:cubicBezTo>
                        <a:pt x="1238" y="0"/>
                        <a:pt x="1595" y="257"/>
                        <a:pt x="1595" y="574"/>
                      </a:cubicBezTo>
                      <a:cubicBezTo>
                        <a:pt x="1595" y="892"/>
                        <a:pt x="1238" y="1149"/>
                        <a:pt x="797" y="1149"/>
                      </a:cubicBezTo>
                      <a:cubicBezTo>
                        <a:pt x="357" y="1149"/>
                        <a:pt x="0" y="892"/>
                        <a:pt x="0" y="574"/>
                      </a:cubicBezTo>
                      <a:close/>
                    </a:path>
                  </a:pathLst>
                </a:custGeom>
                <a:solidFill>
                  <a:srgbClr val="FFFFFF">
                    <a:alpha val="26000"/>
                  </a:srgbClr>
                </a:solidFill>
                <a:ln w="7700" cap="flat">
                  <a:noFill/>
                  <a:bevel/>
                </a:ln>
              </p:spPr>
            </p:sp>
            <p:sp>
              <p:nvSpPr>
                <p:cNvPr id="2173" name="Freeform 2172"/>
                <p:cNvSpPr/>
                <p:nvPr/>
              </p:nvSpPr>
              <p:spPr>
                <a:xfrm rot="900000" flipH="1">
                  <a:off x="7096977" y="906164"/>
                  <a:ext cx="2880" cy="1473"/>
                </a:xfrm>
                <a:custGeom>
                  <a:avLst/>
                  <a:gdLst/>
                  <a:ahLst/>
                  <a:cxnLst/>
                  <a:rect l="0" t="0" r="0" b="0"/>
                  <a:pathLst>
                    <a:path w="2880" h="1473">
                      <a:moveTo>
                        <a:pt x="0" y="0"/>
                      </a:moveTo>
                      <a:cubicBezTo>
                        <a:pt x="0" y="0"/>
                        <a:pt x="2101" y="359"/>
                        <a:pt x="2753" y="1006"/>
                      </a:cubicBezTo>
                      <a:cubicBezTo>
                        <a:pt x="3405" y="1652"/>
                        <a:pt x="1449" y="1437"/>
                        <a:pt x="1449" y="1437"/>
                      </a:cubicBezTo>
                      <a:lnTo>
                        <a:pt x="0" y="0"/>
                      </a:lnTo>
                      <a:close/>
                    </a:path>
                  </a:pathLst>
                </a:custGeom>
                <a:solidFill>
                  <a:srgbClr val="FFFFFF"/>
                </a:solidFill>
                <a:ln w="7700" cap="flat">
                  <a:noFill/>
                  <a:bevel/>
                </a:ln>
              </p:spPr>
            </p:sp>
          </p:grpSp>
          <p:grpSp>
            <p:nvGrpSpPr>
              <p:cNvPr id="2174" name="Group 2173"/>
              <p:cNvGrpSpPr/>
              <p:nvPr/>
            </p:nvGrpSpPr>
            <p:grpSpPr>
              <a:xfrm rot="-900000" flipH="1">
                <a:off x="7077527" y="935406"/>
                <a:ext cx="8109" cy="5448"/>
                <a:chOff x="7077527" y="935406"/>
                <a:chExt cx="8109" cy="5448"/>
              </a:xfrm>
            </p:grpSpPr>
            <p:sp>
              <p:nvSpPr>
                <p:cNvPr id="2175" name="Freeform 2174"/>
                <p:cNvSpPr/>
                <p:nvPr/>
              </p:nvSpPr>
              <p:spPr>
                <a:xfrm>
                  <a:off x="7077521" y="935402"/>
                  <a:ext cx="8120" cy="5456"/>
                </a:xfrm>
                <a:custGeom>
                  <a:avLst/>
                  <a:gdLst/>
                  <a:ahLst/>
                  <a:cxnLst/>
                  <a:rect l="0" t="0" r="0" b="0"/>
                  <a:pathLst>
                    <a:path w="8120" h="5456">
                      <a:moveTo>
                        <a:pt x="0" y="2728"/>
                      </a:moveTo>
                      <a:cubicBezTo>
                        <a:pt x="0" y="1221"/>
                        <a:pt x="1818" y="0"/>
                        <a:pt x="4060" y="0"/>
                      </a:cubicBezTo>
                      <a:cubicBezTo>
                        <a:pt x="6302" y="0"/>
                        <a:pt x="8120" y="1221"/>
                        <a:pt x="8120" y="2728"/>
                      </a:cubicBezTo>
                      <a:cubicBezTo>
                        <a:pt x="8120" y="4235"/>
                        <a:pt x="6302" y="5456"/>
                        <a:pt x="4060" y="5456"/>
                      </a:cubicBezTo>
                      <a:cubicBezTo>
                        <a:pt x="1818" y="5456"/>
                        <a:pt x="0" y="4235"/>
                        <a:pt x="0" y="2728"/>
                      </a:cubicBezTo>
                      <a:close/>
                    </a:path>
                  </a:pathLst>
                </a:custGeom>
                <a:gradFill>
                  <a:gsLst>
                    <a:gs pos="0">
                      <a:srgbClr val="D9C790"/>
                    </a:gs>
                    <a:gs pos="100000">
                      <a:srgbClr val="C0A349"/>
                    </a:gs>
                  </a:gsLst>
                  <a:lin ang="5400000" scaled="0"/>
                </a:gradFill>
                <a:ln w="7700" cap="flat">
                  <a:noFill/>
                  <a:bevel/>
                </a:ln>
              </p:spPr>
            </p:sp>
            <p:sp>
              <p:nvSpPr>
                <p:cNvPr id="2176" name="Freeform 2175"/>
                <p:cNvSpPr/>
                <p:nvPr/>
              </p:nvSpPr>
              <p:spPr>
                <a:xfrm>
                  <a:off x="7079689" y="937839"/>
                  <a:ext cx="2030" cy="1579"/>
                </a:xfrm>
                <a:custGeom>
                  <a:avLst/>
                  <a:gdLst/>
                  <a:ahLst/>
                  <a:cxnLst/>
                  <a:rect l="0" t="0" r="0" b="0"/>
                  <a:pathLst>
                    <a:path w="2030" h="1579">
                      <a:moveTo>
                        <a:pt x="0" y="790"/>
                      </a:moveTo>
                      <a:cubicBezTo>
                        <a:pt x="0" y="354"/>
                        <a:pt x="454" y="0"/>
                        <a:pt x="1015" y="0"/>
                      </a:cubicBezTo>
                      <a:cubicBezTo>
                        <a:pt x="1576" y="0"/>
                        <a:pt x="2030" y="354"/>
                        <a:pt x="2030" y="790"/>
                      </a:cubicBezTo>
                      <a:cubicBezTo>
                        <a:pt x="2030" y="1226"/>
                        <a:pt x="1576" y="1579"/>
                        <a:pt x="1015" y="1579"/>
                      </a:cubicBezTo>
                      <a:cubicBezTo>
                        <a:pt x="454" y="1579"/>
                        <a:pt x="0" y="1226"/>
                        <a:pt x="0" y="790"/>
                      </a:cubicBezTo>
                      <a:close/>
                    </a:path>
                  </a:pathLst>
                </a:custGeom>
                <a:solidFill>
                  <a:srgbClr val="FFFFFF">
                    <a:alpha val="58000"/>
                  </a:srgbClr>
                </a:solidFill>
                <a:ln w="7700" cap="flat">
                  <a:noFill/>
                  <a:bevel/>
                </a:ln>
              </p:spPr>
            </p:sp>
            <p:sp>
              <p:nvSpPr>
                <p:cNvPr id="2177" name="Freeform 2176"/>
                <p:cNvSpPr/>
                <p:nvPr/>
              </p:nvSpPr>
              <p:spPr>
                <a:xfrm>
                  <a:off x="7083024" y="938413"/>
                  <a:ext cx="1595" cy="1149"/>
                </a:xfrm>
                <a:custGeom>
                  <a:avLst/>
                  <a:gdLst/>
                  <a:ahLst/>
                  <a:cxnLst/>
                  <a:rect l="0" t="0" r="0" b="0"/>
                  <a:pathLst>
                    <a:path w="1595" h="1149">
                      <a:moveTo>
                        <a:pt x="0" y="574"/>
                      </a:moveTo>
                      <a:cubicBezTo>
                        <a:pt x="0" y="257"/>
                        <a:pt x="357" y="0"/>
                        <a:pt x="797" y="0"/>
                      </a:cubicBezTo>
                      <a:cubicBezTo>
                        <a:pt x="1238" y="0"/>
                        <a:pt x="1595" y="257"/>
                        <a:pt x="1595" y="574"/>
                      </a:cubicBezTo>
                      <a:cubicBezTo>
                        <a:pt x="1595" y="892"/>
                        <a:pt x="1238" y="1149"/>
                        <a:pt x="797" y="1149"/>
                      </a:cubicBezTo>
                      <a:cubicBezTo>
                        <a:pt x="357" y="1149"/>
                        <a:pt x="0" y="892"/>
                        <a:pt x="0" y="574"/>
                      </a:cubicBezTo>
                      <a:close/>
                    </a:path>
                  </a:pathLst>
                </a:custGeom>
                <a:solidFill>
                  <a:srgbClr val="FFFFFF">
                    <a:alpha val="26000"/>
                  </a:srgbClr>
                </a:solidFill>
                <a:ln w="7700" cap="flat">
                  <a:noFill/>
                  <a:bevel/>
                </a:ln>
              </p:spPr>
            </p:sp>
            <p:sp>
              <p:nvSpPr>
                <p:cNvPr id="2178" name="Freeform 2177"/>
                <p:cNvSpPr/>
                <p:nvPr/>
              </p:nvSpPr>
              <p:spPr>
                <a:xfrm rot="900000" flipH="1">
                  <a:off x="7081430" y="935972"/>
                  <a:ext cx="2880" cy="1473"/>
                </a:xfrm>
                <a:custGeom>
                  <a:avLst/>
                  <a:gdLst/>
                  <a:ahLst/>
                  <a:cxnLst/>
                  <a:rect l="0" t="0" r="0" b="0"/>
                  <a:pathLst>
                    <a:path w="2880" h="1473">
                      <a:moveTo>
                        <a:pt x="0" y="0"/>
                      </a:moveTo>
                      <a:cubicBezTo>
                        <a:pt x="0" y="0"/>
                        <a:pt x="2101" y="359"/>
                        <a:pt x="2753" y="1006"/>
                      </a:cubicBezTo>
                      <a:cubicBezTo>
                        <a:pt x="3405" y="1652"/>
                        <a:pt x="1449" y="1437"/>
                        <a:pt x="1449" y="1437"/>
                      </a:cubicBezTo>
                      <a:lnTo>
                        <a:pt x="0" y="0"/>
                      </a:lnTo>
                      <a:close/>
                    </a:path>
                  </a:pathLst>
                </a:custGeom>
                <a:solidFill>
                  <a:srgbClr val="FFFFFF"/>
                </a:solidFill>
                <a:ln w="7700" cap="flat">
                  <a:noFill/>
                  <a:bevel/>
                </a:ln>
              </p:spPr>
            </p:sp>
          </p:grpSp>
          <p:grpSp>
            <p:nvGrpSpPr>
              <p:cNvPr id="2179" name="Group 2178"/>
              <p:cNvGrpSpPr/>
              <p:nvPr/>
            </p:nvGrpSpPr>
            <p:grpSpPr>
              <a:xfrm rot="-900000" flipH="1">
                <a:off x="7097559" y="934136"/>
                <a:ext cx="8109" cy="5448"/>
                <a:chOff x="7097559" y="934136"/>
                <a:chExt cx="8109" cy="5448"/>
              </a:xfrm>
            </p:grpSpPr>
            <p:sp>
              <p:nvSpPr>
                <p:cNvPr id="2180" name="Freeform 2179"/>
                <p:cNvSpPr/>
                <p:nvPr/>
              </p:nvSpPr>
              <p:spPr>
                <a:xfrm>
                  <a:off x="7097553" y="934133"/>
                  <a:ext cx="8120" cy="5456"/>
                </a:xfrm>
                <a:custGeom>
                  <a:avLst/>
                  <a:gdLst/>
                  <a:ahLst/>
                  <a:cxnLst/>
                  <a:rect l="0" t="0" r="0" b="0"/>
                  <a:pathLst>
                    <a:path w="8120" h="5456">
                      <a:moveTo>
                        <a:pt x="0" y="2728"/>
                      </a:moveTo>
                      <a:cubicBezTo>
                        <a:pt x="0" y="1221"/>
                        <a:pt x="1818" y="0"/>
                        <a:pt x="4060" y="0"/>
                      </a:cubicBezTo>
                      <a:cubicBezTo>
                        <a:pt x="6302" y="0"/>
                        <a:pt x="8120" y="1221"/>
                        <a:pt x="8120" y="2728"/>
                      </a:cubicBezTo>
                      <a:cubicBezTo>
                        <a:pt x="8120" y="4235"/>
                        <a:pt x="6302" y="5456"/>
                        <a:pt x="4060" y="5456"/>
                      </a:cubicBezTo>
                      <a:cubicBezTo>
                        <a:pt x="1818" y="5456"/>
                        <a:pt x="0" y="4235"/>
                        <a:pt x="0" y="2728"/>
                      </a:cubicBezTo>
                      <a:close/>
                    </a:path>
                  </a:pathLst>
                </a:custGeom>
                <a:gradFill>
                  <a:gsLst>
                    <a:gs pos="0">
                      <a:srgbClr val="D9C790"/>
                    </a:gs>
                    <a:gs pos="100000">
                      <a:srgbClr val="C0A349"/>
                    </a:gs>
                  </a:gsLst>
                  <a:lin ang="5400000" scaled="0"/>
                </a:gradFill>
                <a:ln w="7700" cap="flat">
                  <a:noFill/>
                  <a:bevel/>
                </a:ln>
              </p:spPr>
            </p:sp>
            <p:sp>
              <p:nvSpPr>
                <p:cNvPr id="2181" name="Freeform 2180"/>
                <p:cNvSpPr/>
                <p:nvPr/>
              </p:nvSpPr>
              <p:spPr>
                <a:xfrm>
                  <a:off x="7099721" y="936569"/>
                  <a:ext cx="2030" cy="1579"/>
                </a:xfrm>
                <a:custGeom>
                  <a:avLst/>
                  <a:gdLst/>
                  <a:ahLst/>
                  <a:cxnLst/>
                  <a:rect l="0" t="0" r="0" b="0"/>
                  <a:pathLst>
                    <a:path w="2030" h="1579">
                      <a:moveTo>
                        <a:pt x="0" y="790"/>
                      </a:moveTo>
                      <a:cubicBezTo>
                        <a:pt x="0" y="354"/>
                        <a:pt x="454" y="0"/>
                        <a:pt x="1015" y="0"/>
                      </a:cubicBezTo>
                      <a:cubicBezTo>
                        <a:pt x="1576" y="0"/>
                        <a:pt x="2030" y="354"/>
                        <a:pt x="2030" y="790"/>
                      </a:cubicBezTo>
                      <a:cubicBezTo>
                        <a:pt x="2030" y="1226"/>
                        <a:pt x="1576" y="1579"/>
                        <a:pt x="1015" y="1579"/>
                      </a:cubicBezTo>
                      <a:cubicBezTo>
                        <a:pt x="454" y="1579"/>
                        <a:pt x="0" y="1226"/>
                        <a:pt x="0" y="790"/>
                      </a:cubicBezTo>
                      <a:close/>
                    </a:path>
                  </a:pathLst>
                </a:custGeom>
                <a:solidFill>
                  <a:srgbClr val="FFFFFF">
                    <a:alpha val="58000"/>
                  </a:srgbClr>
                </a:solidFill>
                <a:ln w="7700" cap="flat">
                  <a:noFill/>
                  <a:bevel/>
                </a:ln>
              </p:spPr>
            </p:sp>
            <p:sp>
              <p:nvSpPr>
                <p:cNvPr id="2182" name="Freeform 2181"/>
                <p:cNvSpPr/>
                <p:nvPr/>
              </p:nvSpPr>
              <p:spPr>
                <a:xfrm>
                  <a:off x="7103056" y="937143"/>
                  <a:ext cx="1595" cy="1149"/>
                </a:xfrm>
                <a:custGeom>
                  <a:avLst/>
                  <a:gdLst/>
                  <a:ahLst/>
                  <a:cxnLst/>
                  <a:rect l="0" t="0" r="0" b="0"/>
                  <a:pathLst>
                    <a:path w="1595" h="1149">
                      <a:moveTo>
                        <a:pt x="0" y="574"/>
                      </a:moveTo>
                      <a:cubicBezTo>
                        <a:pt x="0" y="257"/>
                        <a:pt x="357" y="0"/>
                        <a:pt x="797" y="0"/>
                      </a:cubicBezTo>
                      <a:cubicBezTo>
                        <a:pt x="1238" y="0"/>
                        <a:pt x="1595" y="257"/>
                        <a:pt x="1595" y="574"/>
                      </a:cubicBezTo>
                      <a:cubicBezTo>
                        <a:pt x="1595" y="892"/>
                        <a:pt x="1238" y="1149"/>
                        <a:pt x="797" y="1149"/>
                      </a:cubicBezTo>
                      <a:cubicBezTo>
                        <a:pt x="357" y="1149"/>
                        <a:pt x="0" y="892"/>
                        <a:pt x="0" y="574"/>
                      </a:cubicBezTo>
                      <a:close/>
                    </a:path>
                  </a:pathLst>
                </a:custGeom>
                <a:solidFill>
                  <a:srgbClr val="FFFFFF">
                    <a:alpha val="26000"/>
                  </a:srgbClr>
                </a:solidFill>
                <a:ln w="7700" cap="flat">
                  <a:noFill/>
                  <a:bevel/>
                </a:ln>
              </p:spPr>
            </p:sp>
            <p:sp>
              <p:nvSpPr>
                <p:cNvPr id="2183" name="Freeform 2182"/>
                <p:cNvSpPr/>
                <p:nvPr/>
              </p:nvSpPr>
              <p:spPr>
                <a:xfrm rot="900000" flipH="1">
                  <a:off x="7101462" y="934702"/>
                  <a:ext cx="2880" cy="1473"/>
                </a:xfrm>
                <a:custGeom>
                  <a:avLst/>
                  <a:gdLst/>
                  <a:ahLst/>
                  <a:cxnLst/>
                  <a:rect l="0" t="0" r="0" b="0"/>
                  <a:pathLst>
                    <a:path w="2880" h="1473">
                      <a:moveTo>
                        <a:pt x="0" y="0"/>
                      </a:moveTo>
                      <a:cubicBezTo>
                        <a:pt x="0" y="0"/>
                        <a:pt x="2101" y="359"/>
                        <a:pt x="2753" y="1006"/>
                      </a:cubicBezTo>
                      <a:cubicBezTo>
                        <a:pt x="3405" y="1652"/>
                        <a:pt x="1449" y="1437"/>
                        <a:pt x="1449" y="1437"/>
                      </a:cubicBezTo>
                      <a:lnTo>
                        <a:pt x="0" y="0"/>
                      </a:lnTo>
                      <a:close/>
                    </a:path>
                  </a:pathLst>
                </a:custGeom>
                <a:solidFill>
                  <a:srgbClr val="FFFFFF"/>
                </a:solidFill>
                <a:ln w="7700" cap="flat">
                  <a:noFill/>
                  <a:bevel/>
                </a:ln>
              </p:spPr>
            </p:sp>
          </p:grpSp>
          <p:grpSp>
            <p:nvGrpSpPr>
              <p:cNvPr id="2184" name="Group 2183"/>
              <p:cNvGrpSpPr/>
              <p:nvPr/>
            </p:nvGrpSpPr>
            <p:grpSpPr>
              <a:xfrm rot="-900000" flipH="1">
                <a:off x="7102078" y="923674"/>
                <a:ext cx="8109" cy="5448"/>
                <a:chOff x="7102078" y="923674"/>
                <a:chExt cx="8109" cy="5448"/>
              </a:xfrm>
            </p:grpSpPr>
            <p:sp>
              <p:nvSpPr>
                <p:cNvPr id="2185" name="Freeform 2184"/>
                <p:cNvSpPr/>
                <p:nvPr/>
              </p:nvSpPr>
              <p:spPr>
                <a:xfrm>
                  <a:off x="7102073" y="923670"/>
                  <a:ext cx="8120" cy="5456"/>
                </a:xfrm>
                <a:custGeom>
                  <a:avLst/>
                  <a:gdLst/>
                  <a:ahLst/>
                  <a:cxnLst/>
                  <a:rect l="0" t="0" r="0" b="0"/>
                  <a:pathLst>
                    <a:path w="8120" h="5456">
                      <a:moveTo>
                        <a:pt x="0" y="2728"/>
                      </a:moveTo>
                      <a:cubicBezTo>
                        <a:pt x="0" y="1221"/>
                        <a:pt x="1818" y="0"/>
                        <a:pt x="4060" y="0"/>
                      </a:cubicBezTo>
                      <a:cubicBezTo>
                        <a:pt x="6302" y="0"/>
                        <a:pt x="8120" y="1221"/>
                        <a:pt x="8120" y="2728"/>
                      </a:cubicBezTo>
                      <a:cubicBezTo>
                        <a:pt x="8120" y="4235"/>
                        <a:pt x="6302" y="5456"/>
                        <a:pt x="4060" y="5456"/>
                      </a:cubicBezTo>
                      <a:cubicBezTo>
                        <a:pt x="1818" y="5456"/>
                        <a:pt x="0" y="4235"/>
                        <a:pt x="0" y="2728"/>
                      </a:cubicBezTo>
                      <a:close/>
                    </a:path>
                  </a:pathLst>
                </a:custGeom>
                <a:gradFill>
                  <a:gsLst>
                    <a:gs pos="0">
                      <a:srgbClr val="D9C790"/>
                    </a:gs>
                    <a:gs pos="100000">
                      <a:srgbClr val="C0A349"/>
                    </a:gs>
                  </a:gsLst>
                  <a:lin ang="5400000" scaled="0"/>
                </a:gradFill>
                <a:ln w="7700" cap="flat">
                  <a:noFill/>
                  <a:bevel/>
                </a:ln>
              </p:spPr>
            </p:sp>
            <p:sp>
              <p:nvSpPr>
                <p:cNvPr id="2186" name="Freeform 2185"/>
                <p:cNvSpPr/>
                <p:nvPr/>
              </p:nvSpPr>
              <p:spPr>
                <a:xfrm>
                  <a:off x="7104241" y="926107"/>
                  <a:ext cx="2030" cy="1579"/>
                </a:xfrm>
                <a:custGeom>
                  <a:avLst/>
                  <a:gdLst/>
                  <a:ahLst/>
                  <a:cxnLst/>
                  <a:rect l="0" t="0" r="0" b="0"/>
                  <a:pathLst>
                    <a:path w="2030" h="1579">
                      <a:moveTo>
                        <a:pt x="0" y="790"/>
                      </a:moveTo>
                      <a:cubicBezTo>
                        <a:pt x="0" y="354"/>
                        <a:pt x="454" y="0"/>
                        <a:pt x="1015" y="0"/>
                      </a:cubicBezTo>
                      <a:cubicBezTo>
                        <a:pt x="1576" y="0"/>
                        <a:pt x="2030" y="354"/>
                        <a:pt x="2030" y="790"/>
                      </a:cubicBezTo>
                      <a:cubicBezTo>
                        <a:pt x="2030" y="1226"/>
                        <a:pt x="1576" y="1579"/>
                        <a:pt x="1015" y="1579"/>
                      </a:cubicBezTo>
                      <a:cubicBezTo>
                        <a:pt x="454" y="1579"/>
                        <a:pt x="0" y="1226"/>
                        <a:pt x="0" y="790"/>
                      </a:cubicBezTo>
                      <a:close/>
                    </a:path>
                  </a:pathLst>
                </a:custGeom>
                <a:solidFill>
                  <a:srgbClr val="FFFFFF">
                    <a:alpha val="58000"/>
                  </a:srgbClr>
                </a:solidFill>
                <a:ln w="7700" cap="flat">
                  <a:noFill/>
                  <a:bevel/>
                </a:ln>
              </p:spPr>
            </p:sp>
            <p:sp>
              <p:nvSpPr>
                <p:cNvPr id="2187" name="Freeform 2186"/>
                <p:cNvSpPr/>
                <p:nvPr/>
              </p:nvSpPr>
              <p:spPr>
                <a:xfrm>
                  <a:off x="7107576" y="926681"/>
                  <a:ext cx="1595" cy="1149"/>
                </a:xfrm>
                <a:custGeom>
                  <a:avLst/>
                  <a:gdLst/>
                  <a:ahLst/>
                  <a:cxnLst/>
                  <a:rect l="0" t="0" r="0" b="0"/>
                  <a:pathLst>
                    <a:path w="1595" h="1149">
                      <a:moveTo>
                        <a:pt x="0" y="574"/>
                      </a:moveTo>
                      <a:cubicBezTo>
                        <a:pt x="0" y="257"/>
                        <a:pt x="357" y="0"/>
                        <a:pt x="797" y="0"/>
                      </a:cubicBezTo>
                      <a:cubicBezTo>
                        <a:pt x="1238" y="0"/>
                        <a:pt x="1595" y="257"/>
                        <a:pt x="1595" y="574"/>
                      </a:cubicBezTo>
                      <a:cubicBezTo>
                        <a:pt x="1595" y="892"/>
                        <a:pt x="1238" y="1149"/>
                        <a:pt x="797" y="1149"/>
                      </a:cubicBezTo>
                      <a:cubicBezTo>
                        <a:pt x="357" y="1149"/>
                        <a:pt x="0" y="892"/>
                        <a:pt x="0" y="574"/>
                      </a:cubicBezTo>
                      <a:close/>
                    </a:path>
                  </a:pathLst>
                </a:custGeom>
                <a:solidFill>
                  <a:srgbClr val="FFFFFF">
                    <a:alpha val="26000"/>
                  </a:srgbClr>
                </a:solidFill>
                <a:ln w="7700" cap="flat">
                  <a:noFill/>
                  <a:bevel/>
                </a:ln>
              </p:spPr>
            </p:sp>
            <p:sp>
              <p:nvSpPr>
                <p:cNvPr id="2188" name="Freeform 2187"/>
                <p:cNvSpPr/>
                <p:nvPr/>
              </p:nvSpPr>
              <p:spPr>
                <a:xfrm rot="900000" flipH="1">
                  <a:off x="7105981" y="924240"/>
                  <a:ext cx="2880" cy="1473"/>
                </a:xfrm>
                <a:custGeom>
                  <a:avLst/>
                  <a:gdLst/>
                  <a:ahLst/>
                  <a:cxnLst/>
                  <a:rect l="0" t="0" r="0" b="0"/>
                  <a:pathLst>
                    <a:path w="2880" h="1473">
                      <a:moveTo>
                        <a:pt x="0" y="0"/>
                      </a:moveTo>
                      <a:cubicBezTo>
                        <a:pt x="0" y="0"/>
                        <a:pt x="2101" y="359"/>
                        <a:pt x="2753" y="1006"/>
                      </a:cubicBezTo>
                      <a:cubicBezTo>
                        <a:pt x="3405" y="1652"/>
                        <a:pt x="1449" y="1437"/>
                        <a:pt x="1449" y="1437"/>
                      </a:cubicBezTo>
                      <a:lnTo>
                        <a:pt x="0" y="0"/>
                      </a:lnTo>
                      <a:close/>
                    </a:path>
                  </a:pathLst>
                </a:custGeom>
                <a:solidFill>
                  <a:srgbClr val="FFFFFF"/>
                </a:solidFill>
                <a:ln w="7700" cap="flat">
                  <a:noFill/>
                  <a:bevel/>
                </a:ln>
              </p:spPr>
            </p:sp>
          </p:grpSp>
          <p:sp>
            <p:nvSpPr>
              <p:cNvPr id="2189" name="Freeform 2188"/>
              <p:cNvSpPr/>
              <p:nvPr/>
            </p:nvSpPr>
            <p:spPr>
              <a:xfrm>
                <a:off x="7115311" y="901913"/>
                <a:ext cx="9328" cy="6268"/>
              </a:xfrm>
              <a:custGeom>
                <a:avLst/>
                <a:gdLst/>
                <a:ahLst/>
                <a:cxnLst/>
                <a:rect l="0" t="0" r="0" b="0"/>
                <a:pathLst>
                  <a:path w="9328" h="6268">
                    <a:moveTo>
                      <a:pt x="0" y="3134"/>
                    </a:moveTo>
                    <a:cubicBezTo>
                      <a:pt x="0" y="1403"/>
                      <a:pt x="2088" y="0"/>
                      <a:pt x="4664" y="0"/>
                    </a:cubicBezTo>
                    <a:cubicBezTo>
                      <a:pt x="7240" y="0"/>
                      <a:pt x="9328" y="1403"/>
                      <a:pt x="9328" y="3134"/>
                    </a:cubicBezTo>
                    <a:cubicBezTo>
                      <a:pt x="9328" y="4865"/>
                      <a:pt x="7240" y="6268"/>
                      <a:pt x="4664" y="6268"/>
                    </a:cubicBezTo>
                    <a:cubicBezTo>
                      <a:pt x="2088" y="6268"/>
                      <a:pt x="0" y="4865"/>
                      <a:pt x="0" y="3134"/>
                    </a:cubicBezTo>
                    <a:close/>
                  </a:path>
                </a:pathLst>
              </a:custGeom>
              <a:gradFill>
                <a:gsLst>
                  <a:gs pos="0">
                    <a:srgbClr val="D9C790"/>
                  </a:gs>
                  <a:gs pos="100000">
                    <a:srgbClr val="C0A349"/>
                  </a:gs>
                </a:gsLst>
                <a:lin ang="5400000" scaled="0"/>
              </a:gradFill>
              <a:ln w="7700" cap="flat">
                <a:noFill/>
                <a:bevel/>
              </a:ln>
            </p:spPr>
          </p:sp>
          <p:grpSp>
            <p:nvGrpSpPr>
              <p:cNvPr id="2190" name="Group 2189"/>
              <p:cNvGrpSpPr/>
              <p:nvPr/>
            </p:nvGrpSpPr>
            <p:grpSpPr>
              <a:xfrm rot="900000" flipH="1">
                <a:off x="7308964" y="895285"/>
                <a:ext cx="7707" cy="5178"/>
                <a:chOff x="7308964" y="895285"/>
                <a:chExt cx="7707" cy="5178"/>
              </a:xfrm>
            </p:grpSpPr>
            <p:sp>
              <p:nvSpPr>
                <p:cNvPr id="2191" name="Freeform 2190"/>
                <p:cNvSpPr/>
                <p:nvPr/>
              </p:nvSpPr>
              <p:spPr>
                <a:xfrm>
                  <a:off x="7308959" y="895281"/>
                  <a:ext cx="7717" cy="5185"/>
                </a:xfrm>
                <a:custGeom>
                  <a:avLst/>
                  <a:gdLst/>
                  <a:ahLst/>
                  <a:cxnLst/>
                  <a:rect l="0" t="0" r="0" b="0"/>
                  <a:pathLst>
                    <a:path w="7717" h="5185">
                      <a:moveTo>
                        <a:pt x="0" y="2593"/>
                      </a:moveTo>
                      <a:cubicBezTo>
                        <a:pt x="0" y="1161"/>
                        <a:pt x="1728" y="0"/>
                        <a:pt x="3859" y="0"/>
                      </a:cubicBezTo>
                      <a:cubicBezTo>
                        <a:pt x="5990" y="0"/>
                        <a:pt x="7717" y="1161"/>
                        <a:pt x="7717" y="2593"/>
                      </a:cubicBezTo>
                      <a:cubicBezTo>
                        <a:pt x="7717" y="4025"/>
                        <a:pt x="5990" y="5185"/>
                        <a:pt x="3859" y="5185"/>
                      </a:cubicBezTo>
                      <a:cubicBezTo>
                        <a:pt x="1728" y="5185"/>
                        <a:pt x="0" y="4025"/>
                        <a:pt x="0" y="2593"/>
                      </a:cubicBezTo>
                      <a:close/>
                    </a:path>
                  </a:pathLst>
                </a:custGeom>
                <a:gradFill>
                  <a:gsLst>
                    <a:gs pos="0">
                      <a:srgbClr val="D9C790"/>
                    </a:gs>
                    <a:gs pos="100000">
                      <a:srgbClr val="C0A349"/>
                    </a:gs>
                  </a:gsLst>
                  <a:lin ang="5400000" scaled="0"/>
                </a:gradFill>
                <a:ln w="7700" cap="flat">
                  <a:noFill/>
                  <a:bevel/>
                </a:ln>
              </p:spPr>
            </p:sp>
            <p:sp>
              <p:nvSpPr>
                <p:cNvPr id="2192" name="Freeform 2191"/>
                <p:cNvSpPr/>
                <p:nvPr/>
              </p:nvSpPr>
              <p:spPr>
                <a:xfrm>
                  <a:off x="7311019" y="897597"/>
                  <a:ext cx="1929" cy="1501"/>
                </a:xfrm>
                <a:custGeom>
                  <a:avLst/>
                  <a:gdLst/>
                  <a:ahLst/>
                  <a:cxnLst/>
                  <a:rect l="0" t="0" r="0" b="0"/>
                  <a:pathLst>
                    <a:path w="1929" h="1501">
                      <a:moveTo>
                        <a:pt x="0" y="751"/>
                      </a:moveTo>
                      <a:cubicBezTo>
                        <a:pt x="0" y="336"/>
                        <a:pt x="432" y="0"/>
                        <a:pt x="965" y="0"/>
                      </a:cubicBezTo>
                      <a:cubicBezTo>
                        <a:pt x="1497" y="0"/>
                        <a:pt x="1929" y="336"/>
                        <a:pt x="1929" y="751"/>
                      </a:cubicBezTo>
                      <a:cubicBezTo>
                        <a:pt x="1929" y="1165"/>
                        <a:pt x="1497" y="1501"/>
                        <a:pt x="965" y="1501"/>
                      </a:cubicBezTo>
                      <a:cubicBezTo>
                        <a:pt x="432" y="1501"/>
                        <a:pt x="0" y="1165"/>
                        <a:pt x="0" y="751"/>
                      </a:cubicBezTo>
                      <a:close/>
                    </a:path>
                  </a:pathLst>
                </a:custGeom>
                <a:solidFill>
                  <a:srgbClr val="FFFFFF">
                    <a:alpha val="58000"/>
                  </a:srgbClr>
                </a:solidFill>
                <a:ln w="7700" cap="flat">
                  <a:noFill/>
                  <a:bevel/>
                </a:ln>
              </p:spPr>
            </p:sp>
            <p:sp>
              <p:nvSpPr>
                <p:cNvPr id="2193" name="Freeform 2192"/>
                <p:cNvSpPr/>
                <p:nvPr/>
              </p:nvSpPr>
              <p:spPr>
                <a:xfrm>
                  <a:off x="7314189" y="898143"/>
                  <a:ext cx="1516" cy="1092"/>
                </a:xfrm>
                <a:custGeom>
                  <a:avLst/>
                  <a:gdLst/>
                  <a:ahLst/>
                  <a:cxnLst/>
                  <a:rect l="0" t="0" r="0" b="0"/>
                  <a:pathLst>
                    <a:path w="1516" h="1092">
                      <a:moveTo>
                        <a:pt x="0" y="546"/>
                      </a:moveTo>
                      <a:cubicBezTo>
                        <a:pt x="0" y="244"/>
                        <a:pt x="339" y="0"/>
                        <a:pt x="758" y="0"/>
                      </a:cubicBezTo>
                      <a:cubicBezTo>
                        <a:pt x="1177" y="0"/>
                        <a:pt x="1516" y="244"/>
                        <a:pt x="1516" y="546"/>
                      </a:cubicBezTo>
                      <a:cubicBezTo>
                        <a:pt x="1516" y="847"/>
                        <a:pt x="1177" y="1092"/>
                        <a:pt x="758" y="1092"/>
                      </a:cubicBezTo>
                      <a:cubicBezTo>
                        <a:pt x="339" y="1092"/>
                        <a:pt x="0" y="847"/>
                        <a:pt x="0" y="546"/>
                      </a:cubicBezTo>
                      <a:close/>
                    </a:path>
                  </a:pathLst>
                </a:custGeom>
                <a:solidFill>
                  <a:srgbClr val="FFFFFF">
                    <a:alpha val="26000"/>
                  </a:srgbClr>
                </a:solidFill>
                <a:ln w="7700" cap="flat">
                  <a:noFill/>
                  <a:bevel/>
                </a:ln>
              </p:spPr>
            </p:sp>
            <p:sp>
              <p:nvSpPr>
                <p:cNvPr id="2194" name="Freeform 2193"/>
                <p:cNvSpPr/>
                <p:nvPr/>
              </p:nvSpPr>
              <p:spPr>
                <a:xfrm rot="900000" flipH="1">
                  <a:off x="7312674" y="895822"/>
                  <a:ext cx="2737" cy="1400"/>
                </a:xfrm>
                <a:custGeom>
                  <a:avLst/>
                  <a:gdLst/>
                  <a:ahLst/>
                  <a:cxnLst/>
                  <a:rect l="0" t="0" r="0" b="0"/>
                  <a:pathLst>
                    <a:path w="2737" h="1400">
                      <a:moveTo>
                        <a:pt x="0" y="0"/>
                      </a:moveTo>
                      <a:cubicBezTo>
                        <a:pt x="0" y="0"/>
                        <a:pt x="1997" y="341"/>
                        <a:pt x="2617" y="956"/>
                      </a:cubicBezTo>
                      <a:cubicBezTo>
                        <a:pt x="3236" y="1570"/>
                        <a:pt x="1377" y="1365"/>
                        <a:pt x="1377" y="1365"/>
                      </a:cubicBezTo>
                      <a:lnTo>
                        <a:pt x="0" y="0"/>
                      </a:lnTo>
                      <a:close/>
                    </a:path>
                  </a:pathLst>
                </a:custGeom>
                <a:solidFill>
                  <a:srgbClr val="FFFFFF"/>
                </a:solidFill>
                <a:ln w="7700" cap="flat">
                  <a:noFill/>
                  <a:bevel/>
                </a:ln>
              </p:spPr>
            </p:sp>
          </p:grpSp>
          <p:grpSp>
            <p:nvGrpSpPr>
              <p:cNvPr id="2195" name="Group 2194"/>
              <p:cNvGrpSpPr/>
              <p:nvPr/>
            </p:nvGrpSpPr>
            <p:grpSpPr>
              <a:xfrm rot="900000" flipH="1">
                <a:off x="7494688" y="983119"/>
                <a:ext cx="5942" cy="5178"/>
                <a:chOff x="7494688" y="983119"/>
                <a:chExt cx="5942" cy="5178"/>
              </a:xfrm>
            </p:grpSpPr>
            <p:sp>
              <p:nvSpPr>
                <p:cNvPr id="2196" name="Freeform 2195"/>
                <p:cNvSpPr/>
                <p:nvPr/>
              </p:nvSpPr>
              <p:spPr>
                <a:xfrm>
                  <a:off x="7494684" y="983116"/>
                  <a:ext cx="5950" cy="5185"/>
                </a:xfrm>
                <a:custGeom>
                  <a:avLst/>
                  <a:gdLst/>
                  <a:ahLst/>
                  <a:cxnLst/>
                  <a:rect l="0" t="0" r="0" b="0"/>
                  <a:pathLst>
                    <a:path w="5950" h="5185">
                      <a:moveTo>
                        <a:pt x="0" y="2593"/>
                      </a:moveTo>
                      <a:cubicBezTo>
                        <a:pt x="0" y="1161"/>
                        <a:pt x="1332" y="0"/>
                        <a:pt x="2975" y="0"/>
                      </a:cubicBezTo>
                      <a:cubicBezTo>
                        <a:pt x="4618" y="0"/>
                        <a:pt x="5950" y="1161"/>
                        <a:pt x="5950" y="2593"/>
                      </a:cubicBezTo>
                      <a:cubicBezTo>
                        <a:pt x="5950" y="4025"/>
                        <a:pt x="4618" y="5185"/>
                        <a:pt x="2975" y="5185"/>
                      </a:cubicBezTo>
                      <a:cubicBezTo>
                        <a:pt x="1332" y="5185"/>
                        <a:pt x="0" y="4025"/>
                        <a:pt x="0" y="2593"/>
                      </a:cubicBezTo>
                      <a:close/>
                    </a:path>
                  </a:pathLst>
                </a:custGeom>
                <a:gradFill>
                  <a:gsLst>
                    <a:gs pos="0">
                      <a:srgbClr val="D9C790"/>
                    </a:gs>
                    <a:gs pos="100000">
                      <a:srgbClr val="C0A349"/>
                    </a:gs>
                  </a:gsLst>
                  <a:lin ang="5400000" scaled="0"/>
                </a:gradFill>
                <a:ln w="7700" cap="flat">
                  <a:noFill/>
                  <a:bevel/>
                </a:ln>
              </p:spPr>
            </p:sp>
            <p:sp>
              <p:nvSpPr>
                <p:cNvPr id="2197" name="Freeform 2196"/>
                <p:cNvSpPr/>
                <p:nvPr/>
              </p:nvSpPr>
              <p:spPr>
                <a:xfrm>
                  <a:off x="7496272" y="985431"/>
                  <a:ext cx="1488" cy="1501"/>
                </a:xfrm>
                <a:custGeom>
                  <a:avLst/>
                  <a:gdLst/>
                  <a:ahLst/>
                  <a:cxnLst/>
                  <a:rect l="0" t="0" r="0" b="0"/>
                  <a:pathLst>
                    <a:path w="1488" h="1501">
                      <a:moveTo>
                        <a:pt x="0" y="751"/>
                      </a:moveTo>
                      <a:cubicBezTo>
                        <a:pt x="0" y="336"/>
                        <a:pt x="333" y="0"/>
                        <a:pt x="744" y="0"/>
                      </a:cubicBezTo>
                      <a:cubicBezTo>
                        <a:pt x="1155" y="0"/>
                        <a:pt x="1488" y="336"/>
                        <a:pt x="1488" y="751"/>
                      </a:cubicBezTo>
                      <a:cubicBezTo>
                        <a:pt x="1488" y="1165"/>
                        <a:pt x="1155" y="1501"/>
                        <a:pt x="744" y="1501"/>
                      </a:cubicBezTo>
                      <a:cubicBezTo>
                        <a:pt x="333" y="1501"/>
                        <a:pt x="0" y="1165"/>
                        <a:pt x="0" y="751"/>
                      </a:cubicBezTo>
                      <a:close/>
                    </a:path>
                  </a:pathLst>
                </a:custGeom>
                <a:solidFill>
                  <a:srgbClr val="FFFFFF">
                    <a:alpha val="58000"/>
                  </a:srgbClr>
                </a:solidFill>
                <a:ln w="7700" cap="flat">
                  <a:noFill/>
                  <a:bevel/>
                </a:ln>
              </p:spPr>
            </p:sp>
            <p:sp>
              <p:nvSpPr>
                <p:cNvPr id="2198" name="Freeform 2197"/>
                <p:cNvSpPr/>
                <p:nvPr/>
              </p:nvSpPr>
              <p:spPr>
                <a:xfrm>
                  <a:off x="7498716" y="985977"/>
                  <a:ext cx="1169" cy="1092"/>
                </a:xfrm>
                <a:custGeom>
                  <a:avLst/>
                  <a:gdLst/>
                  <a:ahLst/>
                  <a:cxnLst/>
                  <a:rect l="0" t="0" r="0" b="0"/>
                  <a:pathLst>
                    <a:path w="1169" h="1092">
                      <a:moveTo>
                        <a:pt x="0" y="546"/>
                      </a:moveTo>
                      <a:cubicBezTo>
                        <a:pt x="0" y="244"/>
                        <a:pt x="262" y="0"/>
                        <a:pt x="584" y="0"/>
                      </a:cubicBezTo>
                      <a:cubicBezTo>
                        <a:pt x="907" y="0"/>
                        <a:pt x="1169" y="244"/>
                        <a:pt x="1169" y="546"/>
                      </a:cubicBezTo>
                      <a:cubicBezTo>
                        <a:pt x="1169" y="847"/>
                        <a:pt x="907" y="1092"/>
                        <a:pt x="584" y="1092"/>
                      </a:cubicBezTo>
                      <a:cubicBezTo>
                        <a:pt x="262" y="1092"/>
                        <a:pt x="0" y="847"/>
                        <a:pt x="0" y="546"/>
                      </a:cubicBezTo>
                      <a:close/>
                    </a:path>
                  </a:pathLst>
                </a:custGeom>
                <a:solidFill>
                  <a:srgbClr val="FFFFFF">
                    <a:alpha val="26000"/>
                  </a:srgbClr>
                </a:solidFill>
                <a:ln w="7700" cap="flat">
                  <a:noFill/>
                  <a:bevel/>
                </a:ln>
              </p:spPr>
            </p:sp>
            <p:sp>
              <p:nvSpPr>
                <p:cNvPr id="2199" name="Freeform 2198"/>
                <p:cNvSpPr/>
                <p:nvPr/>
              </p:nvSpPr>
              <p:spPr>
                <a:xfrm rot="900000" flipH="1">
                  <a:off x="7497527" y="983668"/>
                  <a:ext cx="2152" cy="1378"/>
                </a:xfrm>
                <a:custGeom>
                  <a:avLst/>
                  <a:gdLst/>
                  <a:ahLst/>
                  <a:cxnLst/>
                  <a:rect l="0" t="0" r="0" b="0"/>
                  <a:pathLst>
                    <a:path w="2152" h="1378">
                      <a:moveTo>
                        <a:pt x="0" y="0"/>
                      </a:moveTo>
                      <a:cubicBezTo>
                        <a:pt x="0" y="0"/>
                        <a:pt x="1570" y="336"/>
                        <a:pt x="2057" y="941"/>
                      </a:cubicBezTo>
                      <a:cubicBezTo>
                        <a:pt x="2544" y="1546"/>
                        <a:pt x="1083" y="1344"/>
                        <a:pt x="1083" y="1344"/>
                      </a:cubicBezTo>
                      <a:lnTo>
                        <a:pt x="0" y="0"/>
                      </a:lnTo>
                      <a:close/>
                    </a:path>
                  </a:pathLst>
                </a:custGeom>
                <a:solidFill>
                  <a:srgbClr val="FFFFFF"/>
                </a:solidFill>
                <a:ln w="7700" cap="flat">
                  <a:noFill/>
                  <a:bevel/>
                </a:ln>
              </p:spPr>
            </p:sp>
          </p:grpSp>
          <p:grpSp>
            <p:nvGrpSpPr>
              <p:cNvPr id="2200" name="Group 2199"/>
              <p:cNvGrpSpPr/>
              <p:nvPr/>
            </p:nvGrpSpPr>
            <p:grpSpPr>
              <a:xfrm rot="900000" flipH="1">
                <a:off x="7491451" y="992734"/>
                <a:ext cx="5942" cy="5178"/>
                <a:chOff x="7491451" y="992734"/>
                <a:chExt cx="5942" cy="5178"/>
              </a:xfrm>
            </p:grpSpPr>
            <p:sp>
              <p:nvSpPr>
                <p:cNvPr id="2201" name="Freeform 2200"/>
                <p:cNvSpPr/>
                <p:nvPr/>
              </p:nvSpPr>
              <p:spPr>
                <a:xfrm>
                  <a:off x="7491447" y="992730"/>
                  <a:ext cx="5950" cy="5185"/>
                </a:xfrm>
                <a:custGeom>
                  <a:avLst/>
                  <a:gdLst/>
                  <a:ahLst/>
                  <a:cxnLst/>
                  <a:rect l="0" t="0" r="0" b="0"/>
                  <a:pathLst>
                    <a:path w="5950" h="5185">
                      <a:moveTo>
                        <a:pt x="0" y="2593"/>
                      </a:moveTo>
                      <a:cubicBezTo>
                        <a:pt x="0" y="1161"/>
                        <a:pt x="1332" y="0"/>
                        <a:pt x="2975" y="0"/>
                      </a:cubicBezTo>
                      <a:cubicBezTo>
                        <a:pt x="4618" y="0"/>
                        <a:pt x="5950" y="1161"/>
                        <a:pt x="5950" y="2593"/>
                      </a:cubicBezTo>
                      <a:cubicBezTo>
                        <a:pt x="5950" y="4025"/>
                        <a:pt x="4618" y="5185"/>
                        <a:pt x="2975" y="5185"/>
                      </a:cubicBezTo>
                      <a:cubicBezTo>
                        <a:pt x="1332" y="5185"/>
                        <a:pt x="0" y="4025"/>
                        <a:pt x="0" y="2593"/>
                      </a:cubicBezTo>
                      <a:close/>
                    </a:path>
                  </a:pathLst>
                </a:custGeom>
                <a:gradFill>
                  <a:gsLst>
                    <a:gs pos="0">
                      <a:srgbClr val="D9C790"/>
                    </a:gs>
                    <a:gs pos="100000">
                      <a:srgbClr val="C0A349"/>
                    </a:gs>
                  </a:gsLst>
                  <a:lin ang="5400000" scaled="0"/>
                </a:gradFill>
                <a:ln w="7700" cap="flat">
                  <a:noFill/>
                  <a:bevel/>
                </a:ln>
              </p:spPr>
            </p:sp>
            <p:sp>
              <p:nvSpPr>
                <p:cNvPr id="2202" name="Freeform 2201"/>
                <p:cNvSpPr/>
                <p:nvPr/>
              </p:nvSpPr>
              <p:spPr>
                <a:xfrm>
                  <a:off x="7493035" y="995046"/>
                  <a:ext cx="1488" cy="1501"/>
                </a:xfrm>
                <a:custGeom>
                  <a:avLst/>
                  <a:gdLst/>
                  <a:ahLst/>
                  <a:cxnLst/>
                  <a:rect l="0" t="0" r="0" b="0"/>
                  <a:pathLst>
                    <a:path w="1488" h="1501">
                      <a:moveTo>
                        <a:pt x="0" y="751"/>
                      </a:moveTo>
                      <a:cubicBezTo>
                        <a:pt x="0" y="336"/>
                        <a:pt x="333" y="0"/>
                        <a:pt x="744" y="0"/>
                      </a:cubicBezTo>
                      <a:cubicBezTo>
                        <a:pt x="1155" y="0"/>
                        <a:pt x="1488" y="336"/>
                        <a:pt x="1488" y="751"/>
                      </a:cubicBezTo>
                      <a:cubicBezTo>
                        <a:pt x="1488" y="1165"/>
                        <a:pt x="1155" y="1501"/>
                        <a:pt x="744" y="1501"/>
                      </a:cubicBezTo>
                      <a:cubicBezTo>
                        <a:pt x="333" y="1501"/>
                        <a:pt x="0" y="1165"/>
                        <a:pt x="0" y="751"/>
                      </a:cubicBezTo>
                      <a:close/>
                    </a:path>
                  </a:pathLst>
                </a:custGeom>
                <a:solidFill>
                  <a:srgbClr val="FFFFFF">
                    <a:alpha val="58000"/>
                  </a:srgbClr>
                </a:solidFill>
                <a:ln w="7700" cap="flat">
                  <a:noFill/>
                  <a:bevel/>
                </a:ln>
              </p:spPr>
            </p:sp>
            <p:sp>
              <p:nvSpPr>
                <p:cNvPr id="2203" name="Freeform 2202"/>
                <p:cNvSpPr/>
                <p:nvPr/>
              </p:nvSpPr>
              <p:spPr>
                <a:xfrm>
                  <a:off x="7495479" y="995591"/>
                  <a:ext cx="1169" cy="1092"/>
                </a:xfrm>
                <a:custGeom>
                  <a:avLst/>
                  <a:gdLst/>
                  <a:ahLst/>
                  <a:cxnLst/>
                  <a:rect l="0" t="0" r="0" b="0"/>
                  <a:pathLst>
                    <a:path w="1169" h="1092">
                      <a:moveTo>
                        <a:pt x="0" y="546"/>
                      </a:moveTo>
                      <a:cubicBezTo>
                        <a:pt x="0" y="244"/>
                        <a:pt x="262" y="0"/>
                        <a:pt x="584" y="0"/>
                      </a:cubicBezTo>
                      <a:cubicBezTo>
                        <a:pt x="907" y="0"/>
                        <a:pt x="1169" y="244"/>
                        <a:pt x="1169" y="546"/>
                      </a:cubicBezTo>
                      <a:cubicBezTo>
                        <a:pt x="1169" y="847"/>
                        <a:pt x="907" y="1092"/>
                        <a:pt x="584" y="1092"/>
                      </a:cubicBezTo>
                      <a:cubicBezTo>
                        <a:pt x="262" y="1092"/>
                        <a:pt x="0" y="847"/>
                        <a:pt x="0" y="546"/>
                      </a:cubicBezTo>
                      <a:close/>
                    </a:path>
                  </a:pathLst>
                </a:custGeom>
                <a:solidFill>
                  <a:srgbClr val="FFFFFF">
                    <a:alpha val="26000"/>
                  </a:srgbClr>
                </a:solidFill>
                <a:ln w="7700" cap="flat">
                  <a:noFill/>
                  <a:bevel/>
                </a:ln>
              </p:spPr>
            </p:sp>
            <p:sp>
              <p:nvSpPr>
                <p:cNvPr id="2204" name="Freeform 2203"/>
                <p:cNvSpPr/>
                <p:nvPr/>
              </p:nvSpPr>
              <p:spPr>
                <a:xfrm rot="900000" flipH="1">
                  <a:off x="7494290" y="993282"/>
                  <a:ext cx="2152" cy="1378"/>
                </a:xfrm>
                <a:custGeom>
                  <a:avLst/>
                  <a:gdLst/>
                  <a:ahLst/>
                  <a:cxnLst/>
                  <a:rect l="0" t="0" r="0" b="0"/>
                  <a:pathLst>
                    <a:path w="2152" h="1378">
                      <a:moveTo>
                        <a:pt x="0" y="0"/>
                      </a:moveTo>
                      <a:cubicBezTo>
                        <a:pt x="0" y="0"/>
                        <a:pt x="1570" y="336"/>
                        <a:pt x="2057" y="941"/>
                      </a:cubicBezTo>
                      <a:cubicBezTo>
                        <a:pt x="2544" y="1546"/>
                        <a:pt x="1083" y="1344"/>
                        <a:pt x="1083" y="1344"/>
                      </a:cubicBezTo>
                      <a:lnTo>
                        <a:pt x="0" y="0"/>
                      </a:lnTo>
                      <a:close/>
                    </a:path>
                  </a:pathLst>
                </a:custGeom>
                <a:solidFill>
                  <a:srgbClr val="FFFFFF"/>
                </a:solidFill>
                <a:ln w="7700" cap="flat">
                  <a:noFill/>
                  <a:bevel/>
                </a:ln>
              </p:spPr>
            </p:sp>
          </p:grpSp>
          <p:grpSp>
            <p:nvGrpSpPr>
              <p:cNvPr id="2205" name="Group 2204"/>
              <p:cNvGrpSpPr/>
              <p:nvPr/>
            </p:nvGrpSpPr>
            <p:grpSpPr>
              <a:xfrm rot="900000" flipH="1">
                <a:off x="7381239" y="905748"/>
                <a:ext cx="5942" cy="5178"/>
                <a:chOff x="7381239" y="905748"/>
                <a:chExt cx="5942" cy="5178"/>
              </a:xfrm>
            </p:grpSpPr>
            <p:sp>
              <p:nvSpPr>
                <p:cNvPr id="2206" name="Freeform 2205"/>
                <p:cNvSpPr/>
                <p:nvPr/>
              </p:nvSpPr>
              <p:spPr>
                <a:xfrm>
                  <a:off x="7381235" y="905744"/>
                  <a:ext cx="5950" cy="5185"/>
                </a:xfrm>
                <a:custGeom>
                  <a:avLst/>
                  <a:gdLst/>
                  <a:ahLst/>
                  <a:cxnLst/>
                  <a:rect l="0" t="0" r="0" b="0"/>
                  <a:pathLst>
                    <a:path w="5950" h="5185">
                      <a:moveTo>
                        <a:pt x="0" y="2593"/>
                      </a:moveTo>
                      <a:cubicBezTo>
                        <a:pt x="0" y="1161"/>
                        <a:pt x="1332" y="0"/>
                        <a:pt x="2975" y="0"/>
                      </a:cubicBezTo>
                      <a:cubicBezTo>
                        <a:pt x="4618" y="0"/>
                        <a:pt x="5950" y="1161"/>
                        <a:pt x="5950" y="2593"/>
                      </a:cubicBezTo>
                      <a:cubicBezTo>
                        <a:pt x="5950" y="4025"/>
                        <a:pt x="4618" y="5185"/>
                        <a:pt x="2975" y="5185"/>
                      </a:cubicBezTo>
                      <a:cubicBezTo>
                        <a:pt x="1332" y="5185"/>
                        <a:pt x="0" y="4025"/>
                        <a:pt x="0" y="2593"/>
                      </a:cubicBezTo>
                      <a:close/>
                    </a:path>
                  </a:pathLst>
                </a:custGeom>
                <a:gradFill>
                  <a:gsLst>
                    <a:gs pos="0">
                      <a:srgbClr val="D9C790"/>
                    </a:gs>
                    <a:gs pos="100000">
                      <a:srgbClr val="C0A349"/>
                    </a:gs>
                  </a:gsLst>
                  <a:lin ang="5400000" scaled="0"/>
                </a:gradFill>
                <a:ln w="7700" cap="flat">
                  <a:noFill/>
                  <a:bevel/>
                </a:ln>
              </p:spPr>
            </p:sp>
            <p:sp>
              <p:nvSpPr>
                <p:cNvPr id="2207" name="Freeform 2206"/>
                <p:cNvSpPr/>
                <p:nvPr/>
              </p:nvSpPr>
              <p:spPr>
                <a:xfrm>
                  <a:off x="7382823" y="908059"/>
                  <a:ext cx="1488" cy="1501"/>
                </a:xfrm>
                <a:custGeom>
                  <a:avLst/>
                  <a:gdLst/>
                  <a:ahLst/>
                  <a:cxnLst/>
                  <a:rect l="0" t="0" r="0" b="0"/>
                  <a:pathLst>
                    <a:path w="1488" h="1501">
                      <a:moveTo>
                        <a:pt x="0" y="751"/>
                      </a:moveTo>
                      <a:cubicBezTo>
                        <a:pt x="0" y="336"/>
                        <a:pt x="333" y="0"/>
                        <a:pt x="744" y="0"/>
                      </a:cubicBezTo>
                      <a:cubicBezTo>
                        <a:pt x="1155" y="0"/>
                        <a:pt x="1488" y="336"/>
                        <a:pt x="1488" y="751"/>
                      </a:cubicBezTo>
                      <a:cubicBezTo>
                        <a:pt x="1488" y="1165"/>
                        <a:pt x="1155" y="1501"/>
                        <a:pt x="744" y="1501"/>
                      </a:cubicBezTo>
                      <a:cubicBezTo>
                        <a:pt x="333" y="1501"/>
                        <a:pt x="0" y="1165"/>
                        <a:pt x="0" y="751"/>
                      </a:cubicBezTo>
                      <a:close/>
                    </a:path>
                  </a:pathLst>
                </a:custGeom>
                <a:solidFill>
                  <a:srgbClr val="FFFFFF">
                    <a:alpha val="58000"/>
                  </a:srgbClr>
                </a:solidFill>
                <a:ln w="7700" cap="flat">
                  <a:noFill/>
                  <a:bevel/>
                </a:ln>
              </p:spPr>
            </p:sp>
            <p:sp>
              <p:nvSpPr>
                <p:cNvPr id="2208" name="Freeform 2207"/>
                <p:cNvSpPr/>
                <p:nvPr/>
              </p:nvSpPr>
              <p:spPr>
                <a:xfrm>
                  <a:off x="7385267" y="908605"/>
                  <a:ext cx="1169" cy="1092"/>
                </a:xfrm>
                <a:custGeom>
                  <a:avLst/>
                  <a:gdLst/>
                  <a:ahLst/>
                  <a:cxnLst/>
                  <a:rect l="0" t="0" r="0" b="0"/>
                  <a:pathLst>
                    <a:path w="1169" h="1092">
                      <a:moveTo>
                        <a:pt x="0" y="546"/>
                      </a:moveTo>
                      <a:cubicBezTo>
                        <a:pt x="0" y="244"/>
                        <a:pt x="262" y="0"/>
                        <a:pt x="584" y="0"/>
                      </a:cubicBezTo>
                      <a:cubicBezTo>
                        <a:pt x="907" y="0"/>
                        <a:pt x="1169" y="244"/>
                        <a:pt x="1169" y="546"/>
                      </a:cubicBezTo>
                      <a:cubicBezTo>
                        <a:pt x="1169" y="847"/>
                        <a:pt x="907" y="1092"/>
                        <a:pt x="584" y="1092"/>
                      </a:cubicBezTo>
                      <a:cubicBezTo>
                        <a:pt x="262" y="1092"/>
                        <a:pt x="0" y="847"/>
                        <a:pt x="0" y="546"/>
                      </a:cubicBezTo>
                      <a:close/>
                    </a:path>
                  </a:pathLst>
                </a:custGeom>
                <a:solidFill>
                  <a:srgbClr val="FFFFFF">
                    <a:alpha val="26000"/>
                  </a:srgbClr>
                </a:solidFill>
                <a:ln w="7700" cap="flat">
                  <a:noFill/>
                  <a:bevel/>
                </a:ln>
              </p:spPr>
            </p:sp>
            <p:sp>
              <p:nvSpPr>
                <p:cNvPr id="2209" name="Freeform 2208"/>
                <p:cNvSpPr/>
                <p:nvPr/>
              </p:nvSpPr>
              <p:spPr>
                <a:xfrm rot="900000" flipH="1">
                  <a:off x="7384078" y="906296"/>
                  <a:ext cx="2152" cy="1378"/>
                </a:xfrm>
                <a:custGeom>
                  <a:avLst/>
                  <a:gdLst/>
                  <a:ahLst/>
                  <a:cxnLst/>
                  <a:rect l="0" t="0" r="0" b="0"/>
                  <a:pathLst>
                    <a:path w="2152" h="1378">
                      <a:moveTo>
                        <a:pt x="0" y="0"/>
                      </a:moveTo>
                      <a:cubicBezTo>
                        <a:pt x="0" y="0"/>
                        <a:pt x="1570" y="336"/>
                        <a:pt x="2057" y="941"/>
                      </a:cubicBezTo>
                      <a:cubicBezTo>
                        <a:pt x="2544" y="1546"/>
                        <a:pt x="1083" y="1344"/>
                        <a:pt x="1083" y="1344"/>
                      </a:cubicBezTo>
                      <a:lnTo>
                        <a:pt x="0" y="0"/>
                      </a:lnTo>
                      <a:close/>
                    </a:path>
                  </a:pathLst>
                </a:custGeom>
                <a:solidFill>
                  <a:srgbClr val="FFFFFF"/>
                </a:solidFill>
                <a:ln w="7700" cap="flat">
                  <a:noFill/>
                  <a:bevel/>
                </a:ln>
              </p:spPr>
            </p:sp>
          </p:grpSp>
          <p:grpSp>
            <p:nvGrpSpPr>
              <p:cNvPr id="2210" name="Group 2209"/>
              <p:cNvGrpSpPr/>
              <p:nvPr/>
            </p:nvGrpSpPr>
            <p:grpSpPr>
              <a:xfrm rot="900000">
                <a:off x="7346675" y="900079"/>
                <a:ext cx="18132" cy="10612"/>
                <a:chOff x="7346675" y="900079"/>
                <a:chExt cx="18132" cy="10612"/>
              </a:xfrm>
            </p:grpSpPr>
            <p:sp>
              <p:nvSpPr>
                <p:cNvPr id="2211" name="Freeform 2210"/>
                <p:cNvSpPr/>
                <p:nvPr/>
              </p:nvSpPr>
              <p:spPr>
                <a:xfrm>
                  <a:off x="7346662" y="900072"/>
                  <a:ext cx="18156" cy="10627"/>
                </a:xfrm>
                <a:custGeom>
                  <a:avLst/>
                  <a:gdLst/>
                  <a:ahLst/>
                  <a:cxnLst/>
                  <a:rect l="0" t="0" r="0" b="0"/>
                  <a:pathLst>
                    <a:path w="18156" h="10627">
                      <a:moveTo>
                        <a:pt x="0" y="5314"/>
                      </a:moveTo>
                      <a:cubicBezTo>
                        <a:pt x="0" y="2379"/>
                        <a:pt x="4064" y="0"/>
                        <a:pt x="9078" y="0"/>
                      </a:cubicBezTo>
                      <a:cubicBezTo>
                        <a:pt x="14092" y="0"/>
                        <a:pt x="18156" y="2379"/>
                        <a:pt x="18156" y="5314"/>
                      </a:cubicBezTo>
                      <a:cubicBezTo>
                        <a:pt x="18156" y="8248"/>
                        <a:pt x="14092" y="10627"/>
                        <a:pt x="9078" y="10627"/>
                      </a:cubicBezTo>
                      <a:cubicBezTo>
                        <a:pt x="4064" y="10627"/>
                        <a:pt x="0" y="8248"/>
                        <a:pt x="0" y="5314"/>
                      </a:cubicBezTo>
                      <a:close/>
                    </a:path>
                  </a:pathLst>
                </a:custGeom>
                <a:gradFill>
                  <a:gsLst>
                    <a:gs pos="0">
                      <a:srgbClr val="D9C790"/>
                    </a:gs>
                    <a:gs pos="100000">
                      <a:srgbClr val="C0A349"/>
                    </a:gs>
                  </a:gsLst>
                  <a:lin ang="5400000" scaled="0"/>
                </a:gradFill>
                <a:ln w="7700" cap="flat">
                  <a:noFill/>
                  <a:bevel/>
                </a:ln>
              </p:spPr>
            </p:sp>
            <p:sp>
              <p:nvSpPr>
                <p:cNvPr id="2212" name="Freeform 2211"/>
                <p:cNvSpPr/>
                <p:nvPr/>
              </p:nvSpPr>
              <p:spPr>
                <a:xfrm>
                  <a:off x="7351510" y="904817"/>
                  <a:ext cx="4539" cy="3076"/>
                </a:xfrm>
                <a:custGeom>
                  <a:avLst/>
                  <a:gdLst/>
                  <a:ahLst/>
                  <a:cxnLst/>
                  <a:rect l="0" t="0" r="0" b="0"/>
                  <a:pathLst>
                    <a:path w="4539" h="3076">
                      <a:moveTo>
                        <a:pt x="0" y="1538"/>
                      </a:moveTo>
                      <a:cubicBezTo>
                        <a:pt x="0" y="689"/>
                        <a:pt x="1016" y="0"/>
                        <a:pt x="2270" y="0"/>
                      </a:cubicBezTo>
                      <a:cubicBezTo>
                        <a:pt x="3523" y="0"/>
                        <a:pt x="4539" y="689"/>
                        <a:pt x="4539" y="1538"/>
                      </a:cubicBezTo>
                      <a:cubicBezTo>
                        <a:pt x="4539" y="2388"/>
                        <a:pt x="3523" y="3076"/>
                        <a:pt x="2270" y="3076"/>
                      </a:cubicBezTo>
                      <a:cubicBezTo>
                        <a:pt x="1016" y="3076"/>
                        <a:pt x="0" y="2388"/>
                        <a:pt x="0" y="1538"/>
                      </a:cubicBezTo>
                      <a:close/>
                    </a:path>
                  </a:pathLst>
                </a:custGeom>
                <a:solidFill>
                  <a:srgbClr val="FFFFFF">
                    <a:alpha val="58000"/>
                  </a:srgbClr>
                </a:solidFill>
                <a:ln w="7700" cap="flat">
                  <a:noFill/>
                  <a:bevel/>
                </a:ln>
              </p:spPr>
            </p:sp>
            <p:sp>
              <p:nvSpPr>
                <p:cNvPr id="2213" name="Freeform 2212"/>
                <p:cNvSpPr/>
                <p:nvPr/>
              </p:nvSpPr>
              <p:spPr>
                <a:xfrm>
                  <a:off x="7358967" y="905936"/>
                  <a:ext cx="3566" cy="2237"/>
                </a:xfrm>
                <a:custGeom>
                  <a:avLst/>
                  <a:gdLst/>
                  <a:ahLst/>
                  <a:cxnLst/>
                  <a:rect l="0" t="0" r="0" b="0"/>
                  <a:pathLst>
                    <a:path w="3566" h="2237">
                      <a:moveTo>
                        <a:pt x="0" y="1119"/>
                      </a:moveTo>
                      <a:cubicBezTo>
                        <a:pt x="0" y="501"/>
                        <a:pt x="798" y="0"/>
                        <a:pt x="1783" y="0"/>
                      </a:cubicBezTo>
                      <a:cubicBezTo>
                        <a:pt x="2768" y="0"/>
                        <a:pt x="3566" y="501"/>
                        <a:pt x="3566" y="1119"/>
                      </a:cubicBezTo>
                      <a:cubicBezTo>
                        <a:pt x="3566" y="1736"/>
                        <a:pt x="2768" y="2237"/>
                        <a:pt x="1783" y="2237"/>
                      </a:cubicBezTo>
                      <a:cubicBezTo>
                        <a:pt x="798" y="2237"/>
                        <a:pt x="0" y="1736"/>
                        <a:pt x="0" y="1119"/>
                      </a:cubicBezTo>
                      <a:close/>
                    </a:path>
                  </a:pathLst>
                </a:custGeom>
                <a:solidFill>
                  <a:srgbClr val="FFFFFF">
                    <a:alpha val="26000"/>
                  </a:srgbClr>
                </a:solidFill>
                <a:ln w="7700" cap="flat">
                  <a:noFill/>
                  <a:bevel/>
                </a:ln>
              </p:spPr>
            </p:sp>
            <p:sp>
              <p:nvSpPr>
                <p:cNvPr id="2214" name="Freeform 2213"/>
                <p:cNvSpPr/>
                <p:nvPr/>
              </p:nvSpPr>
              <p:spPr>
                <a:xfrm rot="900000" flipH="1">
                  <a:off x="7355430" y="901166"/>
                  <a:ext cx="6384" cy="2897"/>
                </a:xfrm>
                <a:custGeom>
                  <a:avLst/>
                  <a:gdLst/>
                  <a:ahLst/>
                  <a:cxnLst/>
                  <a:rect l="0" t="0" r="0" b="0"/>
                  <a:pathLst>
                    <a:path w="6384" h="2897">
                      <a:moveTo>
                        <a:pt x="0" y="0"/>
                      </a:moveTo>
                      <a:cubicBezTo>
                        <a:pt x="0" y="0"/>
                        <a:pt x="4658" y="707"/>
                        <a:pt x="6103" y="1979"/>
                      </a:cubicBezTo>
                      <a:cubicBezTo>
                        <a:pt x="7549" y="3250"/>
                        <a:pt x="3212" y="2826"/>
                        <a:pt x="3212" y="2826"/>
                      </a:cubicBezTo>
                      <a:lnTo>
                        <a:pt x="0" y="0"/>
                      </a:lnTo>
                      <a:close/>
                    </a:path>
                  </a:pathLst>
                </a:custGeom>
                <a:solidFill>
                  <a:srgbClr val="FFFFFF"/>
                </a:solidFill>
                <a:ln w="7700" cap="flat">
                  <a:noFill/>
                  <a:bevel/>
                </a:ln>
              </p:spPr>
            </p:sp>
          </p:grpSp>
          <p:grpSp>
            <p:nvGrpSpPr>
              <p:cNvPr id="2215" name="Group 2214"/>
              <p:cNvGrpSpPr/>
              <p:nvPr/>
            </p:nvGrpSpPr>
            <p:grpSpPr>
              <a:xfrm>
                <a:off x="7216324" y="881908"/>
                <a:ext cx="10390" cy="6981"/>
                <a:chOff x="7216324" y="881908"/>
                <a:chExt cx="10390" cy="6981"/>
              </a:xfrm>
            </p:grpSpPr>
            <p:sp>
              <p:nvSpPr>
                <p:cNvPr id="2216" name="Freeform 2215"/>
                <p:cNvSpPr/>
                <p:nvPr/>
              </p:nvSpPr>
              <p:spPr>
                <a:xfrm>
                  <a:off x="7216317" y="881903"/>
                  <a:ext cx="10404" cy="6991"/>
                </a:xfrm>
                <a:custGeom>
                  <a:avLst/>
                  <a:gdLst/>
                  <a:ahLst/>
                  <a:cxnLst/>
                  <a:rect l="0" t="0" r="0" b="0"/>
                  <a:pathLst>
                    <a:path w="10404" h="6991">
                      <a:moveTo>
                        <a:pt x="0" y="3495"/>
                      </a:moveTo>
                      <a:cubicBezTo>
                        <a:pt x="0" y="1565"/>
                        <a:pt x="2329" y="0"/>
                        <a:pt x="5202" y="0"/>
                      </a:cubicBezTo>
                      <a:cubicBezTo>
                        <a:pt x="8075" y="0"/>
                        <a:pt x="10404" y="1565"/>
                        <a:pt x="10404" y="3495"/>
                      </a:cubicBezTo>
                      <a:cubicBezTo>
                        <a:pt x="10404" y="5426"/>
                        <a:pt x="8075" y="6991"/>
                        <a:pt x="5202" y="6991"/>
                      </a:cubicBezTo>
                      <a:cubicBezTo>
                        <a:pt x="2329" y="6991"/>
                        <a:pt x="0" y="5426"/>
                        <a:pt x="0" y="3495"/>
                      </a:cubicBezTo>
                      <a:close/>
                    </a:path>
                  </a:pathLst>
                </a:custGeom>
                <a:gradFill>
                  <a:gsLst>
                    <a:gs pos="0">
                      <a:srgbClr val="D9C790"/>
                    </a:gs>
                    <a:gs pos="100000">
                      <a:srgbClr val="C0A349"/>
                    </a:gs>
                  </a:gsLst>
                  <a:lin ang="5400000" scaled="0"/>
                </a:gradFill>
                <a:ln w="7700" cap="flat">
                  <a:noFill/>
                  <a:bevel/>
                </a:ln>
              </p:spPr>
            </p:sp>
            <p:sp>
              <p:nvSpPr>
                <p:cNvPr id="2217" name="Freeform 2216"/>
                <p:cNvSpPr/>
                <p:nvPr/>
              </p:nvSpPr>
              <p:spPr>
                <a:xfrm>
                  <a:off x="7219095" y="885025"/>
                  <a:ext cx="2601" cy="2024"/>
                </a:xfrm>
                <a:custGeom>
                  <a:avLst/>
                  <a:gdLst/>
                  <a:ahLst/>
                  <a:cxnLst/>
                  <a:rect l="0" t="0" r="0" b="0"/>
                  <a:pathLst>
                    <a:path w="2601" h="2024">
                      <a:moveTo>
                        <a:pt x="0" y="1012"/>
                      </a:moveTo>
                      <a:cubicBezTo>
                        <a:pt x="0" y="453"/>
                        <a:pt x="582" y="0"/>
                        <a:pt x="1301" y="0"/>
                      </a:cubicBezTo>
                      <a:cubicBezTo>
                        <a:pt x="2019" y="0"/>
                        <a:pt x="2601" y="453"/>
                        <a:pt x="2601" y="1012"/>
                      </a:cubicBezTo>
                      <a:cubicBezTo>
                        <a:pt x="2601" y="1571"/>
                        <a:pt x="2019" y="2024"/>
                        <a:pt x="1301" y="2024"/>
                      </a:cubicBezTo>
                      <a:cubicBezTo>
                        <a:pt x="582" y="2024"/>
                        <a:pt x="0" y="1571"/>
                        <a:pt x="0" y="1012"/>
                      </a:cubicBezTo>
                      <a:close/>
                    </a:path>
                  </a:pathLst>
                </a:custGeom>
                <a:solidFill>
                  <a:srgbClr val="FFFFFF">
                    <a:alpha val="58000"/>
                  </a:srgbClr>
                </a:solidFill>
                <a:ln w="7700" cap="flat">
                  <a:noFill/>
                  <a:bevel/>
                </a:ln>
              </p:spPr>
            </p:sp>
            <p:sp>
              <p:nvSpPr>
                <p:cNvPr id="2218" name="Freeform 2217"/>
                <p:cNvSpPr/>
                <p:nvPr/>
              </p:nvSpPr>
              <p:spPr>
                <a:xfrm>
                  <a:off x="7223368" y="885761"/>
                  <a:ext cx="2044" cy="1472"/>
                </a:xfrm>
                <a:custGeom>
                  <a:avLst/>
                  <a:gdLst/>
                  <a:ahLst/>
                  <a:cxnLst/>
                  <a:rect l="0" t="0" r="0" b="0"/>
                  <a:pathLst>
                    <a:path w="2044" h="1472">
                      <a:moveTo>
                        <a:pt x="0" y="736"/>
                      </a:moveTo>
                      <a:cubicBezTo>
                        <a:pt x="0" y="329"/>
                        <a:pt x="457" y="0"/>
                        <a:pt x="1022" y="0"/>
                      </a:cubicBezTo>
                      <a:cubicBezTo>
                        <a:pt x="1586" y="0"/>
                        <a:pt x="2044" y="329"/>
                        <a:pt x="2044" y="736"/>
                      </a:cubicBezTo>
                      <a:cubicBezTo>
                        <a:pt x="2044" y="1142"/>
                        <a:pt x="1586" y="1472"/>
                        <a:pt x="1022" y="1472"/>
                      </a:cubicBezTo>
                      <a:cubicBezTo>
                        <a:pt x="457" y="1472"/>
                        <a:pt x="0" y="1142"/>
                        <a:pt x="0" y="736"/>
                      </a:cubicBezTo>
                      <a:close/>
                    </a:path>
                  </a:pathLst>
                </a:custGeom>
                <a:solidFill>
                  <a:srgbClr val="FFFFFF">
                    <a:alpha val="26000"/>
                  </a:srgbClr>
                </a:solidFill>
                <a:ln w="7700" cap="flat">
                  <a:noFill/>
                  <a:bevel/>
                </a:ln>
              </p:spPr>
            </p:sp>
            <p:sp>
              <p:nvSpPr>
                <p:cNvPr id="2219" name="Freeform 2218"/>
                <p:cNvSpPr/>
                <p:nvPr/>
              </p:nvSpPr>
              <p:spPr>
                <a:xfrm rot="900000" flipH="1">
                  <a:off x="7221326" y="882632"/>
                  <a:ext cx="3690" cy="1887"/>
                </a:xfrm>
                <a:custGeom>
                  <a:avLst/>
                  <a:gdLst/>
                  <a:ahLst/>
                  <a:cxnLst/>
                  <a:rect l="0" t="0" r="0" b="0"/>
                  <a:pathLst>
                    <a:path w="3690" h="1887">
                      <a:moveTo>
                        <a:pt x="0" y="0"/>
                      </a:moveTo>
                      <a:cubicBezTo>
                        <a:pt x="0" y="0"/>
                        <a:pt x="2692" y="460"/>
                        <a:pt x="3528" y="1289"/>
                      </a:cubicBezTo>
                      <a:cubicBezTo>
                        <a:pt x="4363" y="2117"/>
                        <a:pt x="1857" y="1841"/>
                        <a:pt x="1857" y="1841"/>
                      </a:cubicBezTo>
                      <a:lnTo>
                        <a:pt x="0" y="0"/>
                      </a:lnTo>
                      <a:close/>
                    </a:path>
                  </a:pathLst>
                </a:custGeom>
                <a:solidFill>
                  <a:srgbClr val="FFFFFF"/>
                </a:solidFill>
                <a:ln w="7700" cap="flat">
                  <a:noFill/>
                  <a:bevel/>
                </a:ln>
              </p:spPr>
            </p:sp>
          </p:grpSp>
          <p:grpSp>
            <p:nvGrpSpPr>
              <p:cNvPr id="2220" name="Group 2219"/>
              <p:cNvGrpSpPr/>
              <p:nvPr/>
            </p:nvGrpSpPr>
            <p:grpSpPr>
              <a:xfrm>
                <a:off x="7167123" y="920712"/>
                <a:ext cx="7757" cy="5211"/>
                <a:chOff x="7167123" y="920712"/>
                <a:chExt cx="7757" cy="5211"/>
              </a:xfrm>
            </p:grpSpPr>
            <p:sp>
              <p:nvSpPr>
                <p:cNvPr id="2221" name="Freeform 2220"/>
                <p:cNvSpPr/>
                <p:nvPr/>
              </p:nvSpPr>
              <p:spPr>
                <a:xfrm>
                  <a:off x="7167118" y="920708"/>
                  <a:ext cx="7767" cy="5219"/>
                </a:xfrm>
                <a:custGeom>
                  <a:avLst/>
                  <a:gdLst/>
                  <a:ahLst/>
                  <a:cxnLst/>
                  <a:rect l="0" t="0" r="0" b="0"/>
                  <a:pathLst>
                    <a:path w="7767" h="5219">
                      <a:moveTo>
                        <a:pt x="0" y="2609"/>
                      </a:moveTo>
                      <a:cubicBezTo>
                        <a:pt x="0" y="1168"/>
                        <a:pt x="1739" y="0"/>
                        <a:pt x="3883" y="0"/>
                      </a:cubicBezTo>
                      <a:cubicBezTo>
                        <a:pt x="6028" y="0"/>
                        <a:pt x="7767" y="1168"/>
                        <a:pt x="7767" y="2609"/>
                      </a:cubicBezTo>
                      <a:cubicBezTo>
                        <a:pt x="7767" y="4051"/>
                        <a:pt x="6028" y="5219"/>
                        <a:pt x="3883" y="5219"/>
                      </a:cubicBezTo>
                      <a:cubicBezTo>
                        <a:pt x="1739" y="5219"/>
                        <a:pt x="0" y="4051"/>
                        <a:pt x="0" y="2609"/>
                      </a:cubicBezTo>
                      <a:close/>
                    </a:path>
                  </a:pathLst>
                </a:custGeom>
                <a:gradFill>
                  <a:gsLst>
                    <a:gs pos="0">
                      <a:srgbClr val="D9C790"/>
                    </a:gs>
                    <a:gs pos="100000">
                      <a:srgbClr val="C0A349"/>
                    </a:gs>
                  </a:gsLst>
                  <a:lin ang="5400000" scaled="0"/>
                </a:gradFill>
                <a:ln w="7700" cap="flat">
                  <a:noFill/>
                  <a:bevel/>
                </a:ln>
              </p:spPr>
            </p:sp>
            <p:sp>
              <p:nvSpPr>
                <p:cNvPr id="2222" name="Freeform 2221"/>
                <p:cNvSpPr/>
                <p:nvPr/>
              </p:nvSpPr>
              <p:spPr>
                <a:xfrm>
                  <a:off x="7169192" y="923039"/>
                  <a:ext cx="1942" cy="1511"/>
                </a:xfrm>
                <a:custGeom>
                  <a:avLst/>
                  <a:gdLst/>
                  <a:ahLst/>
                  <a:cxnLst/>
                  <a:rect l="0" t="0" r="0" b="0"/>
                  <a:pathLst>
                    <a:path w="1942" h="1511">
                      <a:moveTo>
                        <a:pt x="0" y="755"/>
                      </a:moveTo>
                      <a:cubicBezTo>
                        <a:pt x="0" y="338"/>
                        <a:pt x="435" y="0"/>
                        <a:pt x="971" y="0"/>
                      </a:cubicBezTo>
                      <a:cubicBezTo>
                        <a:pt x="1507" y="0"/>
                        <a:pt x="1942" y="338"/>
                        <a:pt x="1942" y="755"/>
                      </a:cubicBezTo>
                      <a:cubicBezTo>
                        <a:pt x="1942" y="1173"/>
                        <a:pt x="1507" y="1511"/>
                        <a:pt x="971" y="1511"/>
                      </a:cubicBezTo>
                      <a:cubicBezTo>
                        <a:pt x="435" y="1511"/>
                        <a:pt x="0" y="1173"/>
                        <a:pt x="0" y="755"/>
                      </a:cubicBezTo>
                      <a:close/>
                    </a:path>
                  </a:pathLst>
                </a:custGeom>
                <a:solidFill>
                  <a:srgbClr val="FFFFFF">
                    <a:alpha val="58000"/>
                  </a:srgbClr>
                </a:solidFill>
                <a:ln w="7700" cap="flat">
                  <a:noFill/>
                  <a:bevel/>
                </a:ln>
              </p:spPr>
            </p:sp>
            <p:sp>
              <p:nvSpPr>
                <p:cNvPr id="2223" name="Freeform 2222"/>
                <p:cNvSpPr/>
                <p:nvPr/>
              </p:nvSpPr>
              <p:spPr>
                <a:xfrm>
                  <a:off x="7172382" y="923588"/>
                  <a:ext cx="1526" cy="1099"/>
                </a:xfrm>
                <a:custGeom>
                  <a:avLst/>
                  <a:gdLst/>
                  <a:ahLst/>
                  <a:cxnLst/>
                  <a:rect l="0" t="0" r="0" b="0"/>
                  <a:pathLst>
                    <a:path w="1526" h="1099">
                      <a:moveTo>
                        <a:pt x="0" y="549"/>
                      </a:moveTo>
                      <a:cubicBezTo>
                        <a:pt x="0" y="246"/>
                        <a:pt x="342" y="0"/>
                        <a:pt x="763" y="0"/>
                      </a:cubicBezTo>
                      <a:cubicBezTo>
                        <a:pt x="1184" y="0"/>
                        <a:pt x="1526" y="246"/>
                        <a:pt x="1526" y="549"/>
                      </a:cubicBezTo>
                      <a:cubicBezTo>
                        <a:pt x="1526" y="853"/>
                        <a:pt x="1184" y="1099"/>
                        <a:pt x="763" y="1099"/>
                      </a:cubicBezTo>
                      <a:cubicBezTo>
                        <a:pt x="342" y="1099"/>
                        <a:pt x="0" y="853"/>
                        <a:pt x="0" y="549"/>
                      </a:cubicBezTo>
                      <a:close/>
                    </a:path>
                  </a:pathLst>
                </a:custGeom>
                <a:solidFill>
                  <a:srgbClr val="FFFFFF">
                    <a:alpha val="26000"/>
                  </a:srgbClr>
                </a:solidFill>
                <a:ln w="7700" cap="flat">
                  <a:noFill/>
                  <a:bevel/>
                </a:ln>
              </p:spPr>
            </p:sp>
            <p:sp>
              <p:nvSpPr>
                <p:cNvPr id="2224" name="Freeform 2223"/>
                <p:cNvSpPr/>
                <p:nvPr/>
              </p:nvSpPr>
              <p:spPr>
                <a:xfrm rot="900000" flipH="1">
                  <a:off x="7170857" y="921253"/>
                  <a:ext cx="2755" cy="1409"/>
                </a:xfrm>
                <a:custGeom>
                  <a:avLst/>
                  <a:gdLst/>
                  <a:ahLst/>
                  <a:cxnLst/>
                  <a:rect l="0" t="0" r="0" b="0"/>
                  <a:pathLst>
                    <a:path w="2755" h="1409">
                      <a:moveTo>
                        <a:pt x="0" y="0"/>
                      </a:moveTo>
                      <a:cubicBezTo>
                        <a:pt x="0" y="0"/>
                        <a:pt x="2010" y="344"/>
                        <a:pt x="2633" y="962"/>
                      </a:cubicBezTo>
                      <a:cubicBezTo>
                        <a:pt x="3257" y="1580"/>
                        <a:pt x="1386" y="1374"/>
                        <a:pt x="1386" y="1374"/>
                      </a:cubicBezTo>
                      <a:lnTo>
                        <a:pt x="0" y="0"/>
                      </a:lnTo>
                      <a:close/>
                    </a:path>
                  </a:pathLst>
                </a:custGeom>
                <a:solidFill>
                  <a:srgbClr val="FFFFFF"/>
                </a:solidFill>
                <a:ln w="7700" cap="flat">
                  <a:noFill/>
                  <a:bevel/>
                </a:ln>
              </p:spPr>
            </p:sp>
          </p:grpSp>
          <p:grpSp>
            <p:nvGrpSpPr>
              <p:cNvPr id="2225" name="Group 2224"/>
              <p:cNvGrpSpPr/>
              <p:nvPr/>
            </p:nvGrpSpPr>
            <p:grpSpPr>
              <a:xfrm>
                <a:off x="7197780" y="945492"/>
                <a:ext cx="18144" cy="12190"/>
                <a:chOff x="7197780" y="945492"/>
                <a:chExt cx="18144" cy="12190"/>
              </a:xfrm>
            </p:grpSpPr>
            <p:sp>
              <p:nvSpPr>
                <p:cNvPr id="2226" name="Freeform 2225"/>
                <p:cNvSpPr/>
                <p:nvPr/>
              </p:nvSpPr>
              <p:spPr>
                <a:xfrm>
                  <a:off x="7197768" y="945483"/>
                  <a:ext cx="18168" cy="12208"/>
                </a:xfrm>
                <a:custGeom>
                  <a:avLst/>
                  <a:gdLst/>
                  <a:ahLst/>
                  <a:cxnLst/>
                  <a:rect l="0" t="0" r="0" b="0"/>
                  <a:pathLst>
                    <a:path w="18168" h="12208">
                      <a:moveTo>
                        <a:pt x="0" y="6104"/>
                      </a:moveTo>
                      <a:cubicBezTo>
                        <a:pt x="0" y="2733"/>
                        <a:pt x="4067" y="0"/>
                        <a:pt x="9084" y="0"/>
                      </a:cubicBezTo>
                      <a:cubicBezTo>
                        <a:pt x="14101" y="0"/>
                        <a:pt x="18168" y="2733"/>
                        <a:pt x="18168" y="6104"/>
                      </a:cubicBezTo>
                      <a:cubicBezTo>
                        <a:pt x="18168" y="9475"/>
                        <a:pt x="14101" y="12208"/>
                        <a:pt x="9084" y="12208"/>
                      </a:cubicBezTo>
                      <a:cubicBezTo>
                        <a:pt x="4067" y="12208"/>
                        <a:pt x="0" y="9475"/>
                        <a:pt x="0" y="6104"/>
                      </a:cubicBezTo>
                      <a:close/>
                    </a:path>
                  </a:pathLst>
                </a:custGeom>
                <a:gradFill>
                  <a:gsLst>
                    <a:gs pos="0">
                      <a:srgbClr val="D9C790"/>
                    </a:gs>
                    <a:gs pos="100000">
                      <a:srgbClr val="C0A349"/>
                    </a:gs>
                  </a:gsLst>
                  <a:lin ang="5400000" scaled="0"/>
                </a:gradFill>
                <a:ln w="7700" cap="flat">
                  <a:noFill/>
                  <a:bevel/>
                </a:ln>
              </p:spPr>
            </p:sp>
            <p:sp>
              <p:nvSpPr>
                <p:cNvPr id="2227" name="Freeform 2226"/>
                <p:cNvSpPr/>
                <p:nvPr/>
              </p:nvSpPr>
              <p:spPr>
                <a:xfrm>
                  <a:off x="7202619" y="950935"/>
                  <a:ext cx="4542" cy="3534"/>
                </a:xfrm>
                <a:custGeom>
                  <a:avLst/>
                  <a:gdLst/>
                  <a:ahLst/>
                  <a:cxnLst/>
                  <a:rect l="0" t="0" r="0" b="0"/>
                  <a:pathLst>
                    <a:path w="4542" h="3534">
                      <a:moveTo>
                        <a:pt x="0" y="1767"/>
                      </a:moveTo>
                      <a:cubicBezTo>
                        <a:pt x="0" y="791"/>
                        <a:pt x="1017" y="0"/>
                        <a:pt x="2271" y="0"/>
                      </a:cubicBezTo>
                      <a:cubicBezTo>
                        <a:pt x="3525" y="0"/>
                        <a:pt x="4542" y="791"/>
                        <a:pt x="4542" y="1767"/>
                      </a:cubicBezTo>
                      <a:cubicBezTo>
                        <a:pt x="4542" y="2743"/>
                        <a:pt x="3525" y="3534"/>
                        <a:pt x="2271" y="3534"/>
                      </a:cubicBezTo>
                      <a:cubicBezTo>
                        <a:pt x="1017" y="3534"/>
                        <a:pt x="0" y="2743"/>
                        <a:pt x="0" y="1767"/>
                      </a:cubicBezTo>
                      <a:close/>
                    </a:path>
                  </a:pathLst>
                </a:custGeom>
                <a:solidFill>
                  <a:srgbClr val="FFFFFF">
                    <a:alpha val="58000"/>
                  </a:srgbClr>
                </a:solidFill>
                <a:ln w="7700" cap="flat">
                  <a:noFill/>
                  <a:bevel/>
                </a:ln>
              </p:spPr>
            </p:sp>
            <p:sp>
              <p:nvSpPr>
                <p:cNvPr id="2228" name="Freeform 2227"/>
                <p:cNvSpPr/>
                <p:nvPr/>
              </p:nvSpPr>
              <p:spPr>
                <a:xfrm>
                  <a:off x="7210080" y="952220"/>
                  <a:ext cx="3569" cy="2570"/>
                </a:xfrm>
                <a:custGeom>
                  <a:avLst/>
                  <a:gdLst/>
                  <a:ahLst/>
                  <a:cxnLst/>
                  <a:rect l="0" t="0" r="0" b="0"/>
                  <a:pathLst>
                    <a:path w="3569" h="2570">
                      <a:moveTo>
                        <a:pt x="0" y="1285"/>
                      </a:moveTo>
                      <a:cubicBezTo>
                        <a:pt x="0" y="575"/>
                        <a:pt x="799" y="0"/>
                        <a:pt x="1784" y="0"/>
                      </a:cubicBezTo>
                      <a:cubicBezTo>
                        <a:pt x="2770" y="0"/>
                        <a:pt x="3569" y="575"/>
                        <a:pt x="3569" y="1285"/>
                      </a:cubicBezTo>
                      <a:cubicBezTo>
                        <a:pt x="3569" y="1995"/>
                        <a:pt x="2770" y="2570"/>
                        <a:pt x="1784" y="2570"/>
                      </a:cubicBezTo>
                      <a:cubicBezTo>
                        <a:pt x="799" y="2570"/>
                        <a:pt x="0" y="1995"/>
                        <a:pt x="0" y="1285"/>
                      </a:cubicBezTo>
                      <a:close/>
                    </a:path>
                  </a:pathLst>
                </a:custGeom>
                <a:solidFill>
                  <a:srgbClr val="FFFFFF">
                    <a:alpha val="26000"/>
                  </a:srgbClr>
                </a:solidFill>
                <a:ln w="7700" cap="flat">
                  <a:noFill/>
                  <a:bevel/>
                </a:ln>
              </p:spPr>
            </p:sp>
            <p:sp>
              <p:nvSpPr>
                <p:cNvPr id="2229" name="Freeform 2228"/>
                <p:cNvSpPr/>
                <p:nvPr/>
              </p:nvSpPr>
              <p:spPr>
                <a:xfrm rot="900000" flipH="1">
                  <a:off x="7206514" y="946757"/>
                  <a:ext cx="6444" cy="3295"/>
                </a:xfrm>
                <a:custGeom>
                  <a:avLst/>
                  <a:gdLst/>
                  <a:ahLst/>
                  <a:cxnLst/>
                  <a:rect l="0" t="0" r="0" b="0"/>
                  <a:pathLst>
                    <a:path w="6444" h="3295">
                      <a:moveTo>
                        <a:pt x="0" y="0"/>
                      </a:moveTo>
                      <a:cubicBezTo>
                        <a:pt x="0" y="0"/>
                        <a:pt x="4701" y="804"/>
                        <a:pt x="6160" y="2250"/>
                      </a:cubicBezTo>
                      <a:cubicBezTo>
                        <a:pt x="7619" y="3697"/>
                        <a:pt x="3242" y="3215"/>
                        <a:pt x="3242" y="3215"/>
                      </a:cubicBezTo>
                      <a:lnTo>
                        <a:pt x="0" y="0"/>
                      </a:lnTo>
                      <a:close/>
                    </a:path>
                  </a:pathLst>
                </a:custGeom>
                <a:solidFill>
                  <a:srgbClr val="FFFFFF"/>
                </a:solidFill>
                <a:ln w="7700" cap="flat">
                  <a:noFill/>
                  <a:bevel/>
                </a:ln>
              </p:spPr>
            </p:sp>
          </p:grpSp>
          <p:grpSp>
            <p:nvGrpSpPr>
              <p:cNvPr id="2230" name="Group 2229"/>
              <p:cNvGrpSpPr/>
              <p:nvPr/>
            </p:nvGrpSpPr>
            <p:grpSpPr>
              <a:xfrm>
                <a:off x="7165335" y="887686"/>
                <a:ext cx="11332" cy="7614"/>
                <a:chOff x="7165335" y="887686"/>
                <a:chExt cx="11332" cy="7614"/>
              </a:xfrm>
            </p:grpSpPr>
            <p:sp>
              <p:nvSpPr>
                <p:cNvPr id="2231" name="Freeform 2230"/>
                <p:cNvSpPr/>
                <p:nvPr/>
              </p:nvSpPr>
              <p:spPr>
                <a:xfrm>
                  <a:off x="7165328" y="887680"/>
                  <a:ext cx="11348" cy="7625"/>
                </a:xfrm>
                <a:custGeom>
                  <a:avLst/>
                  <a:gdLst/>
                  <a:ahLst/>
                  <a:cxnLst/>
                  <a:rect l="0" t="0" r="0" b="0"/>
                  <a:pathLst>
                    <a:path w="11348" h="7625">
                      <a:moveTo>
                        <a:pt x="0" y="3812"/>
                      </a:moveTo>
                      <a:cubicBezTo>
                        <a:pt x="0" y="1707"/>
                        <a:pt x="2540" y="0"/>
                        <a:pt x="5674" y="0"/>
                      </a:cubicBezTo>
                      <a:cubicBezTo>
                        <a:pt x="8807" y="0"/>
                        <a:pt x="11348" y="1707"/>
                        <a:pt x="11348" y="3812"/>
                      </a:cubicBezTo>
                      <a:cubicBezTo>
                        <a:pt x="11348" y="5918"/>
                        <a:pt x="8807" y="7625"/>
                        <a:pt x="5674" y="7625"/>
                      </a:cubicBezTo>
                      <a:cubicBezTo>
                        <a:pt x="2540" y="7625"/>
                        <a:pt x="0" y="5918"/>
                        <a:pt x="0" y="3812"/>
                      </a:cubicBezTo>
                      <a:close/>
                    </a:path>
                  </a:pathLst>
                </a:custGeom>
                <a:gradFill>
                  <a:gsLst>
                    <a:gs pos="0">
                      <a:srgbClr val="D9C790"/>
                    </a:gs>
                    <a:gs pos="100000">
                      <a:srgbClr val="C0A349"/>
                    </a:gs>
                  </a:gsLst>
                  <a:lin ang="5400000" scaled="0"/>
                </a:gradFill>
                <a:ln w="7700" cap="flat">
                  <a:noFill/>
                  <a:bevel/>
                </a:ln>
              </p:spPr>
            </p:sp>
            <p:sp>
              <p:nvSpPr>
                <p:cNvPr id="2232" name="Freeform 2231"/>
                <p:cNvSpPr/>
                <p:nvPr/>
              </p:nvSpPr>
              <p:spPr>
                <a:xfrm>
                  <a:off x="7168357" y="891085"/>
                  <a:ext cx="2837" cy="2207"/>
                </a:xfrm>
                <a:custGeom>
                  <a:avLst/>
                  <a:gdLst/>
                  <a:ahLst/>
                  <a:cxnLst/>
                  <a:rect l="0" t="0" r="0" b="0"/>
                  <a:pathLst>
                    <a:path w="2837" h="2207">
                      <a:moveTo>
                        <a:pt x="0" y="1104"/>
                      </a:moveTo>
                      <a:cubicBezTo>
                        <a:pt x="0" y="494"/>
                        <a:pt x="635" y="0"/>
                        <a:pt x="1418" y="0"/>
                      </a:cubicBezTo>
                      <a:cubicBezTo>
                        <a:pt x="2202" y="0"/>
                        <a:pt x="2837" y="494"/>
                        <a:pt x="2837" y="1104"/>
                      </a:cubicBezTo>
                      <a:cubicBezTo>
                        <a:pt x="2837" y="1713"/>
                        <a:pt x="2202" y="2207"/>
                        <a:pt x="1418" y="2207"/>
                      </a:cubicBezTo>
                      <a:cubicBezTo>
                        <a:pt x="635" y="2207"/>
                        <a:pt x="0" y="1713"/>
                        <a:pt x="0" y="1104"/>
                      </a:cubicBezTo>
                      <a:close/>
                    </a:path>
                  </a:pathLst>
                </a:custGeom>
                <a:solidFill>
                  <a:srgbClr val="FFFFFF">
                    <a:alpha val="58000"/>
                  </a:srgbClr>
                </a:solidFill>
                <a:ln w="7700" cap="flat">
                  <a:noFill/>
                  <a:bevel/>
                </a:ln>
              </p:spPr>
            </p:sp>
            <p:sp>
              <p:nvSpPr>
                <p:cNvPr id="2233" name="Freeform 2232"/>
                <p:cNvSpPr/>
                <p:nvPr/>
              </p:nvSpPr>
              <p:spPr>
                <a:xfrm>
                  <a:off x="7173018" y="891888"/>
                  <a:ext cx="2229" cy="1605"/>
                </a:xfrm>
                <a:custGeom>
                  <a:avLst/>
                  <a:gdLst/>
                  <a:ahLst/>
                  <a:cxnLst/>
                  <a:rect l="0" t="0" r="0" b="0"/>
                  <a:pathLst>
                    <a:path w="2229" h="1605">
                      <a:moveTo>
                        <a:pt x="0" y="803"/>
                      </a:moveTo>
                      <a:cubicBezTo>
                        <a:pt x="0" y="359"/>
                        <a:pt x="499" y="0"/>
                        <a:pt x="1115" y="0"/>
                      </a:cubicBezTo>
                      <a:cubicBezTo>
                        <a:pt x="1730" y="0"/>
                        <a:pt x="2229" y="359"/>
                        <a:pt x="2229" y="803"/>
                      </a:cubicBezTo>
                      <a:cubicBezTo>
                        <a:pt x="2229" y="1246"/>
                        <a:pt x="1730" y="1605"/>
                        <a:pt x="1115" y="1605"/>
                      </a:cubicBezTo>
                      <a:cubicBezTo>
                        <a:pt x="499" y="1605"/>
                        <a:pt x="0" y="1246"/>
                        <a:pt x="0" y="803"/>
                      </a:cubicBezTo>
                      <a:close/>
                    </a:path>
                  </a:pathLst>
                </a:custGeom>
                <a:solidFill>
                  <a:srgbClr val="FFFFFF">
                    <a:alpha val="26000"/>
                  </a:srgbClr>
                </a:solidFill>
                <a:ln w="7700" cap="flat">
                  <a:noFill/>
                  <a:bevel/>
                </a:ln>
              </p:spPr>
            </p:sp>
            <p:sp>
              <p:nvSpPr>
                <p:cNvPr id="2234" name="Freeform 2233"/>
                <p:cNvSpPr/>
                <p:nvPr/>
              </p:nvSpPr>
              <p:spPr>
                <a:xfrm rot="900000" flipH="1">
                  <a:off x="7170790" y="888476"/>
                  <a:ext cx="4025" cy="2058"/>
                </a:xfrm>
                <a:custGeom>
                  <a:avLst/>
                  <a:gdLst/>
                  <a:ahLst/>
                  <a:cxnLst/>
                  <a:rect l="0" t="0" r="0" b="0"/>
                  <a:pathLst>
                    <a:path w="4025" h="2058">
                      <a:moveTo>
                        <a:pt x="0" y="0"/>
                      </a:moveTo>
                      <a:cubicBezTo>
                        <a:pt x="0" y="0"/>
                        <a:pt x="2936" y="502"/>
                        <a:pt x="3848" y="1406"/>
                      </a:cubicBezTo>
                      <a:cubicBezTo>
                        <a:pt x="4759" y="2309"/>
                        <a:pt x="2025" y="2008"/>
                        <a:pt x="2025" y="2008"/>
                      </a:cubicBezTo>
                      <a:lnTo>
                        <a:pt x="0" y="0"/>
                      </a:lnTo>
                      <a:close/>
                    </a:path>
                  </a:pathLst>
                </a:custGeom>
                <a:solidFill>
                  <a:srgbClr val="FFFFFF"/>
                </a:solidFill>
                <a:ln w="7700" cap="flat">
                  <a:noFill/>
                  <a:bevel/>
                </a:ln>
              </p:spPr>
            </p:sp>
          </p:grpSp>
          <p:grpSp>
            <p:nvGrpSpPr>
              <p:cNvPr id="2235" name="Group 2234"/>
              <p:cNvGrpSpPr/>
              <p:nvPr/>
            </p:nvGrpSpPr>
            <p:grpSpPr>
              <a:xfrm>
                <a:off x="7148103" y="926163"/>
                <a:ext cx="9511" cy="6390"/>
                <a:chOff x="7148103" y="926163"/>
                <a:chExt cx="9511" cy="6390"/>
              </a:xfrm>
            </p:grpSpPr>
            <p:sp>
              <p:nvSpPr>
                <p:cNvPr id="2236" name="Freeform 2235"/>
                <p:cNvSpPr/>
                <p:nvPr/>
              </p:nvSpPr>
              <p:spPr>
                <a:xfrm>
                  <a:off x="7148096" y="926159"/>
                  <a:ext cx="9523" cy="6399"/>
                </a:xfrm>
                <a:custGeom>
                  <a:avLst/>
                  <a:gdLst/>
                  <a:ahLst/>
                  <a:cxnLst/>
                  <a:rect l="0" t="0" r="0" b="0"/>
                  <a:pathLst>
                    <a:path w="9523" h="6399">
                      <a:moveTo>
                        <a:pt x="0" y="3200"/>
                      </a:moveTo>
                      <a:cubicBezTo>
                        <a:pt x="0" y="1433"/>
                        <a:pt x="2132" y="0"/>
                        <a:pt x="4762" y="0"/>
                      </a:cubicBezTo>
                      <a:cubicBezTo>
                        <a:pt x="7392" y="0"/>
                        <a:pt x="9523" y="1433"/>
                        <a:pt x="9523" y="3200"/>
                      </a:cubicBezTo>
                      <a:cubicBezTo>
                        <a:pt x="9523" y="4967"/>
                        <a:pt x="7392" y="6399"/>
                        <a:pt x="4762" y="6399"/>
                      </a:cubicBezTo>
                      <a:cubicBezTo>
                        <a:pt x="2132" y="6399"/>
                        <a:pt x="0" y="4967"/>
                        <a:pt x="0" y="3200"/>
                      </a:cubicBezTo>
                      <a:close/>
                    </a:path>
                  </a:pathLst>
                </a:custGeom>
                <a:gradFill>
                  <a:gsLst>
                    <a:gs pos="0">
                      <a:srgbClr val="D9C790"/>
                    </a:gs>
                    <a:gs pos="100000">
                      <a:srgbClr val="C0A349"/>
                    </a:gs>
                  </a:gsLst>
                  <a:lin ang="5400000" scaled="0"/>
                </a:gradFill>
                <a:ln w="7700" cap="flat">
                  <a:noFill/>
                  <a:bevel/>
                </a:ln>
              </p:spPr>
            </p:sp>
            <p:sp>
              <p:nvSpPr>
                <p:cNvPr id="2237" name="Freeform 2236"/>
                <p:cNvSpPr/>
                <p:nvPr/>
              </p:nvSpPr>
              <p:spPr>
                <a:xfrm>
                  <a:off x="7150639" y="929016"/>
                  <a:ext cx="2381" cy="1852"/>
                </a:xfrm>
                <a:custGeom>
                  <a:avLst/>
                  <a:gdLst/>
                  <a:ahLst/>
                  <a:cxnLst/>
                  <a:rect l="0" t="0" r="0" b="0"/>
                  <a:pathLst>
                    <a:path w="2381" h="1852">
                      <a:moveTo>
                        <a:pt x="0" y="926"/>
                      </a:moveTo>
                      <a:cubicBezTo>
                        <a:pt x="0" y="415"/>
                        <a:pt x="533" y="0"/>
                        <a:pt x="1190" y="0"/>
                      </a:cubicBezTo>
                      <a:cubicBezTo>
                        <a:pt x="1848" y="0"/>
                        <a:pt x="2381" y="415"/>
                        <a:pt x="2381" y="926"/>
                      </a:cubicBezTo>
                      <a:cubicBezTo>
                        <a:pt x="2381" y="1438"/>
                        <a:pt x="1848" y="1852"/>
                        <a:pt x="1190" y="1852"/>
                      </a:cubicBezTo>
                      <a:cubicBezTo>
                        <a:pt x="533" y="1852"/>
                        <a:pt x="0" y="1438"/>
                        <a:pt x="0" y="926"/>
                      </a:cubicBezTo>
                      <a:close/>
                    </a:path>
                  </a:pathLst>
                </a:custGeom>
                <a:solidFill>
                  <a:srgbClr val="FFFFFF">
                    <a:alpha val="58000"/>
                  </a:srgbClr>
                </a:solidFill>
                <a:ln w="7700" cap="flat">
                  <a:noFill/>
                  <a:bevel/>
                </a:ln>
              </p:spPr>
            </p:sp>
            <p:sp>
              <p:nvSpPr>
                <p:cNvPr id="2238" name="Freeform 2237"/>
                <p:cNvSpPr/>
                <p:nvPr/>
              </p:nvSpPr>
              <p:spPr>
                <a:xfrm>
                  <a:off x="7154551" y="929690"/>
                  <a:ext cx="1871" cy="1347"/>
                </a:xfrm>
                <a:custGeom>
                  <a:avLst/>
                  <a:gdLst/>
                  <a:ahLst/>
                  <a:cxnLst/>
                  <a:rect l="0" t="0" r="0" b="0"/>
                  <a:pathLst>
                    <a:path w="1871" h="1347">
                      <a:moveTo>
                        <a:pt x="0" y="674"/>
                      </a:moveTo>
                      <a:cubicBezTo>
                        <a:pt x="0" y="302"/>
                        <a:pt x="419" y="0"/>
                        <a:pt x="935" y="0"/>
                      </a:cubicBezTo>
                      <a:cubicBezTo>
                        <a:pt x="1452" y="0"/>
                        <a:pt x="1871" y="302"/>
                        <a:pt x="1871" y="674"/>
                      </a:cubicBezTo>
                      <a:cubicBezTo>
                        <a:pt x="1871" y="1046"/>
                        <a:pt x="1452" y="1347"/>
                        <a:pt x="935" y="1347"/>
                      </a:cubicBezTo>
                      <a:cubicBezTo>
                        <a:pt x="419" y="1347"/>
                        <a:pt x="0" y="1046"/>
                        <a:pt x="0" y="674"/>
                      </a:cubicBezTo>
                      <a:close/>
                    </a:path>
                  </a:pathLst>
                </a:custGeom>
                <a:solidFill>
                  <a:srgbClr val="FFFFFF">
                    <a:alpha val="26000"/>
                  </a:srgbClr>
                </a:solidFill>
                <a:ln w="7700" cap="flat">
                  <a:noFill/>
                  <a:bevel/>
                </a:ln>
              </p:spPr>
            </p:sp>
            <p:sp>
              <p:nvSpPr>
                <p:cNvPr id="2239" name="Freeform 2238"/>
                <p:cNvSpPr/>
                <p:nvPr/>
              </p:nvSpPr>
              <p:spPr>
                <a:xfrm rot="900000" flipH="1">
                  <a:off x="7152681" y="926827"/>
                  <a:ext cx="3378" cy="1727"/>
                </a:xfrm>
                <a:custGeom>
                  <a:avLst/>
                  <a:gdLst/>
                  <a:ahLst/>
                  <a:cxnLst/>
                  <a:rect l="0" t="0" r="0" b="0"/>
                  <a:pathLst>
                    <a:path w="3378" h="1727">
                      <a:moveTo>
                        <a:pt x="0" y="0"/>
                      </a:moveTo>
                      <a:cubicBezTo>
                        <a:pt x="0" y="0"/>
                        <a:pt x="2464" y="421"/>
                        <a:pt x="3229" y="1180"/>
                      </a:cubicBezTo>
                      <a:cubicBezTo>
                        <a:pt x="3994" y="1938"/>
                        <a:pt x="1699" y="1685"/>
                        <a:pt x="1699" y="1685"/>
                      </a:cubicBezTo>
                      <a:lnTo>
                        <a:pt x="0" y="0"/>
                      </a:lnTo>
                      <a:close/>
                    </a:path>
                  </a:pathLst>
                </a:custGeom>
                <a:solidFill>
                  <a:srgbClr val="FFFFFF"/>
                </a:solidFill>
                <a:ln w="7700" cap="flat">
                  <a:noFill/>
                  <a:bevel/>
                </a:ln>
              </p:spPr>
            </p:sp>
          </p:grpSp>
          <p:grpSp>
            <p:nvGrpSpPr>
              <p:cNvPr id="2240" name="Group 2239"/>
              <p:cNvGrpSpPr/>
              <p:nvPr/>
            </p:nvGrpSpPr>
            <p:grpSpPr>
              <a:xfrm rot="1800000">
                <a:off x="7281436" y="887956"/>
                <a:ext cx="10476" cy="7073"/>
                <a:chOff x="7281436" y="887956"/>
                <a:chExt cx="10476" cy="7073"/>
              </a:xfrm>
            </p:grpSpPr>
            <p:sp>
              <p:nvSpPr>
                <p:cNvPr id="2241" name="Freeform 2240"/>
                <p:cNvSpPr/>
                <p:nvPr/>
              </p:nvSpPr>
              <p:spPr>
                <a:xfrm>
                  <a:off x="7281429" y="887951"/>
                  <a:ext cx="10490" cy="7083"/>
                </a:xfrm>
                <a:custGeom>
                  <a:avLst/>
                  <a:gdLst/>
                  <a:ahLst/>
                  <a:cxnLst/>
                  <a:rect l="0" t="0" r="0" b="0"/>
                  <a:pathLst>
                    <a:path w="10490" h="7083">
                      <a:moveTo>
                        <a:pt x="0" y="3542"/>
                      </a:moveTo>
                      <a:cubicBezTo>
                        <a:pt x="0" y="1586"/>
                        <a:pt x="2348" y="0"/>
                        <a:pt x="5245" y="0"/>
                      </a:cubicBezTo>
                      <a:cubicBezTo>
                        <a:pt x="8142" y="0"/>
                        <a:pt x="10490" y="1586"/>
                        <a:pt x="10490" y="3542"/>
                      </a:cubicBezTo>
                      <a:cubicBezTo>
                        <a:pt x="10490" y="5498"/>
                        <a:pt x="8142" y="7083"/>
                        <a:pt x="5245" y="7083"/>
                      </a:cubicBezTo>
                      <a:cubicBezTo>
                        <a:pt x="2348" y="7083"/>
                        <a:pt x="0" y="5498"/>
                        <a:pt x="0" y="3542"/>
                      </a:cubicBezTo>
                      <a:close/>
                    </a:path>
                  </a:pathLst>
                </a:custGeom>
                <a:gradFill>
                  <a:gsLst>
                    <a:gs pos="0">
                      <a:srgbClr val="D9C790"/>
                    </a:gs>
                    <a:gs pos="100000">
                      <a:srgbClr val="C0A349"/>
                    </a:gs>
                  </a:gsLst>
                  <a:lin ang="5400000" scaled="0"/>
                </a:gradFill>
                <a:ln w="7700" cap="flat">
                  <a:noFill/>
                  <a:bevel/>
                </a:ln>
              </p:spPr>
            </p:sp>
            <p:sp>
              <p:nvSpPr>
                <p:cNvPr id="2242" name="Freeform 2241"/>
                <p:cNvSpPr/>
                <p:nvPr/>
              </p:nvSpPr>
              <p:spPr>
                <a:xfrm>
                  <a:off x="7284230" y="891114"/>
                  <a:ext cx="2622" cy="2050"/>
                </a:xfrm>
                <a:custGeom>
                  <a:avLst/>
                  <a:gdLst/>
                  <a:ahLst/>
                  <a:cxnLst/>
                  <a:rect l="0" t="0" r="0" b="0"/>
                  <a:pathLst>
                    <a:path w="2622" h="2050">
                      <a:moveTo>
                        <a:pt x="0" y="1025"/>
                      </a:moveTo>
                      <a:cubicBezTo>
                        <a:pt x="0" y="459"/>
                        <a:pt x="587" y="0"/>
                        <a:pt x="1311" y="0"/>
                      </a:cubicBezTo>
                      <a:cubicBezTo>
                        <a:pt x="2035" y="0"/>
                        <a:pt x="2622" y="459"/>
                        <a:pt x="2622" y="1025"/>
                      </a:cubicBezTo>
                      <a:cubicBezTo>
                        <a:pt x="2622" y="1591"/>
                        <a:pt x="2035" y="2050"/>
                        <a:pt x="1311" y="2050"/>
                      </a:cubicBezTo>
                      <a:cubicBezTo>
                        <a:pt x="587" y="2050"/>
                        <a:pt x="0" y="1591"/>
                        <a:pt x="0" y="1025"/>
                      </a:cubicBezTo>
                      <a:close/>
                    </a:path>
                  </a:pathLst>
                </a:custGeom>
                <a:solidFill>
                  <a:srgbClr val="FFFFFF">
                    <a:alpha val="58000"/>
                  </a:srgbClr>
                </a:solidFill>
                <a:ln w="7700" cap="flat">
                  <a:noFill/>
                  <a:bevel/>
                </a:ln>
              </p:spPr>
            </p:sp>
            <p:sp>
              <p:nvSpPr>
                <p:cNvPr id="2243" name="Freeform 2242"/>
                <p:cNvSpPr/>
                <p:nvPr/>
              </p:nvSpPr>
              <p:spPr>
                <a:xfrm>
                  <a:off x="7288538" y="891860"/>
                  <a:ext cx="2061" cy="1491"/>
                </a:xfrm>
                <a:custGeom>
                  <a:avLst/>
                  <a:gdLst/>
                  <a:ahLst/>
                  <a:cxnLst/>
                  <a:rect l="0" t="0" r="0" b="0"/>
                  <a:pathLst>
                    <a:path w="2061" h="1491">
                      <a:moveTo>
                        <a:pt x="0" y="746"/>
                      </a:moveTo>
                      <a:cubicBezTo>
                        <a:pt x="0" y="334"/>
                        <a:pt x="461" y="0"/>
                        <a:pt x="1030" y="0"/>
                      </a:cubicBezTo>
                      <a:cubicBezTo>
                        <a:pt x="1599" y="0"/>
                        <a:pt x="2061" y="334"/>
                        <a:pt x="2061" y="746"/>
                      </a:cubicBezTo>
                      <a:cubicBezTo>
                        <a:pt x="2061" y="1157"/>
                        <a:pt x="1599" y="1491"/>
                        <a:pt x="1030" y="1491"/>
                      </a:cubicBezTo>
                      <a:cubicBezTo>
                        <a:pt x="461" y="1491"/>
                        <a:pt x="0" y="1157"/>
                        <a:pt x="0" y="746"/>
                      </a:cubicBezTo>
                      <a:close/>
                    </a:path>
                  </a:pathLst>
                </a:custGeom>
                <a:solidFill>
                  <a:srgbClr val="FFFFFF">
                    <a:alpha val="26000"/>
                  </a:srgbClr>
                </a:solidFill>
                <a:ln w="7700" cap="flat">
                  <a:noFill/>
                  <a:bevel/>
                </a:ln>
              </p:spPr>
            </p:sp>
            <p:sp>
              <p:nvSpPr>
                <p:cNvPr id="2244" name="Freeform 2243"/>
                <p:cNvSpPr/>
                <p:nvPr/>
              </p:nvSpPr>
              <p:spPr>
                <a:xfrm rot="900000" flipH="1">
                  <a:off x="7286478" y="888691"/>
                  <a:ext cx="3722" cy="1911"/>
                </a:xfrm>
                <a:custGeom>
                  <a:avLst/>
                  <a:gdLst/>
                  <a:ahLst/>
                  <a:cxnLst/>
                  <a:rect l="0" t="0" r="0" b="0"/>
                  <a:pathLst>
                    <a:path w="3722" h="1911">
                      <a:moveTo>
                        <a:pt x="0" y="0"/>
                      </a:moveTo>
                      <a:cubicBezTo>
                        <a:pt x="0" y="0"/>
                        <a:pt x="2715" y="466"/>
                        <a:pt x="3558" y="1305"/>
                      </a:cubicBezTo>
                      <a:cubicBezTo>
                        <a:pt x="4401" y="2144"/>
                        <a:pt x="1873" y="1865"/>
                        <a:pt x="1873" y="1865"/>
                      </a:cubicBezTo>
                      <a:lnTo>
                        <a:pt x="0" y="0"/>
                      </a:lnTo>
                      <a:close/>
                    </a:path>
                  </a:pathLst>
                </a:custGeom>
                <a:solidFill>
                  <a:srgbClr val="FFFFFF"/>
                </a:solidFill>
                <a:ln w="7700" cap="flat">
                  <a:noFill/>
                  <a:bevel/>
                </a:ln>
              </p:spPr>
            </p:sp>
          </p:grpSp>
          <p:grpSp>
            <p:nvGrpSpPr>
              <p:cNvPr id="2245" name="Group 2244"/>
              <p:cNvGrpSpPr/>
              <p:nvPr/>
            </p:nvGrpSpPr>
            <p:grpSpPr>
              <a:xfrm>
                <a:off x="7281710" y="901711"/>
                <a:ext cx="9928" cy="6670"/>
                <a:chOff x="7281710" y="901711"/>
                <a:chExt cx="9928" cy="6670"/>
              </a:xfrm>
            </p:grpSpPr>
            <p:sp>
              <p:nvSpPr>
                <p:cNvPr id="2246" name="Freeform 2245"/>
                <p:cNvSpPr/>
                <p:nvPr/>
              </p:nvSpPr>
              <p:spPr>
                <a:xfrm>
                  <a:off x="7281704" y="901707"/>
                  <a:ext cx="9941" cy="6680"/>
                </a:xfrm>
                <a:custGeom>
                  <a:avLst/>
                  <a:gdLst/>
                  <a:ahLst/>
                  <a:cxnLst/>
                  <a:rect l="0" t="0" r="0" b="0"/>
                  <a:pathLst>
                    <a:path w="9941" h="6680">
                      <a:moveTo>
                        <a:pt x="0" y="3340"/>
                      </a:moveTo>
                      <a:cubicBezTo>
                        <a:pt x="0" y="1495"/>
                        <a:pt x="2225" y="0"/>
                        <a:pt x="4970" y="0"/>
                      </a:cubicBezTo>
                      <a:cubicBezTo>
                        <a:pt x="7716" y="0"/>
                        <a:pt x="9941" y="1495"/>
                        <a:pt x="9941" y="3340"/>
                      </a:cubicBezTo>
                      <a:cubicBezTo>
                        <a:pt x="9941" y="5184"/>
                        <a:pt x="7716" y="6680"/>
                        <a:pt x="4970" y="6680"/>
                      </a:cubicBezTo>
                      <a:cubicBezTo>
                        <a:pt x="2225" y="6680"/>
                        <a:pt x="0" y="5184"/>
                        <a:pt x="0" y="3340"/>
                      </a:cubicBezTo>
                      <a:close/>
                    </a:path>
                  </a:pathLst>
                </a:custGeom>
                <a:gradFill>
                  <a:gsLst>
                    <a:gs pos="0">
                      <a:srgbClr val="D9C790"/>
                    </a:gs>
                    <a:gs pos="100000">
                      <a:srgbClr val="C0A349"/>
                    </a:gs>
                  </a:gsLst>
                  <a:lin ang="5400000" scaled="0"/>
                </a:gradFill>
                <a:ln w="7700" cap="flat">
                  <a:noFill/>
                  <a:bevel/>
                </a:ln>
              </p:spPr>
            </p:sp>
            <p:sp>
              <p:nvSpPr>
                <p:cNvPr id="2247" name="Freeform 2246"/>
                <p:cNvSpPr/>
                <p:nvPr/>
              </p:nvSpPr>
              <p:spPr>
                <a:xfrm>
                  <a:off x="7284357" y="904689"/>
                  <a:ext cx="2485" cy="1934"/>
                </a:xfrm>
                <a:custGeom>
                  <a:avLst/>
                  <a:gdLst/>
                  <a:ahLst/>
                  <a:cxnLst/>
                  <a:rect l="0" t="0" r="0" b="0"/>
                  <a:pathLst>
                    <a:path w="2485" h="1934">
                      <a:moveTo>
                        <a:pt x="0" y="967"/>
                      </a:moveTo>
                      <a:cubicBezTo>
                        <a:pt x="0" y="433"/>
                        <a:pt x="556" y="0"/>
                        <a:pt x="1243" y="0"/>
                      </a:cubicBezTo>
                      <a:cubicBezTo>
                        <a:pt x="1929" y="0"/>
                        <a:pt x="2485" y="433"/>
                        <a:pt x="2485" y="967"/>
                      </a:cubicBezTo>
                      <a:cubicBezTo>
                        <a:pt x="2485" y="1501"/>
                        <a:pt x="1929" y="1934"/>
                        <a:pt x="1243" y="1934"/>
                      </a:cubicBezTo>
                      <a:cubicBezTo>
                        <a:pt x="556" y="1934"/>
                        <a:pt x="0" y="1501"/>
                        <a:pt x="0" y="967"/>
                      </a:cubicBezTo>
                      <a:close/>
                    </a:path>
                  </a:pathLst>
                </a:custGeom>
                <a:solidFill>
                  <a:srgbClr val="FFFFFF">
                    <a:alpha val="58000"/>
                  </a:srgbClr>
                </a:solidFill>
                <a:ln w="7700" cap="flat">
                  <a:noFill/>
                  <a:bevel/>
                </a:ln>
              </p:spPr>
            </p:sp>
            <p:sp>
              <p:nvSpPr>
                <p:cNvPr id="2248" name="Freeform 2247"/>
                <p:cNvSpPr/>
                <p:nvPr/>
              </p:nvSpPr>
              <p:spPr>
                <a:xfrm>
                  <a:off x="7288440" y="905393"/>
                  <a:ext cx="1953" cy="1406"/>
                </a:xfrm>
                <a:custGeom>
                  <a:avLst/>
                  <a:gdLst/>
                  <a:ahLst/>
                  <a:cxnLst/>
                  <a:rect l="0" t="0" r="0" b="0"/>
                  <a:pathLst>
                    <a:path w="1953" h="1406">
                      <a:moveTo>
                        <a:pt x="0" y="703"/>
                      </a:moveTo>
                      <a:cubicBezTo>
                        <a:pt x="0" y="315"/>
                        <a:pt x="437" y="0"/>
                        <a:pt x="976" y="0"/>
                      </a:cubicBezTo>
                      <a:cubicBezTo>
                        <a:pt x="1516" y="0"/>
                        <a:pt x="1953" y="315"/>
                        <a:pt x="1953" y="703"/>
                      </a:cubicBezTo>
                      <a:cubicBezTo>
                        <a:pt x="1953" y="1091"/>
                        <a:pt x="1516" y="1406"/>
                        <a:pt x="976" y="1406"/>
                      </a:cubicBezTo>
                      <a:cubicBezTo>
                        <a:pt x="437" y="1406"/>
                        <a:pt x="0" y="1091"/>
                        <a:pt x="0" y="703"/>
                      </a:cubicBezTo>
                      <a:close/>
                    </a:path>
                  </a:pathLst>
                </a:custGeom>
                <a:solidFill>
                  <a:srgbClr val="FFFFFF">
                    <a:alpha val="26000"/>
                  </a:srgbClr>
                </a:solidFill>
                <a:ln w="7700" cap="flat">
                  <a:noFill/>
                  <a:bevel/>
                </a:ln>
              </p:spPr>
            </p:sp>
            <p:sp>
              <p:nvSpPr>
                <p:cNvPr id="2249" name="Freeform 2248"/>
                <p:cNvSpPr/>
                <p:nvPr/>
              </p:nvSpPr>
              <p:spPr>
                <a:xfrm rot="900000" flipH="1">
                  <a:off x="7286489" y="902404"/>
                  <a:ext cx="3526" cy="1803"/>
                </a:xfrm>
                <a:custGeom>
                  <a:avLst/>
                  <a:gdLst/>
                  <a:ahLst/>
                  <a:cxnLst/>
                  <a:rect l="0" t="0" r="0" b="0"/>
                  <a:pathLst>
                    <a:path w="3526" h="1803">
                      <a:moveTo>
                        <a:pt x="0" y="0"/>
                      </a:moveTo>
                      <a:cubicBezTo>
                        <a:pt x="0" y="0"/>
                        <a:pt x="2572" y="440"/>
                        <a:pt x="3371" y="1231"/>
                      </a:cubicBezTo>
                      <a:cubicBezTo>
                        <a:pt x="4169" y="2023"/>
                        <a:pt x="1774" y="1759"/>
                        <a:pt x="1774" y="1759"/>
                      </a:cubicBezTo>
                      <a:lnTo>
                        <a:pt x="0" y="0"/>
                      </a:lnTo>
                      <a:close/>
                    </a:path>
                  </a:pathLst>
                </a:custGeom>
                <a:solidFill>
                  <a:srgbClr val="FFFFFF"/>
                </a:solidFill>
                <a:ln w="7700" cap="flat">
                  <a:noFill/>
                  <a:bevel/>
                </a:ln>
              </p:spPr>
            </p:sp>
          </p:grpSp>
          <p:grpSp>
            <p:nvGrpSpPr>
              <p:cNvPr id="2250" name="Group 2249"/>
              <p:cNvGrpSpPr/>
              <p:nvPr/>
            </p:nvGrpSpPr>
            <p:grpSpPr>
              <a:xfrm>
                <a:off x="7044098" y="929197"/>
                <a:ext cx="3440" cy="6710"/>
                <a:chOff x="7044098" y="929197"/>
                <a:chExt cx="3440" cy="6710"/>
              </a:xfrm>
            </p:grpSpPr>
            <p:sp>
              <p:nvSpPr>
                <p:cNvPr id="2251" name="Freeform 2250"/>
                <p:cNvSpPr/>
                <p:nvPr/>
              </p:nvSpPr>
              <p:spPr>
                <a:xfrm>
                  <a:off x="7044096" y="929192"/>
                  <a:ext cx="3445" cy="6719"/>
                </a:xfrm>
                <a:custGeom>
                  <a:avLst/>
                  <a:gdLst/>
                  <a:ahLst/>
                  <a:cxnLst/>
                  <a:rect l="0" t="0" r="0" b="0"/>
                  <a:pathLst>
                    <a:path w="3445" h="6719">
                      <a:moveTo>
                        <a:pt x="0" y="3360"/>
                      </a:moveTo>
                      <a:cubicBezTo>
                        <a:pt x="0" y="1504"/>
                        <a:pt x="771" y="0"/>
                        <a:pt x="1722" y="0"/>
                      </a:cubicBezTo>
                      <a:cubicBezTo>
                        <a:pt x="2673" y="0"/>
                        <a:pt x="3445" y="1504"/>
                        <a:pt x="3445" y="3360"/>
                      </a:cubicBezTo>
                      <a:cubicBezTo>
                        <a:pt x="3445" y="5215"/>
                        <a:pt x="2673" y="6719"/>
                        <a:pt x="1722" y="6719"/>
                      </a:cubicBezTo>
                      <a:cubicBezTo>
                        <a:pt x="771" y="6719"/>
                        <a:pt x="0" y="5215"/>
                        <a:pt x="0" y="3360"/>
                      </a:cubicBezTo>
                      <a:close/>
                    </a:path>
                  </a:pathLst>
                </a:custGeom>
                <a:gradFill>
                  <a:gsLst>
                    <a:gs pos="0">
                      <a:srgbClr val="D9C790"/>
                    </a:gs>
                    <a:gs pos="100000">
                      <a:srgbClr val="C0A349"/>
                    </a:gs>
                  </a:gsLst>
                  <a:lin ang="5400000" scaled="0"/>
                </a:gradFill>
                <a:ln w="7700" cap="flat">
                  <a:noFill/>
                  <a:bevel/>
                </a:ln>
              </p:spPr>
            </p:sp>
            <p:sp>
              <p:nvSpPr>
                <p:cNvPr id="2252" name="Freeform 2251"/>
                <p:cNvSpPr/>
                <p:nvPr/>
              </p:nvSpPr>
              <p:spPr>
                <a:xfrm>
                  <a:off x="7045015" y="932192"/>
                  <a:ext cx="861" cy="1945"/>
                </a:xfrm>
                <a:custGeom>
                  <a:avLst/>
                  <a:gdLst/>
                  <a:ahLst/>
                  <a:cxnLst/>
                  <a:rect l="0" t="0" r="0" b="0"/>
                  <a:pathLst>
                    <a:path w="861" h="1945">
                      <a:moveTo>
                        <a:pt x="0" y="973"/>
                      </a:moveTo>
                      <a:cubicBezTo>
                        <a:pt x="0" y="435"/>
                        <a:pt x="193" y="0"/>
                        <a:pt x="431" y="0"/>
                      </a:cubicBezTo>
                      <a:cubicBezTo>
                        <a:pt x="668" y="0"/>
                        <a:pt x="861" y="435"/>
                        <a:pt x="861" y="973"/>
                      </a:cubicBezTo>
                      <a:cubicBezTo>
                        <a:pt x="861" y="1510"/>
                        <a:pt x="668" y="1945"/>
                        <a:pt x="431" y="1945"/>
                      </a:cubicBezTo>
                      <a:cubicBezTo>
                        <a:pt x="193" y="1945"/>
                        <a:pt x="0" y="1510"/>
                        <a:pt x="0" y="973"/>
                      </a:cubicBezTo>
                      <a:close/>
                    </a:path>
                  </a:pathLst>
                </a:custGeom>
                <a:solidFill>
                  <a:srgbClr val="FFFFFF">
                    <a:alpha val="58000"/>
                  </a:srgbClr>
                </a:solidFill>
                <a:ln w="7700" cap="flat">
                  <a:noFill/>
                  <a:bevel/>
                </a:ln>
              </p:spPr>
            </p:sp>
            <p:sp>
              <p:nvSpPr>
                <p:cNvPr id="2253" name="Freeform 2252"/>
                <p:cNvSpPr/>
                <p:nvPr/>
              </p:nvSpPr>
              <p:spPr>
                <a:xfrm>
                  <a:off x="7046430" y="932900"/>
                  <a:ext cx="677" cy="1415"/>
                </a:xfrm>
                <a:custGeom>
                  <a:avLst/>
                  <a:gdLst/>
                  <a:ahLst/>
                  <a:cxnLst/>
                  <a:rect l="0" t="0" r="0" b="0"/>
                  <a:pathLst>
                    <a:path w="677" h="1415">
                      <a:moveTo>
                        <a:pt x="0" y="707"/>
                      </a:moveTo>
                      <a:cubicBezTo>
                        <a:pt x="0" y="317"/>
                        <a:pt x="151" y="0"/>
                        <a:pt x="338" y="0"/>
                      </a:cubicBezTo>
                      <a:cubicBezTo>
                        <a:pt x="525" y="0"/>
                        <a:pt x="677" y="317"/>
                        <a:pt x="677" y="707"/>
                      </a:cubicBezTo>
                      <a:cubicBezTo>
                        <a:pt x="677" y="1098"/>
                        <a:pt x="525" y="1415"/>
                        <a:pt x="338" y="1415"/>
                      </a:cubicBezTo>
                      <a:cubicBezTo>
                        <a:pt x="151" y="1415"/>
                        <a:pt x="0" y="1098"/>
                        <a:pt x="0" y="707"/>
                      </a:cubicBezTo>
                      <a:close/>
                    </a:path>
                  </a:pathLst>
                </a:custGeom>
                <a:solidFill>
                  <a:srgbClr val="FFFFFF">
                    <a:alpha val="26000"/>
                  </a:srgbClr>
                </a:solidFill>
                <a:ln w="7700" cap="flat">
                  <a:noFill/>
                  <a:bevel/>
                </a:ln>
              </p:spPr>
            </p:sp>
            <p:sp>
              <p:nvSpPr>
                <p:cNvPr id="2254" name="Freeform 2253"/>
                <p:cNvSpPr/>
                <p:nvPr/>
              </p:nvSpPr>
              <p:spPr>
                <a:xfrm rot="900000" flipH="1">
                  <a:off x="7045677" y="929933"/>
                  <a:ext cx="1376" cy="1733"/>
                </a:xfrm>
                <a:custGeom>
                  <a:avLst/>
                  <a:gdLst/>
                  <a:ahLst/>
                  <a:cxnLst/>
                  <a:rect l="0" t="0" r="0" b="0"/>
                  <a:pathLst>
                    <a:path w="1376" h="1733">
                      <a:moveTo>
                        <a:pt x="0" y="0"/>
                      </a:moveTo>
                      <a:cubicBezTo>
                        <a:pt x="0" y="0"/>
                        <a:pt x="1004" y="423"/>
                        <a:pt x="1315" y="1184"/>
                      </a:cubicBezTo>
                      <a:cubicBezTo>
                        <a:pt x="1627" y="1945"/>
                        <a:pt x="692" y="1691"/>
                        <a:pt x="692" y="1691"/>
                      </a:cubicBezTo>
                      <a:lnTo>
                        <a:pt x="0" y="0"/>
                      </a:lnTo>
                      <a:close/>
                    </a:path>
                  </a:pathLst>
                </a:custGeom>
                <a:solidFill>
                  <a:srgbClr val="FFFFFF"/>
                </a:solidFill>
                <a:ln w="7700" cap="flat">
                  <a:noFill/>
                  <a:bevel/>
                </a:ln>
              </p:spPr>
            </p:sp>
          </p:grpSp>
          <p:grpSp>
            <p:nvGrpSpPr>
              <p:cNvPr id="2255" name="Group 2254"/>
              <p:cNvGrpSpPr/>
              <p:nvPr/>
            </p:nvGrpSpPr>
            <p:grpSpPr>
              <a:xfrm>
                <a:off x="7194764" y="924487"/>
                <a:ext cx="4272" cy="2871"/>
                <a:chOff x="7194764" y="924487"/>
                <a:chExt cx="4272" cy="2871"/>
              </a:xfrm>
            </p:grpSpPr>
            <p:sp>
              <p:nvSpPr>
                <p:cNvPr id="2256" name="Freeform 2255"/>
                <p:cNvSpPr/>
                <p:nvPr/>
              </p:nvSpPr>
              <p:spPr>
                <a:xfrm>
                  <a:off x="7194761" y="924484"/>
                  <a:ext cx="4278" cy="2875"/>
                </a:xfrm>
                <a:custGeom>
                  <a:avLst/>
                  <a:gdLst/>
                  <a:ahLst/>
                  <a:cxnLst/>
                  <a:rect l="0" t="0" r="0" b="0"/>
                  <a:pathLst>
                    <a:path w="4278" h="2875">
                      <a:moveTo>
                        <a:pt x="0" y="1437"/>
                      </a:moveTo>
                      <a:cubicBezTo>
                        <a:pt x="0" y="644"/>
                        <a:pt x="958" y="0"/>
                        <a:pt x="2139" y="0"/>
                      </a:cubicBezTo>
                      <a:cubicBezTo>
                        <a:pt x="3321" y="0"/>
                        <a:pt x="4278" y="644"/>
                        <a:pt x="4278" y="1437"/>
                      </a:cubicBezTo>
                      <a:cubicBezTo>
                        <a:pt x="4278" y="2231"/>
                        <a:pt x="3321" y="2875"/>
                        <a:pt x="2139" y="2875"/>
                      </a:cubicBezTo>
                      <a:cubicBezTo>
                        <a:pt x="958" y="2875"/>
                        <a:pt x="0" y="2231"/>
                        <a:pt x="0" y="1437"/>
                      </a:cubicBezTo>
                      <a:close/>
                    </a:path>
                  </a:pathLst>
                </a:custGeom>
                <a:gradFill>
                  <a:gsLst>
                    <a:gs pos="0">
                      <a:srgbClr val="D9C790"/>
                    </a:gs>
                    <a:gs pos="100000">
                      <a:srgbClr val="C0A349"/>
                    </a:gs>
                  </a:gsLst>
                  <a:lin ang="5400000" scaled="0"/>
                </a:gradFill>
                <a:ln w="7700" cap="flat">
                  <a:noFill/>
                  <a:bevel/>
                </a:ln>
              </p:spPr>
            </p:sp>
            <p:sp>
              <p:nvSpPr>
                <p:cNvPr id="2257" name="Freeform 2256"/>
                <p:cNvSpPr/>
                <p:nvPr/>
              </p:nvSpPr>
              <p:spPr>
                <a:xfrm>
                  <a:off x="7195903" y="925768"/>
                  <a:ext cx="1070" cy="832"/>
                </a:xfrm>
                <a:custGeom>
                  <a:avLst/>
                  <a:gdLst/>
                  <a:ahLst/>
                  <a:cxnLst/>
                  <a:rect l="0" t="0" r="0" b="0"/>
                  <a:pathLst>
                    <a:path w="1070" h="832">
                      <a:moveTo>
                        <a:pt x="0" y="416"/>
                      </a:moveTo>
                      <a:cubicBezTo>
                        <a:pt x="0" y="186"/>
                        <a:pt x="239" y="0"/>
                        <a:pt x="535" y="0"/>
                      </a:cubicBezTo>
                      <a:cubicBezTo>
                        <a:pt x="830" y="0"/>
                        <a:pt x="1070" y="186"/>
                        <a:pt x="1070" y="416"/>
                      </a:cubicBezTo>
                      <a:cubicBezTo>
                        <a:pt x="1070" y="646"/>
                        <a:pt x="830" y="832"/>
                        <a:pt x="535" y="832"/>
                      </a:cubicBezTo>
                      <a:cubicBezTo>
                        <a:pt x="239" y="832"/>
                        <a:pt x="0" y="646"/>
                        <a:pt x="0" y="416"/>
                      </a:cubicBezTo>
                      <a:close/>
                    </a:path>
                  </a:pathLst>
                </a:custGeom>
                <a:solidFill>
                  <a:srgbClr val="FFFFFF">
                    <a:alpha val="58000"/>
                  </a:srgbClr>
                </a:solidFill>
                <a:ln w="7700" cap="flat">
                  <a:noFill/>
                  <a:bevel/>
                </a:ln>
              </p:spPr>
            </p:sp>
            <p:sp>
              <p:nvSpPr>
                <p:cNvPr id="2258" name="Freeform 2257"/>
                <p:cNvSpPr/>
                <p:nvPr/>
              </p:nvSpPr>
              <p:spPr>
                <a:xfrm>
                  <a:off x="7197661" y="926071"/>
                  <a:ext cx="840" cy="605"/>
                </a:xfrm>
                <a:custGeom>
                  <a:avLst/>
                  <a:gdLst/>
                  <a:ahLst/>
                  <a:cxnLst/>
                  <a:rect l="0" t="0" r="0" b="0"/>
                  <a:pathLst>
                    <a:path w="840" h="605">
                      <a:moveTo>
                        <a:pt x="0" y="303"/>
                      </a:moveTo>
                      <a:cubicBezTo>
                        <a:pt x="0" y="135"/>
                        <a:pt x="188" y="0"/>
                        <a:pt x="420" y="0"/>
                      </a:cubicBezTo>
                      <a:cubicBezTo>
                        <a:pt x="652" y="0"/>
                        <a:pt x="840" y="135"/>
                        <a:pt x="840" y="303"/>
                      </a:cubicBezTo>
                      <a:cubicBezTo>
                        <a:pt x="840" y="470"/>
                        <a:pt x="652" y="605"/>
                        <a:pt x="420" y="605"/>
                      </a:cubicBezTo>
                      <a:cubicBezTo>
                        <a:pt x="188" y="605"/>
                        <a:pt x="0" y="470"/>
                        <a:pt x="0" y="303"/>
                      </a:cubicBezTo>
                      <a:close/>
                    </a:path>
                  </a:pathLst>
                </a:custGeom>
                <a:solidFill>
                  <a:srgbClr val="FFFFFF">
                    <a:alpha val="26000"/>
                  </a:srgbClr>
                </a:solidFill>
                <a:ln w="7700" cap="flat">
                  <a:noFill/>
                  <a:bevel/>
                </a:ln>
              </p:spPr>
            </p:sp>
            <p:sp>
              <p:nvSpPr>
                <p:cNvPr id="2259" name="Freeform 2258"/>
                <p:cNvSpPr/>
                <p:nvPr/>
              </p:nvSpPr>
              <p:spPr>
                <a:xfrm rot="900000" flipH="1">
                  <a:off x="7196821" y="924784"/>
                  <a:ext cx="1517" cy="776"/>
                </a:xfrm>
                <a:custGeom>
                  <a:avLst/>
                  <a:gdLst/>
                  <a:ahLst/>
                  <a:cxnLst/>
                  <a:rect l="0" t="0" r="0" b="0"/>
                  <a:pathLst>
                    <a:path w="1517" h="776">
                      <a:moveTo>
                        <a:pt x="0" y="0"/>
                      </a:moveTo>
                      <a:cubicBezTo>
                        <a:pt x="0" y="0"/>
                        <a:pt x="1107" y="189"/>
                        <a:pt x="1451" y="530"/>
                      </a:cubicBezTo>
                      <a:cubicBezTo>
                        <a:pt x="1794" y="871"/>
                        <a:pt x="763" y="757"/>
                        <a:pt x="763" y="757"/>
                      </a:cubicBezTo>
                      <a:lnTo>
                        <a:pt x="0" y="0"/>
                      </a:lnTo>
                      <a:close/>
                    </a:path>
                  </a:pathLst>
                </a:custGeom>
                <a:solidFill>
                  <a:srgbClr val="FFFFFF"/>
                </a:solidFill>
                <a:ln w="7700" cap="flat">
                  <a:noFill/>
                  <a:bevel/>
                </a:ln>
              </p:spPr>
            </p:sp>
          </p:grpSp>
          <p:grpSp>
            <p:nvGrpSpPr>
              <p:cNvPr id="2260" name="Group 2259"/>
              <p:cNvGrpSpPr/>
              <p:nvPr/>
            </p:nvGrpSpPr>
            <p:grpSpPr>
              <a:xfrm>
                <a:off x="7218046" y="898643"/>
                <a:ext cx="6947" cy="4667"/>
                <a:chOff x="7218046" y="898643"/>
                <a:chExt cx="6947" cy="4667"/>
              </a:xfrm>
            </p:grpSpPr>
            <p:sp>
              <p:nvSpPr>
                <p:cNvPr id="2261" name="Freeform 2260"/>
                <p:cNvSpPr/>
                <p:nvPr/>
              </p:nvSpPr>
              <p:spPr>
                <a:xfrm>
                  <a:off x="7218041" y="898640"/>
                  <a:ext cx="6956" cy="4674"/>
                </a:xfrm>
                <a:custGeom>
                  <a:avLst/>
                  <a:gdLst/>
                  <a:ahLst/>
                  <a:cxnLst/>
                  <a:rect l="0" t="0" r="0" b="0"/>
                  <a:pathLst>
                    <a:path w="6956" h="4674">
                      <a:moveTo>
                        <a:pt x="0" y="2337"/>
                      </a:moveTo>
                      <a:cubicBezTo>
                        <a:pt x="0" y="1046"/>
                        <a:pt x="1557" y="0"/>
                        <a:pt x="3478" y="0"/>
                      </a:cubicBezTo>
                      <a:cubicBezTo>
                        <a:pt x="5399" y="0"/>
                        <a:pt x="6956" y="1046"/>
                        <a:pt x="6956" y="2337"/>
                      </a:cubicBezTo>
                      <a:cubicBezTo>
                        <a:pt x="6956" y="3628"/>
                        <a:pt x="5399" y="4674"/>
                        <a:pt x="3478" y="4674"/>
                      </a:cubicBezTo>
                      <a:cubicBezTo>
                        <a:pt x="1557" y="4674"/>
                        <a:pt x="0" y="3628"/>
                        <a:pt x="0" y="2337"/>
                      </a:cubicBezTo>
                      <a:close/>
                    </a:path>
                  </a:pathLst>
                </a:custGeom>
                <a:gradFill>
                  <a:gsLst>
                    <a:gs pos="0">
                      <a:srgbClr val="D9C790"/>
                    </a:gs>
                    <a:gs pos="100000">
                      <a:srgbClr val="C0A349"/>
                    </a:gs>
                  </a:gsLst>
                  <a:lin ang="5400000" scaled="0"/>
                </a:gradFill>
                <a:ln w="7700" cap="flat">
                  <a:noFill/>
                  <a:bevel/>
                </a:ln>
              </p:spPr>
            </p:sp>
            <p:sp>
              <p:nvSpPr>
                <p:cNvPr id="2262" name="Freeform 2261"/>
                <p:cNvSpPr/>
                <p:nvPr/>
              </p:nvSpPr>
              <p:spPr>
                <a:xfrm>
                  <a:off x="7219899" y="900727"/>
                  <a:ext cx="1739" cy="1353"/>
                </a:xfrm>
                <a:custGeom>
                  <a:avLst/>
                  <a:gdLst/>
                  <a:ahLst/>
                  <a:cxnLst/>
                  <a:rect l="0" t="0" r="0" b="0"/>
                  <a:pathLst>
                    <a:path w="1739" h="1353">
                      <a:moveTo>
                        <a:pt x="0" y="677"/>
                      </a:moveTo>
                      <a:cubicBezTo>
                        <a:pt x="0" y="303"/>
                        <a:pt x="389" y="0"/>
                        <a:pt x="870" y="0"/>
                      </a:cubicBezTo>
                      <a:cubicBezTo>
                        <a:pt x="1350" y="0"/>
                        <a:pt x="1739" y="303"/>
                        <a:pt x="1739" y="677"/>
                      </a:cubicBezTo>
                      <a:cubicBezTo>
                        <a:pt x="1739" y="1050"/>
                        <a:pt x="1350" y="1353"/>
                        <a:pt x="870" y="1353"/>
                      </a:cubicBezTo>
                      <a:cubicBezTo>
                        <a:pt x="389" y="1353"/>
                        <a:pt x="0" y="1050"/>
                        <a:pt x="0" y="677"/>
                      </a:cubicBezTo>
                      <a:close/>
                    </a:path>
                  </a:pathLst>
                </a:custGeom>
                <a:solidFill>
                  <a:srgbClr val="FFFFFF">
                    <a:alpha val="58000"/>
                  </a:srgbClr>
                </a:solidFill>
                <a:ln w="7700" cap="flat">
                  <a:noFill/>
                  <a:bevel/>
                </a:ln>
              </p:spPr>
            </p:sp>
            <p:sp>
              <p:nvSpPr>
                <p:cNvPr id="2263" name="Freeform 2262"/>
                <p:cNvSpPr/>
                <p:nvPr/>
              </p:nvSpPr>
              <p:spPr>
                <a:xfrm>
                  <a:off x="7222756" y="901219"/>
                  <a:ext cx="1366" cy="984"/>
                </a:xfrm>
                <a:custGeom>
                  <a:avLst/>
                  <a:gdLst/>
                  <a:ahLst/>
                  <a:cxnLst/>
                  <a:rect l="0" t="0" r="0" b="0"/>
                  <a:pathLst>
                    <a:path w="1366" h="984">
                      <a:moveTo>
                        <a:pt x="0" y="492"/>
                      </a:moveTo>
                      <a:cubicBezTo>
                        <a:pt x="0" y="220"/>
                        <a:pt x="306" y="0"/>
                        <a:pt x="683" y="0"/>
                      </a:cubicBezTo>
                      <a:cubicBezTo>
                        <a:pt x="1061" y="0"/>
                        <a:pt x="1366" y="220"/>
                        <a:pt x="1366" y="492"/>
                      </a:cubicBezTo>
                      <a:cubicBezTo>
                        <a:pt x="1366" y="764"/>
                        <a:pt x="1061" y="984"/>
                        <a:pt x="683" y="984"/>
                      </a:cubicBezTo>
                      <a:cubicBezTo>
                        <a:pt x="306" y="984"/>
                        <a:pt x="0" y="764"/>
                        <a:pt x="0" y="492"/>
                      </a:cubicBezTo>
                      <a:close/>
                    </a:path>
                  </a:pathLst>
                </a:custGeom>
                <a:solidFill>
                  <a:srgbClr val="FFFFFF">
                    <a:alpha val="26000"/>
                  </a:srgbClr>
                </a:solidFill>
                <a:ln w="7700" cap="flat">
                  <a:noFill/>
                  <a:bevel/>
                </a:ln>
              </p:spPr>
            </p:sp>
            <p:sp>
              <p:nvSpPr>
                <p:cNvPr id="2264" name="Freeform 2263"/>
                <p:cNvSpPr/>
                <p:nvPr/>
              </p:nvSpPr>
              <p:spPr>
                <a:xfrm rot="900000" flipH="1">
                  <a:off x="7221390" y="899128"/>
                  <a:ext cx="2467" cy="1262"/>
                </a:xfrm>
                <a:custGeom>
                  <a:avLst/>
                  <a:gdLst/>
                  <a:ahLst/>
                  <a:cxnLst/>
                  <a:rect l="0" t="0" r="0" b="0"/>
                  <a:pathLst>
                    <a:path w="2467" h="1262">
                      <a:moveTo>
                        <a:pt x="0" y="0"/>
                      </a:moveTo>
                      <a:cubicBezTo>
                        <a:pt x="0" y="0"/>
                        <a:pt x="1800" y="308"/>
                        <a:pt x="2359" y="862"/>
                      </a:cubicBezTo>
                      <a:cubicBezTo>
                        <a:pt x="2917" y="1415"/>
                        <a:pt x="1241" y="1231"/>
                        <a:pt x="1241" y="1231"/>
                      </a:cubicBezTo>
                      <a:lnTo>
                        <a:pt x="0" y="0"/>
                      </a:lnTo>
                      <a:close/>
                    </a:path>
                  </a:pathLst>
                </a:custGeom>
                <a:solidFill>
                  <a:srgbClr val="FFFFFF"/>
                </a:solidFill>
                <a:ln w="7700" cap="flat">
                  <a:noFill/>
                  <a:bevel/>
                </a:ln>
              </p:spPr>
            </p:sp>
          </p:grpSp>
          <p:grpSp>
            <p:nvGrpSpPr>
              <p:cNvPr id="2265" name="Group 2264"/>
              <p:cNvGrpSpPr/>
              <p:nvPr/>
            </p:nvGrpSpPr>
            <p:grpSpPr>
              <a:xfrm>
                <a:off x="7142137" y="891559"/>
                <a:ext cx="11929" cy="8015"/>
                <a:chOff x="7142137" y="891559"/>
                <a:chExt cx="11929" cy="8015"/>
              </a:xfrm>
            </p:grpSpPr>
            <p:sp>
              <p:nvSpPr>
                <p:cNvPr id="2266" name="Freeform 2265"/>
                <p:cNvSpPr/>
                <p:nvPr/>
              </p:nvSpPr>
              <p:spPr>
                <a:xfrm>
                  <a:off x="7142129" y="891554"/>
                  <a:ext cx="11945" cy="8026"/>
                </a:xfrm>
                <a:custGeom>
                  <a:avLst/>
                  <a:gdLst/>
                  <a:ahLst/>
                  <a:cxnLst/>
                  <a:rect l="0" t="0" r="0" b="0"/>
                  <a:pathLst>
                    <a:path w="11945" h="8026">
                      <a:moveTo>
                        <a:pt x="0" y="4013"/>
                      </a:moveTo>
                      <a:cubicBezTo>
                        <a:pt x="0" y="1797"/>
                        <a:pt x="2674" y="0"/>
                        <a:pt x="5973" y="0"/>
                      </a:cubicBezTo>
                      <a:cubicBezTo>
                        <a:pt x="9271" y="0"/>
                        <a:pt x="11945" y="1797"/>
                        <a:pt x="11945" y="4013"/>
                      </a:cubicBezTo>
                      <a:cubicBezTo>
                        <a:pt x="11945" y="6230"/>
                        <a:pt x="9271" y="8026"/>
                        <a:pt x="5973" y="8026"/>
                      </a:cubicBezTo>
                      <a:cubicBezTo>
                        <a:pt x="2674" y="8026"/>
                        <a:pt x="0" y="6230"/>
                        <a:pt x="0" y="4013"/>
                      </a:cubicBezTo>
                      <a:close/>
                    </a:path>
                  </a:pathLst>
                </a:custGeom>
                <a:gradFill>
                  <a:gsLst>
                    <a:gs pos="0">
                      <a:srgbClr val="D9C790"/>
                    </a:gs>
                    <a:gs pos="100000">
                      <a:srgbClr val="C0A349"/>
                    </a:gs>
                  </a:gsLst>
                  <a:lin ang="5400000" scaled="0"/>
                </a:gradFill>
                <a:ln w="7700" cap="flat">
                  <a:noFill/>
                  <a:bevel/>
                </a:ln>
              </p:spPr>
            </p:sp>
            <p:sp>
              <p:nvSpPr>
                <p:cNvPr id="2267" name="Freeform 2266"/>
                <p:cNvSpPr/>
                <p:nvPr/>
              </p:nvSpPr>
              <p:spPr>
                <a:xfrm>
                  <a:off x="7145318" y="895138"/>
                  <a:ext cx="2986" cy="2323"/>
                </a:xfrm>
                <a:custGeom>
                  <a:avLst/>
                  <a:gdLst/>
                  <a:ahLst/>
                  <a:cxnLst/>
                  <a:rect l="0" t="0" r="0" b="0"/>
                  <a:pathLst>
                    <a:path w="2986" h="2323">
                      <a:moveTo>
                        <a:pt x="0" y="1162"/>
                      </a:moveTo>
                      <a:cubicBezTo>
                        <a:pt x="0" y="520"/>
                        <a:pt x="669" y="0"/>
                        <a:pt x="1493" y="0"/>
                      </a:cubicBezTo>
                      <a:cubicBezTo>
                        <a:pt x="2318" y="0"/>
                        <a:pt x="2986" y="520"/>
                        <a:pt x="2986" y="1162"/>
                      </a:cubicBezTo>
                      <a:cubicBezTo>
                        <a:pt x="2986" y="1803"/>
                        <a:pt x="2318" y="2323"/>
                        <a:pt x="1493" y="2323"/>
                      </a:cubicBezTo>
                      <a:cubicBezTo>
                        <a:pt x="669" y="2323"/>
                        <a:pt x="0" y="1803"/>
                        <a:pt x="0" y="1162"/>
                      </a:cubicBezTo>
                      <a:close/>
                    </a:path>
                  </a:pathLst>
                </a:custGeom>
                <a:solidFill>
                  <a:srgbClr val="FFFFFF">
                    <a:alpha val="58000"/>
                  </a:srgbClr>
                </a:solidFill>
                <a:ln w="7700" cap="flat">
                  <a:noFill/>
                  <a:bevel/>
                </a:ln>
              </p:spPr>
            </p:sp>
            <p:sp>
              <p:nvSpPr>
                <p:cNvPr id="2268" name="Freeform 2267"/>
                <p:cNvSpPr/>
                <p:nvPr/>
              </p:nvSpPr>
              <p:spPr>
                <a:xfrm>
                  <a:off x="7150224" y="895983"/>
                  <a:ext cx="2346" cy="1690"/>
                </a:xfrm>
                <a:custGeom>
                  <a:avLst/>
                  <a:gdLst/>
                  <a:ahLst/>
                  <a:cxnLst/>
                  <a:rect l="0" t="0" r="0" b="0"/>
                  <a:pathLst>
                    <a:path w="2346" h="1690">
                      <a:moveTo>
                        <a:pt x="0" y="845"/>
                      </a:moveTo>
                      <a:cubicBezTo>
                        <a:pt x="0" y="378"/>
                        <a:pt x="525" y="0"/>
                        <a:pt x="1173" y="0"/>
                      </a:cubicBezTo>
                      <a:cubicBezTo>
                        <a:pt x="1821" y="0"/>
                        <a:pt x="2346" y="378"/>
                        <a:pt x="2346" y="845"/>
                      </a:cubicBezTo>
                      <a:cubicBezTo>
                        <a:pt x="2346" y="1312"/>
                        <a:pt x="1821" y="1690"/>
                        <a:pt x="1173" y="1690"/>
                      </a:cubicBezTo>
                      <a:cubicBezTo>
                        <a:pt x="525" y="1690"/>
                        <a:pt x="0" y="1312"/>
                        <a:pt x="0" y="845"/>
                      </a:cubicBezTo>
                      <a:close/>
                    </a:path>
                  </a:pathLst>
                </a:custGeom>
                <a:solidFill>
                  <a:srgbClr val="FFFFFF">
                    <a:alpha val="26000"/>
                  </a:srgbClr>
                </a:solidFill>
                <a:ln w="7700" cap="flat">
                  <a:noFill/>
                  <a:bevel/>
                </a:ln>
              </p:spPr>
            </p:sp>
            <p:sp>
              <p:nvSpPr>
                <p:cNvPr id="2269" name="Freeform 2268"/>
                <p:cNvSpPr/>
                <p:nvPr/>
              </p:nvSpPr>
              <p:spPr>
                <a:xfrm rot="900000" flipH="1">
                  <a:off x="7147879" y="892391"/>
                  <a:ext cx="4237" cy="2166"/>
                </a:xfrm>
                <a:custGeom>
                  <a:avLst/>
                  <a:gdLst/>
                  <a:ahLst/>
                  <a:cxnLst/>
                  <a:rect l="0" t="0" r="0" b="0"/>
                  <a:pathLst>
                    <a:path w="4237" h="2166">
                      <a:moveTo>
                        <a:pt x="0" y="0"/>
                      </a:moveTo>
                      <a:cubicBezTo>
                        <a:pt x="0" y="0"/>
                        <a:pt x="3091" y="528"/>
                        <a:pt x="4050" y="1480"/>
                      </a:cubicBezTo>
                      <a:cubicBezTo>
                        <a:pt x="5009" y="2431"/>
                        <a:pt x="2132" y="2114"/>
                        <a:pt x="2132" y="2114"/>
                      </a:cubicBezTo>
                      <a:lnTo>
                        <a:pt x="0" y="0"/>
                      </a:lnTo>
                      <a:close/>
                    </a:path>
                  </a:pathLst>
                </a:custGeom>
                <a:solidFill>
                  <a:srgbClr val="FFFFFF"/>
                </a:solidFill>
                <a:ln w="7700" cap="flat">
                  <a:noFill/>
                  <a:bevel/>
                </a:ln>
              </p:spPr>
            </p:sp>
          </p:grpSp>
          <p:grpSp>
            <p:nvGrpSpPr>
              <p:cNvPr id="2270" name="Group 2269"/>
              <p:cNvGrpSpPr/>
              <p:nvPr/>
            </p:nvGrpSpPr>
            <p:grpSpPr>
              <a:xfrm>
                <a:off x="7190865" y="884832"/>
                <a:ext cx="12073" cy="8112"/>
                <a:chOff x="7190865" y="884832"/>
                <a:chExt cx="12073" cy="8112"/>
              </a:xfrm>
            </p:grpSpPr>
            <p:sp>
              <p:nvSpPr>
                <p:cNvPr id="2271" name="Freeform 2270"/>
                <p:cNvSpPr/>
                <p:nvPr/>
              </p:nvSpPr>
              <p:spPr>
                <a:xfrm>
                  <a:off x="7190857" y="884826"/>
                  <a:ext cx="12090" cy="8123"/>
                </a:xfrm>
                <a:custGeom>
                  <a:avLst/>
                  <a:gdLst/>
                  <a:ahLst/>
                  <a:cxnLst/>
                  <a:rect l="0" t="0" r="0" b="0"/>
                  <a:pathLst>
                    <a:path w="12090" h="8123">
                      <a:moveTo>
                        <a:pt x="0" y="4062"/>
                      </a:moveTo>
                      <a:cubicBezTo>
                        <a:pt x="0" y="1818"/>
                        <a:pt x="2706" y="0"/>
                        <a:pt x="6045" y="0"/>
                      </a:cubicBezTo>
                      <a:cubicBezTo>
                        <a:pt x="9383" y="0"/>
                        <a:pt x="12090" y="1818"/>
                        <a:pt x="12090" y="4062"/>
                      </a:cubicBezTo>
                      <a:cubicBezTo>
                        <a:pt x="12090" y="6305"/>
                        <a:pt x="9383" y="8123"/>
                        <a:pt x="6045" y="8123"/>
                      </a:cubicBezTo>
                      <a:cubicBezTo>
                        <a:pt x="2706" y="8123"/>
                        <a:pt x="0" y="6305"/>
                        <a:pt x="0" y="4062"/>
                      </a:cubicBezTo>
                      <a:close/>
                    </a:path>
                  </a:pathLst>
                </a:custGeom>
                <a:gradFill>
                  <a:gsLst>
                    <a:gs pos="0">
                      <a:srgbClr val="D9C790"/>
                    </a:gs>
                    <a:gs pos="100000">
                      <a:srgbClr val="C0A349"/>
                    </a:gs>
                  </a:gsLst>
                  <a:lin ang="5400000" scaled="0"/>
                </a:gradFill>
                <a:ln w="7700" cap="flat">
                  <a:noFill/>
                  <a:bevel/>
                </a:ln>
              </p:spPr>
            </p:sp>
            <p:sp>
              <p:nvSpPr>
                <p:cNvPr id="2272" name="Freeform 2271"/>
                <p:cNvSpPr/>
                <p:nvPr/>
              </p:nvSpPr>
              <p:spPr>
                <a:xfrm>
                  <a:off x="7194085" y="888454"/>
                  <a:ext cx="3022" cy="2352"/>
                </a:xfrm>
                <a:custGeom>
                  <a:avLst/>
                  <a:gdLst/>
                  <a:ahLst/>
                  <a:cxnLst/>
                  <a:rect l="0" t="0" r="0" b="0"/>
                  <a:pathLst>
                    <a:path w="3022" h="2352">
                      <a:moveTo>
                        <a:pt x="0" y="1176"/>
                      </a:moveTo>
                      <a:cubicBezTo>
                        <a:pt x="0" y="526"/>
                        <a:pt x="677" y="0"/>
                        <a:pt x="1511" y="0"/>
                      </a:cubicBezTo>
                      <a:cubicBezTo>
                        <a:pt x="2346" y="0"/>
                        <a:pt x="3022" y="526"/>
                        <a:pt x="3022" y="1176"/>
                      </a:cubicBezTo>
                      <a:cubicBezTo>
                        <a:pt x="3022" y="1825"/>
                        <a:pt x="2346" y="2352"/>
                        <a:pt x="1511" y="2352"/>
                      </a:cubicBezTo>
                      <a:cubicBezTo>
                        <a:pt x="677" y="2352"/>
                        <a:pt x="0" y="1825"/>
                        <a:pt x="0" y="1176"/>
                      </a:cubicBezTo>
                      <a:close/>
                    </a:path>
                  </a:pathLst>
                </a:custGeom>
                <a:solidFill>
                  <a:srgbClr val="FFFFFF">
                    <a:alpha val="58000"/>
                  </a:srgbClr>
                </a:solidFill>
                <a:ln w="7700" cap="flat">
                  <a:noFill/>
                  <a:bevel/>
                </a:ln>
              </p:spPr>
            </p:sp>
            <p:sp>
              <p:nvSpPr>
                <p:cNvPr id="2273" name="Freeform 2272"/>
                <p:cNvSpPr/>
                <p:nvPr/>
              </p:nvSpPr>
              <p:spPr>
                <a:xfrm>
                  <a:off x="7199050" y="889309"/>
                  <a:ext cx="2375" cy="1710"/>
                </a:xfrm>
                <a:custGeom>
                  <a:avLst/>
                  <a:gdLst/>
                  <a:ahLst/>
                  <a:cxnLst/>
                  <a:rect l="0" t="0" r="0" b="0"/>
                  <a:pathLst>
                    <a:path w="2375" h="1710">
                      <a:moveTo>
                        <a:pt x="0" y="855"/>
                      </a:moveTo>
                      <a:cubicBezTo>
                        <a:pt x="0" y="383"/>
                        <a:pt x="532" y="0"/>
                        <a:pt x="1187" y="0"/>
                      </a:cubicBezTo>
                      <a:cubicBezTo>
                        <a:pt x="1843" y="0"/>
                        <a:pt x="2375" y="383"/>
                        <a:pt x="2375" y="855"/>
                      </a:cubicBezTo>
                      <a:cubicBezTo>
                        <a:pt x="2375" y="1327"/>
                        <a:pt x="1843" y="1710"/>
                        <a:pt x="1187" y="1710"/>
                      </a:cubicBezTo>
                      <a:cubicBezTo>
                        <a:pt x="532" y="1710"/>
                        <a:pt x="0" y="1327"/>
                        <a:pt x="0" y="855"/>
                      </a:cubicBezTo>
                      <a:close/>
                    </a:path>
                  </a:pathLst>
                </a:custGeom>
                <a:solidFill>
                  <a:srgbClr val="FFFFFF">
                    <a:alpha val="26000"/>
                  </a:srgbClr>
                </a:solidFill>
                <a:ln w="7700" cap="flat">
                  <a:noFill/>
                  <a:bevel/>
                </a:ln>
              </p:spPr>
            </p:sp>
            <p:sp>
              <p:nvSpPr>
                <p:cNvPr id="2274" name="Freeform 2273"/>
                <p:cNvSpPr/>
                <p:nvPr/>
              </p:nvSpPr>
              <p:spPr>
                <a:xfrm rot="900000" flipH="1">
                  <a:off x="7196677" y="885674"/>
                  <a:ext cx="4288" cy="2193"/>
                </a:xfrm>
                <a:custGeom>
                  <a:avLst/>
                  <a:gdLst/>
                  <a:ahLst/>
                  <a:cxnLst/>
                  <a:rect l="0" t="0" r="0" b="0"/>
                  <a:pathLst>
                    <a:path w="4288" h="2193">
                      <a:moveTo>
                        <a:pt x="0" y="0"/>
                      </a:moveTo>
                      <a:cubicBezTo>
                        <a:pt x="0" y="0"/>
                        <a:pt x="3128" y="535"/>
                        <a:pt x="4099" y="1497"/>
                      </a:cubicBezTo>
                      <a:cubicBezTo>
                        <a:pt x="5070" y="2460"/>
                        <a:pt x="2157" y="2139"/>
                        <a:pt x="2157" y="2139"/>
                      </a:cubicBezTo>
                      <a:lnTo>
                        <a:pt x="0" y="0"/>
                      </a:lnTo>
                      <a:close/>
                    </a:path>
                  </a:pathLst>
                </a:custGeom>
                <a:solidFill>
                  <a:srgbClr val="FFFFFF"/>
                </a:solidFill>
                <a:ln w="7700" cap="flat">
                  <a:noFill/>
                  <a:bevel/>
                </a:ln>
              </p:spPr>
            </p:sp>
          </p:grpSp>
          <p:grpSp>
            <p:nvGrpSpPr>
              <p:cNvPr id="2275" name="Group 2274"/>
              <p:cNvGrpSpPr/>
              <p:nvPr/>
            </p:nvGrpSpPr>
            <p:grpSpPr>
              <a:xfrm>
                <a:off x="7382854" y="913963"/>
                <a:ext cx="9510" cy="6389"/>
                <a:chOff x="7382854" y="913963"/>
                <a:chExt cx="9510" cy="6389"/>
              </a:xfrm>
            </p:grpSpPr>
            <p:sp>
              <p:nvSpPr>
                <p:cNvPr id="2276" name="Freeform 2275"/>
                <p:cNvSpPr/>
                <p:nvPr/>
              </p:nvSpPr>
              <p:spPr>
                <a:xfrm>
                  <a:off x="7382848" y="913958"/>
                  <a:ext cx="9523" cy="6399"/>
                </a:xfrm>
                <a:custGeom>
                  <a:avLst/>
                  <a:gdLst/>
                  <a:ahLst/>
                  <a:cxnLst/>
                  <a:rect l="0" t="0" r="0" b="0"/>
                  <a:pathLst>
                    <a:path w="9523" h="6399">
                      <a:moveTo>
                        <a:pt x="0" y="3199"/>
                      </a:moveTo>
                      <a:cubicBezTo>
                        <a:pt x="0" y="1432"/>
                        <a:pt x="2132" y="0"/>
                        <a:pt x="4761" y="0"/>
                      </a:cubicBezTo>
                      <a:cubicBezTo>
                        <a:pt x="7391" y="0"/>
                        <a:pt x="9523" y="1432"/>
                        <a:pt x="9523" y="3199"/>
                      </a:cubicBezTo>
                      <a:cubicBezTo>
                        <a:pt x="9523" y="4966"/>
                        <a:pt x="7391" y="6399"/>
                        <a:pt x="4761" y="6399"/>
                      </a:cubicBezTo>
                      <a:cubicBezTo>
                        <a:pt x="2132" y="6399"/>
                        <a:pt x="0" y="4966"/>
                        <a:pt x="0" y="3199"/>
                      </a:cubicBezTo>
                      <a:close/>
                    </a:path>
                  </a:pathLst>
                </a:custGeom>
                <a:gradFill>
                  <a:gsLst>
                    <a:gs pos="0">
                      <a:srgbClr val="D9C790"/>
                    </a:gs>
                    <a:gs pos="100000">
                      <a:srgbClr val="C0A349"/>
                    </a:gs>
                  </a:gsLst>
                  <a:lin ang="5400000" scaled="0"/>
                </a:gradFill>
                <a:ln w="7700" cap="flat">
                  <a:noFill/>
                  <a:bevel/>
                </a:ln>
              </p:spPr>
            </p:sp>
            <p:sp>
              <p:nvSpPr>
                <p:cNvPr id="2277" name="Freeform 2276"/>
                <p:cNvSpPr/>
                <p:nvPr/>
              </p:nvSpPr>
              <p:spPr>
                <a:xfrm>
                  <a:off x="7385390" y="916816"/>
                  <a:ext cx="2381" cy="1852"/>
                </a:xfrm>
                <a:custGeom>
                  <a:avLst/>
                  <a:gdLst/>
                  <a:ahLst/>
                  <a:cxnLst/>
                  <a:rect l="0" t="0" r="0" b="0"/>
                  <a:pathLst>
                    <a:path w="2381" h="1852">
                      <a:moveTo>
                        <a:pt x="0" y="926"/>
                      </a:moveTo>
                      <a:cubicBezTo>
                        <a:pt x="0" y="415"/>
                        <a:pt x="533" y="0"/>
                        <a:pt x="1190" y="0"/>
                      </a:cubicBezTo>
                      <a:cubicBezTo>
                        <a:pt x="1848" y="0"/>
                        <a:pt x="2381" y="415"/>
                        <a:pt x="2381" y="926"/>
                      </a:cubicBezTo>
                      <a:cubicBezTo>
                        <a:pt x="2381" y="1438"/>
                        <a:pt x="1848" y="1852"/>
                        <a:pt x="1190" y="1852"/>
                      </a:cubicBezTo>
                      <a:cubicBezTo>
                        <a:pt x="533" y="1852"/>
                        <a:pt x="0" y="1438"/>
                        <a:pt x="0" y="926"/>
                      </a:cubicBezTo>
                      <a:close/>
                    </a:path>
                  </a:pathLst>
                </a:custGeom>
                <a:solidFill>
                  <a:srgbClr val="FFFFFF">
                    <a:alpha val="58000"/>
                  </a:srgbClr>
                </a:solidFill>
                <a:ln w="7700" cap="flat">
                  <a:noFill/>
                  <a:bevel/>
                </a:ln>
              </p:spPr>
            </p:sp>
            <p:sp>
              <p:nvSpPr>
                <p:cNvPr id="2278" name="Freeform 2277"/>
                <p:cNvSpPr/>
                <p:nvPr/>
              </p:nvSpPr>
              <p:spPr>
                <a:xfrm>
                  <a:off x="7389301" y="917489"/>
                  <a:ext cx="1871" cy="1347"/>
                </a:xfrm>
                <a:custGeom>
                  <a:avLst/>
                  <a:gdLst/>
                  <a:ahLst/>
                  <a:cxnLst/>
                  <a:rect l="0" t="0" r="0" b="0"/>
                  <a:pathLst>
                    <a:path w="1871" h="1347">
                      <a:moveTo>
                        <a:pt x="0" y="674"/>
                      </a:moveTo>
                      <a:cubicBezTo>
                        <a:pt x="0" y="302"/>
                        <a:pt x="419" y="0"/>
                        <a:pt x="935" y="0"/>
                      </a:cubicBezTo>
                      <a:cubicBezTo>
                        <a:pt x="1452" y="0"/>
                        <a:pt x="1871" y="302"/>
                        <a:pt x="1871" y="674"/>
                      </a:cubicBezTo>
                      <a:cubicBezTo>
                        <a:pt x="1871" y="1046"/>
                        <a:pt x="1452" y="1347"/>
                        <a:pt x="935" y="1347"/>
                      </a:cubicBezTo>
                      <a:cubicBezTo>
                        <a:pt x="419" y="1347"/>
                        <a:pt x="0" y="1046"/>
                        <a:pt x="0" y="674"/>
                      </a:cubicBezTo>
                      <a:close/>
                    </a:path>
                  </a:pathLst>
                </a:custGeom>
                <a:solidFill>
                  <a:srgbClr val="FFFFFF">
                    <a:alpha val="26000"/>
                  </a:srgbClr>
                </a:solidFill>
                <a:ln w="7700" cap="flat">
                  <a:noFill/>
                  <a:bevel/>
                </a:ln>
              </p:spPr>
            </p:sp>
            <p:sp>
              <p:nvSpPr>
                <p:cNvPr id="2279" name="Freeform 2278"/>
                <p:cNvSpPr/>
                <p:nvPr/>
              </p:nvSpPr>
              <p:spPr>
                <a:xfrm rot="900000" flipH="1">
                  <a:off x="7387432" y="914626"/>
                  <a:ext cx="3377" cy="1727"/>
                </a:xfrm>
                <a:custGeom>
                  <a:avLst/>
                  <a:gdLst/>
                  <a:ahLst/>
                  <a:cxnLst/>
                  <a:rect l="0" t="0" r="0" b="0"/>
                  <a:pathLst>
                    <a:path w="3377" h="1727">
                      <a:moveTo>
                        <a:pt x="0" y="0"/>
                      </a:moveTo>
                      <a:cubicBezTo>
                        <a:pt x="0" y="0"/>
                        <a:pt x="2464" y="421"/>
                        <a:pt x="3229" y="1179"/>
                      </a:cubicBezTo>
                      <a:cubicBezTo>
                        <a:pt x="3993" y="1938"/>
                        <a:pt x="1699" y="1685"/>
                        <a:pt x="1699" y="1685"/>
                      </a:cubicBezTo>
                      <a:lnTo>
                        <a:pt x="0" y="0"/>
                      </a:lnTo>
                      <a:close/>
                    </a:path>
                  </a:pathLst>
                </a:custGeom>
                <a:solidFill>
                  <a:srgbClr val="FFFFFF"/>
                </a:solidFill>
                <a:ln w="7700" cap="flat">
                  <a:noFill/>
                  <a:bevel/>
                </a:ln>
              </p:spPr>
            </p:sp>
          </p:grpSp>
          <p:grpSp>
            <p:nvGrpSpPr>
              <p:cNvPr id="2280" name="Group 2279"/>
              <p:cNvGrpSpPr/>
              <p:nvPr/>
            </p:nvGrpSpPr>
            <p:grpSpPr>
              <a:xfrm>
                <a:off x="7248263" y="879596"/>
                <a:ext cx="6880" cy="4622"/>
                <a:chOff x="7248263" y="879596"/>
                <a:chExt cx="6880" cy="4622"/>
              </a:xfrm>
            </p:grpSpPr>
            <p:sp>
              <p:nvSpPr>
                <p:cNvPr id="2281" name="Freeform 2280"/>
                <p:cNvSpPr/>
                <p:nvPr/>
              </p:nvSpPr>
              <p:spPr>
                <a:xfrm>
                  <a:off x="7248258" y="879593"/>
                  <a:ext cx="6889" cy="4629"/>
                </a:xfrm>
                <a:custGeom>
                  <a:avLst/>
                  <a:gdLst/>
                  <a:ahLst/>
                  <a:cxnLst/>
                  <a:rect l="0" t="0" r="0" b="0"/>
                  <a:pathLst>
                    <a:path w="6889" h="4629">
                      <a:moveTo>
                        <a:pt x="0" y="2315"/>
                      </a:moveTo>
                      <a:cubicBezTo>
                        <a:pt x="0" y="1036"/>
                        <a:pt x="1542" y="0"/>
                        <a:pt x="3445" y="0"/>
                      </a:cubicBezTo>
                      <a:cubicBezTo>
                        <a:pt x="5347" y="0"/>
                        <a:pt x="6889" y="1036"/>
                        <a:pt x="6889" y="2315"/>
                      </a:cubicBezTo>
                      <a:cubicBezTo>
                        <a:pt x="6889" y="3593"/>
                        <a:pt x="5347" y="4629"/>
                        <a:pt x="3445" y="4629"/>
                      </a:cubicBezTo>
                      <a:cubicBezTo>
                        <a:pt x="1542" y="4629"/>
                        <a:pt x="0" y="3593"/>
                        <a:pt x="0" y="2315"/>
                      </a:cubicBezTo>
                      <a:close/>
                    </a:path>
                  </a:pathLst>
                </a:custGeom>
                <a:gradFill>
                  <a:gsLst>
                    <a:gs pos="0">
                      <a:srgbClr val="D9C790"/>
                    </a:gs>
                    <a:gs pos="100000">
                      <a:srgbClr val="C0A349"/>
                    </a:gs>
                  </a:gsLst>
                  <a:lin ang="5400000" scaled="0"/>
                </a:gradFill>
                <a:ln w="7700" cap="flat">
                  <a:noFill/>
                  <a:bevel/>
                </a:ln>
              </p:spPr>
            </p:sp>
            <p:sp>
              <p:nvSpPr>
                <p:cNvPr id="2282" name="Freeform 2281"/>
                <p:cNvSpPr/>
                <p:nvPr/>
              </p:nvSpPr>
              <p:spPr>
                <a:xfrm>
                  <a:off x="7250098" y="881660"/>
                  <a:ext cx="1722" cy="1340"/>
                </a:xfrm>
                <a:custGeom>
                  <a:avLst/>
                  <a:gdLst/>
                  <a:ahLst/>
                  <a:cxnLst/>
                  <a:rect l="0" t="0" r="0" b="0"/>
                  <a:pathLst>
                    <a:path w="1722" h="1340">
                      <a:moveTo>
                        <a:pt x="0" y="670"/>
                      </a:moveTo>
                      <a:cubicBezTo>
                        <a:pt x="0" y="300"/>
                        <a:pt x="386" y="0"/>
                        <a:pt x="861" y="0"/>
                      </a:cubicBezTo>
                      <a:cubicBezTo>
                        <a:pt x="1337" y="0"/>
                        <a:pt x="1722" y="300"/>
                        <a:pt x="1722" y="670"/>
                      </a:cubicBezTo>
                      <a:cubicBezTo>
                        <a:pt x="1722" y="1040"/>
                        <a:pt x="1337" y="1340"/>
                        <a:pt x="861" y="1340"/>
                      </a:cubicBezTo>
                      <a:cubicBezTo>
                        <a:pt x="386" y="1340"/>
                        <a:pt x="0" y="1040"/>
                        <a:pt x="0" y="670"/>
                      </a:cubicBezTo>
                      <a:close/>
                    </a:path>
                  </a:pathLst>
                </a:custGeom>
                <a:solidFill>
                  <a:srgbClr val="FFFFFF">
                    <a:alpha val="58000"/>
                  </a:srgbClr>
                </a:solidFill>
                <a:ln w="7700" cap="flat">
                  <a:noFill/>
                  <a:bevel/>
                </a:ln>
              </p:spPr>
            </p:sp>
            <p:sp>
              <p:nvSpPr>
                <p:cNvPr id="2283" name="Freeform 2282"/>
                <p:cNvSpPr/>
                <p:nvPr/>
              </p:nvSpPr>
              <p:spPr>
                <a:xfrm>
                  <a:off x="7252927" y="882147"/>
                  <a:ext cx="1353" cy="975"/>
                </a:xfrm>
                <a:custGeom>
                  <a:avLst/>
                  <a:gdLst/>
                  <a:ahLst/>
                  <a:cxnLst/>
                  <a:rect l="0" t="0" r="0" b="0"/>
                  <a:pathLst>
                    <a:path w="1353" h="975">
                      <a:moveTo>
                        <a:pt x="0" y="487"/>
                      </a:moveTo>
                      <a:cubicBezTo>
                        <a:pt x="0" y="218"/>
                        <a:pt x="303" y="0"/>
                        <a:pt x="677" y="0"/>
                      </a:cubicBezTo>
                      <a:cubicBezTo>
                        <a:pt x="1050" y="0"/>
                        <a:pt x="1353" y="218"/>
                        <a:pt x="1353" y="487"/>
                      </a:cubicBezTo>
                      <a:cubicBezTo>
                        <a:pt x="1353" y="756"/>
                        <a:pt x="1050" y="975"/>
                        <a:pt x="677" y="975"/>
                      </a:cubicBezTo>
                      <a:cubicBezTo>
                        <a:pt x="303" y="975"/>
                        <a:pt x="0" y="756"/>
                        <a:pt x="0" y="487"/>
                      </a:cubicBezTo>
                      <a:close/>
                    </a:path>
                  </a:pathLst>
                </a:custGeom>
                <a:solidFill>
                  <a:srgbClr val="FFFFFF">
                    <a:alpha val="26000"/>
                  </a:srgbClr>
                </a:solidFill>
                <a:ln w="7700" cap="flat">
                  <a:noFill/>
                  <a:bevel/>
                </a:ln>
              </p:spPr>
            </p:sp>
            <p:sp>
              <p:nvSpPr>
                <p:cNvPr id="2284" name="Freeform 2283"/>
                <p:cNvSpPr/>
                <p:nvPr/>
              </p:nvSpPr>
              <p:spPr>
                <a:xfrm rot="900000" flipH="1">
                  <a:off x="7251574" y="880076"/>
                  <a:ext cx="2443" cy="1249"/>
                </a:xfrm>
                <a:custGeom>
                  <a:avLst/>
                  <a:gdLst/>
                  <a:ahLst/>
                  <a:cxnLst/>
                  <a:rect l="0" t="0" r="0" b="0"/>
                  <a:pathLst>
                    <a:path w="2443" h="1249">
                      <a:moveTo>
                        <a:pt x="0" y="0"/>
                      </a:moveTo>
                      <a:cubicBezTo>
                        <a:pt x="0" y="0"/>
                        <a:pt x="1783" y="305"/>
                        <a:pt x="2336" y="853"/>
                      </a:cubicBezTo>
                      <a:cubicBezTo>
                        <a:pt x="2889" y="1402"/>
                        <a:pt x="1229" y="1219"/>
                        <a:pt x="1229" y="1219"/>
                      </a:cubicBezTo>
                      <a:lnTo>
                        <a:pt x="0" y="0"/>
                      </a:lnTo>
                      <a:close/>
                    </a:path>
                  </a:pathLst>
                </a:custGeom>
                <a:solidFill>
                  <a:srgbClr val="FFFFFF"/>
                </a:solidFill>
                <a:ln w="7700" cap="flat">
                  <a:noFill/>
                  <a:bevel/>
                </a:ln>
              </p:spPr>
            </p:sp>
          </p:grpSp>
          <p:grpSp>
            <p:nvGrpSpPr>
              <p:cNvPr id="2285" name="Group 2284"/>
              <p:cNvGrpSpPr/>
              <p:nvPr/>
            </p:nvGrpSpPr>
            <p:grpSpPr>
              <a:xfrm rot="900000">
                <a:off x="7326141" y="905609"/>
                <a:ext cx="8280" cy="5563"/>
                <a:chOff x="7326141" y="905609"/>
                <a:chExt cx="8280" cy="5563"/>
              </a:xfrm>
            </p:grpSpPr>
            <p:sp>
              <p:nvSpPr>
                <p:cNvPr id="2286" name="Freeform 2285"/>
                <p:cNvSpPr/>
                <p:nvPr/>
              </p:nvSpPr>
              <p:spPr>
                <a:xfrm>
                  <a:off x="7326135" y="905605"/>
                  <a:ext cx="8291" cy="5571"/>
                </a:xfrm>
                <a:custGeom>
                  <a:avLst/>
                  <a:gdLst/>
                  <a:ahLst/>
                  <a:cxnLst/>
                  <a:rect l="0" t="0" r="0" b="0"/>
                  <a:pathLst>
                    <a:path w="8291" h="5571">
                      <a:moveTo>
                        <a:pt x="0" y="2785"/>
                      </a:moveTo>
                      <a:cubicBezTo>
                        <a:pt x="0" y="1247"/>
                        <a:pt x="1856" y="0"/>
                        <a:pt x="4145" y="0"/>
                      </a:cubicBezTo>
                      <a:cubicBezTo>
                        <a:pt x="6435" y="0"/>
                        <a:pt x="8291" y="1247"/>
                        <a:pt x="8291" y="2785"/>
                      </a:cubicBezTo>
                      <a:cubicBezTo>
                        <a:pt x="8291" y="4324"/>
                        <a:pt x="6435" y="5571"/>
                        <a:pt x="4145" y="5571"/>
                      </a:cubicBezTo>
                      <a:cubicBezTo>
                        <a:pt x="1856" y="5571"/>
                        <a:pt x="0" y="4324"/>
                        <a:pt x="0" y="2785"/>
                      </a:cubicBezTo>
                      <a:close/>
                    </a:path>
                  </a:pathLst>
                </a:custGeom>
                <a:gradFill>
                  <a:gsLst>
                    <a:gs pos="0">
                      <a:srgbClr val="D9C790"/>
                    </a:gs>
                    <a:gs pos="100000">
                      <a:srgbClr val="C0A349"/>
                    </a:gs>
                  </a:gsLst>
                  <a:lin ang="5400000" scaled="0"/>
                </a:gradFill>
                <a:ln w="7700" cap="flat">
                  <a:noFill/>
                  <a:bevel/>
                </a:ln>
              </p:spPr>
            </p:sp>
            <p:sp>
              <p:nvSpPr>
                <p:cNvPr id="2287" name="Freeform 2286"/>
                <p:cNvSpPr/>
                <p:nvPr/>
              </p:nvSpPr>
              <p:spPr>
                <a:xfrm>
                  <a:off x="7328349" y="908093"/>
                  <a:ext cx="2073" cy="1613"/>
                </a:xfrm>
                <a:custGeom>
                  <a:avLst/>
                  <a:gdLst/>
                  <a:ahLst/>
                  <a:cxnLst/>
                  <a:rect l="0" t="0" r="0" b="0"/>
                  <a:pathLst>
                    <a:path w="2073" h="1613">
                      <a:moveTo>
                        <a:pt x="0" y="806"/>
                      </a:moveTo>
                      <a:cubicBezTo>
                        <a:pt x="0" y="361"/>
                        <a:pt x="464" y="0"/>
                        <a:pt x="1036" y="0"/>
                      </a:cubicBezTo>
                      <a:cubicBezTo>
                        <a:pt x="1609" y="0"/>
                        <a:pt x="2073" y="361"/>
                        <a:pt x="2073" y="806"/>
                      </a:cubicBezTo>
                      <a:cubicBezTo>
                        <a:pt x="2073" y="1252"/>
                        <a:pt x="1609" y="1613"/>
                        <a:pt x="1036" y="1613"/>
                      </a:cubicBezTo>
                      <a:cubicBezTo>
                        <a:pt x="464" y="1613"/>
                        <a:pt x="0" y="1252"/>
                        <a:pt x="0" y="806"/>
                      </a:cubicBezTo>
                      <a:close/>
                    </a:path>
                  </a:pathLst>
                </a:custGeom>
                <a:solidFill>
                  <a:srgbClr val="FFFFFF">
                    <a:alpha val="58000"/>
                  </a:srgbClr>
                </a:solidFill>
                <a:ln w="7700" cap="flat">
                  <a:noFill/>
                  <a:bevel/>
                </a:ln>
              </p:spPr>
            </p:sp>
            <p:sp>
              <p:nvSpPr>
                <p:cNvPr id="2288" name="Freeform 2287"/>
                <p:cNvSpPr/>
                <p:nvPr/>
              </p:nvSpPr>
              <p:spPr>
                <a:xfrm>
                  <a:off x="7331754" y="908679"/>
                  <a:ext cx="1629" cy="1173"/>
                </a:xfrm>
                <a:custGeom>
                  <a:avLst/>
                  <a:gdLst/>
                  <a:ahLst/>
                  <a:cxnLst/>
                  <a:rect l="0" t="0" r="0" b="0"/>
                  <a:pathLst>
                    <a:path w="1629" h="1173">
                      <a:moveTo>
                        <a:pt x="0" y="586"/>
                      </a:moveTo>
                      <a:cubicBezTo>
                        <a:pt x="0" y="263"/>
                        <a:pt x="365" y="0"/>
                        <a:pt x="814" y="0"/>
                      </a:cubicBezTo>
                      <a:cubicBezTo>
                        <a:pt x="1264" y="0"/>
                        <a:pt x="1629" y="263"/>
                        <a:pt x="1629" y="586"/>
                      </a:cubicBezTo>
                      <a:cubicBezTo>
                        <a:pt x="1629" y="910"/>
                        <a:pt x="1264" y="1173"/>
                        <a:pt x="814" y="1173"/>
                      </a:cubicBezTo>
                      <a:cubicBezTo>
                        <a:pt x="365" y="1173"/>
                        <a:pt x="0" y="910"/>
                        <a:pt x="0" y="586"/>
                      </a:cubicBezTo>
                      <a:close/>
                    </a:path>
                  </a:pathLst>
                </a:custGeom>
                <a:solidFill>
                  <a:srgbClr val="FFFFFF">
                    <a:alpha val="26000"/>
                  </a:srgbClr>
                </a:solidFill>
                <a:ln w="7700" cap="flat">
                  <a:noFill/>
                  <a:bevel/>
                </a:ln>
              </p:spPr>
            </p:sp>
            <p:sp>
              <p:nvSpPr>
                <p:cNvPr id="2289" name="Freeform 2288"/>
                <p:cNvSpPr/>
                <p:nvPr/>
              </p:nvSpPr>
              <p:spPr>
                <a:xfrm rot="900000" flipH="1">
                  <a:off x="7330126" y="906187"/>
                  <a:ext cx="2940" cy="1504"/>
                </a:xfrm>
                <a:custGeom>
                  <a:avLst/>
                  <a:gdLst/>
                  <a:ahLst/>
                  <a:cxnLst/>
                  <a:rect l="0" t="0" r="0" b="0"/>
                  <a:pathLst>
                    <a:path w="2940" h="1504">
                      <a:moveTo>
                        <a:pt x="0" y="0"/>
                      </a:moveTo>
                      <a:cubicBezTo>
                        <a:pt x="0" y="0"/>
                        <a:pt x="2145" y="367"/>
                        <a:pt x="2811" y="1027"/>
                      </a:cubicBezTo>
                      <a:cubicBezTo>
                        <a:pt x="3477" y="1687"/>
                        <a:pt x="1479" y="1467"/>
                        <a:pt x="1479" y="1467"/>
                      </a:cubicBezTo>
                      <a:lnTo>
                        <a:pt x="0" y="0"/>
                      </a:lnTo>
                      <a:close/>
                    </a:path>
                  </a:pathLst>
                </a:custGeom>
                <a:solidFill>
                  <a:srgbClr val="FFFFFF"/>
                </a:solidFill>
                <a:ln w="7700" cap="flat">
                  <a:noFill/>
                  <a:bevel/>
                </a:ln>
              </p:spPr>
            </p:sp>
          </p:grpSp>
          <p:grpSp>
            <p:nvGrpSpPr>
              <p:cNvPr id="2290" name="Group 2289"/>
              <p:cNvGrpSpPr/>
              <p:nvPr/>
            </p:nvGrpSpPr>
            <p:grpSpPr>
              <a:xfrm rot="1800000">
                <a:off x="7400639" y="923242"/>
                <a:ext cx="9488" cy="6406"/>
                <a:chOff x="7400639" y="923242"/>
                <a:chExt cx="9488" cy="6406"/>
              </a:xfrm>
            </p:grpSpPr>
            <p:sp>
              <p:nvSpPr>
                <p:cNvPr id="2291" name="Freeform 2290"/>
                <p:cNvSpPr/>
                <p:nvPr/>
              </p:nvSpPr>
              <p:spPr>
                <a:xfrm>
                  <a:off x="7400632" y="923238"/>
                  <a:ext cx="9500" cy="6415"/>
                </a:xfrm>
                <a:custGeom>
                  <a:avLst/>
                  <a:gdLst/>
                  <a:ahLst/>
                  <a:cxnLst/>
                  <a:rect l="0" t="0" r="0" b="0"/>
                  <a:pathLst>
                    <a:path w="9500" h="6415">
                      <a:moveTo>
                        <a:pt x="0" y="3208"/>
                      </a:moveTo>
                      <a:cubicBezTo>
                        <a:pt x="0" y="1436"/>
                        <a:pt x="2127" y="0"/>
                        <a:pt x="4750" y="0"/>
                      </a:cubicBezTo>
                      <a:cubicBezTo>
                        <a:pt x="7374" y="0"/>
                        <a:pt x="9500" y="1436"/>
                        <a:pt x="9500" y="3208"/>
                      </a:cubicBezTo>
                      <a:cubicBezTo>
                        <a:pt x="9500" y="4979"/>
                        <a:pt x="7374" y="6415"/>
                        <a:pt x="4750" y="6415"/>
                      </a:cubicBezTo>
                      <a:cubicBezTo>
                        <a:pt x="2127" y="6415"/>
                        <a:pt x="0" y="4979"/>
                        <a:pt x="0" y="3208"/>
                      </a:cubicBezTo>
                      <a:close/>
                    </a:path>
                  </a:pathLst>
                </a:custGeom>
                <a:gradFill>
                  <a:gsLst>
                    <a:gs pos="0">
                      <a:srgbClr val="D9C790"/>
                    </a:gs>
                    <a:gs pos="100000">
                      <a:srgbClr val="C0A349"/>
                    </a:gs>
                  </a:gsLst>
                  <a:lin ang="5400000" scaled="0"/>
                </a:gradFill>
                <a:ln w="7700" cap="flat">
                  <a:noFill/>
                  <a:bevel/>
                </a:ln>
              </p:spPr>
            </p:sp>
            <p:sp>
              <p:nvSpPr>
                <p:cNvPr id="2292" name="Freeform 2291"/>
                <p:cNvSpPr/>
                <p:nvPr/>
              </p:nvSpPr>
              <p:spPr>
                <a:xfrm>
                  <a:off x="7403168" y="926103"/>
                  <a:ext cx="2375" cy="1857"/>
                </a:xfrm>
                <a:custGeom>
                  <a:avLst/>
                  <a:gdLst/>
                  <a:ahLst/>
                  <a:cxnLst/>
                  <a:rect l="0" t="0" r="0" b="0"/>
                  <a:pathLst>
                    <a:path w="2375" h="1857">
                      <a:moveTo>
                        <a:pt x="0" y="929"/>
                      </a:moveTo>
                      <a:cubicBezTo>
                        <a:pt x="0" y="416"/>
                        <a:pt x="532" y="0"/>
                        <a:pt x="1188" y="0"/>
                      </a:cubicBezTo>
                      <a:cubicBezTo>
                        <a:pt x="1843" y="0"/>
                        <a:pt x="2375" y="416"/>
                        <a:pt x="2375" y="929"/>
                      </a:cubicBezTo>
                      <a:cubicBezTo>
                        <a:pt x="2375" y="1441"/>
                        <a:pt x="1843" y="1857"/>
                        <a:pt x="1188" y="1857"/>
                      </a:cubicBezTo>
                      <a:cubicBezTo>
                        <a:pt x="532" y="1857"/>
                        <a:pt x="0" y="1441"/>
                        <a:pt x="0" y="929"/>
                      </a:cubicBezTo>
                      <a:close/>
                    </a:path>
                  </a:pathLst>
                </a:custGeom>
                <a:solidFill>
                  <a:srgbClr val="FFFFFF">
                    <a:alpha val="58000"/>
                  </a:srgbClr>
                </a:solidFill>
                <a:ln w="7700" cap="flat">
                  <a:noFill/>
                  <a:bevel/>
                </a:ln>
              </p:spPr>
            </p:sp>
            <p:sp>
              <p:nvSpPr>
                <p:cNvPr id="2293" name="Freeform 2292"/>
                <p:cNvSpPr/>
                <p:nvPr/>
              </p:nvSpPr>
              <p:spPr>
                <a:xfrm>
                  <a:off x="7407071" y="926778"/>
                  <a:ext cx="1866" cy="1351"/>
                </a:xfrm>
                <a:custGeom>
                  <a:avLst/>
                  <a:gdLst/>
                  <a:ahLst/>
                  <a:cxnLst/>
                  <a:rect l="0" t="0" r="0" b="0"/>
                  <a:pathLst>
                    <a:path w="1866" h="1351">
                      <a:moveTo>
                        <a:pt x="0" y="675"/>
                      </a:moveTo>
                      <a:cubicBezTo>
                        <a:pt x="0" y="302"/>
                        <a:pt x="418" y="0"/>
                        <a:pt x="933" y="0"/>
                      </a:cubicBezTo>
                      <a:cubicBezTo>
                        <a:pt x="1448" y="0"/>
                        <a:pt x="1866" y="302"/>
                        <a:pt x="1866" y="675"/>
                      </a:cubicBezTo>
                      <a:cubicBezTo>
                        <a:pt x="1866" y="1048"/>
                        <a:pt x="1448" y="1351"/>
                        <a:pt x="933" y="1351"/>
                      </a:cubicBezTo>
                      <a:cubicBezTo>
                        <a:pt x="418" y="1351"/>
                        <a:pt x="0" y="1048"/>
                        <a:pt x="0" y="675"/>
                      </a:cubicBezTo>
                      <a:close/>
                    </a:path>
                  </a:pathLst>
                </a:custGeom>
                <a:solidFill>
                  <a:srgbClr val="FFFFFF">
                    <a:alpha val="26000"/>
                  </a:srgbClr>
                </a:solidFill>
                <a:ln w="7700" cap="flat">
                  <a:noFill/>
                  <a:bevel/>
                </a:ln>
              </p:spPr>
            </p:sp>
            <p:sp>
              <p:nvSpPr>
                <p:cNvPr id="2294" name="Freeform 2293"/>
                <p:cNvSpPr/>
                <p:nvPr/>
              </p:nvSpPr>
              <p:spPr>
                <a:xfrm rot="900000" flipH="1">
                  <a:off x="7405205" y="923908"/>
                  <a:ext cx="3371" cy="1731"/>
                </a:xfrm>
                <a:custGeom>
                  <a:avLst/>
                  <a:gdLst/>
                  <a:ahLst/>
                  <a:cxnLst/>
                  <a:rect l="0" t="0" r="0" b="0"/>
                  <a:pathLst>
                    <a:path w="3371" h="1731">
                      <a:moveTo>
                        <a:pt x="0" y="0"/>
                      </a:moveTo>
                      <a:cubicBezTo>
                        <a:pt x="0" y="0"/>
                        <a:pt x="2459" y="422"/>
                        <a:pt x="3222" y="1182"/>
                      </a:cubicBezTo>
                      <a:cubicBezTo>
                        <a:pt x="3986" y="1942"/>
                        <a:pt x="1696" y="1689"/>
                        <a:pt x="1696" y="1689"/>
                      </a:cubicBezTo>
                      <a:lnTo>
                        <a:pt x="0" y="0"/>
                      </a:lnTo>
                      <a:close/>
                    </a:path>
                  </a:pathLst>
                </a:custGeom>
                <a:solidFill>
                  <a:srgbClr val="FFFFFF"/>
                </a:solidFill>
                <a:ln w="7700" cap="flat">
                  <a:noFill/>
                  <a:bevel/>
                </a:ln>
              </p:spPr>
            </p:sp>
          </p:grpSp>
          <p:grpSp>
            <p:nvGrpSpPr>
              <p:cNvPr id="2295" name="Group 2294"/>
              <p:cNvGrpSpPr/>
              <p:nvPr/>
            </p:nvGrpSpPr>
            <p:grpSpPr>
              <a:xfrm rot="1800000">
                <a:off x="7300827" y="902659"/>
                <a:ext cx="7980" cy="5388"/>
                <a:chOff x="7300827" y="902659"/>
                <a:chExt cx="7980" cy="5388"/>
              </a:xfrm>
            </p:grpSpPr>
            <p:sp>
              <p:nvSpPr>
                <p:cNvPr id="2296" name="Freeform 2295"/>
                <p:cNvSpPr/>
                <p:nvPr/>
              </p:nvSpPr>
              <p:spPr>
                <a:xfrm>
                  <a:off x="7300822" y="902655"/>
                  <a:ext cx="7990" cy="5395"/>
                </a:xfrm>
                <a:custGeom>
                  <a:avLst/>
                  <a:gdLst/>
                  <a:ahLst/>
                  <a:cxnLst/>
                  <a:rect l="0" t="0" r="0" b="0"/>
                  <a:pathLst>
                    <a:path w="7990" h="5395">
                      <a:moveTo>
                        <a:pt x="0" y="2698"/>
                      </a:moveTo>
                      <a:cubicBezTo>
                        <a:pt x="0" y="1208"/>
                        <a:pt x="1789" y="0"/>
                        <a:pt x="3995" y="0"/>
                      </a:cubicBezTo>
                      <a:cubicBezTo>
                        <a:pt x="6202" y="0"/>
                        <a:pt x="7990" y="1208"/>
                        <a:pt x="7990" y="2698"/>
                      </a:cubicBezTo>
                      <a:cubicBezTo>
                        <a:pt x="7990" y="4188"/>
                        <a:pt x="6202" y="5395"/>
                        <a:pt x="3995" y="5395"/>
                      </a:cubicBezTo>
                      <a:cubicBezTo>
                        <a:pt x="1789" y="5395"/>
                        <a:pt x="0" y="4188"/>
                        <a:pt x="0" y="2698"/>
                      </a:cubicBezTo>
                      <a:close/>
                    </a:path>
                  </a:pathLst>
                </a:custGeom>
                <a:gradFill>
                  <a:gsLst>
                    <a:gs pos="0">
                      <a:srgbClr val="D9C790"/>
                    </a:gs>
                    <a:gs pos="100000">
                      <a:srgbClr val="C0A349"/>
                    </a:gs>
                  </a:gsLst>
                  <a:lin ang="5400000" scaled="0"/>
                </a:gradFill>
                <a:ln w="7700" cap="flat">
                  <a:noFill/>
                  <a:bevel/>
                </a:ln>
              </p:spPr>
            </p:sp>
            <p:sp>
              <p:nvSpPr>
                <p:cNvPr id="2297" name="Freeform 2296"/>
                <p:cNvSpPr/>
                <p:nvPr/>
              </p:nvSpPr>
              <p:spPr>
                <a:xfrm>
                  <a:off x="7302955" y="905064"/>
                  <a:ext cx="1998" cy="1562"/>
                </a:xfrm>
                <a:custGeom>
                  <a:avLst/>
                  <a:gdLst/>
                  <a:ahLst/>
                  <a:cxnLst/>
                  <a:rect l="0" t="0" r="0" b="0"/>
                  <a:pathLst>
                    <a:path w="1998" h="1562">
                      <a:moveTo>
                        <a:pt x="0" y="781"/>
                      </a:moveTo>
                      <a:cubicBezTo>
                        <a:pt x="0" y="350"/>
                        <a:pt x="447" y="0"/>
                        <a:pt x="999" y="0"/>
                      </a:cubicBezTo>
                      <a:cubicBezTo>
                        <a:pt x="1550" y="0"/>
                        <a:pt x="1998" y="350"/>
                        <a:pt x="1998" y="781"/>
                      </a:cubicBezTo>
                      <a:cubicBezTo>
                        <a:pt x="1998" y="1212"/>
                        <a:pt x="1550" y="1562"/>
                        <a:pt x="999" y="1562"/>
                      </a:cubicBezTo>
                      <a:cubicBezTo>
                        <a:pt x="447" y="1562"/>
                        <a:pt x="0" y="1212"/>
                        <a:pt x="0" y="781"/>
                      </a:cubicBezTo>
                      <a:close/>
                    </a:path>
                  </a:pathLst>
                </a:custGeom>
                <a:solidFill>
                  <a:srgbClr val="FFFFFF">
                    <a:alpha val="58000"/>
                  </a:srgbClr>
                </a:solidFill>
                <a:ln w="7700" cap="flat">
                  <a:noFill/>
                  <a:bevel/>
                </a:ln>
              </p:spPr>
            </p:sp>
            <p:sp>
              <p:nvSpPr>
                <p:cNvPr id="2298" name="Freeform 2297"/>
                <p:cNvSpPr/>
                <p:nvPr/>
              </p:nvSpPr>
              <p:spPr>
                <a:xfrm>
                  <a:off x="7306236" y="905632"/>
                  <a:ext cx="1570" cy="1136"/>
                </a:xfrm>
                <a:custGeom>
                  <a:avLst/>
                  <a:gdLst/>
                  <a:ahLst/>
                  <a:cxnLst/>
                  <a:rect l="0" t="0" r="0" b="0"/>
                  <a:pathLst>
                    <a:path w="1570" h="1136">
                      <a:moveTo>
                        <a:pt x="0" y="568"/>
                      </a:moveTo>
                      <a:cubicBezTo>
                        <a:pt x="0" y="254"/>
                        <a:pt x="351" y="0"/>
                        <a:pt x="785" y="0"/>
                      </a:cubicBezTo>
                      <a:cubicBezTo>
                        <a:pt x="1218" y="0"/>
                        <a:pt x="1570" y="254"/>
                        <a:pt x="1570" y="568"/>
                      </a:cubicBezTo>
                      <a:cubicBezTo>
                        <a:pt x="1570" y="882"/>
                        <a:pt x="1218" y="1136"/>
                        <a:pt x="785" y="1136"/>
                      </a:cubicBezTo>
                      <a:cubicBezTo>
                        <a:pt x="351" y="1136"/>
                        <a:pt x="0" y="882"/>
                        <a:pt x="0" y="568"/>
                      </a:cubicBezTo>
                      <a:close/>
                    </a:path>
                  </a:pathLst>
                </a:custGeom>
                <a:solidFill>
                  <a:srgbClr val="FFFFFF">
                    <a:alpha val="26000"/>
                  </a:srgbClr>
                </a:solidFill>
                <a:ln w="7700" cap="flat">
                  <a:noFill/>
                  <a:bevel/>
                </a:ln>
              </p:spPr>
            </p:sp>
            <p:sp>
              <p:nvSpPr>
                <p:cNvPr id="2299" name="Freeform 2298"/>
                <p:cNvSpPr/>
                <p:nvPr/>
              </p:nvSpPr>
              <p:spPr>
                <a:xfrm rot="900000" flipH="1">
                  <a:off x="7304668" y="903218"/>
                  <a:ext cx="2835" cy="1456"/>
                </a:xfrm>
                <a:custGeom>
                  <a:avLst/>
                  <a:gdLst/>
                  <a:ahLst/>
                  <a:cxnLst/>
                  <a:rect l="0" t="0" r="0" b="0"/>
                  <a:pathLst>
                    <a:path w="2835" h="1456">
                      <a:moveTo>
                        <a:pt x="0" y="0"/>
                      </a:moveTo>
                      <a:cubicBezTo>
                        <a:pt x="0" y="0"/>
                        <a:pt x="2068" y="355"/>
                        <a:pt x="2710" y="994"/>
                      </a:cubicBezTo>
                      <a:cubicBezTo>
                        <a:pt x="3352" y="1633"/>
                        <a:pt x="1426" y="1420"/>
                        <a:pt x="1426" y="1420"/>
                      </a:cubicBezTo>
                      <a:lnTo>
                        <a:pt x="0" y="0"/>
                      </a:lnTo>
                      <a:close/>
                    </a:path>
                  </a:pathLst>
                </a:custGeom>
                <a:solidFill>
                  <a:srgbClr val="FFFFFF"/>
                </a:solidFill>
                <a:ln w="7700" cap="flat">
                  <a:noFill/>
                  <a:bevel/>
                </a:ln>
              </p:spPr>
            </p:sp>
          </p:grpSp>
          <p:grpSp>
            <p:nvGrpSpPr>
              <p:cNvPr id="2300" name="Group 2299"/>
              <p:cNvGrpSpPr/>
              <p:nvPr/>
            </p:nvGrpSpPr>
            <p:grpSpPr>
              <a:xfrm rot="900000">
                <a:off x="7316593" y="887608"/>
                <a:ext cx="18132" cy="10612"/>
                <a:chOff x="7316593" y="887608"/>
                <a:chExt cx="18132" cy="10612"/>
              </a:xfrm>
            </p:grpSpPr>
            <p:sp>
              <p:nvSpPr>
                <p:cNvPr id="2301" name="Freeform 2300"/>
                <p:cNvSpPr/>
                <p:nvPr/>
              </p:nvSpPr>
              <p:spPr>
                <a:xfrm>
                  <a:off x="7316581" y="887600"/>
                  <a:ext cx="18156" cy="10627"/>
                </a:xfrm>
                <a:custGeom>
                  <a:avLst/>
                  <a:gdLst/>
                  <a:ahLst/>
                  <a:cxnLst/>
                  <a:rect l="0" t="0" r="0" b="0"/>
                  <a:pathLst>
                    <a:path w="18156" h="10627">
                      <a:moveTo>
                        <a:pt x="0" y="5314"/>
                      </a:moveTo>
                      <a:cubicBezTo>
                        <a:pt x="0" y="2379"/>
                        <a:pt x="4064" y="0"/>
                        <a:pt x="9078" y="0"/>
                      </a:cubicBezTo>
                      <a:cubicBezTo>
                        <a:pt x="14092" y="0"/>
                        <a:pt x="18156" y="2379"/>
                        <a:pt x="18156" y="5314"/>
                      </a:cubicBezTo>
                      <a:cubicBezTo>
                        <a:pt x="18156" y="8248"/>
                        <a:pt x="14092" y="10627"/>
                        <a:pt x="9078" y="10627"/>
                      </a:cubicBezTo>
                      <a:cubicBezTo>
                        <a:pt x="4064" y="10627"/>
                        <a:pt x="0" y="8248"/>
                        <a:pt x="0" y="5314"/>
                      </a:cubicBezTo>
                      <a:close/>
                    </a:path>
                  </a:pathLst>
                </a:custGeom>
                <a:gradFill>
                  <a:gsLst>
                    <a:gs pos="0">
                      <a:srgbClr val="D9C790"/>
                    </a:gs>
                    <a:gs pos="100000">
                      <a:srgbClr val="C0A349"/>
                    </a:gs>
                  </a:gsLst>
                  <a:lin ang="5400000" scaled="0"/>
                </a:gradFill>
                <a:ln w="7700" cap="flat">
                  <a:noFill/>
                  <a:bevel/>
                </a:ln>
              </p:spPr>
            </p:sp>
            <p:sp>
              <p:nvSpPr>
                <p:cNvPr id="2302" name="Freeform 2301"/>
                <p:cNvSpPr/>
                <p:nvPr/>
              </p:nvSpPr>
              <p:spPr>
                <a:xfrm>
                  <a:off x="7321428" y="892345"/>
                  <a:ext cx="4539" cy="3076"/>
                </a:xfrm>
                <a:custGeom>
                  <a:avLst/>
                  <a:gdLst/>
                  <a:ahLst/>
                  <a:cxnLst/>
                  <a:rect l="0" t="0" r="0" b="0"/>
                  <a:pathLst>
                    <a:path w="4539" h="3076">
                      <a:moveTo>
                        <a:pt x="0" y="1538"/>
                      </a:moveTo>
                      <a:cubicBezTo>
                        <a:pt x="0" y="689"/>
                        <a:pt x="1016" y="0"/>
                        <a:pt x="2270" y="0"/>
                      </a:cubicBezTo>
                      <a:cubicBezTo>
                        <a:pt x="3523" y="0"/>
                        <a:pt x="4539" y="689"/>
                        <a:pt x="4539" y="1538"/>
                      </a:cubicBezTo>
                      <a:cubicBezTo>
                        <a:pt x="4539" y="2388"/>
                        <a:pt x="3523" y="3076"/>
                        <a:pt x="2270" y="3076"/>
                      </a:cubicBezTo>
                      <a:cubicBezTo>
                        <a:pt x="1016" y="3076"/>
                        <a:pt x="0" y="2388"/>
                        <a:pt x="0" y="1538"/>
                      </a:cubicBezTo>
                      <a:close/>
                    </a:path>
                  </a:pathLst>
                </a:custGeom>
                <a:solidFill>
                  <a:srgbClr val="FFFFFF">
                    <a:alpha val="58000"/>
                  </a:srgbClr>
                </a:solidFill>
                <a:ln w="7700" cap="flat">
                  <a:noFill/>
                  <a:bevel/>
                </a:ln>
              </p:spPr>
            </p:sp>
            <p:sp>
              <p:nvSpPr>
                <p:cNvPr id="2303" name="Freeform 2302"/>
                <p:cNvSpPr/>
                <p:nvPr/>
              </p:nvSpPr>
              <p:spPr>
                <a:xfrm>
                  <a:off x="7328885" y="893464"/>
                  <a:ext cx="3566" cy="2237"/>
                </a:xfrm>
                <a:custGeom>
                  <a:avLst/>
                  <a:gdLst/>
                  <a:ahLst/>
                  <a:cxnLst/>
                  <a:rect l="0" t="0" r="0" b="0"/>
                  <a:pathLst>
                    <a:path w="3566" h="2237">
                      <a:moveTo>
                        <a:pt x="0" y="1119"/>
                      </a:moveTo>
                      <a:cubicBezTo>
                        <a:pt x="0" y="501"/>
                        <a:pt x="798" y="0"/>
                        <a:pt x="1783" y="0"/>
                      </a:cubicBezTo>
                      <a:cubicBezTo>
                        <a:pt x="2768" y="0"/>
                        <a:pt x="3566" y="501"/>
                        <a:pt x="3566" y="1119"/>
                      </a:cubicBezTo>
                      <a:cubicBezTo>
                        <a:pt x="3566" y="1736"/>
                        <a:pt x="2768" y="2237"/>
                        <a:pt x="1783" y="2237"/>
                      </a:cubicBezTo>
                      <a:cubicBezTo>
                        <a:pt x="798" y="2237"/>
                        <a:pt x="0" y="1736"/>
                        <a:pt x="0" y="1119"/>
                      </a:cubicBezTo>
                      <a:close/>
                    </a:path>
                  </a:pathLst>
                </a:custGeom>
                <a:solidFill>
                  <a:srgbClr val="FFFFFF">
                    <a:alpha val="26000"/>
                  </a:srgbClr>
                </a:solidFill>
                <a:ln w="7700" cap="flat">
                  <a:noFill/>
                  <a:bevel/>
                </a:ln>
              </p:spPr>
            </p:sp>
            <p:sp>
              <p:nvSpPr>
                <p:cNvPr id="2304" name="Freeform 2303"/>
                <p:cNvSpPr/>
                <p:nvPr/>
              </p:nvSpPr>
              <p:spPr>
                <a:xfrm rot="900000" flipH="1">
                  <a:off x="7325348" y="888695"/>
                  <a:ext cx="6384" cy="2897"/>
                </a:xfrm>
                <a:custGeom>
                  <a:avLst/>
                  <a:gdLst/>
                  <a:ahLst/>
                  <a:cxnLst/>
                  <a:rect l="0" t="0" r="0" b="0"/>
                  <a:pathLst>
                    <a:path w="6384" h="2897">
                      <a:moveTo>
                        <a:pt x="0" y="0"/>
                      </a:moveTo>
                      <a:cubicBezTo>
                        <a:pt x="0" y="0"/>
                        <a:pt x="4658" y="707"/>
                        <a:pt x="6103" y="1979"/>
                      </a:cubicBezTo>
                      <a:cubicBezTo>
                        <a:pt x="7549" y="3250"/>
                        <a:pt x="3212" y="2826"/>
                        <a:pt x="3212" y="2826"/>
                      </a:cubicBezTo>
                      <a:lnTo>
                        <a:pt x="0" y="0"/>
                      </a:lnTo>
                      <a:close/>
                    </a:path>
                  </a:pathLst>
                </a:custGeom>
                <a:solidFill>
                  <a:srgbClr val="FFFFFF"/>
                </a:solidFill>
                <a:ln w="7700" cap="flat">
                  <a:noFill/>
                  <a:bevel/>
                </a:ln>
              </p:spPr>
            </p:sp>
          </p:grpSp>
          <p:grpSp>
            <p:nvGrpSpPr>
              <p:cNvPr id="2305" name="Group 2304"/>
              <p:cNvGrpSpPr/>
              <p:nvPr/>
            </p:nvGrpSpPr>
            <p:grpSpPr>
              <a:xfrm rot="900000">
                <a:off x="7425859" y="934845"/>
                <a:ext cx="18132" cy="10612"/>
                <a:chOff x="7425859" y="934845"/>
                <a:chExt cx="18132" cy="10612"/>
              </a:xfrm>
            </p:grpSpPr>
            <p:sp>
              <p:nvSpPr>
                <p:cNvPr id="2306" name="Freeform 2305"/>
                <p:cNvSpPr/>
                <p:nvPr/>
              </p:nvSpPr>
              <p:spPr>
                <a:xfrm>
                  <a:off x="7425846" y="934837"/>
                  <a:ext cx="18156" cy="10627"/>
                </a:xfrm>
                <a:custGeom>
                  <a:avLst/>
                  <a:gdLst/>
                  <a:ahLst/>
                  <a:cxnLst/>
                  <a:rect l="0" t="0" r="0" b="0"/>
                  <a:pathLst>
                    <a:path w="18156" h="10627">
                      <a:moveTo>
                        <a:pt x="0" y="5314"/>
                      </a:moveTo>
                      <a:cubicBezTo>
                        <a:pt x="0" y="2379"/>
                        <a:pt x="4064" y="0"/>
                        <a:pt x="9078" y="0"/>
                      </a:cubicBezTo>
                      <a:cubicBezTo>
                        <a:pt x="14092" y="0"/>
                        <a:pt x="18156" y="2379"/>
                        <a:pt x="18156" y="5314"/>
                      </a:cubicBezTo>
                      <a:cubicBezTo>
                        <a:pt x="18156" y="8248"/>
                        <a:pt x="14092" y="10627"/>
                        <a:pt x="9078" y="10627"/>
                      </a:cubicBezTo>
                      <a:cubicBezTo>
                        <a:pt x="4064" y="10627"/>
                        <a:pt x="0" y="8248"/>
                        <a:pt x="0" y="5314"/>
                      </a:cubicBezTo>
                      <a:close/>
                    </a:path>
                  </a:pathLst>
                </a:custGeom>
                <a:gradFill>
                  <a:gsLst>
                    <a:gs pos="0">
                      <a:srgbClr val="D9C790"/>
                    </a:gs>
                    <a:gs pos="100000">
                      <a:srgbClr val="C0A349"/>
                    </a:gs>
                  </a:gsLst>
                  <a:lin ang="5400000" scaled="0"/>
                </a:gradFill>
                <a:ln w="7700" cap="flat">
                  <a:noFill/>
                  <a:bevel/>
                </a:ln>
              </p:spPr>
            </p:sp>
            <p:sp>
              <p:nvSpPr>
                <p:cNvPr id="2307" name="Freeform 2306"/>
                <p:cNvSpPr/>
                <p:nvPr/>
              </p:nvSpPr>
              <p:spPr>
                <a:xfrm>
                  <a:off x="7430694" y="939583"/>
                  <a:ext cx="4539" cy="3076"/>
                </a:xfrm>
                <a:custGeom>
                  <a:avLst/>
                  <a:gdLst/>
                  <a:ahLst/>
                  <a:cxnLst/>
                  <a:rect l="0" t="0" r="0" b="0"/>
                  <a:pathLst>
                    <a:path w="4539" h="3076">
                      <a:moveTo>
                        <a:pt x="0" y="1538"/>
                      </a:moveTo>
                      <a:cubicBezTo>
                        <a:pt x="0" y="689"/>
                        <a:pt x="1016" y="0"/>
                        <a:pt x="2270" y="0"/>
                      </a:cubicBezTo>
                      <a:cubicBezTo>
                        <a:pt x="3523" y="0"/>
                        <a:pt x="4539" y="689"/>
                        <a:pt x="4539" y="1538"/>
                      </a:cubicBezTo>
                      <a:cubicBezTo>
                        <a:pt x="4539" y="2388"/>
                        <a:pt x="3523" y="3076"/>
                        <a:pt x="2270" y="3076"/>
                      </a:cubicBezTo>
                      <a:cubicBezTo>
                        <a:pt x="1016" y="3076"/>
                        <a:pt x="0" y="2388"/>
                        <a:pt x="0" y="1538"/>
                      </a:cubicBezTo>
                      <a:close/>
                    </a:path>
                  </a:pathLst>
                </a:custGeom>
                <a:solidFill>
                  <a:srgbClr val="FFFFFF">
                    <a:alpha val="58000"/>
                  </a:srgbClr>
                </a:solidFill>
                <a:ln w="7700" cap="flat">
                  <a:noFill/>
                  <a:bevel/>
                </a:ln>
              </p:spPr>
            </p:sp>
            <p:sp>
              <p:nvSpPr>
                <p:cNvPr id="2308" name="Freeform 2307"/>
                <p:cNvSpPr/>
                <p:nvPr/>
              </p:nvSpPr>
              <p:spPr>
                <a:xfrm>
                  <a:off x="7438151" y="940701"/>
                  <a:ext cx="3566" cy="2237"/>
                </a:xfrm>
                <a:custGeom>
                  <a:avLst/>
                  <a:gdLst/>
                  <a:ahLst/>
                  <a:cxnLst/>
                  <a:rect l="0" t="0" r="0" b="0"/>
                  <a:pathLst>
                    <a:path w="3566" h="2237">
                      <a:moveTo>
                        <a:pt x="0" y="1119"/>
                      </a:moveTo>
                      <a:cubicBezTo>
                        <a:pt x="0" y="501"/>
                        <a:pt x="798" y="0"/>
                        <a:pt x="1783" y="0"/>
                      </a:cubicBezTo>
                      <a:cubicBezTo>
                        <a:pt x="2768" y="0"/>
                        <a:pt x="3566" y="501"/>
                        <a:pt x="3566" y="1119"/>
                      </a:cubicBezTo>
                      <a:cubicBezTo>
                        <a:pt x="3566" y="1736"/>
                        <a:pt x="2768" y="2237"/>
                        <a:pt x="1783" y="2237"/>
                      </a:cubicBezTo>
                      <a:cubicBezTo>
                        <a:pt x="798" y="2237"/>
                        <a:pt x="0" y="1736"/>
                        <a:pt x="0" y="1119"/>
                      </a:cubicBezTo>
                      <a:close/>
                    </a:path>
                  </a:pathLst>
                </a:custGeom>
                <a:solidFill>
                  <a:srgbClr val="FFFFFF">
                    <a:alpha val="26000"/>
                  </a:srgbClr>
                </a:solidFill>
                <a:ln w="7700" cap="flat">
                  <a:noFill/>
                  <a:bevel/>
                </a:ln>
              </p:spPr>
            </p:sp>
            <p:sp>
              <p:nvSpPr>
                <p:cNvPr id="2309" name="Freeform 2308"/>
                <p:cNvSpPr/>
                <p:nvPr/>
              </p:nvSpPr>
              <p:spPr>
                <a:xfrm rot="900000" flipH="1">
                  <a:off x="7434614" y="935932"/>
                  <a:ext cx="6384" cy="2897"/>
                </a:xfrm>
                <a:custGeom>
                  <a:avLst/>
                  <a:gdLst/>
                  <a:ahLst/>
                  <a:cxnLst/>
                  <a:rect l="0" t="0" r="0" b="0"/>
                  <a:pathLst>
                    <a:path w="6384" h="2897">
                      <a:moveTo>
                        <a:pt x="0" y="0"/>
                      </a:moveTo>
                      <a:cubicBezTo>
                        <a:pt x="0" y="0"/>
                        <a:pt x="4658" y="707"/>
                        <a:pt x="6103" y="1979"/>
                      </a:cubicBezTo>
                      <a:cubicBezTo>
                        <a:pt x="7549" y="3250"/>
                        <a:pt x="3212" y="2826"/>
                        <a:pt x="3212" y="2826"/>
                      </a:cubicBezTo>
                      <a:lnTo>
                        <a:pt x="0" y="0"/>
                      </a:lnTo>
                      <a:close/>
                    </a:path>
                  </a:pathLst>
                </a:custGeom>
                <a:solidFill>
                  <a:srgbClr val="FFFFFF"/>
                </a:solidFill>
                <a:ln w="7700" cap="flat">
                  <a:noFill/>
                  <a:bevel/>
                </a:ln>
              </p:spPr>
            </p:sp>
          </p:grpSp>
          <p:grpSp>
            <p:nvGrpSpPr>
              <p:cNvPr id="2310" name="Group 2309"/>
              <p:cNvGrpSpPr/>
              <p:nvPr/>
            </p:nvGrpSpPr>
            <p:grpSpPr>
              <a:xfrm rot="-2700000">
                <a:off x="7476754" y="962895"/>
                <a:ext cx="9410" cy="12251"/>
                <a:chOff x="7476754" y="962895"/>
                <a:chExt cx="9410" cy="12251"/>
              </a:xfrm>
            </p:grpSpPr>
            <p:sp>
              <p:nvSpPr>
                <p:cNvPr id="2311" name="Freeform 2310"/>
                <p:cNvSpPr/>
                <p:nvPr/>
              </p:nvSpPr>
              <p:spPr>
                <a:xfrm>
                  <a:off x="7476748" y="962886"/>
                  <a:ext cx="9423" cy="12268"/>
                </a:xfrm>
                <a:custGeom>
                  <a:avLst/>
                  <a:gdLst/>
                  <a:ahLst/>
                  <a:cxnLst/>
                  <a:rect l="0" t="0" r="0" b="0"/>
                  <a:pathLst>
                    <a:path w="9423" h="12268">
                      <a:moveTo>
                        <a:pt x="0" y="6134"/>
                      </a:moveTo>
                      <a:cubicBezTo>
                        <a:pt x="0" y="2746"/>
                        <a:pt x="2109" y="0"/>
                        <a:pt x="4711" y="0"/>
                      </a:cubicBezTo>
                      <a:cubicBezTo>
                        <a:pt x="7313" y="0"/>
                        <a:pt x="9423" y="2746"/>
                        <a:pt x="9423" y="6134"/>
                      </a:cubicBezTo>
                      <a:cubicBezTo>
                        <a:pt x="9423" y="9522"/>
                        <a:pt x="7313" y="12268"/>
                        <a:pt x="4711" y="12268"/>
                      </a:cubicBezTo>
                      <a:cubicBezTo>
                        <a:pt x="2109" y="12268"/>
                        <a:pt x="0" y="9522"/>
                        <a:pt x="0" y="6134"/>
                      </a:cubicBezTo>
                      <a:close/>
                    </a:path>
                  </a:pathLst>
                </a:custGeom>
                <a:gradFill>
                  <a:gsLst>
                    <a:gs pos="0">
                      <a:srgbClr val="D9C790"/>
                    </a:gs>
                    <a:gs pos="100000">
                      <a:srgbClr val="C0A349"/>
                    </a:gs>
                  </a:gsLst>
                  <a:lin ang="5400000" scaled="0"/>
                </a:gradFill>
                <a:ln w="7700" cap="flat">
                  <a:noFill/>
                  <a:bevel/>
                </a:ln>
              </p:spPr>
            </p:sp>
            <p:sp>
              <p:nvSpPr>
                <p:cNvPr id="2312" name="Freeform 2311"/>
                <p:cNvSpPr/>
                <p:nvPr/>
              </p:nvSpPr>
              <p:spPr>
                <a:xfrm>
                  <a:off x="7479263" y="968365"/>
                  <a:ext cx="2356" cy="3551"/>
                </a:xfrm>
                <a:custGeom>
                  <a:avLst/>
                  <a:gdLst/>
                  <a:ahLst/>
                  <a:cxnLst/>
                  <a:rect l="0" t="0" r="0" b="0"/>
                  <a:pathLst>
                    <a:path w="2356" h="3551">
                      <a:moveTo>
                        <a:pt x="0" y="1776"/>
                      </a:moveTo>
                      <a:cubicBezTo>
                        <a:pt x="0" y="795"/>
                        <a:pt x="527" y="0"/>
                        <a:pt x="1178" y="0"/>
                      </a:cubicBezTo>
                      <a:cubicBezTo>
                        <a:pt x="1828" y="0"/>
                        <a:pt x="2356" y="795"/>
                        <a:pt x="2356" y="1776"/>
                      </a:cubicBezTo>
                      <a:cubicBezTo>
                        <a:pt x="2356" y="2756"/>
                        <a:pt x="1828" y="3551"/>
                        <a:pt x="1178" y="3551"/>
                      </a:cubicBezTo>
                      <a:cubicBezTo>
                        <a:pt x="527" y="3551"/>
                        <a:pt x="0" y="2756"/>
                        <a:pt x="0" y="1776"/>
                      </a:cubicBezTo>
                      <a:close/>
                    </a:path>
                  </a:pathLst>
                </a:custGeom>
                <a:solidFill>
                  <a:srgbClr val="FFFFFF">
                    <a:alpha val="58000"/>
                  </a:srgbClr>
                </a:solidFill>
                <a:ln w="7700" cap="flat">
                  <a:noFill/>
                  <a:bevel/>
                </a:ln>
              </p:spPr>
            </p:sp>
            <p:sp>
              <p:nvSpPr>
                <p:cNvPr id="2313" name="Freeform 2312"/>
                <p:cNvSpPr/>
                <p:nvPr/>
              </p:nvSpPr>
              <p:spPr>
                <a:xfrm>
                  <a:off x="7483133" y="969656"/>
                  <a:ext cx="1851" cy="2583"/>
                </a:xfrm>
                <a:custGeom>
                  <a:avLst/>
                  <a:gdLst/>
                  <a:ahLst/>
                  <a:cxnLst/>
                  <a:rect l="0" t="0" r="0" b="0"/>
                  <a:pathLst>
                    <a:path w="1851" h="2583">
                      <a:moveTo>
                        <a:pt x="0" y="1291"/>
                      </a:moveTo>
                      <a:cubicBezTo>
                        <a:pt x="0" y="578"/>
                        <a:pt x="414" y="0"/>
                        <a:pt x="925" y="0"/>
                      </a:cubicBezTo>
                      <a:cubicBezTo>
                        <a:pt x="1437" y="0"/>
                        <a:pt x="1851" y="578"/>
                        <a:pt x="1851" y="1291"/>
                      </a:cubicBezTo>
                      <a:cubicBezTo>
                        <a:pt x="1851" y="2005"/>
                        <a:pt x="1437" y="2583"/>
                        <a:pt x="925" y="2583"/>
                      </a:cubicBezTo>
                      <a:cubicBezTo>
                        <a:pt x="414" y="2583"/>
                        <a:pt x="0" y="2005"/>
                        <a:pt x="0" y="1291"/>
                      </a:cubicBezTo>
                      <a:close/>
                    </a:path>
                  </a:pathLst>
                </a:custGeom>
                <a:solidFill>
                  <a:srgbClr val="FFFFFF">
                    <a:alpha val="26000"/>
                  </a:srgbClr>
                </a:solidFill>
                <a:ln w="7700" cap="flat">
                  <a:noFill/>
                  <a:bevel/>
                </a:ln>
              </p:spPr>
            </p:sp>
            <p:sp>
              <p:nvSpPr>
                <p:cNvPr id="2314" name="Freeform 2313"/>
                <p:cNvSpPr/>
                <p:nvPr/>
              </p:nvSpPr>
              <p:spPr>
                <a:xfrm rot="900000" flipH="1">
                  <a:off x="7481179" y="964221"/>
                  <a:ext cx="3550" cy="3203"/>
                </a:xfrm>
                <a:custGeom>
                  <a:avLst/>
                  <a:gdLst/>
                  <a:ahLst/>
                  <a:cxnLst/>
                  <a:rect l="0" t="0" r="0" b="0"/>
                  <a:pathLst>
                    <a:path w="3550" h="3203">
                      <a:moveTo>
                        <a:pt x="0" y="0"/>
                      </a:moveTo>
                      <a:cubicBezTo>
                        <a:pt x="0" y="0"/>
                        <a:pt x="2590" y="781"/>
                        <a:pt x="3394" y="2187"/>
                      </a:cubicBezTo>
                      <a:cubicBezTo>
                        <a:pt x="4198" y="3594"/>
                        <a:pt x="1786" y="3125"/>
                        <a:pt x="1786" y="3125"/>
                      </a:cubicBezTo>
                      <a:lnTo>
                        <a:pt x="0" y="0"/>
                      </a:lnTo>
                      <a:close/>
                    </a:path>
                  </a:pathLst>
                </a:custGeom>
                <a:solidFill>
                  <a:srgbClr val="FFFFFF"/>
                </a:solidFill>
                <a:ln w="7700" cap="flat">
                  <a:noFill/>
                  <a:bevel/>
                </a:ln>
              </p:spPr>
            </p:sp>
          </p:grpSp>
          <p:grpSp>
            <p:nvGrpSpPr>
              <p:cNvPr id="2315" name="Group 2314"/>
              <p:cNvGrpSpPr/>
              <p:nvPr/>
            </p:nvGrpSpPr>
            <p:grpSpPr>
              <a:xfrm>
                <a:off x="6995585" y="975446"/>
                <a:ext cx="9344" cy="6278"/>
                <a:chOff x="6995585" y="975446"/>
                <a:chExt cx="9344" cy="6278"/>
              </a:xfrm>
            </p:grpSpPr>
            <p:sp>
              <p:nvSpPr>
                <p:cNvPr id="2316" name="Freeform 2315"/>
                <p:cNvSpPr/>
                <p:nvPr/>
              </p:nvSpPr>
              <p:spPr>
                <a:xfrm>
                  <a:off x="6995579" y="975442"/>
                  <a:ext cx="9357" cy="6287"/>
                </a:xfrm>
                <a:custGeom>
                  <a:avLst/>
                  <a:gdLst/>
                  <a:ahLst/>
                  <a:cxnLst/>
                  <a:rect l="0" t="0" r="0" b="0"/>
                  <a:pathLst>
                    <a:path w="9357" h="6287">
                      <a:moveTo>
                        <a:pt x="0" y="3144"/>
                      </a:moveTo>
                      <a:cubicBezTo>
                        <a:pt x="0" y="1407"/>
                        <a:pt x="2095" y="0"/>
                        <a:pt x="4678" y="0"/>
                      </a:cubicBezTo>
                      <a:cubicBezTo>
                        <a:pt x="7262" y="0"/>
                        <a:pt x="9357" y="1407"/>
                        <a:pt x="9357" y="3144"/>
                      </a:cubicBezTo>
                      <a:cubicBezTo>
                        <a:pt x="9357" y="4880"/>
                        <a:pt x="7262" y="6287"/>
                        <a:pt x="4678" y="6287"/>
                      </a:cubicBezTo>
                      <a:cubicBezTo>
                        <a:pt x="2095" y="6287"/>
                        <a:pt x="0" y="4880"/>
                        <a:pt x="0" y="3144"/>
                      </a:cubicBezTo>
                      <a:close/>
                    </a:path>
                  </a:pathLst>
                </a:custGeom>
                <a:gradFill>
                  <a:gsLst>
                    <a:gs pos="0">
                      <a:srgbClr val="D9C790"/>
                    </a:gs>
                    <a:gs pos="100000">
                      <a:srgbClr val="C0A349"/>
                    </a:gs>
                  </a:gsLst>
                  <a:lin ang="5400000" scaled="0"/>
                </a:gradFill>
                <a:ln w="7700" cap="flat">
                  <a:noFill/>
                  <a:bevel/>
                </a:ln>
              </p:spPr>
            </p:sp>
            <p:sp>
              <p:nvSpPr>
                <p:cNvPr id="2317" name="Freeform 2316"/>
                <p:cNvSpPr/>
                <p:nvPr/>
              </p:nvSpPr>
              <p:spPr>
                <a:xfrm>
                  <a:off x="6998077" y="978249"/>
                  <a:ext cx="2339" cy="1820"/>
                </a:xfrm>
                <a:custGeom>
                  <a:avLst/>
                  <a:gdLst/>
                  <a:ahLst/>
                  <a:cxnLst/>
                  <a:rect l="0" t="0" r="0" b="0"/>
                  <a:pathLst>
                    <a:path w="2339" h="1820">
                      <a:moveTo>
                        <a:pt x="0" y="910"/>
                      </a:moveTo>
                      <a:cubicBezTo>
                        <a:pt x="0" y="407"/>
                        <a:pt x="524" y="0"/>
                        <a:pt x="1170" y="0"/>
                      </a:cubicBezTo>
                      <a:cubicBezTo>
                        <a:pt x="1816" y="0"/>
                        <a:pt x="2339" y="407"/>
                        <a:pt x="2339" y="910"/>
                      </a:cubicBezTo>
                      <a:cubicBezTo>
                        <a:pt x="2339" y="1413"/>
                        <a:pt x="1816" y="1820"/>
                        <a:pt x="1170" y="1820"/>
                      </a:cubicBezTo>
                      <a:cubicBezTo>
                        <a:pt x="524" y="1820"/>
                        <a:pt x="0" y="1413"/>
                        <a:pt x="0" y="910"/>
                      </a:cubicBezTo>
                      <a:close/>
                    </a:path>
                  </a:pathLst>
                </a:custGeom>
                <a:solidFill>
                  <a:srgbClr val="FFFFFF">
                    <a:alpha val="58000"/>
                  </a:srgbClr>
                </a:solidFill>
                <a:ln w="7700" cap="flat">
                  <a:noFill/>
                  <a:bevel/>
                </a:ln>
              </p:spPr>
            </p:sp>
            <p:sp>
              <p:nvSpPr>
                <p:cNvPr id="2318" name="Freeform 2317"/>
                <p:cNvSpPr/>
                <p:nvPr/>
              </p:nvSpPr>
              <p:spPr>
                <a:xfrm>
                  <a:off x="7001920" y="978911"/>
                  <a:ext cx="1838" cy="1324"/>
                </a:xfrm>
                <a:custGeom>
                  <a:avLst/>
                  <a:gdLst/>
                  <a:ahLst/>
                  <a:cxnLst/>
                  <a:rect l="0" t="0" r="0" b="0"/>
                  <a:pathLst>
                    <a:path w="1838" h="1324">
                      <a:moveTo>
                        <a:pt x="0" y="662"/>
                      </a:moveTo>
                      <a:cubicBezTo>
                        <a:pt x="0" y="296"/>
                        <a:pt x="411" y="0"/>
                        <a:pt x="919" y="0"/>
                      </a:cubicBezTo>
                      <a:cubicBezTo>
                        <a:pt x="1427" y="0"/>
                        <a:pt x="1838" y="296"/>
                        <a:pt x="1838" y="662"/>
                      </a:cubicBezTo>
                      <a:cubicBezTo>
                        <a:pt x="1838" y="1027"/>
                        <a:pt x="1427" y="1324"/>
                        <a:pt x="919" y="1324"/>
                      </a:cubicBezTo>
                      <a:cubicBezTo>
                        <a:pt x="411" y="1324"/>
                        <a:pt x="0" y="1027"/>
                        <a:pt x="0" y="662"/>
                      </a:cubicBezTo>
                      <a:close/>
                    </a:path>
                  </a:pathLst>
                </a:custGeom>
                <a:solidFill>
                  <a:srgbClr val="FFFFFF">
                    <a:alpha val="26000"/>
                  </a:srgbClr>
                </a:solidFill>
                <a:ln w="7700" cap="flat">
                  <a:noFill/>
                  <a:bevel/>
                </a:ln>
              </p:spPr>
            </p:sp>
            <p:sp>
              <p:nvSpPr>
                <p:cNvPr id="2319" name="Freeform 2318"/>
                <p:cNvSpPr/>
                <p:nvPr/>
              </p:nvSpPr>
              <p:spPr>
                <a:xfrm rot="900000" flipH="1">
                  <a:off x="7000083" y="976098"/>
                  <a:ext cx="3319" cy="1697"/>
                </a:xfrm>
                <a:custGeom>
                  <a:avLst/>
                  <a:gdLst/>
                  <a:ahLst/>
                  <a:cxnLst/>
                  <a:rect l="0" t="0" r="0" b="0"/>
                  <a:pathLst>
                    <a:path w="3319" h="1697">
                      <a:moveTo>
                        <a:pt x="0" y="0"/>
                      </a:moveTo>
                      <a:cubicBezTo>
                        <a:pt x="0" y="0"/>
                        <a:pt x="2421" y="414"/>
                        <a:pt x="3173" y="1159"/>
                      </a:cubicBezTo>
                      <a:cubicBezTo>
                        <a:pt x="3924" y="1904"/>
                        <a:pt x="1670" y="1656"/>
                        <a:pt x="1670" y="1656"/>
                      </a:cubicBezTo>
                      <a:lnTo>
                        <a:pt x="0" y="0"/>
                      </a:lnTo>
                      <a:close/>
                    </a:path>
                  </a:pathLst>
                </a:custGeom>
                <a:solidFill>
                  <a:srgbClr val="FFFFFF"/>
                </a:solidFill>
                <a:ln w="7700" cap="flat">
                  <a:noFill/>
                  <a:bevel/>
                </a:ln>
              </p:spPr>
            </p:sp>
          </p:grpSp>
          <p:grpSp>
            <p:nvGrpSpPr>
              <p:cNvPr id="2320" name="Group 2319"/>
              <p:cNvGrpSpPr/>
              <p:nvPr/>
            </p:nvGrpSpPr>
            <p:grpSpPr>
              <a:xfrm rot="-4500000">
                <a:off x="7494193" y="1003928"/>
                <a:ext cx="17978" cy="12303"/>
                <a:chOff x="7494193" y="1003928"/>
                <a:chExt cx="17978" cy="12303"/>
              </a:xfrm>
            </p:grpSpPr>
            <p:sp>
              <p:nvSpPr>
                <p:cNvPr id="2321" name="Freeform 2320"/>
                <p:cNvSpPr/>
                <p:nvPr/>
              </p:nvSpPr>
              <p:spPr>
                <a:xfrm>
                  <a:off x="7494181" y="1003919"/>
                  <a:ext cx="18002" cy="12320"/>
                </a:xfrm>
                <a:custGeom>
                  <a:avLst/>
                  <a:gdLst/>
                  <a:ahLst/>
                  <a:cxnLst/>
                  <a:rect l="0" t="0" r="0" b="0"/>
                  <a:pathLst>
                    <a:path w="18002" h="12320">
                      <a:moveTo>
                        <a:pt x="0" y="6160"/>
                      </a:moveTo>
                      <a:cubicBezTo>
                        <a:pt x="0" y="2758"/>
                        <a:pt x="4030" y="0"/>
                        <a:pt x="9001" y="0"/>
                      </a:cubicBezTo>
                      <a:cubicBezTo>
                        <a:pt x="13972" y="0"/>
                        <a:pt x="18002" y="2758"/>
                        <a:pt x="18002" y="6160"/>
                      </a:cubicBezTo>
                      <a:cubicBezTo>
                        <a:pt x="18002" y="9562"/>
                        <a:pt x="13972" y="12320"/>
                        <a:pt x="9001" y="12320"/>
                      </a:cubicBezTo>
                      <a:cubicBezTo>
                        <a:pt x="4030" y="12320"/>
                        <a:pt x="0" y="9562"/>
                        <a:pt x="0" y="6160"/>
                      </a:cubicBezTo>
                      <a:close/>
                    </a:path>
                  </a:pathLst>
                </a:custGeom>
                <a:gradFill>
                  <a:gsLst>
                    <a:gs pos="0">
                      <a:srgbClr val="D9C790"/>
                    </a:gs>
                    <a:gs pos="100000">
                      <a:srgbClr val="C0A349"/>
                    </a:gs>
                  </a:gsLst>
                  <a:lin ang="5400000" scaled="0"/>
                </a:gradFill>
                <a:ln w="7700" cap="flat">
                  <a:noFill/>
                  <a:bevel/>
                </a:ln>
              </p:spPr>
            </p:sp>
            <p:sp>
              <p:nvSpPr>
                <p:cNvPr id="2322" name="Freeform 2321"/>
                <p:cNvSpPr/>
                <p:nvPr/>
              </p:nvSpPr>
              <p:spPr>
                <a:xfrm>
                  <a:off x="7498987" y="1009421"/>
                  <a:ext cx="4501" cy="3566"/>
                </a:xfrm>
                <a:custGeom>
                  <a:avLst/>
                  <a:gdLst/>
                  <a:ahLst/>
                  <a:cxnLst/>
                  <a:rect l="0" t="0" r="0" b="0"/>
                  <a:pathLst>
                    <a:path w="4501" h="3566">
                      <a:moveTo>
                        <a:pt x="0" y="1783"/>
                      </a:moveTo>
                      <a:cubicBezTo>
                        <a:pt x="0" y="798"/>
                        <a:pt x="1007" y="0"/>
                        <a:pt x="2250" y="0"/>
                      </a:cubicBezTo>
                      <a:cubicBezTo>
                        <a:pt x="3493" y="0"/>
                        <a:pt x="4501" y="798"/>
                        <a:pt x="4501" y="1783"/>
                      </a:cubicBezTo>
                      <a:cubicBezTo>
                        <a:pt x="4501" y="2768"/>
                        <a:pt x="3493" y="3566"/>
                        <a:pt x="2250" y="3566"/>
                      </a:cubicBezTo>
                      <a:cubicBezTo>
                        <a:pt x="1007" y="3566"/>
                        <a:pt x="0" y="2768"/>
                        <a:pt x="0" y="1783"/>
                      </a:cubicBezTo>
                      <a:close/>
                    </a:path>
                  </a:pathLst>
                </a:custGeom>
                <a:solidFill>
                  <a:srgbClr val="FFFFFF">
                    <a:alpha val="58000"/>
                  </a:srgbClr>
                </a:solidFill>
                <a:ln w="7700" cap="flat">
                  <a:noFill/>
                  <a:bevel/>
                </a:ln>
              </p:spPr>
            </p:sp>
            <p:sp>
              <p:nvSpPr>
                <p:cNvPr id="2323" name="Freeform 2322"/>
                <p:cNvSpPr/>
                <p:nvPr/>
              </p:nvSpPr>
              <p:spPr>
                <a:xfrm>
                  <a:off x="7506381" y="1010717"/>
                  <a:ext cx="3536" cy="2594"/>
                </a:xfrm>
                <a:custGeom>
                  <a:avLst/>
                  <a:gdLst/>
                  <a:ahLst/>
                  <a:cxnLst/>
                  <a:rect l="0" t="0" r="0" b="0"/>
                  <a:pathLst>
                    <a:path w="3536" h="2594">
                      <a:moveTo>
                        <a:pt x="0" y="1297"/>
                      </a:moveTo>
                      <a:cubicBezTo>
                        <a:pt x="0" y="581"/>
                        <a:pt x="792" y="0"/>
                        <a:pt x="1768" y="0"/>
                      </a:cubicBezTo>
                      <a:cubicBezTo>
                        <a:pt x="2745" y="0"/>
                        <a:pt x="3536" y="581"/>
                        <a:pt x="3536" y="1297"/>
                      </a:cubicBezTo>
                      <a:cubicBezTo>
                        <a:pt x="3536" y="2013"/>
                        <a:pt x="2745" y="2594"/>
                        <a:pt x="1768" y="2594"/>
                      </a:cubicBezTo>
                      <a:cubicBezTo>
                        <a:pt x="792" y="2594"/>
                        <a:pt x="0" y="2013"/>
                        <a:pt x="0" y="1297"/>
                      </a:cubicBezTo>
                      <a:close/>
                    </a:path>
                  </a:pathLst>
                </a:custGeom>
                <a:solidFill>
                  <a:srgbClr val="FFFFFF">
                    <a:alpha val="26000"/>
                  </a:srgbClr>
                </a:solidFill>
                <a:ln w="7700" cap="flat">
                  <a:noFill/>
                  <a:bevel/>
                </a:ln>
              </p:spPr>
            </p:sp>
            <p:sp>
              <p:nvSpPr>
                <p:cNvPr id="2324" name="Freeform 2323"/>
                <p:cNvSpPr/>
                <p:nvPr/>
              </p:nvSpPr>
              <p:spPr>
                <a:xfrm rot="900000" flipH="1">
                  <a:off x="7502843" y="1005207"/>
                  <a:ext cx="6393" cy="3321"/>
                </a:xfrm>
                <a:custGeom>
                  <a:avLst/>
                  <a:gdLst/>
                  <a:ahLst/>
                  <a:cxnLst/>
                  <a:rect l="0" t="0" r="0" b="0"/>
                  <a:pathLst>
                    <a:path w="6393" h="3321">
                      <a:moveTo>
                        <a:pt x="0" y="0"/>
                      </a:moveTo>
                      <a:cubicBezTo>
                        <a:pt x="0" y="0"/>
                        <a:pt x="4664" y="810"/>
                        <a:pt x="6111" y="2268"/>
                      </a:cubicBezTo>
                      <a:cubicBezTo>
                        <a:pt x="7559" y="3726"/>
                        <a:pt x="3217" y="3240"/>
                        <a:pt x="3217" y="3240"/>
                      </a:cubicBezTo>
                      <a:lnTo>
                        <a:pt x="0" y="0"/>
                      </a:lnTo>
                      <a:close/>
                    </a:path>
                  </a:pathLst>
                </a:custGeom>
                <a:solidFill>
                  <a:srgbClr val="FFFFFF"/>
                </a:solidFill>
                <a:ln w="7700" cap="flat">
                  <a:noFill/>
                  <a:bevel/>
                </a:ln>
              </p:spPr>
            </p:sp>
          </p:grpSp>
          <p:grpSp>
            <p:nvGrpSpPr>
              <p:cNvPr id="2325" name="Group 2324"/>
              <p:cNvGrpSpPr/>
              <p:nvPr/>
            </p:nvGrpSpPr>
            <p:grpSpPr>
              <a:xfrm rot="900000">
                <a:off x="7400701" y="934845"/>
                <a:ext cx="18132" cy="10612"/>
                <a:chOff x="7400701" y="934845"/>
                <a:chExt cx="18132" cy="10612"/>
              </a:xfrm>
            </p:grpSpPr>
            <p:sp>
              <p:nvSpPr>
                <p:cNvPr id="2326" name="Freeform 2325"/>
                <p:cNvSpPr/>
                <p:nvPr/>
              </p:nvSpPr>
              <p:spPr>
                <a:xfrm>
                  <a:off x="7400689" y="934837"/>
                  <a:ext cx="18156" cy="10627"/>
                </a:xfrm>
                <a:custGeom>
                  <a:avLst/>
                  <a:gdLst/>
                  <a:ahLst/>
                  <a:cxnLst/>
                  <a:rect l="0" t="0" r="0" b="0"/>
                  <a:pathLst>
                    <a:path w="18156" h="10627">
                      <a:moveTo>
                        <a:pt x="0" y="5314"/>
                      </a:moveTo>
                      <a:cubicBezTo>
                        <a:pt x="0" y="2379"/>
                        <a:pt x="4064" y="0"/>
                        <a:pt x="9078" y="0"/>
                      </a:cubicBezTo>
                      <a:cubicBezTo>
                        <a:pt x="14092" y="0"/>
                        <a:pt x="18156" y="2379"/>
                        <a:pt x="18156" y="5314"/>
                      </a:cubicBezTo>
                      <a:cubicBezTo>
                        <a:pt x="18156" y="8248"/>
                        <a:pt x="14092" y="10627"/>
                        <a:pt x="9078" y="10627"/>
                      </a:cubicBezTo>
                      <a:cubicBezTo>
                        <a:pt x="4064" y="10627"/>
                        <a:pt x="0" y="8248"/>
                        <a:pt x="0" y="5314"/>
                      </a:cubicBezTo>
                      <a:close/>
                    </a:path>
                  </a:pathLst>
                </a:custGeom>
                <a:gradFill>
                  <a:gsLst>
                    <a:gs pos="0">
                      <a:srgbClr val="D9C790"/>
                    </a:gs>
                    <a:gs pos="100000">
                      <a:srgbClr val="C0A349"/>
                    </a:gs>
                  </a:gsLst>
                  <a:lin ang="5400000" scaled="0"/>
                </a:gradFill>
                <a:ln w="7700" cap="flat">
                  <a:noFill/>
                  <a:bevel/>
                </a:ln>
              </p:spPr>
            </p:sp>
            <p:sp>
              <p:nvSpPr>
                <p:cNvPr id="2327" name="Freeform 2326"/>
                <p:cNvSpPr/>
                <p:nvPr/>
              </p:nvSpPr>
              <p:spPr>
                <a:xfrm>
                  <a:off x="7405536" y="939583"/>
                  <a:ext cx="4539" cy="3076"/>
                </a:xfrm>
                <a:custGeom>
                  <a:avLst/>
                  <a:gdLst/>
                  <a:ahLst/>
                  <a:cxnLst/>
                  <a:rect l="0" t="0" r="0" b="0"/>
                  <a:pathLst>
                    <a:path w="4539" h="3076">
                      <a:moveTo>
                        <a:pt x="0" y="1538"/>
                      </a:moveTo>
                      <a:cubicBezTo>
                        <a:pt x="0" y="689"/>
                        <a:pt x="1016" y="0"/>
                        <a:pt x="2270" y="0"/>
                      </a:cubicBezTo>
                      <a:cubicBezTo>
                        <a:pt x="3523" y="0"/>
                        <a:pt x="4539" y="689"/>
                        <a:pt x="4539" y="1538"/>
                      </a:cubicBezTo>
                      <a:cubicBezTo>
                        <a:pt x="4539" y="2388"/>
                        <a:pt x="3523" y="3076"/>
                        <a:pt x="2270" y="3076"/>
                      </a:cubicBezTo>
                      <a:cubicBezTo>
                        <a:pt x="1016" y="3076"/>
                        <a:pt x="0" y="2388"/>
                        <a:pt x="0" y="1538"/>
                      </a:cubicBezTo>
                      <a:close/>
                    </a:path>
                  </a:pathLst>
                </a:custGeom>
                <a:solidFill>
                  <a:srgbClr val="FFFFFF">
                    <a:alpha val="58000"/>
                  </a:srgbClr>
                </a:solidFill>
                <a:ln w="7700" cap="flat">
                  <a:noFill/>
                  <a:bevel/>
                </a:ln>
              </p:spPr>
            </p:sp>
            <p:sp>
              <p:nvSpPr>
                <p:cNvPr id="2328" name="Freeform 2327"/>
                <p:cNvSpPr/>
                <p:nvPr/>
              </p:nvSpPr>
              <p:spPr>
                <a:xfrm>
                  <a:off x="7412993" y="940701"/>
                  <a:ext cx="3566" cy="2237"/>
                </a:xfrm>
                <a:custGeom>
                  <a:avLst/>
                  <a:gdLst/>
                  <a:ahLst/>
                  <a:cxnLst/>
                  <a:rect l="0" t="0" r="0" b="0"/>
                  <a:pathLst>
                    <a:path w="3566" h="2237">
                      <a:moveTo>
                        <a:pt x="0" y="1119"/>
                      </a:moveTo>
                      <a:cubicBezTo>
                        <a:pt x="0" y="501"/>
                        <a:pt x="798" y="0"/>
                        <a:pt x="1783" y="0"/>
                      </a:cubicBezTo>
                      <a:cubicBezTo>
                        <a:pt x="2768" y="0"/>
                        <a:pt x="3566" y="501"/>
                        <a:pt x="3566" y="1119"/>
                      </a:cubicBezTo>
                      <a:cubicBezTo>
                        <a:pt x="3566" y="1736"/>
                        <a:pt x="2768" y="2237"/>
                        <a:pt x="1783" y="2237"/>
                      </a:cubicBezTo>
                      <a:cubicBezTo>
                        <a:pt x="798" y="2237"/>
                        <a:pt x="0" y="1736"/>
                        <a:pt x="0" y="1119"/>
                      </a:cubicBezTo>
                      <a:close/>
                    </a:path>
                  </a:pathLst>
                </a:custGeom>
                <a:solidFill>
                  <a:srgbClr val="FFFFFF">
                    <a:alpha val="26000"/>
                  </a:srgbClr>
                </a:solidFill>
                <a:ln w="7700" cap="flat">
                  <a:noFill/>
                  <a:bevel/>
                </a:ln>
              </p:spPr>
            </p:sp>
            <p:sp>
              <p:nvSpPr>
                <p:cNvPr id="2329" name="Freeform 2328"/>
                <p:cNvSpPr/>
                <p:nvPr/>
              </p:nvSpPr>
              <p:spPr>
                <a:xfrm rot="900000" flipH="1">
                  <a:off x="7409456" y="935932"/>
                  <a:ext cx="6384" cy="2897"/>
                </a:xfrm>
                <a:custGeom>
                  <a:avLst/>
                  <a:gdLst/>
                  <a:ahLst/>
                  <a:cxnLst/>
                  <a:rect l="0" t="0" r="0" b="0"/>
                  <a:pathLst>
                    <a:path w="6384" h="2897">
                      <a:moveTo>
                        <a:pt x="0" y="0"/>
                      </a:moveTo>
                      <a:cubicBezTo>
                        <a:pt x="0" y="0"/>
                        <a:pt x="4658" y="707"/>
                        <a:pt x="6103" y="1979"/>
                      </a:cubicBezTo>
                      <a:cubicBezTo>
                        <a:pt x="7549" y="3250"/>
                        <a:pt x="3212" y="2826"/>
                        <a:pt x="3212" y="2826"/>
                      </a:cubicBezTo>
                      <a:lnTo>
                        <a:pt x="0" y="0"/>
                      </a:lnTo>
                      <a:close/>
                    </a:path>
                  </a:pathLst>
                </a:custGeom>
                <a:solidFill>
                  <a:srgbClr val="FFFFFF"/>
                </a:solidFill>
                <a:ln w="7700" cap="flat">
                  <a:noFill/>
                  <a:bevel/>
                </a:ln>
              </p:spPr>
            </p:sp>
          </p:grpSp>
          <p:grpSp>
            <p:nvGrpSpPr>
              <p:cNvPr id="2330" name="Group 2329"/>
              <p:cNvGrpSpPr/>
              <p:nvPr/>
            </p:nvGrpSpPr>
            <p:grpSpPr>
              <a:xfrm rot="900000">
                <a:off x="7440502" y="949539"/>
                <a:ext cx="6382" cy="10612"/>
                <a:chOff x="7440502" y="949539"/>
                <a:chExt cx="6382" cy="10612"/>
              </a:xfrm>
            </p:grpSpPr>
            <p:sp>
              <p:nvSpPr>
                <p:cNvPr id="2331" name="Freeform 2330"/>
                <p:cNvSpPr/>
                <p:nvPr/>
              </p:nvSpPr>
              <p:spPr>
                <a:xfrm>
                  <a:off x="7440498" y="949531"/>
                  <a:ext cx="6391" cy="10627"/>
                </a:xfrm>
                <a:custGeom>
                  <a:avLst/>
                  <a:gdLst/>
                  <a:ahLst/>
                  <a:cxnLst/>
                  <a:rect l="0" t="0" r="0" b="0"/>
                  <a:pathLst>
                    <a:path w="6391" h="10627">
                      <a:moveTo>
                        <a:pt x="0" y="5314"/>
                      </a:moveTo>
                      <a:cubicBezTo>
                        <a:pt x="0" y="2379"/>
                        <a:pt x="1431" y="0"/>
                        <a:pt x="3196" y="0"/>
                      </a:cubicBezTo>
                      <a:cubicBezTo>
                        <a:pt x="4960" y="0"/>
                        <a:pt x="6391" y="2379"/>
                        <a:pt x="6391" y="5314"/>
                      </a:cubicBezTo>
                      <a:cubicBezTo>
                        <a:pt x="6391" y="8248"/>
                        <a:pt x="4960" y="10627"/>
                        <a:pt x="3196" y="10627"/>
                      </a:cubicBezTo>
                      <a:cubicBezTo>
                        <a:pt x="1431" y="10627"/>
                        <a:pt x="0" y="8248"/>
                        <a:pt x="0" y="5314"/>
                      </a:cubicBezTo>
                      <a:close/>
                    </a:path>
                  </a:pathLst>
                </a:custGeom>
                <a:gradFill>
                  <a:gsLst>
                    <a:gs pos="0">
                      <a:srgbClr val="D9C790"/>
                    </a:gs>
                    <a:gs pos="100000">
                      <a:srgbClr val="C0A349"/>
                    </a:gs>
                  </a:gsLst>
                  <a:lin ang="5400000" scaled="0"/>
                </a:gradFill>
                <a:ln w="7700" cap="flat">
                  <a:noFill/>
                  <a:bevel/>
                </a:ln>
              </p:spPr>
            </p:sp>
            <p:sp>
              <p:nvSpPr>
                <p:cNvPr id="2332" name="Freeform 2331"/>
                <p:cNvSpPr/>
                <p:nvPr/>
              </p:nvSpPr>
              <p:spPr>
                <a:xfrm>
                  <a:off x="7442204" y="954277"/>
                  <a:ext cx="1598" cy="3076"/>
                </a:xfrm>
                <a:custGeom>
                  <a:avLst/>
                  <a:gdLst/>
                  <a:ahLst/>
                  <a:cxnLst/>
                  <a:rect l="0" t="0" r="0" b="0"/>
                  <a:pathLst>
                    <a:path w="1598" h="3076">
                      <a:moveTo>
                        <a:pt x="0" y="1538"/>
                      </a:moveTo>
                      <a:cubicBezTo>
                        <a:pt x="0" y="689"/>
                        <a:pt x="358" y="0"/>
                        <a:pt x="799" y="0"/>
                      </a:cubicBezTo>
                      <a:cubicBezTo>
                        <a:pt x="1240" y="0"/>
                        <a:pt x="1598" y="689"/>
                        <a:pt x="1598" y="1538"/>
                      </a:cubicBezTo>
                      <a:cubicBezTo>
                        <a:pt x="1598" y="2388"/>
                        <a:pt x="1240" y="3076"/>
                        <a:pt x="799" y="3076"/>
                      </a:cubicBezTo>
                      <a:cubicBezTo>
                        <a:pt x="358" y="3076"/>
                        <a:pt x="0" y="2388"/>
                        <a:pt x="0" y="1538"/>
                      </a:cubicBezTo>
                      <a:close/>
                    </a:path>
                  </a:pathLst>
                </a:custGeom>
                <a:solidFill>
                  <a:srgbClr val="FFFFFF">
                    <a:alpha val="58000"/>
                  </a:srgbClr>
                </a:solidFill>
                <a:ln w="7700" cap="flat">
                  <a:noFill/>
                  <a:bevel/>
                </a:ln>
              </p:spPr>
            </p:sp>
            <p:sp>
              <p:nvSpPr>
                <p:cNvPr id="2333" name="Freeform 2332"/>
                <p:cNvSpPr/>
                <p:nvPr/>
              </p:nvSpPr>
              <p:spPr>
                <a:xfrm>
                  <a:off x="7444829" y="955395"/>
                  <a:ext cx="1255" cy="2237"/>
                </a:xfrm>
                <a:custGeom>
                  <a:avLst/>
                  <a:gdLst/>
                  <a:ahLst/>
                  <a:cxnLst/>
                  <a:rect l="0" t="0" r="0" b="0"/>
                  <a:pathLst>
                    <a:path w="1255" h="2237">
                      <a:moveTo>
                        <a:pt x="0" y="1119"/>
                      </a:moveTo>
                      <a:cubicBezTo>
                        <a:pt x="0" y="501"/>
                        <a:pt x="281" y="0"/>
                        <a:pt x="628" y="0"/>
                      </a:cubicBezTo>
                      <a:cubicBezTo>
                        <a:pt x="974" y="0"/>
                        <a:pt x="1255" y="501"/>
                        <a:pt x="1255" y="1119"/>
                      </a:cubicBezTo>
                      <a:cubicBezTo>
                        <a:pt x="1255" y="1736"/>
                        <a:pt x="974" y="2237"/>
                        <a:pt x="628" y="2237"/>
                      </a:cubicBezTo>
                      <a:cubicBezTo>
                        <a:pt x="281" y="2237"/>
                        <a:pt x="0" y="1736"/>
                        <a:pt x="0" y="1119"/>
                      </a:cubicBezTo>
                      <a:close/>
                    </a:path>
                  </a:pathLst>
                </a:custGeom>
                <a:solidFill>
                  <a:srgbClr val="FFFFFF">
                    <a:alpha val="26000"/>
                  </a:srgbClr>
                </a:solidFill>
                <a:ln w="7700" cap="flat">
                  <a:noFill/>
                  <a:bevel/>
                </a:ln>
              </p:spPr>
            </p:sp>
            <p:sp>
              <p:nvSpPr>
                <p:cNvPr id="2334" name="Freeform 2333"/>
                <p:cNvSpPr/>
                <p:nvPr/>
              </p:nvSpPr>
              <p:spPr>
                <a:xfrm rot="900000" flipH="1">
                  <a:off x="7443464" y="950698"/>
                  <a:ext cx="2489" cy="2753"/>
                </a:xfrm>
                <a:custGeom>
                  <a:avLst/>
                  <a:gdLst/>
                  <a:ahLst/>
                  <a:cxnLst/>
                  <a:rect l="0" t="0" r="0" b="0"/>
                  <a:pathLst>
                    <a:path w="2489" h="2753">
                      <a:moveTo>
                        <a:pt x="0" y="0"/>
                      </a:moveTo>
                      <a:cubicBezTo>
                        <a:pt x="0" y="0"/>
                        <a:pt x="1816" y="671"/>
                        <a:pt x="2379" y="1880"/>
                      </a:cubicBezTo>
                      <a:cubicBezTo>
                        <a:pt x="2943" y="3089"/>
                        <a:pt x="1252" y="2686"/>
                        <a:pt x="1252" y="2686"/>
                      </a:cubicBezTo>
                      <a:lnTo>
                        <a:pt x="0" y="0"/>
                      </a:lnTo>
                      <a:close/>
                    </a:path>
                  </a:pathLst>
                </a:custGeom>
                <a:solidFill>
                  <a:srgbClr val="FFFFFF"/>
                </a:solidFill>
                <a:ln w="7700" cap="flat">
                  <a:noFill/>
                  <a:bevel/>
                </a:ln>
              </p:spPr>
            </p:sp>
          </p:grpSp>
          <p:grpSp>
            <p:nvGrpSpPr>
              <p:cNvPr id="2335" name="Group 2334"/>
              <p:cNvGrpSpPr/>
              <p:nvPr/>
            </p:nvGrpSpPr>
            <p:grpSpPr>
              <a:xfrm rot="900000">
                <a:off x="7465871" y="965899"/>
                <a:ext cx="7444" cy="10612"/>
                <a:chOff x="7465871" y="965899"/>
                <a:chExt cx="7444" cy="10612"/>
              </a:xfrm>
            </p:grpSpPr>
            <p:sp>
              <p:nvSpPr>
                <p:cNvPr id="2336" name="Freeform 2335"/>
                <p:cNvSpPr/>
                <p:nvPr/>
              </p:nvSpPr>
              <p:spPr>
                <a:xfrm>
                  <a:off x="7465866" y="965891"/>
                  <a:ext cx="7454" cy="10627"/>
                </a:xfrm>
                <a:custGeom>
                  <a:avLst/>
                  <a:gdLst/>
                  <a:ahLst/>
                  <a:cxnLst/>
                  <a:rect l="0" t="0" r="0" b="0"/>
                  <a:pathLst>
                    <a:path w="7454" h="10627">
                      <a:moveTo>
                        <a:pt x="0" y="5314"/>
                      </a:moveTo>
                      <a:cubicBezTo>
                        <a:pt x="0" y="2379"/>
                        <a:pt x="1669" y="0"/>
                        <a:pt x="3727" y="0"/>
                      </a:cubicBezTo>
                      <a:cubicBezTo>
                        <a:pt x="5786" y="0"/>
                        <a:pt x="7454" y="2379"/>
                        <a:pt x="7454" y="5314"/>
                      </a:cubicBezTo>
                      <a:cubicBezTo>
                        <a:pt x="7454" y="8248"/>
                        <a:pt x="5786" y="10627"/>
                        <a:pt x="3727" y="10627"/>
                      </a:cubicBezTo>
                      <a:cubicBezTo>
                        <a:pt x="1669" y="10627"/>
                        <a:pt x="0" y="8248"/>
                        <a:pt x="0" y="5314"/>
                      </a:cubicBezTo>
                      <a:close/>
                    </a:path>
                  </a:pathLst>
                </a:custGeom>
                <a:gradFill>
                  <a:gsLst>
                    <a:gs pos="0">
                      <a:srgbClr val="D9C790"/>
                    </a:gs>
                    <a:gs pos="100000">
                      <a:srgbClr val="C0A349"/>
                    </a:gs>
                  </a:gsLst>
                  <a:lin ang="5400000" scaled="0"/>
                </a:gradFill>
                <a:ln w="7700" cap="flat">
                  <a:noFill/>
                  <a:bevel/>
                </a:ln>
              </p:spPr>
            </p:sp>
            <p:sp>
              <p:nvSpPr>
                <p:cNvPr id="2337" name="Freeform 2336"/>
                <p:cNvSpPr/>
                <p:nvPr/>
              </p:nvSpPr>
              <p:spPr>
                <a:xfrm>
                  <a:off x="7467856" y="970637"/>
                  <a:ext cx="1864" cy="3076"/>
                </a:xfrm>
                <a:custGeom>
                  <a:avLst/>
                  <a:gdLst/>
                  <a:ahLst/>
                  <a:cxnLst/>
                  <a:rect l="0" t="0" r="0" b="0"/>
                  <a:pathLst>
                    <a:path w="1864" h="3076">
                      <a:moveTo>
                        <a:pt x="0" y="1538"/>
                      </a:moveTo>
                      <a:cubicBezTo>
                        <a:pt x="0" y="689"/>
                        <a:pt x="417" y="0"/>
                        <a:pt x="932" y="0"/>
                      </a:cubicBezTo>
                      <a:cubicBezTo>
                        <a:pt x="1446" y="0"/>
                        <a:pt x="1864" y="689"/>
                        <a:pt x="1864" y="1538"/>
                      </a:cubicBezTo>
                      <a:cubicBezTo>
                        <a:pt x="1864" y="2388"/>
                        <a:pt x="1446" y="3076"/>
                        <a:pt x="932" y="3076"/>
                      </a:cubicBezTo>
                      <a:cubicBezTo>
                        <a:pt x="417" y="3076"/>
                        <a:pt x="0" y="2388"/>
                        <a:pt x="0" y="1538"/>
                      </a:cubicBezTo>
                      <a:close/>
                    </a:path>
                  </a:pathLst>
                </a:custGeom>
                <a:solidFill>
                  <a:srgbClr val="FFFFFF">
                    <a:alpha val="58000"/>
                  </a:srgbClr>
                </a:solidFill>
                <a:ln w="7700" cap="flat">
                  <a:noFill/>
                  <a:bevel/>
                </a:ln>
              </p:spPr>
            </p:sp>
            <p:sp>
              <p:nvSpPr>
                <p:cNvPr id="2338" name="Freeform 2337"/>
                <p:cNvSpPr/>
                <p:nvPr/>
              </p:nvSpPr>
              <p:spPr>
                <a:xfrm>
                  <a:off x="7470917" y="971755"/>
                  <a:ext cx="1464" cy="2237"/>
                </a:xfrm>
                <a:custGeom>
                  <a:avLst/>
                  <a:gdLst/>
                  <a:ahLst/>
                  <a:cxnLst/>
                  <a:rect l="0" t="0" r="0" b="0"/>
                  <a:pathLst>
                    <a:path w="1464" h="2237">
                      <a:moveTo>
                        <a:pt x="0" y="1119"/>
                      </a:moveTo>
                      <a:cubicBezTo>
                        <a:pt x="0" y="501"/>
                        <a:pt x="328" y="0"/>
                        <a:pt x="732" y="0"/>
                      </a:cubicBezTo>
                      <a:cubicBezTo>
                        <a:pt x="1136" y="0"/>
                        <a:pt x="1464" y="501"/>
                        <a:pt x="1464" y="1119"/>
                      </a:cubicBezTo>
                      <a:cubicBezTo>
                        <a:pt x="1464" y="1736"/>
                        <a:pt x="1136" y="2237"/>
                        <a:pt x="732" y="2237"/>
                      </a:cubicBezTo>
                      <a:cubicBezTo>
                        <a:pt x="328" y="2237"/>
                        <a:pt x="0" y="1736"/>
                        <a:pt x="0" y="1119"/>
                      </a:cubicBezTo>
                      <a:close/>
                    </a:path>
                  </a:pathLst>
                </a:custGeom>
                <a:solidFill>
                  <a:srgbClr val="FFFFFF">
                    <a:alpha val="26000"/>
                  </a:srgbClr>
                </a:solidFill>
                <a:ln w="7700" cap="flat">
                  <a:noFill/>
                  <a:bevel/>
                </a:ln>
              </p:spPr>
            </p:sp>
            <p:sp>
              <p:nvSpPr>
                <p:cNvPr id="2339" name="Freeform 2338"/>
                <p:cNvSpPr/>
                <p:nvPr/>
              </p:nvSpPr>
              <p:spPr>
                <a:xfrm rot="900000" flipH="1">
                  <a:off x="7469356" y="967052"/>
                  <a:ext cx="2841" cy="2766"/>
                </a:xfrm>
                <a:custGeom>
                  <a:avLst/>
                  <a:gdLst/>
                  <a:ahLst/>
                  <a:cxnLst/>
                  <a:rect l="0" t="0" r="0" b="0"/>
                  <a:pathLst>
                    <a:path w="2841" h="2766">
                      <a:moveTo>
                        <a:pt x="0" y="0"/>
                      </a:moveTo>
                      <a:cubicBezTo>
                        <a:pt x="0" y="0"/>
                        <a:pt x="2072" y="675"/>
                        <a:pt x="2716" y="1889"/>
                      </a:cubicBezTo>
                      <a:cubicBezTo>
                        <a:pt x="3359" y="3103"/>
                        <a:pt x="1429" y="2698"/>
                        <a:pt x="1429" y="2698"/>
                      </a:cubicBezTo>
                      <a:lnTo>
                        <a:pt x="0" y="0"/>
                      </a:lnTo>
                      <a:close/>
                    </a:path>
                  </a:pathLst>
                </a:custGeom>
                <a:solidFill>
                  <a:srgbClr val="FFFFFF"/>
                </a:solidFill>
                <a:ln w="7700" cap="flat">
                  <a:noFill/>
                  <a:bevel/>
                </a:ln>
              </p:spPr>
            </p:sp>
          </p:grpSp>
          <p:sp>
            <p:nvSpPr>
              <p:cNvPr id="2340" name="Freeform 2339"/>
              <p:cNvSpPr/>
              <p:nvPr/>
            </p:nvSpPr>
            <p:spPr>
              <a:xfrm rot="336000">
                <a:off x="7379886" y="1143320"/>
                <a:ext cx="244222" cy="294122"/>
              </a:xfrm>
              <a:custGeom>
                <a:avLst/>
                <a:gdLst/>
                <a:ahLst/>
                <a:cxnLst/>
                <a:rect l="0" t="0" r="0" b="0"/>
                <a:pathLst>
                  <a:path w="244222" h="294122">
                    <a:moveTo>
                      <a:pt x="106315" y="59524"/>
                    </a:moveTo>
                    <a:lnTo>
                      <a:pt x="239548" y="0"/>
                    </a:lnTo>
                    <a:cubicBezTo>
                      <a:pt x="239548" y="0"/>
                      <a:pt x="271102" y="154792"/>
                      <a:pt x="170594" y="222671"/>
                    </a:cubicBezTo>
                    <a:cubicBezTo>
                      <a:pt x="70086" y="290549"/>
                      <a:pt x="51386" y="294122"/>
                      <a:pt x="44374" y="294122"/>
                    </a:cubicBezTo>
                    <a:cubicBezTo>
                      <a:pt x="37362" y="294122"/>
                      <a:pt x="0" y="165510"/>
                      <a:pt x="0" y="165510"/>
                    </a:cubicBezTo>
                    <a:cubicBezTo>
                      <a:pt x="0" y="165510"/>
                      <a:pt x="94628" y="136929"/>
                      <a:pt x="106315" y="59524"/>
                    </a:cubicBezTo>
                    <a:close/>
                  </a:path>
                </a:pathLst>
              </a:custGeom>
              <a:solidFill>
                <a:srgbClr val="6F1F13">
                  <a:alpha val="42000"/>
                </a:srgbClr>
              </a:solidFill>
              <a:ln w="7700" cap="flat">
                <a:noFill/>
                <a:bevel/>
              </a:ln>
            </p:spPr>
          </p:sp>
          <p:sp>
            <p:nvSpPr>
              <p:cNvPr id="2341" name="Freeform 2340"/>
              <p:cNvSpPr/>
              <p:nvPr/>
            </p:nvSpPr>
            <p:spPr>
              <a:xfrm>
                <a:off x="7259391" y="1066150"/>
                <a:ext cx="236202" cy="206444"/>
              </a:xfrm>
              <a:custGeom>
                <a:avLst/>
                <a:gdLst/>
                <a:ahLst/>
                <a:cxnLst/>
                <a:rect l="0" t="0" r="0" b="0"/>
                <a:pathLst>
                  <a:path w="236202" h="206444">
                    <a:moveTo>
                      <a:pt x="48225" y="202503"/>
                    </a:moveTo>
                    <a:cubicBezTo>
                      <a:pt x="-38468" y="169331"/>
                      <a:pt x="10814" y="97022"/>
                      <a:pt x="48225" y="92747"/>
                    </a:cubicBezTo>
                    <a:cubicBezTo>
                      <a:pt x="85636" y="88472"/>
                      <a:pt x="207942" y="45728"/>
                      <a:pt x="226647" y="10107"/>
                    </a:cubicBezTo>
                    <a:cubicBezTo>
                      <a:pt x="245353" y="-25513"/>
                      <a:pt x="231683" y="43591"/>
                      <a:pt x="226647" y="48578"/>
                    </a:cubicBezTo>
                    <a:cubicBezTo>
                      <a:pt x="221611" y="53564"/>
                      <a:pt x="134918" y="235674"/>
                      <a:pt x="48225" y="202503"/>
                    </a:cubicBezTo>
                    <a:close/>
                  </a:path>
                </a:pathLst>
              </a:custGeom>
              <a:solidFill>
                <a:srgbClr val="FFFFFF">
                  <a:alpha val="10000"/>
                </a:srgbClr>
              </a:solidFill>
              <a:ln w="7700" cap="flat">
                <a:noFill/>
                <a:bevel/>
              </a:ln>
            </p:spPr>
          </p:sp>
          <p:grpSp>
            <p:nvGrpSpPr>
              <p:cNvPr id="2342" name="Group 2341"/>
              <p:cNvGrpSpPr/>
              <p:nvPr/>
            </p:nvGrpSpPr>
            <p:grpSpPr>
              <a:xfrm>
                <a:off x="7434958" y="1246804"/>
                <a:ext cx="84175" cy="73805"/>
                <a:chOff x="7434958" y="1246804"/>
                <a:chExt cx="84175" cy="73805"/>
              </a:xfrm>
            </p:grpSpPr>
            <p:sp>
              <p:nvSpPr>
                <p:cNvPr id="2343" name="Freeform 2342"/>
                <p:cNvSpPr/>
                <p:nvPr/>
              </p:nvSpPr>
              <p:spPr>
                <a:xfrm>
                  <a:off x="7434958" y="1253286"/>
                  <a:ext cx="46944" cy="67323"/>
                </a:xfrm>
                <a:custGeom>
                  <a:avLst/>
                  <a:gdLst/>
                  <a:ahLst/>
                  <a:cxnLst/>
                  <a:rect l="0" t="0" r="0" b="0"/>
                  <a:pathLst>
                    <a:path w="46944" h="67323">
                      <a:moveTo>
                        <a:pt x="12410" y="0"/>
                      </a:moveTo>
                      <a:lnTo>
                        <a:pt x="0" y="45416"/>
                      </a:lnTo>
                      <a:lnTo>
                        <a:pt x="36152" y="67323"/>
                      </a:lnTo>
                      <a:lnTo>
                        <a:pt x="46944" y="21372"/>
                      </a:lnTo>
                      <a:lnTo>
                        <a:pt x="12410" y="0"/>
                      </a:lnTo>
                      <a:close/>
                    </a:path>
                  </a:pathLst>
                </a:custGeom>
                <a:solidFill>
                  <a:srgbClr val="F2F2F2"/>
                </a:solidFill>
                <a:ln w="7700" cap="flat">
                  <a:solidFill>
                    <a:srgbClr val="F2F2F2"/>
                  </a:solidFill>
                  <a:bevel/>
                </a:ln>
              </p:spPr>
            </p:sp>
            <p:sp>
              <p:nvSpPr>
                <p:cNvPr id="2344" name="Freeform 2343"/>
                <p:cNvSpPr/>
                <p:nvPr/>
              </p:nvSpPr>
              <p:spPr>
                <a:xfrm>
                  <a:off x="7471110" y="1269315"/>
                  <a:ext cx="48023" cy="51293"/>
                </a:xfrm>
                <a:custGeom>
                  <a:avLst/>
                  <a:gdLst/>
                  <a:ahLst/>
                  <a:cxnLst/>
                  <a:rect l="0" t="0" r="0" b="0"/>
                  <a:pathLst>
                    <a:path w="48023" h="51293">
                      <a:moveTo>
                        <a:pt x="0" y="51293"/>
                      </a:moveTo>
                      <a:lnTo>
                        <a:pt x="10792" y="5343"/>
                      </a:lnTo>
                      <a:lnTo>
                        <a:pt x="48023" y="0"/>
                      </a:lnTo>
                      <a:lnTo>
                        <a:pt x="36692" y="47553"/>
                      </a:lnTo>
                      <a:lnTo>
                        <a:pt x="0" y="51293"/>
                      </a:lnTo>
                      <a:close/>
                    </a:path>
                  </a:pathLst>
                </a:custGeom>
                <a:solidFill>
                  <a:srgbClr val="D8D8D8"/>
                </a:solidFill>
                <a:ln w="7700" cap="flat">
                  <a:solidFill>
                    <a:srgbClr val="D8D8D8"/>
                  </a:solidFill>
                  <a:bevel/>
                </a:ln>
              </p:spPr>
            </p:sp>
            <p:sp>
              <p:nvSpPr>
                <p:cNvPr id="2345" name="Freeform 2344"/>
                <p:cNvSpPr/>
                <p:nvPr/>
              </p:nvSpPr>
              <p:spPr>
                <a:xfrm>
                  <a:off x="7447369" y="1246803"/>
                  <a:ext cx="71765" cy="27855"/>
                </a:xfrm>
                <a:custGeom>
                  <a:avLst/>
                  <a:gdLst/>
                  <a:ahLst/>
                  <a:cxnLst/>
                  <a:rect l="0" t="0" r="0" b="0"/>
                  <a:pathLst>
                    <a:path w="71765" h="27855">
                      <a:moveTo>
                        <a:pt x="0" y="6483"/>
                      </a:moveTo>
                      <a:lnTo>
                        <a:pt x="34533" y="27855"/>
                      </a:lnTo>
                      <a:lnTo>
                        <a:pt x="71765" y="22512"/>
                      </a:lnTo>
                      <a:lnTo>
                        <a:pt x="35721" y="0"/>
                      </a:lnTo>
                      <a:lnTo>
                        <a:pt x="0" y="6483"/>
                      </a:lnTo>
                      <a:close/>
                    </a:path>
                  </a:pathLst>
                </a:custGeom>
                <a:solidFill>
                  <a:srgbClr val="FFFFFF"/>
                </a:solidFill>
                <a:ln w="7700" cap="flat">
                  <a:solidFill>
                    <a:srgbClr val="FFFFFF"/>
                  </a:solidFill>
                  <a:bevel/>
                </a:ln>
              </p:spPr>
            </p:sp>
          </p:grpSp>
          <p:grpSp>
            <p:nvGrpSpPr>
              <p:cNvPr id="2346" name="Group 2345"/>
              <p:cNvGrpSpPr/>
              <p:nvPr/>
            </p:nvGrpSpPr>
            <p:grpSpPr>
              <a:xfrm rot="-1800000">
                <a:off x="7391815" y="1283642"/>
                <a:ext cx="83969" cy="73988"/>
                <a:chOff x="7391815" y="1283642"/>
                <a:chExt cx="83969" cy="73988"/>
              </a:xfrm>
            </p:grpSpPr>
            <p:sp>
              <p:nvSpPr>
                <p:cNvPr id="2347" name="Freeform 2346"/>
                <p:cNvSpPr/>
                <p:nvPr/>
              </p:nvSpPr>
              <p:spPr>
                <a:xfrm>
                  <a:off x="7391815" y="1290141"/>
                  <a:ext cx="46829" cy="67489"/>
                </a:xfrm>
                <a:custGeom>
                  <a:avLst/>
                  <a:gdLst/>
                  <a:ahLst/>
                  <a:cxnLst/>
                  <a:rect l="0" t="0" r="0" b="0"/>
                  <a:pathLst>
                    <a:path w="46829" h="67489">
                      <a:moveTo>
                        <a:pt x="12380" y="0"/>
                      </a:moveTo>
                      <a:lnTo>
                        <a:pt x="0" y="45528"/>
                      </a:lnTo>
                      <a:lnTo>
                        <a:pt x="36064" y="67489"/>
                      </a:lnTo>
                      <a:lnTo>
                        <a:pt x="46829" y="21425"/>
                      </a:lnTo>
                      <a:lnTo>
                        <a:pt x="12380" y="0"/>
                      </a:lnTo>
                      <a:close/>
                    </a:path>
                  </a:pathLst>
                </a:custGeom>
                <a:solidFill>
                  <a:srgbClr val="F2F2F2"/>
                </a:solidFill>
                <a:ln w="7700" cap="flat">
                  <a:solidFill>
                    <a:srgbClr val="F2F2F2"/>
                  </a:solidFill>
                  <a:bevel/>
                </a:ln>
              </p:spPr>
            </p:sp>
            <p:sp>
              <p:nvSpPr>
                <p:cNvPr id="2348" name="Freeform 2347"/>
                <p:cNvSpPr/>
                <p:nvPr/>
              </p:nvSpPr>
              <p:spPr>
                <a:xfrm>
                  <a:off x="7427879" y="1306210"/>
                  <a:ext cx="47905" cy="51420"/>
                </a:xfrm>
                <a:custGeom>
                  <a:avLst/>
                  <a:gdLst/>
                  <a:ahLst/>
                  <a:cxnLst/>
                  <a:rect l="0" t="0" r="0" b="0"/>
                  <a:pathLst>
                    <a:path w="47905" h="51420">
                      <a:moveTo>
                        <a:pt x="0" y="51420"/>
                      </a:moveTo>
                      <a:lnTo>
                        <a:pt x="10765" y="5356"/>
                      </a:lnTo>
                      <a:lnTo>
                        <a:pt x="47905" y="0"/>
                      </a:lnTo>
                      <a:lnTo>
                        <a:pt x="36602" y="47671"/>
                      </a:lnTo>
                      <a:lnTo>
                        <a:pt x="0" y="51420"/>
                      </a:lnTo>
                      <a:close/>
                    </a:path>
                  </a:pathLst>
                </a:custGeom>
                <a:solidFill>
                  <a:srgbClr val="D8D8D8"/>
                </a:solidFill>
                <a:ln w="7700" cap="flat">
                  <a:solidFill>
                    <a:srgbClr val="D8D8D8"/>
                  </a:solidFill>
                  <a:bevel/>
                </a:ln>
              </p:spPr>
            </p:sp>
            <p:sp>
              <p:nvSpPr>
                <p:cNvPr id="2349" name="Freeform 2348"/>
                <p:cNvSpPr/>
                <p:nvPr/>
              </p:nvSpPr>
              <p:spPr>
                <a:xfrm>
                  <a:off x="7404195" y="1283642"/>
                  <a:ext cx="71589" cy="27924"/>
                </a:xfrm>
                <a:custGeom>
                  <a:avLst/>
                  <a:gdLst/>
                  <a:ahLst/>
                  <a:cxnLst/>
                  <a:rect l="0" t="0" r="0" b="0"/>
                  <a:pathLst>
                    <a:path w="71589" h="27924">
                      <a:moveTo>
                        <a:pt x="0" y="6499"/>
                      </a:moveTo>
                      <a:lnTo>
                        <a:pt x="34449" y="27924"/>
                      </a:lnTo>
                      <a:lnTo>
                        <a:pt x="71589" y="22567"/>
                      </a:lnTo>
                      <a:lnTo>
                        <a:pt x="35633" y="0"/>
                      </a:lnTo>
                      <a:lnTo>
                        <a:pt x="0" y="6499"/>
                      </a:lnTo>
                      <a:close/>
                    </a:path>
                  </a:pathLst>
                </a:custGeom>
                <a:solidFill>
                  <a:srgbClr val="FFFFFF"/>
                </a:solidFill>
                <a:ln w="7700" cap="flat">
                  <a:solidFill>
                    <a:srgbClr val="FFFFFF"/>
                  </a:solidFill>
                  <a:bevel/>
                </a:ln>
              </p:spPr>
            </p:sp>
          </p:grpSp>
          <p:sp>
            <p:nvSpPr>
              <p:cNvPr id="2350" name="Freeform 2349"/>
              <p:cNvSpPr/>
              <p:nvPr/>
            </p:nvSpPr>
            <p:spPr>
              <a:xfrm rot="-4134000">
                <a:off x="7119804" y="1253989"/>
                <a:ext cx="183787" cy="296380"/>
              </a:xfrm>
              <a:custGeom>
                <a:avLst/>
                <a:gdLst/>
                <a:ahLst/>
                <a:cxnLst/>
                <a:rect l="0" t="0" r="0" b="0"/>
                <a:pathLst>
                  <a:path w="183787" h="296380">
                    <a:moveTo>
                      <a:pt x="101805" y="110115"/>
                    </a:moveTo>
                    <a:cubicBezTo>
                      <a:pt x="101805" y="110115"/>
                      <a:pt x="67551" y="-8183"/>
                      <a:pt x="34521" y="443"/>
                    </a:cubicBezTo>
                    <a:cubicBezTo>
                      <a:pt x="1491" y="9069"/>
                      <a:pt x="-17492" y="70059"/>
                      <a:pt x="22274" y="110115"/>
                    </a:cubicBezTo>
                    <a:cubicBezTo>
                      <a:pt x="62039" y="150171"/>
                      <a:pt x="-11966" y="192677"/>
                      <a:pt x="85901" y="250593"/>
                    </a:cubicBezTo>
                    <a:cubicBezTo>
                      <a:pt x="183787" y="308511"/>
                      <a:pt x="183787" y="294955"/>
                      <a:pt x="183787" y="294955"/>
                    </a:cubicBezTo>
                    <a:cubicBezTo>
                      <a:pt x="183787" y="294955"/>
                      <a:pt x="95695" y="267838"/>
                      <a:pt x="85901" y="216090"/>
                    </a:cubicBezTo>
                    <a:cubicBezTo>
                      <a:pt x="76107" y="164342"/>
                      <a:pt x="34521" y="134760"/>
                      <a:pt x="38191" y="89166"/>
                    </a:cubicBezTo>
                    <a:cubicBezTo>
                      <a:pt x="41861" y="43572"/>
                      <a:pt x="11278" y="18927"/>
                      <a:pt x="41861" y="18927"/>
                    </a:cubicBezTo>
                    <a:cubicBezTo>
                      <a:pt x="72444" y="18927"/>
                      <a:pt x="58988" y="91631"/>
                      <a:pt x="101805" y="110115"/>
                    </a:cubicBezTo>
                    <a:close/>
                  </a:path>
                </a:pathLst>
              </a:custGeom>
              <a:solidFill>
                <a:srgbClr val="FFFFFF">
                  <a:alpha val="10000"/>
                </a:srgbClr>
              </a:solidFill>
              <a:ln w="7700" cap="flat">
                <a:noFill/>
                <a:bevel/>
              </a:ln>
            </p:spPr>
          </p:sp>
          <p:grpSp>
            <p:nvGrpSpPr>
              <p:cNvPr id="2351" name="Group 2350"/>
              <p:cNvGrpSpPr/>
              <p:nvPr/>
            </p:nvGrpSpPr>
            <p:grpSpPr>
              <a:xfrm>
                <a:off x="6840890" y="1232381"/>
                <a:ext cx="617123" cy="203238"/>
                <a:chOff x="6840890" y="1232381"/>
                <a:chExt cx="617123" cy="203238"/>
              </a:xfrm>
            </p:grpSpPr>
            <p:grpSp>
              <p:nvGrpSpPr>
                <p:cNvPr id="2352" name="Group 2351"/>
                <p:cNvGrpSpPr/>
                <p:nvPr/>
              </p:nvGrpSpPr>
              <p:grpSpPr>
                <a:xfrm>
                  <a:off x="6840890" y="1232381"/>
                  <a:ext cx="617123" cy="203238"/>
                  <a:chOff x="6840890" y="1232381"/>
                  <a:chExt cx="617123" cy="203238"/>
                </a:xfrm>
              </p:grpSpPr>
              <p:sp>
                <p:nvSpPr>
                  <p:cNvPr id="2353" name="Freeform 2352"/>
                  <p:cNvSpPr/>
                  <p:nvPr/>
                </p:nvSpPr>
                <p:spPr>
                  <a:xfrm>
                    <a:off x="6840890" y="1238469"/>
                    <a:ext cx="617123" cy="197151"/>
                  </a:xfrm>
                  <a:custGeom>
                    <a:avLst/>
                    <a:gdLst/>
                    <a:ahLst/>
                    <a:cxnLst/>
                    <a:rect l="0" t="0" r="0" b="0"/>
                    <a:pathLst>
                      <a:path w="617123" h="197151">
                        <a:moveTo>
                          <a:pt x="18950" y="8640"/>
                        </a:moveTo>
                        <a:cubicBezTo>
                          <a:pt x="18950" y="8640"/>
                          <a:pt x="-29467" y="30633"/>
                          <a:pt x="28475" y="71477"/>
                        </a:cubicBezTo>
                        <a:cubicBezTo>
                          <a:pt x="86417" y="112321"/>
                          <a:pt x="158646" y="95826"/>
                          <a:pt x="169758" y="89543"/>
                        </a:cubicBezTo>
                        <a:cubicBezTo>
                          <a:pt x="180871" y="83259"/>
                          <a:pt x="217382" y="83259"/>
                          <a:pt x="217382" y="83259"/>
                        </a:cubicBezTo>
                        <a:lnTo>
                          <a:pt x="257862" y="86401"/>
                        </a:lnTo>
                        <a:cubicBezTo>
                          <a:pt x="257862" y="86401"/>
                          <a:pt x="388033" y="130387"/>
                          <a:pt x="434863" y="151595"/>
                        </a:cubicBezTo>
                        <a:cubicBezTo>
                          <a:pt x="481693" y="172802"/>
                          <a:pt x="561066" y="198722"/>
                          <a:pt x="572178" y="197151"/>
                        </a:cubicBezTo>
                        <a:cubicBezTo>
                          <a:pt x="583290" y="195580"/>
                          <a:pt x="607895" y="201863"/>
                          <a:pt x="615039" y="180657"/>
                        </a:cubicBezTo>
                        <a:cubicBezTo>
                          <a:pt x="622183" y="159449"/>
                          <a:pt x="610277" y="154736"/>
                          <a:pt x="599164" y="148452"/>
                        </a:cubicBezTo>
                        <a:cubicBezTo>
                          <a:pt x="588052" y="142169"/>
                          <a:pt x="476931" y="102110"/>
                          <a:pt x="422957" y="95826"/>
                        </a:cubicBezTo>
                        <a:cubicBezTo>
                          <a:pt x="368984" y="89543"/>
                          <a:pt x="284849" y="73048"/>
                          <a:pt x="284849" y="73048"/>
                        </a:cubicBezTo>
                        <a:cubicBezTo>
                          <a:pt x="284849" y="73048"/>
                          <a:pt x="232463" y="63622"/>
                          <a:pt x="223731" y="58910"/>
                        </a:cubicBezTo>
                        <a:cubicBezTo>
                          <a:pt x="215000" y="54197"/>
                          <a:pt x="193570" y="35346"/>
                          <a:pt x="190396" y="32204"/>
                        </a:cubicBezTo>
                        <a:cubicBezTo>
                          <a:pt x="187220" y="29062"/>
                          <a:pt x="76099" y="-19637"/>
                          <a:pt x="18950" y="8640"/>
                        </a:cubicBezTo>
                        <a:close/>
                      </a:path>
                    </a:pathLst>
                  </a:custGeom>
                  <a:solidFill>
                    <a:srgbClr val="D8D8D8"/>
                  </a:solidFill>
                  <a:ln w="7700" cap="flat">
                    <a:noFill/>
                    <a:bevel/>
                  </a:ln>
                </p:spPr>
              </p:sp>
              <p:sp>
                <p:nvSpPr>
                  <p:cNvPr id="2354" name="Freeform 2353"/>
                  <p:cNvSpPr/>
                  <p:nvPr/>
                </p:nvSpPr>
                <p:spPr>
                  <a:xfrm>
                    <a:off x="6844063" y="1232381"/>
                    <a:ext cx="613950" cy="192733"/>
                  </a:xfrm>
                  <a:custGeom>
                    <a:avLst/>
                    <a:gdLst/>
                    <a:ahLst/>
                    <a:cxnLst/>
                    <a:rect l="0" t="0" r="0" b="0"/>
                    <a:pathLst>
                      <a:path w="613950" h="192733">
                        <a:moveTo>
                          <a:pt x="195826" y="46931"/>
                        </a:moveTo>
                        <a:cubicBezTo>
                          <a:pt x="195826" y="46931"/>
                          <a:pt x="173615" y="13157"/>
                          <a:pt x="104605" y="3731"/>
                        </a:cubicBezTo>
                        <a:cubicBezTo>
                          <a:pt x="35596" y="-5695"/>
                          <a:pt x="7833" y="2945"/>
                          <a:pt x="694" y="25724"/>
                        </a:cubicBezTo>
                        <a:cubicBezTo>
                          <a:pt x="-6445" y="48502"/>
                          <a:pt x="40355" y="75993"/>
                          <a:pt x="90327" y="80706"/>
                        </a:cubicBezTo>
                        <a:cubicBezTo>
                          <a:pt x="140300" y="85419"/>
                          <a:pt x="210104" y="77564"/>
                          <a:pt x="214069" y="79135"/>
                        </a:cubicBezTo>
                        <a:cubicBezTo>
                          <a:pt x="218036" y="80706"/>
                          <a:pt x="247384" y="80706"/>
                          <a:pt x="254524" y="82278"/>
                        </a:cubicBezTo>
                        <a:cubicBezTo>
                          <a:pt x="261662" y="83848"/>
                          <a:pt x="323533" y="98772"/>
                          <a:pt x="357642" y="118408"/>
                        </a:cubicBezTo>
                        <a:cubicBezTo>
                          <a:pt x="391750" y="138045"/>
                          <a:pt x="548014" y="188315"/>
                          <a:pt x="566257" y="191457"/>
                        </a:cubicBezTo>
                        <a:cubicBezTo>
                          <a:pt x="584502" y="194598"/>
                          <a:pt x="616228" y="193027"/>
                          <a:pt x="613950" y="175747"/>
                        </a:cubicBezTo>
                        <a:cubicBezTo>
                          <a:pt x="611472" y="158467"/>
                          <a:pt x="606712" y="146685"/>
                          <a:pt x="528977" y="123121"/>
                        </a:cubicBezTo>
                        <a:cubicBezTo>
                          <a:pt x="451242" y="99557"/>
                          <a:pt x="269595" y="72066"/>
                          <a:pt x="269595" y="72066"/>
                        </a:cubicBezTo>
                        <a:cubicBezTo>
                          <a:pt x="269595" y="72066"/>
                          <a:pt x="215656" y="61070"/>
                          <a:pt x="195826" y="46931"/>
                        </a:cubicBezTo>
                        <a:close/>
                      </a:path>
                    </a:pathLst>
                  </a:custGeom>
                  <a:solidFill>
                    <a:srgbClr val="F0F0F0"/>
                  </a:solidFill>
                  <a:ln w="7700" cap="flat">
                    <a:noFill/>
                    <a:bevel/>
                  </a:ln>
                </p:spPr>
              </p:sp>
              <p:sp>
                <p:nvSpPr>
                  <p:cNvPr id="2355" name="Freeform 2354"/>
                  <p:cNvSpPr/>
                  <p:nvPr/>
                </p:nvSpPr>
                <p:spPr>
                  <a:xfrm rot="480000">
                    <a:off x="6848027" y="1235654"/>
                    <a:ext cx="183034" cy="73731"/>
                  </a:xfrm>
                  <a:custGeom>
                    <a:avLst/>
                    <a:gdLst/>
                    <a:ahLst/>
                    <a:cxnLst/>
                    <a:rect l="0" t="0" r="0" b="0"/>
                    <a:pathLst>
                      <a:path w="183034" h="73731">
                        <a:moveTo>
                          <a:pt x="0" y="36865"/>
                        </a:moveTo>
                        <a:cubicBezTo>
                          <a:pt x="0" y="16505"/>
                          <a:pt x="40973" y="0"/>
                          <a:pt x="91517" y="0"/>
                        </a:cubicBezTo>
                        <a:cubicBezTo>
                          <a:pt x="142060" y="0"/>
                          <a:pt x="183034" y="16505"/>
                          <a:pt x="183034" y="36865"/>
                        </a:cubicBezTo>
                        <a:cubicBezTo>
                          <a:pt x="183034" y="57226"/>
                          <a:pt x="142060" y="73731"/>
                          <a:pt x="91517" y="73731"/>
                        </a:cubicBezTo>
                        <a:cubicBezTo>
                          <a:pt x="40973" y="73731"/>
                          <a:pt x="0" y="57226"/>
                          <a:pt x="0" y="36865"/>
                        </a:cubicBezTo>
                        <a:close/>
                      </a:path>
                    </a:pathLst>
                  </a:custGeom>
                  <a:gradFill>
                    <a:gsLst>
                      <a:gs pos="59000">
                        <a:srgbClr val="D8D8D8">
                          <a:alpha val="68000"/>
                        </a:srgbClr>
                      </a:gs>
                      <a:gs pos="100000">
                        <a:srgbClr val="BABABA"/>
                      </a:gs>
                    </a:gsLst>
                    <a:lin ang="2700000" scaled="0"/>
                  </a:gradFill>
                  <a:ln w="7700" cap="flat">
                    <a:noFill/>
                    <a:bevel/>
                  </a:ln>
                </p:spPr>
              </p:sp>
            </p:grpSp>
            <p:sp>
              <p:nvSpPr>
                <p:cNvPr id="2356" name="Freeform 2355"/>
                <p:cNvSpPr/>
                <p:nvPr/>
              </p:nvSpPr>
              <p:spPr>
                <a:xfrm>
                  <a:off x="7209637" y="1329582"/>
                  <a:ext cx="236181" cy="75110"/>
                </a:xfrm>
                <a:custGeom>
                  <a:avLst/>
                  <a:gdLst/>
                  <a:ahLst/>
                  <a:cxnLst/>
                  <a:rect l="0" t="0" r="0" b="0"/>
                  <a:pathLst>
                    <a:path w="236181" h="75110">
                      <a:moveTo>
                        <a:pt x="0" y="0"/>
                      </a:moveTo>
                      <a:cubicBezTo>
                        <a:pt x="0" y="0"/>
                        <a:pt x="156000" y="23564"/>
                        <a:pt x="175565" y="42939"/>
                      </a:cubicBezTo>
                      <a:cubicBezTo>
                        <a:pt x="195131" y="62313"/>
                        <a:pt x="232677" y="70168"/>
                        <a:pt x="235849" y="67026"/>
                      </a:cubicBezTo>
                      <a:cubicBezTo>
                        <a:pt x="239021" y="63884"/>
                        <a:pt x="217870" y="94256"/>
                        <a:pt x="153355" y="54459"/>
                      </a:cubicBezTo>
                      <a:cubicBezTo>
                        <a:pt x="88840" y="14662"/>
                        <a:pt x="37017" y="36655"/>
                        <a:pt x="0" y="0"/>
                      </a:cubicBezTo>
                      <a:close/>
                    </a:path>
                  </a:pathLst>
                </a:custGeom>
                <a:solidFill>
                  <a:srgbClr val="FFFFFF">
                    <a:alpha val="45000"/>
                  </a:srgbClr>
                </a:solidFill>
                <a:ln w="7700" cap="flat">
                  <a:noFill/>
                  <a:bevel/>
                </a:ln>
              </p:spPr>
            </p:sp>
          </p:grpSp>
          <p:sp>
            <p:nvSpPr>
              <p:cNvPr id="2357" name="Freeform 2356"/>
              <p:cNvSpPr/>
              <p:nvPr/>
            </p:nvSpPr>
            <p:spPr>
              <a:xfrm>
                <a:off x="7540383" y="962427"/>
                <a:ext cx="120867" cy="63182"/>
              </a:xfrm>
              <a:custGeom>
                <a:avLst/>
                <a:gdLst/>
                <a:ahLst/>
                <a:cxnLst/>
                <a:rect l="0" t="0" r="0" b="0"/>
                <a:pathLst>
                  <a:path w="120867" h="63182">
                    <a:moveTo>
                      <a:pt x="0" y="8344"/>
                    </a:moveTo>
                    <a:cubicBezTo>
                      <a:pt x="0" y="8344"/>
                      <a:pt x="87635" y="1269"/>
                      <a:pt x="99261" y="35465"/>
                    </a:cubicBezTo>
                    <a:cubicBezTo>
                      <a:pt x="110886" y="69661"/>
                      <a:pt x="120867" y="62536"/>
                      <a:pt x="120867" y="62536"/>
                    </a:cubicBezTo>
                    <a:cubicBezTo>
                      <a:pt x="120867" y="62536"/>
                      <a:pt x="117966" y="-27325"/>
                      <a:pt x="0" y="8344"/>
                    </a:cubicBezTo>
                    <a:close/>
                  </a:path>
                </a:pathLst>
              </a:custGeom>
              <a:gradFill>
                <a:gsLst>
                  <a:gs pos="100000">
                    <a:srgbClr val="FFFFFF">
                      <a:alpha val="29000"/>
                    </a:srgbClr>
                  </a:gs>
                  <a:gs pos="100000">
                    <a:srgbClr val="FFFFFF"/>
                  </a:gs>
                </a:gsLst>
                <a:lin ang="5400000" scaled="0"/>
              </a:gradFill>
              <a:ln w="7700" cap="flat">
                <a:noFill/>
                <a:bevel/>
              </a:ln>
            </p:spPr>
          </p:sp>
          <p:sp>
            <p:nvSpPr>
              <p:cNvPr id="2358" name="Freeform 2357"/>
              <p:cNvSpPr/>
              <p:nvPr/>
            </p:nvSpPr>
            <p:spPr>
              <a:xfrm>
                <a:off x="7529857" y="970107"/>
                <a:ext cx="73316" cy="52830"/>
              </a:xfrm>
              <a:custGeom>
                <a:avLst/>
                <a:gdLst/>
                <a:ahLst/>
                <a:cxnLst/>
                <a:rect l="0" t="0" r="0" b="0"/>
                <a:pathLst>
                  <a:path w="73316" h="52830">
                    <a:moveTo>
                      <a:pt x="1866" y="15673"/>
                    </a:moveTo>
                    <a:cubicBezTo>
                      <a:pt x="1866" y="15673"/>
                      <a:pt x="43594" y="0"/>
                      <a:pt x="60861" y="0"/>
                    </a:cubicBezTo>
                    <a:cubicBezTo>
                      <a:pt x="78127" y="0"/>
                      <a:pt x="72372" y="9974"/>
                      <a:pt x="72372" y="15673"/>
                    </a:cubicBezTo>
                    <a:cubicBezTo>
                      <a:pt x="72372" y="21372"/>
                      <a:pt x="6183" y="37045"/>
                      <a:pt x="1866" y="49869"/>
                    </a:cubicBezTo>
                    <a:cubicBezTo>
                      <a:pt x="-2451" y="62692"/>
                      <a:pt x="1866" y="31346"/>
                      <a:pt x="1866" y="15673"/>
                    </a:cubicBezTo>
                    <a:close/>
                  </a:path>
                </a:pathLst>
              </a:custGeom>
              <a:solidFill>
                <a:srgbClr val="621417">
                  <a:alpha val="36000"/>
                </a:srgbClr>
              </a:solidFill>
              <a:ln w="7700" cap="flat">
                <a:noFill/>
                <a:bevel/>
              </a:ln>
            </p:spPr>
          </p:sp>
          <p:sp>
            <p:nvSpPr>
              <p:cNvPr id="2359" name="Freeform 2358"/>
              <p:cNvSpPr/>
              <p:nvPr/>
            </p:nvSpPr>
            <p:spPr>
              <a:xfrm>
                <a:off x="7489995" y="1095536"/>
                <a:ext cx="75002" cy="49824"/>
              </a:xfrm>
              <a:custGeom>
                <a:avLst/>
                <a:gdLst/>
                <a:ahLst/>
                <a:cxnLst/>
                <a:rect l="0" t="0" r="0" b="0"/>
                <a:pathLst>
                  <a:path w="75002" h="49824">
                    <a:moveTo>
                      <a:pt x="10072" y="28452"/>
                    </a:moveTo>
                    <a:lnTo>
                      <a:pt x="0" y="49824"/>
                    </a:lnTo>
                    <a:cubicBezTo>
                      <a:pt x="0" y="49824"/>
                      <a:pt x="64750" y="19903"/>
                      <a:pt x="70506" y="19903"/>
                    </a:cubicBezTo>
                    <a:cubicBezTo>
                      <a:pt x="76261" y="19903"/>
                      <a:pt x="74822" y="0"/>
                      <a:pt x="74822" y="0"/>
                    </a:cubicBezTo>
                    <a:cubicBezTo>
                      <a:pt x="74822" y="0"/>
                      <a:pt x="40289" y="8504"/>
                      <a:pt x="10072" y="28452"/>
                    </a:cubicBezTo>
                    <a:close/>
                  </a:path>
                </a:pathLst>
              </a:custGeom>
              <a:solidFill>
                <a:srgbClr val="6B1D11">
                  <a:alpha val="25000"/>
                </a:srgbClr>
              </a:solidFill>
              <a:ln w="7700" cap="flat">
                <a:noFill/>
                <a:bevel/>
              </a:ln>
            </p:spPr>
          </p:sp>
          <p:sp>
            <p:nvSpPr>
              <p:cNvPr id="2360" name="Freeform 2359"/>
              <p:cNvSpPr/>
              <p:nvPr/>
            </p:nvSpPr>
            <p:spPr>
              <a:xfrm>
                <a:off x="7508746" y="1039501"/>
                <a:ext cx="136178" cy="107329"/>
              </a:xfrm>
              <a:custGeom>
                <a:avLst/>
                <a:gdLst/>
                <a:ahLst/>
                <a:cxnLst/>
                <a:rect l="0" t="0" r="0" b="0"/>
                <a:pathLst>
                  <a:path w="136178" h="107329">
                    <a:moveTo>
                      <a:pt x="133817" y="3273"/>
                    </a:moveTo>
                    <a:cubicBezTo>
                      <a:pt x="142519" y="-15250"/>
                      <a:pt x="125303" y="50356"/>
                      <a:pt x="110112" y="55301"/>
                    </a:cubicBezTo>
                    <a:cubicBezTo>
                      <a:pt x="94922" y="60038"/>
                      <a:pt x="0" y="107329"/>
                      <a:pt x="0" y="107329"/>
                    </a:cubicBezTo>
                    <a:cubicBezTo>
                      <a:pt x="0" y="107329"/>
                      <a:pt x="-1484" y="80440"/>
                      <a:pt x="20100" y="70239"/>
                    </a:cubicBezTo>
                    <a:cubicBezTo>
                      <a:pt x="41683" y="60038"/>
                      <a:pt x="125114" y="21795"/>
                      <a:pt x="133817" y="3273"/>
                    </a:cubicBezTo>
                    <a:close/>
                  </a:path>
                </a:pathLst>
              </a:custGeom>
              <a:solidFill>
                <a:srgbClr val="FFFFFF">
                  <a:alpha val="10000"/>
                </a:srgbClr>
              </a:solidFill>
              <a:ln w="7700" cap="flat">
                <a:noFill/>
                <a:bevel/>
              </a:ln>
            </p:spPr>
          </p:sp>
          <p:sp>
            <p:nvSpPr>
              <p:cNvPr id="2361" name="Freeform 2360"/>
              <p:cNvSpPr/>
              <p:nvPr/>
            </p:nvSpPr>
            <p:spPr>
              <a:xfrm>
                <a:off x="7438196" y="1156982"/>
                <a:ext cx="105488" cy="74603"/>
              </a:xfrm>
              <a:custGeom>
                <a:avLst/>
                <a:gdLst/>
                <a:ahLst/>
                <a:cxnLst/>
                <a:rect l="0" t="0" r="0" b="0"/>
                <a:pathLst>
                  <a:path w="105488" h="74603">
                    <a:moveTo>
                      <a:pt x="76261" y="2627"/>
                    </a:moveTo>
                    <a:cubicBezTo>
                      <a:pt x="76261" y="2627"/>
                      <a:pt x="109356" y="-10196"/>
                      <a:pt x="105039" y="19725"/>
                    </a:cubicBezTo>
                    <a:cubicBezTo>
                      <a:pt x="100722" y="49646"/>
                      <a:pt x="103600" y="58195"/>
                      <a:pt x="67628" y="68169"/>
                    </a:cubicBezTo>
                    <a:cubicBezTo>
                      <a:pt x="31656" y="78143"/>
                      <a:pt x="2878" y="73868"/>
                      <a:pt x="0" y="72443"/>
                    </a:cubicBezTo>
                    <a:cubicBezTo>
                      <a:pt x="-2878" y="71018"/>
                      <a:pt x="41728" y="14026"/>
                      <a:pt x="58994" y="14026"/>
                    </a:cubicBezTo>
                    <a:cubicBezTo>
                      <a:pt x="76261" y="14026"/>
                      <a:pt x="83456" y="-4497"/>
                      <a:pt x="76261" y="2627"/>
                    </a:cubicBezTo>
                    <a:close/>
                  </a:path>
                </a:pathLst>
              </a:custGeom>
              <a:solidFill>
                <a:srgbClr val="FFFFFF">
                  <a:alpha val="10000"/>
                </a:srgbClr>
              </a:solidFill>
              <a:ln w="7700" cap="flat">
                <a:noFill/>
                <a:bevel/>
              </a:ln>
            </p:spPr>
          </p:sp>
          <p:sp>
            <p:nvSpPr>
              <p:cNvPr id="2362" name="Freeform 2361"/>
              <p:cNvSpPr/>
              <p:nvPr/>
            </p:nvSpPr>
            <p:spPr>
              <a:xfrm>
                <a:off x="7419108" y="1251355"/>
                <a:ext cx="236540" cy="203705"/>
              </a:xfrm>
              <a:custGeom>
                <a:avLst/>
                <a:gdLst/>
                <a:ahLst/>
                <a:cxnLst/>
                <a:rect l="0" t="0" r="0" b="0"/>
                <a:pathLst>
                  <a:path w="236540" h="203705">
                    <a:moveTo>
                      <a:pt x="56858" y="191082"/>
                    </a:moveTo>
                    <a:cubicBezTo>
                      <a:pt x="56858" y="191082"/>
                      <a:pt x="194992" y="128390"/>
                      <a:pt x="223770" y="50025"/>
                    </a:cubicBezTo>
                    <a:cubicBezTo>
                      <a:pt x="252547" y="-28341"/>
                      <a:pt x="223770" y="8705"/>
                      <a:pt x="223770" y="8705"/>
                    </a:cubicBezTo>
                    <a:cubicBezTo>
                      <a:pt x="223770" y="8705"/>
                      <a:pt x="184920" y="129815"/>
                      <a:pt x="56858" y="178259"/>
                    </a:cubicBezTo>
                    <a:cubicBezTo>
                      <a:pt x="-71203" y="226703"/>
                      <a:pt x="56858" y="191082"/>
                      <a:pt x="56858" y="191082"/>
                    </a:cubicBezTo>
                    <a:close/>
                  </a:path>
                </a:pathLst>
              </a:custGeom>
              <a:solidFill>
                <a:srgbClr val="FFFFFF">
                  <a:alpha val="20000"/>
                </a:srgbClr>
              </a:solidFill>
              <a:ln w="7700" cap="flat">
                <a:noFill/>
                <a:bevel/>
              </a:ln>
            </p:spPr>
          </p:sp>
          <p:sp>
            <p:nvSpPr>
              <p:cNvPr id="2363" name="Freeform 2362"/>
              <p:cNvSpPr/>
              <p:nvPr/>
            </p:nvSpPr>
            <p:spPr>
              <a:xfrm>
                <a:off x="7071101" y="1472361"/>
                <a:ext cx="155400" cy="28847"/>
              </a:xfrm>
              <a:custGeom>
                <a:avLst/>
                <a:gdLst/>
                <a:ahLst/>
                <a:cxnLst/>
                <a:rect l="0" t="0" r="0" b="0"/>
                <a:pathLst>
                  <a:path w="155400" h="28847">
                    <a:moveTo>
                      <a:pt x="0" y="0"/>
                    </a:moveTo>
                    <a:cubicBezTo>
                      <a:pt x="0" y="0"/>
                      <a:pt x="66050" y="32230"/>
                      <a:pt x="135910" y="28545"/>
                    </a:cubicBezTo>
                    <a:cubicBezTo>
                      <a:pt x="205771" y="24860"/>
                      <a:pt x="71131" y="24860"/>
                      <a:pt x="0" y="0"/>
                    </a:cubicBezTo>
                    <a:close/>
                  </a:path>
                </a:pathLst>
              </a:custGeom>
              <a:solidFill>
                <a:srgbClr val="FFFFFF">
                  <a:alpha val="70000"/>
                </a:srgbClr>
              </a:solidFill>
              <a:ln w="7700" cap="flat">
                <a:noFill/>
                <a:bevel/>
              </a:ln>
            </p:spPr>
          </p:sp>
        </p:grpSp>
        <p:sp>
          <p:nvSpPr>
            <p:cNvPr id="2366" name="Rectangle"/>
            <p:cNvSpPr/>
            <p:nvPr/>
          </p:nvSpPr>
          <p:spPr>
            <a:xfrm>
              <a:off x="2115459" y="588050"/>
              <a:ext cx="4712400" cy="215600"/>
            </a:xfrm>
            <a:custGeom>
              <a:avLst/>
              <a:gdLst>
                <a:gd name="connsiteX0" fmla="*/ 0 w 4712400"/>
                <a:gd name="connsiteY0" fmla="*/ 107800 h 215600"/>
                <a:gd name="connsiteX1" fmla="*/ 2356200 w 4712400"/>
                <a:gd name="connsiteY1" fmla="*/ 0 h 215600"/>
                <a:gd name="connsiteX2" fmla="*/ 4712400 w 4712400"/>
                <a:gd name="connsiteY2" fmla="*/ 107800 h 215600"/>
                <a:gd name="connsiteX3" fmla="*/ 2356200 w 4712400"/>
                <a:gd name="connsiteY3" fmla="*/ 215600 h 215600"/>
              </a:gdLst>
              <a:ahLst/>
              <a:cxnLst>
                <a:cxn ang="0">
                  <a:pos x="connsiteX0" y="connsiteY0"/>
                </a:cxn>
                <a:cxn ang="0">
                  <a:pos x="connsiteX1" y="connsiteY1"/>
                </a:cxn>
                <a:cxn ang="0">
                  <a:pos x="connsiteX2" y="connsiteY2"/>
                </a:cxn>
                <a:cxn ang="0">
                  <a:pos x="connsiteX3" y="connsiteY3"/>
                </a:cxn>
              </a:cxnLst>
              <a:rect l="l" t="t" r="r" b="b"/>
              <a:pathLst>
                <a:path w="4712400" h="215600">
                  <a:moveTo>
                    <a:pt x="0" y="0"/>
                  </a:moveTo>
                  <a:lnTo>
                    <a:pt x="4712400" y="0"/>
                  </a:lnTo>
                  <a:lnTo>
                    <a:pt x="4712400" y="215600"/>
                  </a:lnTo>
                  <a:lnTo>
                    <a:pt x="0" y="215600"/>
                  </a:lnTo>
                  <a:lnTo>
                    <a:pt x="0" y="0"/>
                  </a:lnTo>
                  <a:close/>
                </a:path>
              </a:pathLst>
            </a:custGeom>
            <a:solidFill>
              <a:srgbClr val="CDE6C7"/>
            </a:solidFill>
            <a:ln w="7700" cap="flat">
              <a:solidFill>
                <a:srgbClr val="CDE6C7"/>
              </a:solidFill>
              <a:bevel/>
            </a:ln>
            <a:effectLst>
              <a:outerShdw dist="21779" dir="2700000" algn="tl">
                <a:srgbClr val="000000">
                  <a:alpha val="8000"/>
                </a:srgbClr>
              </a:outerShdw>
            </a:effectLst>
          </p:spPr>
          <p:txBody>
            <a:bodyPr wrap="square" lIns="28000" tIns="18000" rIns="28000" bIns="18000" rtlCol="0" anchor="ctr"/>
            <a:lstStyle/>
            <a:p>
              <a:pPr algn="ctr"/>
              <a:r>
                <a:rPr sz="1248" b="1">
                  <a:solidFill>
                    <a:srgbClr val="303030"/>
                  </a:solidFill>
                  <a:latin typeface="Arial"/>
                </a:rPr>
                <a:t>ball   berry   paper   plane   cup   bag</a:t>
              </a:r>
            </a:p>
          </p:txBody>
        </p:sp>
        <p:sp>
          <p:nvSpPr>
            <p:cNvPr id="2686" name="Rectangle"/>
            <p:cNvSpPr/>
            <p:nvPr/>
          </p:nvSpPr>
          <p:spPr>
            <a:xfrm>
              <a:off x="1330060" y="199201"/>
              <a:ext cx="6606600" cy="215600"/>
            </a:xfrm>
            <a:custGeom>
              <a:avLst/>
              <a:gdLst>
                <a:gd name="connsiteX0" fmla="*/ 0 w 6606600"/>
                <a:gd name="connsiteY0" fmla="*/ 107800 h 215600"/>
                <a:gd name="connsiteX1" fmla="*/ 3303300 w 6606600"/>
                <a:gd name="connsiteY1" fmla="*/ 0 h 215600"/>
                <a:gd name="connsiteX2" fmla="*/ 6606600 w 6606600"/>
                <a:gd name="connsiteY2" fmla="*/ 107800 h 215600"/>
                <a:gd name="connsiteX3" fmla="*/ 3303300 w 6606600"/>
                <a:gd name="connsiteY3" fmla="*/ 215600 h 215600"/>
              </a:gdLst>
              <a:ahLst/>
              <a:cxnLst>
                <a:cxn ang="0">
                  <a:pos x="connsiteX0" y="connsiteY0"/>
                </a:cxn>
                <a:cxn ang="0">
                  <a:pos x="connsiteX1" y="connsiteY1"/>
                </a:cxn>
                <a:cxn ang="0">
                  <a:pos x="connsiteX2" y="connsiteY2"/>
                </a:cxn>
                <a:cxn ang="0">
                  <a:pos x="connsiteX3" y="connsiteY3"/>
                </a:cxn>
              </a:cxnLst>
              <a:rect l="l" t="t" r="r" b="b"/>
              <a:pathLst>
                <a:path w="6606600" h="215600">
                  <a:moveTo>
                    <a:pt x="0" y="0"/>
                  </a:moveTo>
                  <a:lnTo>
                    <a:pt x="6606600" y="0"/>
                  </a:lnTo>
                  <a:lnTo>
                    <a:pt x="6606600" y="215600"/>
                  </a:lnTo>
                  <a:lnTo>
                    <a:pt x="0" y="215600"/>
                  </a:lnTo>
                  <a:lnTo>
                    <a:pt x="0" y="0"/>
                  </a:lnTo>
                  <a:close/>
                </a:path>
              </a:pathLst>
            </a:custGeom>
            <a:solidFill>
              <a:srgbClr val="CDE6C7"/>
            </a:solidFill>
            <a:ln w="7700" cap="flat">
              <a:solidFill>
                <a:srgbClr val="CDE6C7"/>
              </a:solidFill>
              <a:bevel/>
            </a:ln>
            <a:effectLst>
              <a:outerShdw dist="21779" dir="2700000" algn="tl">
                <a:srgbClr val="000000">
                  <a:alpha val="8000"/>
                </a:srgbClr>
              </a:outerShdw>
            </a:effectLst>
          </p:spPr>
          <p:txBody>
            <a:bodyPr wrap="square" lIns="28000" tIns="18000" rIns="28000" bIns="18000" rtlCol="0" anchor="ctr"/>
            <a:lstStyle/>
            <a:p>
              <a:pPr algn="ctr"/>
              <a:r>
                <a:rPr sz="1248">
                  <a:solidFill>
                    <a:srgbClr val="303030"/>
                  </a:solidFill>
                  <a:latin typeface="Arial"/>
                </a:rPr>
                <a:t>Use a word from the word box below to make a compound word. Use the pictures as clues. </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264</Words>
  <Application>Microsoft Office PowerPoint</Application>
  <PresentationFormat>On-screen Show (4:3)</PresentationFormat>
  <Paragraphs>47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cuments</dc:creator>
  <cp:lastModifiedBy>Edraw</cp:lastModifiedBy>
  <cp:revision>2</cp:revision>
  <dcterms:created xsi:type="dcterms:W3CDTF">2015-12-16T20:25:55Z</dcterms:created>
  <dcterms:modified xsi:type="dcterms:W3CDTF">2015-12-17T01:33:32Z</dcterms:modified>
</cp:coreProperties>
</file>