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0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7" name="Group2447"/>
          <p:cNvGrpSpPr/>
          <p:nvPr/>
        </p:nvGrpSpPr>
        <p:grpSpPr>
          <a:xfrm>
            <a:off x="50000" y="229400"/>
            <a:ext cx="9044000" cy="6399200"/>
            <a:chOff x="50000" y="229400"/>
            <a:chExt cx="9044000" cy="6399200"/>
          </a:xfrm>
        </p:grpSpPr>
        <p:sp>
          <p:nvSpPr>
            <p:cNvPr id="416" name="ConnectLine"/>
            <p:cNvSpPr/>
            <p:nvPr/>
          </p:nvSpPr>
          <p:spPr>
            <a:xfrm>
              <a:off x="4328800" y="2000200"/>
              <a:ext cx="2781600" cy="182400"/>
            </a:xfrm>
            <a:custGeom>
              <a:avLst/>
              <a:gdLst/>
              <a:ahLst/>
              <a:cxnLst/>
              <a:pathLst>
                <a:path w="2781600" h="182400" fill="none">
                  <a:moveTo>
                    <a:pt x="0" y="0"/>
                  </a:moveTo>
                  <a:lnTo>
                    <a:pt x="0" y="91200"/>
                  </a:lnTo>
                  <a:lnTo>
                    <a:pt x="-2781600" y="91200"/>
                  </a:lnTo>
                  <a:lnTo>
                    <a:pt x="-2781600" y="182400"/>
                  </a:lnTo>
                </a:path>
              </a:pathLst>
            </a:custGeom>
            <a:noFill/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20" name="ConnectLine"/>
            <p:cNvSpPr/>
            <p:nvPr/>
          </p:nvSpPr>
          <p:spPr>
            <a:xfrm>
              <a:off x="4328800" y="2000200"/>
              <a:ext cx="364800" cy="182400"/>
            </a:xfrm>
            <a:custGeom>
              <a:avLst/>
              <a:gdLst/>
              <a:ahLst/>
              <a:cxnLst/>
              <a:pathLst>
                <a:path w="364800" h="182400" fill="none">
                  <a:moveTo>
                    <a:pt x="0" y="0"/>
                  </a:moveTo>
                  <a:lnTo>
                    <a:pt x="0" y="91200"/>
                  </a:lnTo>
                  <a:lnTo>
                    <a:pt x="364800" y="91200"/>
                  </a:lnTo>
                  <a:lnTo>
                    <a:pt x="364800" y="182400"/>
                  </a:lnTo>
                </a:path>
              </a:pathLst>
            </a:custGeom>
            <a:noFill/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24" name="ConnectLine"/>
            <p:cNvSpPr/>
            <p:nvPr/>
          </p:nvSpPr>
          <p:spPr>
            <a:xfrm>
              <a:off x="4328800" y="2000200"/>
              <a:ext cx="2781600" cy="182400"/>
            </a:xfrm>
            <a:custGeom>
              <a:avLst/>
              <a:gdLst/>
              <a:ahLst/>
              <a:cxnLst/>
              <a:pathLst>
                <a:path w="2781600" h="182400" fill="none">
                  <a:moveTo>
                    <a:pt x="0" y="0"/>
                  </a:moveTo>
                  <a:lnTo>
                    <a:pt x="0" y="91200"/>
                  </a:lnTo>
                  <a:lnTo>
                    <a:pt x="2781600" y="91200"/>
                  </a:lnTo>
                  <a:lnTo>
                    <a:pt x="2781600" y="182400"/>
                  </a:lnTo>
                </a:path>
              </a:pathLst>
            </a:custGeom>
            <a:noFill/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28" name="ConnectLine"/>
            <p:cNvSpPr/>
            <p:nvPr/>
          </p:nvSpPr>
          <p:spPr>
            <a:xfrm>
              <a:off x="1547200" y="2729800"/>
              <a:ext cx="471200" cy="456000"/>
            </a:xfrm>
            <a:custGeom>
              <a:avLst/>
              <a:gdLst/>
              <a:ahLst/>
              <a:cxnLst/>
              <a:pathLst>
                <a:path w="471200" h="456000" fill="none">
                  <a:moveTo>
                    <a:pt x="0" y="0"/>
                  </a:moveTo>
                  <a:lnTo>
                    <a:pt x="0" y="91200"/>
                  </a:lnTo>
                  <a:lnTo>
                    <a:pt x="-562400" y="91200"/>
                  </a:lnTo>
                  <a:lnTo>
                    <a:pt x="-562400" y="456000"/>
                  </a:lnTo>
                  <a:lnTo>
                    <a:pt x="-471200" y="456000"/>
                  </a:lnTo>
                </a:path>
              </a:pathLst>
            </a:custGeom>
            <a:noFill/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32" name="ConnectLine"/>
            <p:cNvSpPr/>
            <p:nvPr/>
          </p:nvSpPr>
          <p:spPr>
            <a:xfrm>
              <a:off x="1547200" y="2729800"/>
              <a:ext cx="471200" cy="1185600"/>
            </a:xfrm>
            <a:custGeom>
              <a:avLst/>
              <a:gdLst/>
              <a:ahLst/>
              <a:cxnLst/>
              <a:pathLst>
                <a:path w="471200" h="1185600" fill="none">
                  <a:moveTo>
                    <a:pt x="0" y="0"/>
                  </a:moveTo>
                  <a:lnTo>
                    <a:pt x="0" y="91200"/>
                  </a:lnTo>
                  <a:lnTo>
                    <a:pt x="-562400" y="91200"/>
                  </a:lnTo>
                  <a:lnTo>
                    <a:pt x="-562400" y="1185600"/>
                  </a:lnTo>
                  <a:lnTo>
                    <a:pt x="-471200" y="1185600"/>
                  </a:lnTo>
                </a:path>
              </a:pathLst>
            </a:custGeom>
            <a:noFill/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36" name="ConnectLine"/>
            <p:cNvSpPr/>
            <p:nvPr/>
          </p:nvSpPr>
          <p:spPr>
            <a:xfrm>
              <a:off x="1547200" y="2729800"/>
              <a:ext cx="471200" cy="1915200"/>
            </a:xfrm>
            <a:custGeom>
              <a:avLst/>
              <a:gdLst/>
              <a:ahLst/>
              <a:cxnLst/>
              <a:pathLst>
                <a:path w="471200" h="1915200" fill="none">
                  <a:moveTo>
                    <a:pt x="0" y="0"/>
                  </a:moveTo>
                  <a:lnTo>
                    <a:pt x="0" y="91200"/>
                  </a:lnTo>
                  <a:lnTo>
                    <a:pt x="-562400" y="91200"/>
                  </a:lnTo>
                  <a:lnTo>
                    <a:pt x="-562400" y="1915200"/>
                  </a:lnTo>
                  <a:lnTo>
                    <a:pt x="-471200" y="1915200"/>
                  </a:lnTo>
                </a:path>
              </a:pathLst>
            </a:custGeom>
            <a:noFill/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40" name="ConnectLine"/>
            <p:cNvSpPr/>
            <p:nvPr/>
          </p:nvSpPr>
          <p:spPr>
            <a:xfrm>
              <a:off x="1547200" y="2729800"/>
              <a:ext cx="471200" cy="2644800"/>
            </a:xfrm>
            <a:custGeom>
              <a:avLst/>
              <a:gdLst/>
              <a:ahLst/>
              <a:cxnLst/>
              <a:pathLst>
                <a:path w="471200" h="2644800" fill="none">
                  <a:moveTo>
                    <a:pt x="0" y="0"/>
                  </a:moveTo>
                  <a:lnTo>
                    <a:pt x="0" y="91200"/>
                  </a:lnTo>
                  <a:lnTo>
                    <a:pt x="-562400" y="91200"/>
                  </a:lnTo>
                  <a:lnTo>
                    <a:pt x="-562400" y="2644800"/>
                  </a:lnTo>
                  <a:lnTo>
                    <a:pt x="-471200" y="2644800"/>
                  </a:lnTo>
                </a:path>
              </a:pathLst>
            </a:custGeom>
            <a:noFill/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44" name="ConnectLine"/>
            <p:cNvSpPr/>
            <p:nvPr/>
          </p:nvSpPr>
          <p:spPr>
            <a:xfrm>
              <a:off x="4693600" y="2729800"/>
              <a:ext cx="91200" cy="456000"/>
            </a:xfrm>
            <a:custGeom>
              <a:avLst/>
              <a:gdLst/>
              <a:ahLst/>
              <a:cxnLst/>
              <a:pathLst>
                <a:path w="91200" h="456000" fill="none">
                  <a:moveTo>
                    <a:pt x="0" y="0"/>
                  </a:moveTo>
                  <a:lnTo>
                    <a:pt x="0" y="456000"/>
                  </a:lnTo>
                  <a:lnTo>
                    <a:pt x="91200" y="456000"/>
                  </a:lnTo>
                </a:path>
              </a:pathLst>
            </a:custGeom>
            <a:solidFill>
              <a:srgbClr val="A52A2A"/>
            </a:solidFill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48" name="ConnectLine"/>
            <p:cNvSpPr/>
            <p:nvPr/>
          </p:nvSpPr>
          <p:spPr>
            <a:xfrm>
              <a:off x="4693600" y="2729800"/>
              <a:ext cx="91200" cy="456000"/>
            </a:xfrm>
            <a:custGeom>
              <a:avLst/>
              <a:gdLst/>
              <a:ahLst/>
              <a:cxnLst/>
              <a:pathLst>
                <a:path w="91200" h="456000" fill="none">
                  <a:moveTo>
                    <a:pt x="0" y="0"/>
                  </a:moveTo>
                  <a:lnTo>
                    <a:pt x="0" y="456000"/>
                  </a:lnTo>
                  <a:lnTo>
                    <a:pt x="-91200" y="456000"/>
                  </a:lnTo>
                </a:path>
              </a:pathLst>
            </a:custGeom>
            <a:solidFill>
              <a:srgbClr val="A52A2A"/>
            </a:solidFill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52" name="ConnectLine"/>
            <p:cNvSpPr/>
            <p:nvPr/>
          </p:nvSpPr>
          <p:spPr>
            <a:xfrm>
              <a:off x="4693600" y="2729800"/>
              <a:ext cx="91200" cy="1185600"/>
            </a:xfrm>
            <a:custGeom>
              <a:avLst/>
              <a:gdLst/>
              <a:ahLst/>
              <a:cxnLst/>
              <a:pathLst>
                <a:path w="91200" h="1185600" fill="none">
                  <a:moveTo>
                    <a:pt x="0" y="0"/>
                  </a:moveTo>
                  <a:lnTo>
                    <a:pt x="0" y="1185600"/>
                  </a:lnTo>
                  <a:lnTo>
                    <a:pt x="91200" y="1185600"/>
                  </a:lnTo>
                </a:path>
              </a:pathLst>
            </a:custGeom>
            <a:solidFill>
              <a:srgbClr val="A52A2A"/>
            </a:solidFill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56" name="ConnectLine"/>
            <p:cNvSpPr/>
            <p:nvPr/>
          </p:nvSpPr>
          <p:spPr>
            <a:xfrm>
              <a:off x="4693600" y="2729800"/>
              <a:ext cx="91200" cy="1185600"/>
            </a:xfrm>
            <a:custGeom>
              <a:avLst/>
              <a:gdLst/>
              <a:ahLst/>
              <a:cxnLst/>
              <a:pathLst>
                <a:path w="91200" h="1185600" fill="none">
                  <a:moveTo>
                    <a:pt x="0" y="0"/>
                  </a:moveTo>
                  <a:lnTo>
                    <a:pt x="0" y="1185600"/>
                  </a:lnTo>
                  <a:lnTo>
                    <a:pt x="-91200" y="1185600"/>
                  </a:lnTo>
                </a:path>
              </a:pathLst>
            </a:custGeom>
            <a:solidFill>
              <a:srgbClr val="A52A2A"/>
            </a:solidFill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60" name="ConnectLine"/>
            <p:cNvSpPr/>
            <p:nvPr/>
          </p:nvSpPr>
          <p:spPr>
            <a:xfrm>
              <a:off x="7110400" y="2729800"/>
              <a:ext cx="471200" cy="456000"/>
            </a:xfrm>
            <a:custGeom>
              <a:avLst/>
              <a:gdLst/>
              <a:ahLst/>
              <a:cxnLst/>
              <a:pathLst>
                <a:path w="471200" h="456000" fill="none">
                  <a:moveTo>
                    <a:pt x="0" y="0"/>
                  </a:moveTo>
                  <a:lnTo>
                    <a:pt x="0" y="91200"/>
                  </a:lnTo>
                  <a:lnTo>
                    <a:pt x="-562400" y="91200"/>
                  </a:lnTo>
                  <a:lnTo>
                    <a:pt x="-562400" y="456000"/>
                  </a:lnTo>
                  <a:lnTo>
                    <a:pt x="-471200" y="456000"/>
                  </a:lnTo>
                </a:path>
              </a:pathLst>
            </a:custGeom>
            <a:noFill/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64" name="ConnectLine"/>
            <p:cNvSpPr/>
            <p:nvPr/>
          </p:nvSpPr>
          <p:spPr>
            <a:xfrm>
              <a:off x="7110400" y="2729800"/>
              <a:ext cx="471200" cy="1185600"/>
            </a:xfrm>
            <a:custGeom>
              <a:avLst/>
              <a:gdLst/>
              <a:ahLst/>
              <a:cxnLst/>
              <a:pathLst>
                <a:path w="471200" h="1185600" fill="none">
                  <a:moveTo>
                    <a:pt x="0" y="0"/>
                  </a:moveTo>
                  <a:lnTo>
                    <a:pt x="0" y="91200"/>
                  </a:lnTo>
                  <a:lnTo>
                    <a:pt x="-562400" y="91200"/>
                  </a:lnTo>
                  <a:lnTo>
                    <a:pt x="-562400" y="1185600"/>
                  </a:lnTo>
                  <a:lnTo>
                    <a:pt x="-471200" y="1185600"/>
                  </a:lnTo>
                </a:path>
              </a:pathLst>
            </a:custGeom>
            <a:noFill/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68" name="ConnectLine"/>
            <p:cNvSpPr/>
            <p:nvPr/>
          </p:nvSpPr>
          <p:spPr>
            <a:xfrm>
              <a:off x="7110400" y="2729800"/>
              <a:ext cx="471200" cy="1915200"/>
            </a:xfrm>
            <a:custGeom>
              <a:avLst/>
              <a:gdLst/>
              <a:ahLst/>
              <a:cxnLst/>
              <a:pathLst>
                <a:path w="471200" h="1915200" fill="none">
                  <a:moveTo>
                    <a:pt x="0" y="0"/>
                  </a:moveTo>
                  <a:lnTo>
                    <a:pt x="0" y="91200"/>
                  </a:lnTo>
                  <a:lnTo>
                    <a:pt x="-562400" y="91200"/>
                  </a:lnTo>
                  <a:lnTo>
                    <a:pt x="-562400" y="1915200"/>
                  </a:lnTo>
                  <a:lnTo>
                    <a:pt x="-471200" y="1915200"/>
                  </a:lnTo>
                </a:path>
              </a:pathLst>
            </a:custGeom>
            <a:noFill/>
            <a:ln w="7600" cap="flat">
              <a:solidFill>
                <a:srgbClr val="262626"/>
              </a:solidFill>
              <a:bevel/>
            </a:ln>
          </p:spPr>
        </p:sp>
        <p:sp>
          <p:nvSpPr>
            <p:cNvPr id="472" name="ConnectLine"/>
            <p:cNvSpPr/>
            <p:nvPr/>
          </p:nvSpPr>
          <p:spPr>
            <a:xfrm>
              <a:off x="7110400" y="2729800"/>
              <a:ext cx="471200" cy="2644800"/>
            </a:xfrm>
            <a:custGeom>
              <a:avLst/>
              <a:gdLst/>
              <a:ahLst/>
              <a:cxnLst/>
              <a:pathLst>
                <a:path w="471200" h="2644800" fill="none">
                  <a:moveTo>
                    <a:pt x="0" y="0"/>
                  </a:moveTo>
                  <a:lnTo>
                    <a:pt x="0" y="91200"/>
                  </a:lnTo>
                  <a:lnTo>
                    <a:pt x="-562400" y="91200"/>
                  </a:lnTo>
                  <a:lnTo>
                    <a:pt x="-562400" y="2644800"/>
                  </a:lnTo>
                  <a:lnTo>
                    <a:pt x="-471200" y="2644800"/>
                  </a:lnTo>
                </a:path>
              </a:pathLst>
            </a:custGeom>
            <a:noFill/>
            <a:ln w="7600" cap="flat">
              <a:solidFill>
                <a:srgbClr val="262626"/>
              </a:solidFill>
              <a:bevel/>
            </a:ln>
          </p:spPr>
        </p:sp>
        <p:grpSp>
          <p:nvGrpSpPr>
            <p:cNvPr id="407" name="Left Photo Box 9"/>
            <p:cNvGrpSpPr/>
            <p:nvPr/>
          </p:nvGrpSpPr>
          <p:grpSpPr>
            <a:xfrm>
              <a:off x="3492800" y="1453000"/>
              <a:ext cx="1672000" cy="547200"/>
              <a:chOff x="3492800" y="1453000"/>
              <a:chExt cx="1672000" cy="547200"/>
            </a:xfrm>
          </p:grpSpPr>
          <p:sp>
            <p:nvSpPr>
              <p:cNvPr id="408" name=""/>
              <p:cNvSpPr/>
              <p:nvPr/>
            </p:nvSpPr>
            <p:spPr>
              <a:xfrm>
                <a:off x="3492800" y="14530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09" name="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53600" y="15138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48" name="Text 2448"/>
              <p:cNvSpPr txBox="1"/>
              <p:nvPr/>
            </p:nvSpPr>
            <p:spPr>
              <a:xfrm>
                <a:off x="3976160" y="15290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49" name="Text 2449"/>
              <p:cNvSpPr txBox="1"/>
              <p:nvPr/>
            </p:nvSpPr>
            <p:spPr>
              <a:xfrm>
                <a:off x="3976160" y="18026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Executive President</a:t>
                </a:r>
              </a:p>
            </p:txBody>
          </p:sp>
        </p:grpSp>
        <p:grpSp>
          <p:nvGrpSpPr>
            <p:cNvPr id="423" name="Left Photo Box 9"/>
            <p:cNvGrpSpPr/>
            <p:nvPr/>
          </p:nvGrpSpPr>
          <p:grpSpPr>
            <a:xfrm>
              <a:off x="6274400" y="2182600"/>
              <a:ext cx="1672000" cy="547200"/>
              <a:chOff x="6274400" y="2182600"/>
              <a:chExt cx="1672000" cy="547200"/>
            </a:xfrm>
          </p:grpSpPr>
          <p:sp>
            <p:nvSpPr>
              <p:cNvPr id="421" name=""/>
              <p:cNvSpPr/>
              <p:nvPr/>
            </p:nvSpPr>
            <p:spPr>
              <a:xfrm>
                <a:off x="6274400" y="21826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22" name="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35200" y="22434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50" name="Text 2450"/>
              <p:cNvSpPr txBox="1"/>
              <p:nvPr/>
            </p:nvSpPr>
            <p:spPr>
              <a:xfrm>
                <a:off x="6757760" y="22586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51" name="Text 2451"/>
              <p:cNvSpPr txBox="1"/>
              <p:nvPr/>
            </p:nvSpPr>
            <p:spPr>
              <a:xfrm>
                <a:off x="6757760" y="25322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General Director of </a:t>
                </a:r>
                <a:r>
                  <a:rPr sz="760">
                    <a:solidFill>
                      <a:srgbClr val="FFFF31"/>
                    </a:solidFill>
                    <a:latin typeface="Arial"/>
                  </a:rPr>
                  <a:t>Planning and Control</a:t>
                </a:r>
              </a:p>
            </p:txBody>
          </p:sp>
        </p:grpSp>
        <p:grpSp>
          <p:nvGrpSpPr>
            <p:cNvPr id="471" name="Left Photo Box 9"/>
            <p:cNvGrpSpPr/>
            <p:nvPr/>
          </p:nvGrpSpPr>
          <p:grpSpPr>
            <a:xfrm>
              <a:off x="6639200" y="5101000"/>
              <a:ext cx="1672000" cy="547200"/>
              <a:chOff x="6639200" y="5101000"/>
              <a:chExt cx="1672000" cy="547200"/>
            </a:xfrm>
          </p:grpSpPr>
          <p:sp>
            <p:nvSpPr>
              <p:cNvPr id="469" name=""/>
              <p:cNvSpPr/>
              <p:nvPr/>
            </p:nvSpPr>
            <p:spPr>
              <a:xfrm>
                <a:off x="6639200" y="51010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70" name="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00000" y="51618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52" name="Text 2452"/>
              <p:cNvSpPr txBox="1"/>
              <p:nvPr/>
            </p:nvSpPr>
            <p:spPr>
              <a:xfrm>
                <a:off x="7122560" y="51770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53" name="Text 2453"/>
              <p:cNvSpPr txBox="1"/>
              <p:nvPr/>
            </p:nvSpPr>
            <p:spPr>
              <a:xfrm>
                <a:off x="7122560" y="54506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Innovation Strategy</a:t>
                </a:r>
              </a:p>
            </p:txBody>
          </p:sp>
        </p:grpSp>
        <p:grpSp>
          <p:nvGrpSpPr>
            <p:cNvPr id="467" name="Left Photo Box 9"/>
            <p:cNvGrpSpPr/>
            <p:nvPr/>
          </p:nvGrpSpPr>
          <p:grpSpPr>
            <a:xfrm>
              <a:off x="6639200" y="4371400"/>
              <a:ext cx="1672000" cy="547200"/>
              <a:chOff x="6639200" y="4371400"/>
              <a:chExt cx="1672000" cy="547200"/>
            </a:xfrm>
          </p:grpSpPr>
          <p:sp>
            <p:nvSpPr>
              <p:cNvPr id="465" name=""/>
              <p:cNvSpPr/>
              <p:nvPr/>
            </p:nvSpPr>
            <p:spPr>
              <a:xfrm>
                <a:off x="6639200" y="43714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66" name="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00000" y="44322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54" name="Text 2454"/>
              <p:cNvSpPr txBox="1"/>
              <p:nvPr/>
            </p:nvSpPr>
            <p:spPr>
              <a:xfrm>
                <a:off x="7122560" y="44474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55" name="Text 2455"/>
              <p:cNvSpPr txBox="1"/>
              <p:nvPr/>
            </p:nvSpPr>
            <p:spPr>
              <a:xfrm>
                <a:off x="7122560" y="47210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Operations and Business </a:t>
                </a:r>
                <a:r>
                  <a:rPr sz="760">
                    <a:solidFill>
                      <a:srgbClr val="FFFF31"/>
                    </a:solidFill>
                    <a:latin typeface="Arial"/>
                  </a:rPr>
                  <a:t>Support System</a:t>
                </a:r>
              </a:p>
            </p:txBody>
          </p:sp>
        </p:grpSp>
        <p:grpSp>
          <p:nvGrpSpPr>
            <p:cNvPr id="463" name="Left Photo Box 9"/>
            <p:cNvGrpSpPr/>
            <p:nvPr/>
          </p:nvGrpSpPr>
          <p:grpSpPr>
            <a:xfrm>
              <a:off x="6639200" y="3641800"/>
              <a:ext cx="1672000" cy="547200"/>
              <a:chOff x="6639200" y="3641800"/>
              <a:chExt cx="1672000" cy="547200"/>
            </a:xfrm>
          </p:grpSpPr>
          <p:sp>
            <p:nvSpPr>
              <p:cNvPr id="461" name=""/>
              <p:cNvSpPr/>
              <p:nvPr/>
            </p:nvSpPr>
            <p:spPr>
              <a:xfrm>
                <a:off x="6639200" y="36418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62" name="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00000" y="37026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56" name="Text 2456"/>
              <p:cNvSpPr txBox="1"/>
              <p:nvPr/>
            </p:nvSpPr>
            <p:spPr>
              <a:xfrm>
                <a:off x="7122560" y="37178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57" name="Text 2457"/>
              <p:cNvSpPr txBox="1"/>
              <p:nvPr/>
            </p:nvSpPr>
            <p:spPr>
              <a:xfrm>
                <a:off x="7122560" y="39914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Infrastructure </a:t>
                </a:r>
                <a:r>
                  <a:rPr sz="760">
                    <a:solidFill>
                      <a:srgbClr val="FFFF31"/>
                    </a:solidFill>
                    <a:latin typeface="Arial"/>
                  </a:rPr>
                  <a:t>Management</a:t>
                </a:r>
              </a:p>
            </p:txBody>
          </p:sp>
        </p:grpSp>
        <p:grpSp>
          <p:nvGrpSpPr>
            <p:cNvPr id="459" name="Left Photo Box 9"/>
            <p:cNvGrpSpPr/>
            <p:nvPr/>
          </p:nvGrpSpPr>
          <p:grpSpPr>
            <a:xfrm>
              <a:off x="6639200" y="2912200"/>
              <a:ext cx="1672000" cy="547200"/>
              <a:chOff x="6639200" y="2912200"/>
              <a:chExt cx="1672000" cy="547200"/>
            </a:xfrm>
          </p:grpSpPr>
          <p:sp>
            <p:nvSpPr>
              <p:cNvPr id="457" name=""/>
              <p:cNvSpPr/>
              <p:nvPr/>
            </p:nvSpPr>
            <p:spPr>
              <a:xfrm>
                <a:off x="6639200" y="29122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58" name="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00000" y="29730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58" name="Text 2458"/>
              <p:cNvSpPr txBox="1"/>
              <p:nvPr/>
            </p:nvSpPr>
            <p:spPr>
              <a:xfrm>
                <a:off x="7122560" y="29882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59" name="Text 2459"/>
              <p:cNvSpPr txBox="1"/>
              <p:nvPr/>
            </p:nvSpPr>
            <p:spPr>
              <a:xfrm>
                <a:off x="7122560" y="32618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Planning and Control</a:t>
                </a:r>
              </a:p>
            </p:txBody>
          </p:sp>
        </p:grpSp>
        <p:grpSp>
          <p:nvGrpSpPr>
            <p:cNvPr id="419" name="Left Photo Box 9"/>
            <p:cNvGrpSpPr/>
            <p:nvPr/>
          </p:nvGrpSpPr>
          <p:grpSpPr>
            <a:xfrm>
              <a:off x="3857600" y="2182600"/>
              <a:ext cx="1672000" cy="547200"/>
              <a:chOff x="3857600" y="2182600"/>
              <a:chExt cx="1672000" cy="547200"/>
            </a:xfrm>
          </p:grpSpPr>
          <p:sp>
            <p:nvSpPr>
              <p:cNvPr id="417" name=""/>
              <p:cNvSpPr/>
              <p:nvPr/>
            </p:nvSpPr>
            <p:spPr>
              <a:xfrm>
                <a:off x="3857600" y="21826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18" name="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18400" y="22434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60" name="Text 2460"/>
              <p:cNvSpPr txBox="1"/>
              <p:nvPr/>
            </p:nvSpPr>
            <p:spPr>
              <a:xfrm>
                <a:off x="4340960" y="22586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61" name="Text 2461"/>
              <p:cNvSpPr txBox="1"/>
              <p:nvPr/>
            </p:nvSpPr>
            <p:spPr>
              <a:xfrm>
                <a:off x="4340960" y="25322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General Director of the </a:t>
                </a:r>
                <a:r>
                  <a:rPr sz="760">
                    <a:solidFill>
                      <a:srgbClr val="FFFF31"/>
                    </a:solidFill>
                    <a:latin typeface="Arial"/>
                  </a:rPr>
                  <a:t>Center in Madrid</a:t>
                </a:r>
              </a:p>
            </p:txBody>
          </p:sp>
        </p:grpSp>
        <p:grpSp>
          <p:nvGrpSpPr>
            <p:cNvPr id="455" name="Left Photo Box 9"/>
            <p:cNvGrpSpPr/>
            <p:nvPr/>
          </p:nvGrpSpPr>
          <p:grpSpPr>
            <a:xfrm>
              <a:off x="2930400" y="3641800"/>
              <a:ext cx="1672000" cy="547200"/>
              <a:chOff x="2930400" y="3641800"/>
              <a:chExt cx="1672000" cy="547200"/>
            </a:xfrm>
          </p:grpSpPr>
          <p:sp>
            <p:nvSpPr>
              <p:cNvPr id="453" name=""/>
              <p:cNvSpPr/>
              <p:nvPr/>
            </p:nvSpPr>
            <p:spPr>
              <a:xfrm>
                <a:off x="2930400" y="36418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54" name="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91200" y="37026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62" name="Text 2462"/>
              <p:cNvSpPr txBox="1"/>
              <p:nvPr/>
            </p:nvSpPr>
            <p:spPr>
              <a:xfrm>
                <a:off x="3413760" y="37178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63" name="Text 2463"/>
              <p:cNvSpPr txBox="1"/>
              <p:nvPr/>
            </p:nvSpPr>
            <p:spPr>
              <a:xfrm>
                <a:off x="3413760" y="39914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Walqa Center</a:t>
                </a:r>
              </a:p>
            </p:txBody>
          </p:sp>
        </p:grpSp>
        <p:grpSp>
          <p:nvGrpSpPr>
            <p:cNvPr id="451" name="Left Photo Box 9"/>
            <p:cNvGrpSpPr/>
            <p:nvPr/>
          </p:nvGrpSpPr>
          <p:grpSpPr>
            <a:xfrm>
              <a:off x="4784800" y="3641800"/>
              <a:ext cx="1672000" cy="547200"/>
              <a:chOff x="4784800" y="3641800"/>
              <a:chExt cx="1672000" cy="547200"/>
            </a:xfrm>
          </p:grpSpPr>
          <p:sp>
            <p:nvSpPr>
              <p:cNvPr id="449" name=""/>
              <p:cNvSpPr/>
              <p:nvPr/>
            </p:nvSpPr>
            <p:spPr>
              <a:xfrm>
                <a:off x="4784800" y="36418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50" name="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45600" y="37026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64" name="Text 2464"/>
              <p:cNvSpPr txBox="1"/>
              <p:nvPr/>
            </p:nvSpPr>
            <p:spPr>
              <a:xfrm>
                <a:off x="5268160" y="37178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65" name="Text 2465"/>
              <p:cNvSpPr txBox="1"/>
              <p:nvPr/>
            </p:nvSpPr>
            <p:spPr>
              <a:xfrm>
                <a:off x="5268160" y="39914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Landline Telephony</a:t>
                </a:r>
              </a:p>
            </p:txBody>
          </p:sp>
        </p:grpSp>
        <p:grpSp>
          <p:nvGrpSpPr>
            <p:cNvPr id="447" name="Left Photo Box 9"/>
            <p:cNvGrpSpPr/>
            <p:nvPr/>
          </p:nvGrpSpPr>
          <p:grpSpPr>
            <a:xfrm>
              <a:off x="2930400" y="2912200"/>
              <a:ext cx="1672000" cy="547200"/>
              <a:chOff x="2930400" y="2912200"/>
              <a:chExt cx="1672000" cy="547200"/>
            </a:xfrm>
          </p:grpSpPr>
          <p:sp>
            <p:nvSpPr>
              <p:cNvPr id="445" name=""/>
              <p:cNvSpPr/>
              <p:nvPr/>
            </p:nvSpPr>
            <p:spPr>
              <a:xfrm>
                <a:off x="2930400" y="29122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46" name="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91200" y="29730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66" name="Text 2466"/>
              <p:cNvSpPr txBox="1"/>
              <p:nvPr/>
            </p:nvSpPr>
            <p:spPr>
              <a:xfrm>
                <a:off x="3413760" y="29882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67" name="Text 2467"/>
              <p:cNvSpPr txBox="1"/>
              <p:nvPr/>
            </p:nvSpPr>
            <p:spPr>
              <a:xfrm>
                <a:off x="3413760" y="32618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Mobile Services</a:t>
                </a:r>
              </a:p>
            </p:txBody>
          </p:sp>
        </p:grpSp>
        <p:grpSp>
          <p:nvGrpSpPr>
            <p:cNvPr id="443" name="Left Photo Box 9"/>
            <p:cNvGrpSpPr/>
            <p:nvPr/>
          </p:nvGrpSpPr>
          <p:grpSpPr>
            <a:xfrm>
              <a:off x="4784800" y="2912200"/>
              <a:ext cx="1672000" cy="547200"/>
              <a:chOff x="4784800" y="2912200"/>
              <a:chExt cx="1672000" cy="547200"/>
            </a:xfrm>
          </p:grpSpPr>
          <p:sp>
            <p:nvSpPr>
              <p:cNvPr id="441" name=""/>
              <p:cNvSpPr/>
              <p:nvPr/>
            </p:nvSpPr>
            <p:spPr>
              <a:xfrm>
                <a:off x="4784800" y="29122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42" name="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45600" y="29730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68" name="Text 2468"/>
              <p:cNvSpPr txBox="1"/>
              <p:nvPr/>
            </p:nvSpPr>
            <p:spPr>
              <a:xfrm>
                <a:off x="5268160" y="29882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69" name="Text 2469"/>
              <p:cNvSpPr txBox="1"/>
              <p:nvPr/>
            </p:nvSpPr>
            <p:spPr>
              <a:xfrm>
                <a:off x="5268160" y="32618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Multimedia and Data </a:t>
                </a:r>
                <a:r>
                  <a:rPr sz="760">
                    <a:solidFill>
                      <a:srgbClr val="FFFF31"/>
                    </a:solidFill>
                    <a:latin typeface="Arial"/>
                  </a:rPr>
                  <a:t>Services</a:t>
                </a:r>
              </a:p>
            </p:txBody>
          </p:sp>
        </p:grpSp>
        <p:grpSp>
          <p:nvGrpSpPr>
            <p:cNvPr id="415" name="Left Photo Box 9"/>
            <p:cNvGrpSpPr/>
            <p:nvPr/>
          </p:nvGrpSpPr>
          <p:grpSpPr>
            <a:xfrm>
              <a:off x="711200" y="2182600"/>
              <a:ext cx="1672000" cy="547200"/>
              <a:chOff x="711200" y="2182600"/>
              <a:chExt cx="1672000" cy="547200"/>
            </a:xfrm>
          </p:grpSpPr>
          <p:sp>
            <p:nvSpPr>
              <p:cNvPr id="413" name=""/>
              <p:cNvSpPr/>
              <p:nvPr/>
            </p:nvSpPr>
            <p:spPr>
              <a:xfrm>
                <a:off x="711200" y="21826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14" name="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2000" y="22434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70" name="Text 2470"/>
              <p:cNvSpPr txBox="1"/>
              <p:nvPr/>
            </p:nvSpPr>
            <p:spPr>
              <a:xfrm>
                <a:off x="1194560" y="22586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71" name="Text 2471"/>
              <p:cNvSpPr txBox="1"/>
              <p:nvPr/>
            </p:nvSpPr>
            <p:spPr>
              <a:xfrm>
                <a:off x="1194560" y="25322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General Director of the </a:t>
                </a:r>
                <a:r>
                  <a:rPr sz="760">
                    <a:solidFill>
                      <a:srgbClr val="FFFF31"/>
                    </a:solidFill>
                    <a:latin typeface="Arial"/>
                  </a:rPr>
                  <a:t>Center in Barcelona</a:t>
                </a:r>
              </a:p>
            </p:txBody>
          </p:sp>
        </p:grpSp>
        <p:grpSp>
          <p:nvGrpSpPr>
            <p:cNvPr id="439" name="Left Photo Box 9"/>
            <p:cNvGrpSpPr/>
            <p:nvPr/>
          </p:nvGrpSpPr>
          <p:grpSpPr>
            <a:xfrm>
              <a:off x="1076000" y="5101000"/>
              <a:ext cx="1672000" cy="547200"/>
              <a:chOff x="1076000" y="5101000"/>
              <a:chExt cx="1672000" cy="547200"/>
            </a:xfrm>
          </p:grpSpPr>
          <p:sp>
            <p:nvSpPr>
              <p:cNvPr id="437" name=""/>
              <p:cNvSpPr/>
              <p:nvPr/>
            </p:nvSpPr>
            <p:spPr>
              <a:xfrm>
                <a:off x="1076000" y="51010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38" name="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6800" y="51618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72" name="Text 2472"/>
              <p:cNvSpPr txBox="1"/>
              <p:nvPr/>
            </p:nvSpPr>
            <p:spPr>
              <a:xfrm>
                <a:off x="1559360" y="51770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73" name="Text 2473"/>
              <p:cNvSpPr txBox="1"/>
              <p:nvPr/>
            </p:nvSpPr>
            <p:spPr>
              <a:xfrm>
                <a:off x="1559360" y="54506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Services and Systems </a:t>
                </a:r>
                <a:r>
                  <a:rPr sz="760">
                    <a:solidFill>
                      <a:srgbClr val="FFFF31"/>
                    </a:solidFill>
                    <a:latin typeface="Arial"/>
                  </a:rPr>
                  <a:t>Engineering</a:t>
                </a:r>
              </a:p>
            </p:txBody>
          </p:sp>
        </p:grpSp>
        <p:grpSp>
          <p:nvGrpSpPr>
            <p:cNvPr id="435" name="Left Photo Box 9"/>
            <p:cNvGrpSpPr/>
            <p:nvPr/>
          </p:nvGrpSpPr>
          <p:grpSpPr>
            <a:xfrm>
              <a:off x="1076000" y="4371400"/>
              <a:ext cx="1672000" cy="547200"/>
              <a:chOff x="1076000" y="4371400"/>
              <a:chExt cx="1672000" cy="547200"/>
            </a:xfrm>
          </p:grpSpPr>
          <p:sp>
            <p:nvSpPr>
              <p:cNvPr id="433" name=""/>
              <p:cNvSpPr/>
              <p:nvPr/>
            </p:nvSpPr>
            <p:spPr>
              <a:xfrm>
                <a:off x="1076000" y="43714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34" name="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6800" y="44322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74" name="Text 2474"/>
              <p:cNvSpPr txBox="1"/>
              <p:nvPr/>
            </p:nvSpPr>
            <p:spPr>
              <a:xfrm>
                <a:off x="1559360" y="44474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75" name="Text 2475"/>
              <p:cNvSpPr txBox="1"/>
              <p:nvPr/>
            </p:nvSpPr>
            <p:spPr>
              <a:xfrm>
                <a:off x="1559360" y="47210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Ganada Center</a:t>
                </a:r>
              </a:p>
            </p:txBody>
          </p:sp>
        </p:grpSp>
        <p:grpSp>
          <p:nvGrpSpPr>
            <p:cNvPr id="431" name="Left Photo Box 9"/>
            <p:cNvGrpSpPr/>
            <p:nvPr/>
          </p:nvGrpSpPr>
          <p:grpSpPr>
            <a:xfrm>
              <a:off x="1076000" y="3641800"/>
              <a:ext cx="1672000" cy="547200"/>
              <a:chOff x="1076000" y="3641800"/>
              <a:chExt cx="1672000" cy="547200"/>
            </a:xfrm>
          </p:grpSpPr>
          <p:sp>
            <p:nvSpPr>
              <p:cNvPr id="429" name=""/>
              <p:cNvSpPr/>
              <p:nvPr/>
            </p:nvSpPr>
            <p:spPr>
              <a:xfrm>
                <a:off x="1076000" y="36418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30" name="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6800" y="37026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76" name="Text 2476"/>
              <p:cNvSpPr txBox="1"/>
              <p:nvPr/>
            </p:nvSpPr>
            <p:spPr>
              <a:xfrm>
                <a:off x="1559360" y="37178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77" name="Text 2477"/>
              <p:cNvSpPr txBox="1"/>
              <p:nvPr/>
            </p:nvSpPr>
            <p:spPr>
              <a:xfrm>
                <a:off x="1559360" y="39914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Boecillo Center</a:t>
                </a:r>
              </a:p>
            </p:txBody>
          </p:sp>
        </p:grpSp>
        <p:grpSp>
          <p:nvGrpSpPr>
            <p:cNvPr id="427" name="Left Photo Box 9"/>
            <p:cNvGrpSpPr/>
            <p:nvPr/>
          </p:nvGrpSpPr>
          <p:grpSpPr>
            <a:xfrm>
              <a:off x="1076000" y="2912200"/>
              <a:ext cx="1672000" cy="547200"/>
              <a:chOff x="1076000" y="2912200"/>
              <a:chExt cx="1672000" cy="547200"/>
            </a:xfrm>
          </p:grpSpPr>
          <p:sp>
            <p:nvSpPr>
              <p:cNvPr id="425" name=""/>
              <p:cNvSpPr/>
              <p:nvPr/>
            </p:nvSpPr>
            <p:spPr>
              <a:xfrm>
                <a:off x="1076000" y="2912200"/>
                <a:ext cx="1672000" cy="547200"/>
              </a:xfrm>
              <a:custGeom>
                <a:avLst/>
                <a:gdLst/>
                <a:ahLst/>
                <a:cxnLst/>
                <a:pathLst>
                  <a:path w="1672000" h="547200">
                    <a:moveTo>
                      <a:pt x="109440" y="0"/>
                    </a:moveTo>
                    <a:lnTo>
                      <a:pt x="1562560" y="0"/>
                    </a:lnTo>
                    <a:cubicBezTo>
                      <a:pt x="1611808" y="0"/>
                      <a:pt x="1672000" y="49248"/>
                      <a:pt x="1672000" y="109440"/>
                    </a:cubicBezTo>
                    <a:lnTo>
                      <a:pt x="1672000" y="437760"/>
                    </a:lnTo>
                    <a:cubicBezTo>
                      <a:pt x="1672000" y="497952"/>
                      <a:pt x="1611808" y="547200"/>
                      <a:pt x="1562560" y="547200"/>
                    </a:cubicBezTo>
                    <a:lnTo>
                      <a:pt x="109440" y="547200"/>
                    </a:lnTo>
                    <a:cubicBezTo>
                      <a:pt x="60192" y="547200"/>
                      <a:pt x="0" y="497952"/>
                      <a:pt x="0" y="437760"/>
                    </a:cubicBezTo>
                    <a:lnTo>
                      <a:pt x="0" y="109440"/>
                    </a:lnTo>
                    <a:cubicBezTo>
                      <a:pt x="0" y="49248"/>
                      <a:pt x="49248" y="0"/>
                      <a:pt x="109440" y="0"/>
                    </a:cubicBezTo>
                    <a:close/>
                  </a:path>
                  <a:path w="1672000" h="547200" fill="none">
                    <a:moveTo>
                      <a:pt x="483360" y="0"/>
                    </a:moveTo>
                    <a:lnTo>
                      <a:pt x="483360" y="547200"/>
                    </a:lnTo>
                    <a:moveTo>
                      <a:pt x="483360" y="273600"/>
                    </a:moveTo>
                  </a:path>
                  <a:path w="1672000" h="547200" fill="none">
                    <a:moveTo>
                      <a:pt x="483360" y="273600"/>
                    </a:moveTo>
                    <a:lnTo>
                      <a:pt x="1672000" y="273600"/>
                    </a:lnTo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842222"/>
                  </a:gs>
                </a:gsLst>
                <a:lin ang="5400000" scaled="0"/>
              </a:gradFill>
              <a:ln w="7600" cap="flat">
                <a:solidFill>
                  <a:srgbClr val="FFFFFF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  <p:pic>
            <p:nvPicPr>
              <p:cNvPr id="426" name="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6800" y="2973000"/>
                <a:ext cx="361760" cy="425600"/>
              </a:xfrm>
              <a:prstGeom prst="rect">
                <a:avLst/>
              </a:prstGeom>
            </p:spPr>
          </p:pic>
          <p:sp>
            <p:nvSpPr>
              <p:cNvPr id="2478" name="Text 2478"/>
              <p:cNvSpPr txBox="1"/>
              <p:nvPr/>
            </p:nvSpPr>
            <p:spPr>
              <a:xfrm>
                <a:off x="1559360" y="29882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Name</a:t>
                </a:r>
              </a:p>
            </p:txBody>
          </p:sp>
          <p:sp>
            <p:nvSpPr>
              <p:cNvPr id="2479" name="Text 2479"/>
              <p:cNvSpPr txBox="1"/>
              <p:nvPr/>
            </p:nvSpPr>
            <p:spPr>
              <a:xfrm>
                <a:off x="1559360" y="3261800"/>
                <a:ext cx="1188640" cy="1216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31"/>
                    </a:solidFill>
                    <a:latin typeface="Arial"/>
                  </a:rPr>
                  <a:t>Technological Research</a:t>
                </a:r>
              </a:p>
            </p:txBody>
          </p:sp>
        </p:grpSp>
        <p:grpSp>
          <p:nvGrpSpPr>
            <p:cNvPr id="847" name="Border"/>
            <p:cNvGrpSpPr/>
            <p:nvPr/>
          </p:nvGrpSpPr>
          <p:grpSpPr>
            <a:xfrm>
              <a:off x="57600" y="237000"/>
              <a:ext cx="9028800" cy="6384000"/>
              <a:chOff x="57600" y="237000"/>
              <a:chExt cx="9028800" cy="6384000"/>
            </a:xfrm>
          </p:grpSpPr>
          <p:sp>
            <p:nvSpPr>
              <p:cNvPr id="848" name=""/>
              <p:cNvSpPr/>
              <p:nvPr/>
            </p:nvSpPr>
            <p:spPr>
              <a:xfrm>
                <a:off x="57600" y="6377800"/>
                <a:ext cx="9028800" cy="243200"/>
              </a:xfrm>
              <a:custGeom>
                <a:avLst/>
                <a:gdLst/>
                <a:ahLst/>
                <a:cxnLst/>
                <a:rect l="l" t="t" r="r" b="b"/>
                <a:pathLst>
                  <a:path w="9028800" h="243200">
                    <a:moveTo>
                      <a:pt x="0" y="0"/>
                    </a:moveTo>
                    <a:lnTo>
                      <a:pt x="8785600" y="0"/>
                    </a:lnTo>
                    <a:cubicBezTo>
                      <a:pt x="8919892" y="0"/>
                      <a:pt x="9028800" y="108881"/>
                      <a:pt x="9028800" y="243200"/>
                    </a:cubicBezTo>
                    <a:lnTo>
                      <a:pt x="0" y="2432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B75555"/>
                  </a:gs>
                  <a:gs pos="100000">
                    <a:srgbClr val="942626"/>
                  </a:gs>
                </a:gsLst>
                <a:lin ang="5400000" scaled="0"/>
              </a:gradFill>
              <a:ln w="7600" cap="flat">
                <a:solidFill>
                  <a:srgbClr val="842222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Company name/Author/Copy right</a:t>
                </a:r>
              </a:p>
            </p:txBody>
          </p:sp>
          <p:grpSp>
            <p:nvGrpSpPr>
              <p:cNvPr id="849" name=""/>
              <p:cNvGrpSpPr/>
              <p:nvPr/>
            </p:nvGrpSpPr>
            <p:grpSpPr>
              <a:xfrm>
                <a:off x="57600" y="237000"/>
                <a:ext cx="9028800" cy="760000"/>
                <a:chOff x="57600" y="237000"/>
                <a:chExt cx="9028800" cy="760000"/>
              </a:xfrm>
            </p:grpSpPr>
            <p:sp>
              <p:nvSpPr>
                <p:cNvPr id="850" name="Multi-Style Rectangle"/>
                <p:cNvSpPr/>
                <p:nvPr/>
              </p:nvSpPr>
              <p:spPr>
                <a:xfrm>
                  <a:off x="57600" y="237000"/>
                  <a:ext cx="9028800" cy="760000"/>
                </a:xfrm>
                <a:custGeom>
                  <a:avLst/>
                  <a:gdLst>
                    <a:gd name="rtl" fmla="*/ 22800 w 9028800"/>
                    <a:gd name="rtt" fmla="*/ 497268 h 760000"/>
                    <a:gd name="rtr" fmla="*/ 9006000 w 9028800"/>
                    <a:gd name="rtb" fmla="*/ 760000 h 760000"/>
                  </a:gdLst>
                  <a:ahLst/>
                  <a:cxnLst/>
                  <a:rect l="rtl" t="rtt" r="rtr" b="rtb"/>
                  <a:pathLst>
                    <a:path w="9028800" h="760000">
                      <a:moveTo>
                        <a:pt x="0" y="0"/>
                      </a:moveTo>
                      <a:lnTo>
                        <a:pt x="8838800" y="0"/>
                      </a:lnTo>
                      <a:cubicBezTo>
                        <a:pt x="8943756" y="0"/>
                        <a:pt x="9028800" y="85063"/>
                        <a:pt x="9028800" y="190000"/>
                      </a:cubicBezTo>
                      <a:lnTo>
                        <a:pt x="9028800" y="760000"/>
                      </a:lnTo>
                      <a:lnTo>
                        <a:pt x="190000" y="760000"/>
                      </a:lnTo>
                      <a:cubicBezTo>
                        <a:pt x="85063" y="760000"/>
                        <a:pt x="0" y="674937"/>
                        <a:pt x="0" y="5700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C06A6A"/>
                    </a:gs>
                    <a:gs pos="100000">
                      <a:srgbClr val="8C2424"/>
                    </a:gs>
                  </a:gsLst>
                  <a:lin ang="5400000" scaled="0"/>
                </a:gradFill>
                <a:ln w="7600" cap="flat">
                  <a:solidFill>
                    <a:srgbClr val="842222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r"/>
                  <a:r>
                    <a:rPr sz="760">
                      <a:solidFill>
                        <a:srgbClr val="FFFFFF"/>
                      </a:solidFill>
                      <a:latin typeface="Arial"/>
                    </a:rPr>
                    <a:t>Description context</a:t>
                  </a:r>
                </a:p>
              </p:txBody>
            </p:sp>
            <p:sp>
              <p:nvSpPr>
                <p:cNvPr id="851" name=""/>
                <p:cNvSpPr/>
                <p:nvPr/>
              </p:nvSpPr>
              <p:spPr>
                <a:xfrm>
                  <a:off x="57600" y="237000"/>
                  <a:ext cx="9028800" cy="51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8800" h="516800">
                      <a:moveTo>
                        <a:pt x="0" y="0"/>
                      </a:moveTo>
                      <a:lnTo>
                        <a:pt x="9028800" y="0"/>
                      </a:lnTo>
                      <a:lnTo>
                        <a:pt x="9028800" y="516800"/>
                      </a:lnTo>
                      <a:lnTo>
                        <a:pt x="0" y="516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/>
                    </a:gs>
                    <a:gs pos="100000">
                      <a:srgbClr val="CCCCCC"/>
                    </a:gs>
                  </a:gsLst>
                  <a:lin ang="5400000" scaled="0"/>
                </a:gradFill>
                <a:ln w="7600" cap="flat">
                  <a:solidFill>
                    <a:srgbClr val="842222"/>
                  </a:solidFill>
                  <a:bevel/>
                </a:ln>
              </p:spPr>
              <p:txBody>
                <a:bodyPr wrap="square" lIns="36000" tIns="18000" rIns="36000" bIns="18000" rtlCol="0" anchor="ctr"/>
                <a:lstStyle/>
                <a:p>
                  <a:pPr algn="ctr"/>
                  <a:r>
                    <a:rPr sz="1520">
                      <a:solidFill>
                        <a:srgbClr val="000000"/>
                      </a:solidFill>
                      <a:latin typeface="Arial"/>
                    </a:rPr>
                    <a:t>Insert your title here</a:t>
                  </a:r>
                </a:p>
              </p:txBody>
            </p:sp>
          </p:grpSp>
        </p:grp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2013-12-01T23:35:47Z</dcterms:created>
  <dcterms:modified xsi:type="dcterms:W3CDTF">2013-12-01T23:35:47Z</dcterms:modified>
</cp:coreProperties>
</file>