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4" name="Group3044"/>
          <p:cNvGrpSpPr/>
          <p:nvPr/>
        </p:nvGrpSpPr>
        <p:grpSpPr>
          <a:xfrm>
            <a:off x="436620" y="441762"/>
            <a:ext cx="8270759" cy="5974477"/>
            <a:chOff x="436620" y="441762"/>
            <a:chExt cx="8270759" cy="5974477"/>
          </a:xfrm>
        </p:grpSpPr>
        <p:sp>
          <p:nvSpPr>
            <p:cNvPr id="11435" name="Ellipse"/>
            <p:cNvSpPr/>
            <p:nvPr/>
          </p:nvSpPr>
          <p:spPr>
            <a:xfrm>
              <a:off x="1556389" y="1863065"/>
              <a:ext cx="2280000" cy="1003200"/>
            </a:xfrm>
            <a:custGeom>
              <a:avLst/>
              <a:gdLst/>
              <a:ahLst/>
              <a:cxnLst/>
              <a:pathLst>
                <a:path w="2280000" h="1003200">
                  <a:moveTo>
                    <a:pt x="0" y="501602"/>
                  </a:moveTo>
                  <a:cubicBezTo>
                    <a:pt x="0" y="224575"/>
                    <a:pt x="510395" y="0"/>
                    <a:pt x="1140000" y="0"/>
                  </a:cubicBezTo>
                  <a:cubicBezTo>
                    <a:pt x="1769605" y="0"/>
                    <a:pt x="2280000" y="224575"/>
                    <a:pt x="2280000" y="501602"/>
                  </a:cubicBezTo>
                  <a:cubicBezTo>
                    <a:pt x="2280000" y="778627"/>
                    <a:pt x="1769605" y="1003200"/>
                    <a:pt x="1140000" y="1003200"/>
                  </a:cubicBezTo>
                  <a:cubicBezTo>
                    <a:pt x="510395" y="1003200"/>
                    <a:pt x="0" y="778627"/>
                    <a:pt x="0" y="501601"/>
                  </a:cubicBezTo>
                  <a:close/>
                </a:path>
              </a:pathLst>
            </a:custGeom>
            <a:gradFill>
              <a:gsLst>
                <a:gs pos="100000">
                  <a:srgbClr val="FFC184"/>
                </a:gs>
                <a:gs pos="91392">
                  <a:srgbClr val="FFC184"/>
                </a:gs>
                <a:gs pos="0">
                  <a:srgbClr val="FF9933"/>
                </a:gs>
              </a:gsLst>
              <a:path path="circle">
                <a:fillToRect l="50000" t="50000" r="50000" b="50000"/>
              </a:path>
            </a:gradFill>
            <a:ln w="8580" cap="flat">
              <a:noFill/>
              <a:miter lim="800000"/>
            </a:ln>
          </p:spPr>
        </p:sp>
        <p:sp>
          <p:nvSpPr>
            <p:cNvPr id="11441" name="Ellipse"/>
            <p:cNvSpPr/>
            <p:nvPr/>
          </p:nvSpPr>
          <p:spPr>
            <a:xfrm>
              <a:off x="1556389" y="757447"/>
              <a:ext cx="2280000" cy="1003200"/>
            </a:xfrm>
            <a:custGeom>
              <a:avLst/>
              <a:gdLst/>
              <a:ahLst/>
              <a:cxnLst/>
              <a:pathLst>
                <a:path w="2280000" h="1003200">
                  <a:moveTo>
                    <a:pt x="0" y="501602"/>
                  </a:moveTo>
                  <a:cubicBezTo>
                    <a:pt x="0" y="224575"/>
                    <a:pt x="510395" y="0"/>
                    <a:pt x="1140000" y="0"/>
                  </a:cubicBezTo>
                  <a:cubicBezTo>
                    <a:pt x="1769605" y="0"/>
                    <a:pt x="2280000" y="224575"/>
                    <a:pt x="2280000" y="501602"/>
                  </a:cubicBezTo>
                  <a:cubicBezTo>
                    <a:pt x="2280000" y="778627"/>
                    <a:pt x="1769605" y="1003200"/>
                    <a:pt x="1140000" y="1003200"/>
                  </a:cubicBezTo>
                  <a:cubicBezTo>
                    <a:pt x="510395" y="1003200"/>
                    <a:pt x="0" y="778627"/>
                    <a:pt x="0" y="501601"/>
                  </a:cubicBezTo>
                  <a:close/>
                </a:path>
              </a:pathLst>
            </a:custGeom>
            <a:gradFill>
              <a:gsLst>
                <a:gs pos="100000">
                  <a:srgbClr val="BCE3D7"/>
                </a:gs>
                <a:gs pos="91392">
                  <a:srgbClr val="BCE3D7"/>
                </a:gs>
                <a:gs pos="0">
                  <a:srgbClr val="51AB8E"/>
                </a:gs>
              </a:gsLst>
              <a:path path="circle">
                <a:fillToRect l="50000" t="50000" r="50000" b="50000"/>
              </a:path>
            </a:gradFill>
            <a:ln w="8580" cap="flat">
              <a:noFill/>
              <a:miter lim="800000"/>
            </a:ln>
          </p:spPr>
        </p:sp>
        <p:sp>
          <p:nvSpPr>
            <p:cNvPr id="11421" name="Ellipse"/>
            <p:cNvSpPr/>
            <p:nvPr/>
          </p:nvSpPr>
          <p:spPr>
            <a:xfrm>
              <a:off x="1556389" y="2947934"/>
              <a:ext cx="2280000" cy="1003200"/>
            </a:xfrm>
            <a:custGeom>
              <a:avLst/>
              <a:gdLst/>
              <a:ahLst/>
              <a:cxnLst/>
              <a:pathLst>
                <a:path w="2280000" h="1003200">
                  <a:moveTo>
                    <a:pt x="0" y="501602"/>
                  </a:moveTo>
                  <a:cubicBezTo>
                    <a:pt x="0" y="224575"/>
                    <a:pt x="510395" y="0"/>
                    <a:pt x="1140000" y="0"/>
                  </a:cubicBezTo>
                  <a:cubicBezTo>
                    <a:pt x="1769605" y="0"/>
                    <a:pt x="2280000" y="224575"/>
                    <a:pt x="2280000" y="501602"/>
                  </a:cubicBezTo>
                  <a:cubicBezTo>
                    <a:pt x="2280000" y="778627"/>
                    <a:pt x="1769605" y="1003200"/>
                    <a:pt x="1140000" y="1003200"/>
                  </a:cubicBezTo>
                  <a:cubicBezTo>
                    <a:pt x="510395" y="1003200"/>
                    <a:pt x="0" y="778627"/>
                    <a:pt x="0" y="501601"/>
                  </a:cubicBezTo>
                  <a:close/>
                </a:path>
              </a:pathLst>
            </a:custGeom>
            <a:gradFill>
              <a:gsLst>
                <a:gs pos="100000">
                  <a:srgbClr val="DAEAFD"/>
                </a:gs>
                <a:gs pos="91392">
                  <a:srgbClr val="DAEAFD"/>
                </a:gs>
                <a:gs pos="0">
                  <a:srgbClr val="90C0FA"/>
                </a:gs>
              </a:gsLst>
              <a:path path="circle">
                <a:fillToRect l="50000" t="50000" r="50000" b="50000"/>
              </a:path>
            </a:gradFill>
            <a:ln w="8580" cap="flat">
              <a:noFill/>
              <a:miter lim="800000"/>
            </a:ln>
          </p:spPr>
        </p:sp>
        <p:grpSp>
          <p:nvGrpSpPr>
            <p:cNvPr id="12290" name=""/>
            <p:cNvGrpSpPr/>
            <p:nvPr/>
          </p:nvGrpSpPr>
          <p:grpSpPr>
            <a:xfrm>
              <a:off x="678982" y="4136101"/>
              <a:ext cx="687256" cy="699750"/>
              <a:chOff x="678982" y="4136101"/>
              <a:chExt cx="687256" cy="699750"/>
            </a:xfrm>
          </p:grpSpPr>
          <p:sp>
            <p:nvSpPr>
              <p:cNvPr id="12293" name=""/>
              <p:cNvSpPr/>
              <p:nvPr/>
            </p:nvSpPr>
            <p:spPr>
              <a:xfrm>
                <a:off x="676914" y="4257500"/>
                <a:ext cx="608910" cy="580797"/>
              </a:xfrm>
              <a:custGeom>
                <a:avLst/>
                <a:gdLst/>
                <a:ahLst/>
                <a:cxnLst/>
                <a:pathLst>
                  <a:path w="608910" h="580797">
                    <a:moveTo>
                      <a:pt x="0" y="580797"/>
                    </a:moveTo>
                    <a:lnTo>
                      <a:pt x="608910" y="580797"/>
                    </a:lnTo>
                    <a:lnTo>
                      <a:pt x="608910" y="0"/>
                    </a:lnTo>
                    <a:lnTo>
                      <a:pt x="2281" y="0"/>
                    </a:lnTo>
                    <a:lnTo>
                      <a:pt x="0" y="580797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2296" name=""/>
              <p:cNvSpPr/>
              <p:nvPr/>
            </p:nvSpPr>
            <p:spPr>
              <a:xfrm>
                <a:off x="1284387" y="4139035"/>
                <a:ext cx="81756" cy="699319"/>
              </a:xfrm>
              <a:custGeom>
                <a:avLst/>
                <a:gdLst/>
                <a:ahLst/>
                <a:cxnLst/>
                <a:pathLst>
                  <a:path w="81756" h="699319">
                    <a:moveTo>
                      <a:pt x="0" y="119978"/>
                    </a:moveTo>
                    <a:lnTo>
                      <a:pt x="80870" y="0"/>
                    </a:lnTo>
                    <a:lnTo>
                      <a:pt x="81651" y="637655"/>
                    </a:lnTo>
                    <a:lnTo>
                      <a:pt x="485" y="699319"/>
                    </a:lnTo>
                    <a:lnTo>
                      <a:pt x="0" y="119978"/>
                    </a:lnTo>
                    <a:close/>
                  </a:path>
                </a:pathLst>
              </a:custGeom>
              <a:solidFill>
                <a:srgbClr val="005981"/>
              </a:solidFill>
              <a:ln w="8580" cap="flat">
                <a:noFill/>
                <a:miter lim="800000"/>
              </a:ln>
            </p:spPr>
          </p:sp>
          <p:sp>
            <p:nvSpPr>
              <p:cNvPr id="12299" name=""/>
              <p:cNvSpPr/>
              <p:nvPr/>
            </p:nvSpPr>
            <p:spPr>
              <a:xfrm>
                <a:off x="679256" y="4139997"/>
                <a:ext cx="685993" cy="118388"/>
              </a:xfrm>
              <a:custGeom>
                <a:avLst/>
                <a:gdLst/>
                <a:ahLst/>
                <a:cxnLst/>
                <a:pathLst>
                  <a:path w="685993" h="118388">
                    <a:moveTo>
                      <a:pt x="0" y="117504"/>
                    </a:moveTo>
                    <a:lnTo>
                      <a:pt x="605173" y="119022"/>
                    </a:lnTo>
                    <a:lnTo>
                      <a:pt x="685993" y="0"/>
                    </a:lnTo>
                    <a:lnTo>
                      <a:pt x="134538" y="0"/>
                    </a:lnTo>
                    <a:lnTo>
                      <a:pt x="0" y="117504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2302" name=""/>
              <p:cNvSpPr/>
              <p:nvPr/>
            </p:nvSpPr>
            <p:spPr>
              <a:xfrm rot="8100000">
                <a:off x="1071581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05" name=""/>
              <p:cNvSpPr/>
              <p:nvPr/>
            </p:nvSpPr>
            <p:spPr>
              <a:xfrm rot="10800000">
                <a:off x="929071" y="46363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08" name=""/>
              <p:cNvSpPr/>
              <p:nvPr/>
            </p:nvSpPr>
            <p:spPr>
              <a:xfrm rot="-8100000">
                <a:off x="794455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11" name=""/>
              <p:cNvSpPr/>
              <p:nvPr/>
            </p:nvSpPr>
            <p:spPr>
              <a:xfrm rot="-5400000">
                <a:off x="738969" y="4445912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14" name=""/>
              <p:cNvSpPr/>
              <p:nvPr/>
            </p:nvSpPr>
            <p:spPr>
              <a:xfrm rot="-2700000">
                <a:off x="797379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17" name=""/>
              <p:cNvSpPr/>
              <p:nvPr/>
            </p:nvSpPr>
            <p:spPr>
              <a:xfrm rot="8100000">
                <a:off x="1074512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20" name=""/>
              <p:cNvSpPr/>
              <p:nvPr/>
            </p:nvSpPr>
            <p:spPr>
              <a:xfrm rot="10800000">
                <a:off x="932001" y="46363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23" name=""/>
              <p:cNvSpPr/>
              <p:nvPr/>
            </p:nvSpPr>
            <p:spPr>
              <a:xfrm rot="-8100000">
                <a:off x="797379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26" name=""/>
              <p:cNvSpPr/>
              <p:nvPr/>
            </p:nvSpPr>
            <p:spPr>
              <a:xfrm rot="-5400000">
                <a:off x="741918" y="4445912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29" name=""/>
              <p:cNvSpPr/>
              <p:nvPr/>
            </p:nvSpPr>
            <p:spPr>
              <a:xfrm rot="-2700000">
                <a:off x="800315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32" name=""/>
              <p:cNvSpPr/>
              <p:nvPr/>
            </p:nvSpPr>
            <p:spPr>
              <a:xfrm rot="2700000">
                <a:off x="1074518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35" name=""/>
              <p:cNvSpPr/>
              <p:nvPr/>
            </p:nvSpPr>
            <p:spPr>
              <a:xfrm rot="2700000">
                <a:off x="1077448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38" name=""/>
              <p:cNvSpPr/>
              <p:nvPr/>
            </p:nvSpPr>
            <p:spPr>
              <a:xfrm rot="5400000">
                <a:off x="1129998" y="4451055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41" name=""/>
              <p:cNvSpPr/>
              <p:nvPr/>
            </p:nvSpPr>
            <p:spPr>
              <a:xfrm rot="5400000">
                <a:off x="1132910" y="4451055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44" name=""/>
              <p:cNvSpPr/>
              <p:nvPr/>
            </p:nvSpPr>
            <p:spPr>
              <a:xfrm>
                <a:off x="932001" y="42896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47" name=""/>
              <p:cNvSpPr/>
              <p:nvPr/>
            </p:nvSpPr>
            <p:spPr>
              <a:xfrm>
                <a:off x="934950" y="42896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350" name="Ellipse"/>
              <p:cNvSpPr/>
              <p:nvPr/>
            </p:nvSpPr>
            <p:spPr>
              <a:xfrm>
                <a:off x="882316" y="4466872"/>
                <a:ext cx="196830" cy="177111"/>
              </a:xfrm>
              <a:custGeom>
                <a:avLst/>
                <a:gdLst/>
                <a:ahLst/>
                <a:cxnLst/>
                <a:pathLst>
                  <a:path w="196830" h="177111">
                    <a:moveTo>
                      <a:pt x="0" y="88555"/>
                    </a:moveTo>
                    <a:cubicBezTo>
                      <a:pt x="0" y="39648"/>
                      <a:pt x="44184" y="0"/>
                      <a:pt x="98537" y="0"/>
                    </a:cubicBezTo>
                    <a:cubicBezTo>
                      <a:pt x="152891" y="0"/>
                      <a:pt x="196830" y="39648"/>
                      <a:pt x="196830" y="88555"/>
                    </a:cubicBezTo>
                    <a:cubicBezTo>
                      <a:pt x="196830" y="137463"/>
                      <a:pt x="152891" y="177111"/>
                      <a:pt x="98537" y="177111"/>
                    </a:cubicBezTo>
                    <a:cubicBezTo>
                      <a:pt x="44184" y="177111"/>
                      <a:pt x="0" y="137463"/>
                      <a:pt x="0" y="885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405D"/>
                  </a:gs>
                  <a:gs pos="50000">
                    <a:srgbClr val="E85B74"/>
                  </a:gs>
                  <a:gs pos="100000">
                    <a:srgbClr val="E5405D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3045" name="Text 3045"/>
              <p:cNvSpPr txBox="1"/>
              <p:nvPr/>
            </p:nvSpPr>
            <p:spPr>
              <a:xfrm>
                <a:off x="440720" y="4826102"/>
                <a:ext cx="1176389" cy="38431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DSW1</a:t>
                </a:r>
              </a:p>
            </p:txBody>
          </p:sp>
        </p:grpSp>
        <p:grpSp>
          <p:nvGrpSpPr>
            <p:cNvPr id="11042" name=""/>
            <p:cNvGrpSpPr/>
            <p:nvPr/>
          </p:nvGrpSpPr>
          <p:grpSpPr>
            <a:xfrm>
              <a:off x="2223230" y="3127754"/>
              <a:ext cx="946314" cy="420485"/>
              <a:chOff x="2223230" y="3127754"/>
              <a:chExt cx="946314" cy="420485"/>
            </a:xfrm>
          </p:grpSpPr>
          <p:sp>
            <p:nvSpPr>
              <p:cNvPr id="11047" name=""/>
              <p:cNvSpPr/>
              <p:nvPr/>
            </p:nvSpPr>
            <p:spPr>
              <a:xfrm>
                <a:off x="2224032" y="3357619"/>
                <a:ext cx="718879" cy="190620"/>
              </a:xfrm>
              <a:custGeom>
                <a:avLst/>
                <a:gdLst/>
                <a:ahLst/>
                <a:cxnLst/>
                <a:pathLst>
                  <a:path w="718879" h="190620">
                    <a:moveTo>
                      <a:pt x="0" y="190620"/>
                    </a:moveTo>
                    <a:lnTo>
                      <a:pt x="718879" y="190620"/>
                    </a:lnTo>
                    <a:lnTo>
                      <a:pt x="718879" y="0"/>
                    </a:lnTo>
                    <a:lnTo>
                      <a:pt x="0" y="0"/>
                    </a:lnTo>
                    <a:lnTo>
                      <a:pt x="0" y="190620"/>
                    </a:lnTo>
                    <a:close/>
                  </a:path>
                </a:pathLst>
              </a:custGeom>
              <a:gradFill>
                <a:gsLst>
                  <a:gs pos="0">
                    <a:srgbClr val="0095D6"/>
                  </a:gs>
                  <a:gs pos="100000">
                    <a:srgbClr val="0096D8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51" name=""/>
              <p:cNvSpPr/>
              <p:nvPr/>
            </p:nvSpPr>
            <p:spPr>
              <a:xfrm>
                <a:off x="2223250" y="3127755"/>
                <a:ext cx="946314" cy="232669"/>
              </a:xfrm>
              <a:custGeom>
                <a:avLst/>
                <a:gdLst/>
                <a:ahLst/>
                <a:cxnLst/>
                <a:pathLst>
                  <a:path w="946314" h="232669">
                    <a:moveTo>
                      <a:pt x="0" y="231332"/>
                    </a:moveTo>
                    <a:lnTo>
                      <a:pt x="722641" y="233995"/>
                    </a:lnTo>
                    <a:lnTo>
                      <a:pt x="946314" y="0"/>
                    </a:lnTo>
                    <a:lnTo>
                      <a:pt x="219893" y="0"/>
                    </a:lnTo>
                    <a:lnTo>
                      <a:pt x="0" y="231332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1054" name=""/>
              <p:cNvSpPr/>
              <p:nvPr/>
            </p:nvSpPr>
            <p:spPr>
              <a:xfrm>
                <a:off x="2942802" y="3127754"/>
                <a:ext cx="226746" cy="417682"/>
              </a:xfrm>
              <a:custGeom>
                <a:avLst/>
                <a:gdLst/>
                <a:ahLst/>
                <a:cxnLst/>
                <a:pathLst>
                  <a:path w="226746" h="417682">
                    <a:moveTo>
                      <a:pt x="0" y="417682"/>
                    </a:moveTo>
                    <a:lnTo>
                      <a:pt x="0" y="233995"/>
                    </a:lnTo>
                    <a:lnTo>
                      <a:pt x="226746" y="0"/>
                    </a:lnTo>
                    <a:lnTo>
                      <a:pt x="226746" y="190620"/>
                    </a:lnTo>
                    <a:lnTo>
                      <a:pt x="0" y="417682"/>
                    </a:lnTo>
                    <a:close/>
                  </a:path>
                </a:pathLst>
              </a:custGeom>
              <a:solidFill>
                <a:srgbClr val="005981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56" name=""/>
              <p:cNvSpPr/>
              <p:nvPr/>
            </p:nvSpPr>
            <p:spPr>
              <a:xfrm>
                <a:off x="2431922" y="3161393"/>
                <a:ext cx="303099" cy="72884"/>
              </a:xfrm>
              <a:custGeom>
                <a:avLst/>
                <a:gdLst/>
                <a:ahLst/>
                <a:cxnLst/>
                <a:pathLst>
                  <a:path w="303099" h="72884">
                    <a:moveTo>
                      <a:pt x="0" y="33638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4148" y="72884"/>
                    </a:lnTo>
                    <a:lnTo>
                      <a:pt x="0" y="33638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59" name=""/>
              <p:cNvSpPr/>
              <p:nvPr/>
            </p:nvSpPr>
            <p:spPr>
              <a:xfrm>
                <a:off x="2359762" y="3256702"/>
                <a:ext cx="303099" cy="72884"/>
              </a:xfrm>
              <a:custGeom>
                <a:avLst/>
                <a:gdLst/>
                <a:ahLst/>
                <a:cxnLst/>
                <a:pathLst>
                  <a:path w="303099" h="72884">
                    <a:moveTo>
                      <a:pt x="0" y="33638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4148" y="72884"/>
                    </a:lnTo>
                    <a:lnTo>
                      <a:pt x="0" y="33638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62" name=""/>
              <p:cNvSpPr/>
              <p:nvPr/>
            </p:nvSpPr>
            <p:spPr>
              <a:xfrm>
                <a:off x="2433801" y="3166999"/>
                <a:ext cx="303099" cy="72884"/>
              </a:xfrm>
              <a:custGeom>
                <a:avLst/>
                <a:gdLst/>
                <a:ahLst/>
                <a:cxnLst/>
                <a:pathLst>
                  <a:path w="303099" h="72884">
                    <a:moveTo>
                      <a:pt x="0" y="33638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4148" y="72884"/>
                    </a:lnTo>
                    <a:lnTo>
                      <a:pt x="0" y="33638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65" name=""/>
              <p:cNvSpPr/>
              <p:nvPr/>
            </p:nvSpPr>
            <p:spPr>
              <a:xfrm>
                <a:off x="2359762" y="3262310"/>
                <a:ext cx="303099" cy="72884"/>
              </a:xfrm>
              <a:custGeom>
                <a:avLst/>
                <a:gdLst/>
                <a:ahLst/>
                <a:cxnLst/>
                <a:pathLst>
                  <a:path w="303099" h="72884">
                    <a:moveTo>
                      <a:pt x="0" y="33638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4148" y="72884"/>
                    </a:lnTo>
                    <a:lnTo>
                      <a:pt x="0" y="33638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67" name=""/>
              <p:cNvSpPr/>
              <p:nvPr/>
            </p:nvSpPr>
            <p:spPr>
              <a:xfrm rot="10800000">
                <a:off x="2676267" y="3252498"/>
                <a:ext cx="303099" cy="72884"/>
              </a:xfrm>
              <a:custGeom>
                <a:avLst/>
                <a:gdLst/>
                <a:ahLst/>
                <a:cxnLst/>
                <a:pathLst>
                  <a:path w="303099" h="72884">
                    <a:moveTo>
                      <a:pt x="0" y="33638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4148" y="72884"/>
                    </a:lnTo>
                    <a:lnTo>
                      <a:pt x="0" y="33638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69" name=""/>
              <p:cNvSpPr/>
              <p:nvPr/>
            </p:nvSpPr>
            <p:spPr>
              <a:xfrm rot="10800000">
                <a:off x="2748427" y="3159991"/>
                <a:ext cx="303099" cy="72884"/>
              </a:xfrm>
              <a:custGeom>
                <a:avLst/>
                <a:gdLst/>
                <a:ahLst/>
                <a:cxnLst/>
                <a:pathLst>
                  <a:path w="303099" h="72884">
                    <a:moveTo>
                      <a:pt x="0" y="33638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4148" y="72884"/>
                    </a:lnTo>
                    <a:lnTo>
                      <a:pt x="0" y="33638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71" name=""/>
              <p:cNvSpPr/>
              <p:nvPr/>
            </p:nvSpPr>
            <p:spPr>
              <a:xfrm rot="10800000">
                <a:off x="2674387" y="3246891"/>
                <a:ext cx="303099" cy="84097"/>
              </a:xfrm>
              <a:custGeom>
                <a:avLst/>
                <a:gdLst/>
                <a:ahLst/>
                <a:cxnLst/>
                <a:pathLst>
                  <a:path w="303099" h="84097">
                    <a:moveTo>
                      <a:pt x="0" y="33639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2269" y="85498"/>
                    </a:lnTo>
                    <a:lnTo>
                      <a:pt x="0" y="3363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73" name=""/>
              <p:cNvSpPr/>
              <p:nvPr/>
            </p:nvSpPr>
            <p:spPr>
              <a:xfrm rot="10800000">
                <a:off x="2748427" y="3154385"/>
                <a:ext cx="303099" cy="84097"/>
              </a:xfrm>
              <a:custGeom>
                <a:avLst/>
                <a:gdLst/>
                <a:ahLst/>
                <a:cxnLst/>
                <a:pathLst>
                  <a:path w="303099" h="84097">
                    <a:moveTo>
                      <a:pt x="0" y="33639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3910" y="85498"/>
                    </a:lnTo>
                    <a:lnTo>
                      <a:pt x="0" y="3363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3046" name="Text 3046"/>
              <p:cNvSpPr txBox="1"/>
              <p:nvPr/>
            </p:nvSpPr>
            <p:spPr>
              <a:xfrm>
                <a:off x="2161000" y="3525516"/>
                <a:ext cx="1070779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ASW1</a:t>
                </a:r>
              </a:p>
            </p:txBody>
          </p:sp>
        </p:grpSp>
        <p:grpSp>
          <p:nvGrpSpPr>
            <p:cNvPr id="10934" name=""/>
            <p:cNvGrpSpPr/>
            <p:nvPr/>
          </p:nvGrpSpPr>
          <p:grpSpPr>
            <a:xfrm>
              <a:off x="6477642" y="3127754"/>
              <a:ext cx="946314" cy="420485"/>
              <a:chOff x="6477642" y="3127754"/>
              <a:chExt cx="946314" cy="420485"/>
            </a:xfrm>
          </p:grpSpPr>
          <p:sp>
            <p:nvSpPr>
              <p:cNvPr id="10882" name=""/>
              <p:cNvSpPr/>
              <p:nvPr/>
            </p:nvSpPr>
            <p:spPr>
              <a:xfrm>
                <a:off x="6478443" y="3357619"/>
                <a:ext cx="718879" cy="190620"/>
              </a:xfrm>
              <a:custGeom>
                <a:avLst/>
                <a:gdLst/>
                <a:ahLst/>
                <a:cxnLst/>
                <a:pathLst>
                  <a:path w="718879" h="190620">
                    <a:moveTo>
                      <a:pt x="0" y="190620"/>
                    </a:moveTo>
                    <a:lnTo>
                      <a:pt x="718879" y="190620"/>
                    </a:lnTo>
                    <a:lnTo>
                      <a:pt x="718879" y="0"/>
                    </a:lnTo>
                    <a:lnTo>
                      <a:pt x="0" y="0"/>
                    </a:lnTo>
                    <a:lnTo>
                      <a:pt x="0" y="190620"/>
                    </a:lnTo>
                    <a:close/>
                  </a:path>
                </a:pathLst>
              </a:custGeom>
              <a:gradFill>
                <a:gsLst>
                  <a:gs pos="0">
                    <a:srgbClr val="0095D6"/>
                  </a:gs>
                  <a:gs pos="100000">
                    <a:srgbClr val="0096D8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888" name=""/>
              <p:cNvSpPr/>
              <p:nvPr/>
            </p:nvSpPr>
            <p:spPr>
              <a:xfrm>
                <a:off x="6477662" y="3127755"/>
                <a:ext cx="946314" cy="232669"/>
              </a:xfrm>
              <a:custGeom>
                <a:avLst/>
                <a:gdLst/>
                <a:ahLst/>
                <a:cxnLst/>
                <a:pathLst>
                  <a:path w="946314" h="232669">
                    <a:moveTo>
                      <a:pt x="0" y="231332"/>
                    </a:moveTo>
                    <a:lnTo>
                      <a:pt x="722641" y="233995"/>
                    </a:lnTo>
                    <a:lnTo>
                      <a:pt x="946314" y="0"/>
                    </a:lnTo>
                    <a:lnTo>
                      <a:pt x="219893" y="0"/>
                    </a:lnTo>
                    <a:lnTo>
                      <a:pt x="0" y="231332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0911" name=""/>
              <p:cNvSpPr/>
              <p:nvPr/>
            </p:nvSpPr>
            <p:spPr>
              <a:xfrm>
                <a:off x="7197213" y="3127754"/>
                <a:ext cx="226746" cy="417682"/>
              </a:xfrm>
              <a:custGeom>
                <a:avLst/>
                <a:gdLst/>
                <a:ahLst/>
                <a:cxnLst/>
                <a:pathLst>
                  <a:path w="226746" h="417682">
                    <a:moveTo>
                      <a:pt x="0" y="417682"/>
                    </a:moveTo>
                    <a:lnTo>
                      <a:pt x="0" y="233995"/>
                    </a:lnTo>
                    <a:lnTo>
                      <a:pt x="226746" y="0"/>
                    </a:lnTo>
                    <a:lnTo>
                      <a:pt x="226746" y="190620"/>
                    </a:lnTo>
                    <a:lnTo>
                      <a:pt x="0" y="417682"/>
                    </a:lnTo>
                    <a:close/>
                  </a:path>
                </a:pathLst>
              </a:custGeom>
              <a:solidFill>
                <a:srgbClr val="005981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12" name=""/>
              <p:cNvSpPr/>
              <p:nvPr/>
            </p:nvSpPr>
            <p:spPr>
              <a:xfrm>
                <a:off x="6686334" y="3161393"/>
                <a:ext cx="303099" cy="72884"/>
              </a:xfrm>
              <a:custGeom>
                <a:avLst/>
                <a:gdLst/>
                <a:ahLst/>
                <a:cxnLst/>
                <a:pathLst>
                  <a:path w="303099" h="72884">
                    <a:moveTo>
                      <a:pt x="0" y="33638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4148" y="72884"/>
                    </a:lnTo>
                    <a:lnTo>
                      <a:pt x="0" y="33638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14" name=""/>
              <p:cNvSpPr/>
              <p:nvPr/>
            </p:nvSpPr>
            <p:spPr>
              <a:xfrm>
                <a:off x="6614174" y="3256702"/>
                <a:ext cx="303099" cy="72884"/>
              </a:xfrm>
              <a:custGeom>
                <a:avLst/>
                <a:gdLst/>
                <a:ahLst/>
                <a:cxnLst/>
                <a:pathLst>
                  <a:path w="303099" h="72884">
                    <a:moveTo>
                      <a:pt x="0" y="33638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4148" y="72884"/>
                    </a:lnTo>
                    <a:lnTo>
                      <a:pt x="0" y="33638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17" name=""/>
              <p:cNvSpPr/>
              <p:nvPr/>
            </p:nvSpPr>
            <p:spPr>
              <a:xfrm>
                <a:off x="6688213" y="3166999"/>
                <a:ext cx="303099" cy="72884"/>
              </a:xfrm>
              <a:custGeom>
                <a:avLst/>
                <a:gdLst/>
                <a:ahLst/>
                <a:cxnLst/>
                <a:pathLst>
                  <a:path w="303099" h="72884">
                    <a:moveTo>
                      <a:pt x="0" y="33638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4148" y="72884"/>
                    </a:lnTo>
                    <a:lnTo>
                      <a:pt x="0" y="33638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20" name=""/>
              <p:cNvSpPr/>
              <p:nvPr/>
            </p:nvSpPr>
            <p:spPr>
              <a:xfrm>
                <a:off x="6614174" y="3262310"/>
                <a:ext cx="303099" cy="72884"/>
              </a:xfrm>
              <a:custGeom>
                <a:avLst/>
                <a:gdLst/>
                <a:ahLst/>
                <a:cxnLst/>
                <a:pathLst>
                  <a:path w="303099" h="72884">
                    <a:moveTo>
                      <a:pt x="0" y="33638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4148" y="72884"/>
                    </a:lnTo>
                    <a:lnTo>
                      <a:pt x="0" y="33638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23" name=""/>
              <p:cNvSpPr/>
              <p:nvPr/>
            </p:nvSpPr>
            <p:spPr>
              <a:xfrm rot="10800000">
                <a:off x="6930679" y="3252498"/>
                <a:ext cx="303099" cy="72884"/>
              </a:xfrm>
              <a:custGeom>
                <a:avLst/>
                <a:gdLst/>
                <a:ahLst/>
                <a:cxnLst/>
                <a:pathLst>
                  <a:path w="303099" h="72884">
                    <a:moveTo>
                      <a:pt x="0" y="33638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4148" y="72884"/>
                    </a:lnTo>
                    <a:lnTo>
                      <a:pt x="0" y="33638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26" name=""/>
              <p:cNvSpPr/>
              <p:nvPr/>
            </p:nvSpPr>
            <p:spPr>
              <a:xfrm rot="10800000">
                <a:off x="7002839" y="3159991"/>
                <a:ext cx="303099" cy="72884"/>
              </a:xfrm>
              <a:custGeom>
                <a:avLst/>
                <a:gdLst/>
                <a:ahLst/>
                <a:cxnLst/>
                <a:pathLst>
                  <a:path w="303099" h="72884">
                    <a:moveTo>
                      <a:pt x="0" y="33638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4148" y="72884"/>
                    </a:lnTo>
                    <a:lnTo>
                      <a:pt x="0" y="33638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29" name=""/>
              <p:cNvSpPr/>
              <p:nvPr/>
            </p:nvSpPr>
            <p:spPr>
              <a:xfrm rot="10800000">
                <a:off x="6928799" y="3246891"/>
                <a:ext cx="303099" cy="84097"/>
              </a:xfrm>
              <a:custGeom>
                <a:avLst/>
                <a:gdLst/>
                <a:ahLst/>
                <a:cxnLst/>
                <a:pathLst>
                  <a:path w="303099" h="84097">
                    <a:moveTo>
                      <a:pt x="0" y="33639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2269" y="85498"/>
                    </a:lnTo>
                    <a:lnTo>
                      <a:pt x="0" y="3363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32" name=""/>
              <p:cNvSpPr/>
              <p:nvPr/>
            </p:nvSpPr>
            <p:spPr>
              <a:xfrm rot="10800000">
                <a:off x="7002839" y="3154385"/>
                <a:ext cx="303099" cy="84097"/>
              </a:xfrm>
              <a:custGeom>
                <a:avLst/>
                <a:gdLst/>
                <a:ahLst/>
                <a:cxnLst/>
                <a:pathLst>
                  <a:path w="303099" h="84097">
                    <a:moveTo>
                      <a:pt x="0" y="33639"/>
                    </a:moveTo>
                    <a:lnTo>
                      <a:pt x="141247" y="0"/>
                    </a:lnTo>
                    <a:cubicBezTo>
                      <a:pt x="141247" y="0"/>
                      <a:pt x="111167" y="25229"/>
                      <a:pt x="121579" y="23827"/>
                    </a:cubicBezTo>
                    <a:lnTo>
                      <a:pt x="303099" y="23827"/>
                    </a:lnTo>
                    <a:lnTo>
                      <a:pt x="284698" y="58868"/>
                    </a:lnTo>
                    <a:lnTo>
                      <a:pt x="85717" y="58868"/>
                    </a:lnTo>
                    <a:lnTo>
                      <a:pt x="73910" y="85498"/>
                    </a:lnTo>
                    <a:lnTo>
                      <a:pt x="0" y="3363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3047" name="Text 3047"/>
              <p:cNvSpPr txBox="1"/>
              <p:nvPr/>
            </p:nvSpPr>
            <p:spPr>
              <a:xfrm>
                <a:off x="6415416" y="3628989"/>
                <a:ext cx="1070779" cy="206946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ASW1</a:t>
                </a:r>
              </a:p>
            </p:txBody>
          </p:sp>
        </p:grpSp>
        <p:cxnSp>
          <p:nvCxnSpPr>
            <p:cNvPr id="11389" name="Line"/>
            <p:cNvCxnSpPr/>
            <p:nvPr/>
          </p:nvCxnSpPr>
          <p:spPr>
            <a:xfrm rot="-9602220">
              <a:off x="969106" y="5139843"/>
              <a:ext cx="1780779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1393" name="Line"/>
            <p:cNvCxnSpPr/>
            <p:nvPr/>
          </p:nvCxnSpPr>
          <p:spPr>
            <a:xfrm rot="-1110852">
              <a:off x="2646836" y="5139843"/>
              <a:ext cx="1914691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1397" name="Line"/>
            <p:cNvCxnSpPr/>
            <p:nvPr/>
          </p:nvCxnSpPr>
          <p:spPr>
            <a:xfrm rot="-1161138">
              <a:off x="972496" y="3842173"/>
              <a:ext cx="1774007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1401" name="Line"/>
            <p:cNvCxnSpPr/>
            <p:nvPr/>
          </p:nvCxnSpPr>
          <p:spPr>
            <a:xfrm rot="-9723540">
              <a:off x="2649990" y="3842173"/>
              <a:ext cx="1908398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sp>
          <p:nvSpPr>
            <p:cNvPr id="11405" name="ConnectLine"/>
            <p:cNvSpPr/>
            <p:nvPr/>
          </p:nvSpPr>
          <p:spPr>
            <a:xfrm>
              <a:off x="1022609" y="4136103"/>
              <a:ext cx="1342388" cy="1771438"/>
            </a:xfrm>
            <a:custGeom>
              <a:avLst/>
              <a:gdLst/>
              <a:ahLst/>
              <a:cxnLst/>
              <a:pathLst>
                <a:path w="1342388" h="1771438" fill="none">
                  <a:moveTo>
                    <a:pt x="0" y="0"/>
                  </a:moveTo>
                  <a:cubicBezTo>
                    <a:pt x="0" y="-410212"/>
                    <a:pt x="-10258" y="-725392"/>
                    <a:pt x="158304" y="-1033045"/>
                  </a:cubicBezTo>
                  <a:cubicBezTo>
                    <a:pt x="326868" y="-1340708"/>
                    <a:pt x="674251" y="-1640848"/>
                    <a:pt x="1342396" y="-1771438"/>
                  </a:cubicBez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1409" name="ConnectLine"/>
            <p:cNvSpPr/>
            <p:nvPr/>
          </p:nvSpPr>
          <p:spPr>
            <a:xfrm>
              <a:off x="4511980" y="4136103"/>
              <a:ext cx="1300824" cy="1771438"/>
            </a:xfrm>
            <a:custGeom>
              <a:avLst/>
              <a:gdLst/>
              <a:ahLst/>
              <a:cxnLst/>
              <a:pathLst>
                <a:path w="1300824" h="1771438" fill="none">
                  <a:moveTo>
                    <a:pt x="0" y="0"/>
                  </a:moveTo>
                  <a:cubicBezTo>
                    <a:pt x="0" y="-410215"/>
                    <a:pt x="-2481" y="-725396"/>
                    <a:pt x="-111471" y="-1033053"/>
                  </a:cubicBezTo>
                  <a:cubicBezTo>
                    <a:pt x="-220459" y="-1340716"/>
                    <a:pt x="-415471" y="-1549860"/>
                    <a:pt x="-1300824" y="-1771438"/>
                  </a:cubicBez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1413" name="ConnectLine"/>
            <p:cNvSpPr/>
            <p:nvPr/>
          </p:nvSpPr>
          <p:spPr>
            <a:xfrm>
              <a:off x="1022610" y="4136103"/>
              <a:ext cx="1673778" cy="2576765"/>
            </a:xfrm>
            <a:custGeom>
              <a:avLst/>
              <a:gdLst/>
              <a:ahLst/>
              <a:cxnLst/>
              <a:pathLst>
                <a:path w="1673778" h="2576765" fill="none">
                  <a:moveTo>
                    <a:pt x="0" y="0"/>
                  </a:moveTo>
                  <a:cubicBezTo>
                    <a:pt x="-61145" y="-364259"/>
                    <a:pt x="-21237" y="-933531"/>
                    <a:pt x="90855" y="-1489060"/>
                  </a:cubicBezTo>
                  <a:cubicBezTo>
                    <a:pt x="202947" y="-2044575"/>
                    <a:pt x="486055" y="-2249060"/>
                    <a:pt x="1673778" y="-2576765"/>
                  </a:cubicBez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1417" name="ConnectLine"/>
            <p:cNvSpPr/>
            <p:nvPr/>
          </p:nvSpPr>
          <p:spPr>
            <a:xfrm>
              <a:off x="4511983" y="4136103"/>
              <a:ext cx="1815602" cy="2576765"/>
            </a:xfrm>
            <a:custGeom>
              <a:avLst/>
              <a:gdLst/>
              <a:ahLst/>
              <a:cxnLst/>
              <a:pathLst>
                <a:path w="1815602" h="2576765" fill="none">
                  <a:moveTo>
                    <a:pt x="0" y="0"/>
                  </a:moveTo>
                  <a:cubicBezTo>
                    <a:pt x="67620" y="-403639"/>
                    <a:pt x="24610" y="-829297"/>
                    <a:pt x="-84380" y="-1376436"/>
                  </a:cubicBezTo>
                  <a:cubicBezTo>
                    <a:pt x="-193369" y="-1923575"/>
                    <a:pt x="-601181" y="-2318844"/>
                    <a:pt x="-1815602" y="-2576765"/>
                  </a:cubicBez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grpSp>
          <p:nvGrpSpPr>
            <p:cNvPr id="3048" name="Group 3048"/>
            <p:cNvGrpSpPr/>
            <p:nvPr/>
          </p:nvGrpSpPr>
          <p:grpSpPr>
            <a:xfrm rot="-9390780">
              <a:off x="5488446" y="5139843"/>
              <a:ext cx="1525548" cy="0"/>
              <a:chOff x="5488446" y="5139843"/>
              <a:chExt cx="1525548" cy="0"/>
            </a:xfrm>
          </p:grpSpPr>
          <p:sp>
            <p:nvSpPr>
              <p:cNvPr id="11452" name="Line"/>
              <p:cNvSpPr/>
              <p:nvPr/>
            </p:nvSpPr>
            <p:spPr>
              <a:xfrm>
                <a:off x="5488446" y="5139843"/>
                <a:ext cx="1525548" cy="0"/>
              </a:xfrm>
              <a:custGeom>
                <a:avLst/>
                <a:gdLst/>
                <a:ahLst/>
                <a:cxnLst/>
                <a:pathLst>
                  <a:path w="1525548" h="0" fill="none">
                    <a:moveTo>
                      <a:pt x="0" y="-1"/>
                    </a:moveTo>
                    <a:lnTo>
                      <a:pt x="1525548" y="-1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3049" name="Text 3049"/>
              <p:cNvSpPr txBox="1"/>
              <p:nvPr/>
            </p:nvSpPr>
            <p:spPr>
              <a:xfrm rot="9390780">
                <a:off x="6364625" y="5189164"/>
                <a:ext cx="457664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r"/>
                <a:r>
                  <a:rPr sz="760">
                    <a:solidFill>
                      <a:srgbClr val="000000"/>
                    </a:solidFill>
                    <a:latin typeface="Arial"/>
                  </a:rPr>
                  <a:t>Gi0/2</a:t>
                </a:r>
              </a:p>
            </p:txBody>
          </p:sp>
        </p:grpSp>
        <p:grpSp>
          <p:nvGrpSpPr>
            <p:cNvPr id="3050" name="Group 3050"/>
            <p:cNvGrpSpPr/>
            <p:nvPr/>
          </p:nvGrpSpPr>
          <p:grpSpPr>
            <a:xfrm rot="-1492302">
              <a:off x="6883765" y="5139843"/>
              <a:ext cx="1445573" cy="0"/>
              <a:chOff x="6883765" y="5139843"/>
              <a:chExt cx="1445573" cy="0"/>
            </a:xfrm>
          </p:grpSpPr>
          <p:sp>
            <p:nvSpPr>
              <p:cNvPr id="11456" name="Line"/>
              <p:cNvSpPr/>
              <p:nvPr/>
            </p:nvSpPr>
            <p:spPr>
              <a:xfrm>
                <a:off x="6883765" y="5139843"/>
                <a:ext cx="1445573" cy="0"/>
              </a:xfrm>
              <a:custGeom>
                <a:avLst/>
                <a:gdLst/>
                <a:ahLst/>
                <a:cxnLst/>
                <a:pathLst>
                  <a:path w="1445573" h="0" fill="none">
                    <a:moveTo>
                      <a:pt x="0" y="-1"/>
                    </a:moveTo>
                    <a:lnTo>
                      <a:pt x="1445573" y="-1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3051" name="Text 3051"/>
              <p:cNvSpPr txBox="1"/>
              <p:nvPr/>
            </p:nvSpPr>
            <p:spPr>
              <a:xfrm rot="1492302">
                <a:off x="7538635" y="4906903"/>
                <a:ext cx="433671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Gi0/2</a:t>
                </a:r>
              </a:p>
            </p:txBody>
          </p:sp>
        </p:grpSp>
        <p:grpSp>
          <p:nvGrpSpPr>
            <p:cNvPr id="3052" name="Group 3052"/>
            <p:cNvGrpSpPr/>
            <p:nvPr/>
          </p:nvGrpSpPr>
          <p:grpSpPr>
            <a:xfrm rot="-1367400">
              <a:off x="5492403" y="3842173"/>
              <a:ext cx="1517636" cy="0"/>
              <a:chOff x="5492403" y="3842173"/>
              <a:chExt cx="1517636" cy="0"/>
            </a:xfrm>
          </p:grpSpPr>
          <p:sp>
            <p:nvSpPr>
              <p:cNvPr id="11460" name="Line"/>
              <p:cNvSpPr/>
              <p:nvPr/>
            </p:nvSpPr>
            <p:spPr>
              <a:xfrm>
                <a:off x="5492403" y="3842173"/>
                <a:ext cx="1517636" cy="0"/>
              </a:xfrm>
              <a:custGeom>
                <a:avLst/>
                <a:gdLst/>
                <a:ahLst/>
                <a:cxnLst/>
                <a:pathLst>
                  <a:path w="1517636" h="0" fill="none">
                    <a:moveTo>
                      <a:pt x="0" y="-1"/>
                    </a:moveTo>
                    <a:lnTo>
                      <a:pt x="1517636" y="-1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3053" name="Text 3053"/>
              <p:cNvSpPr txBox="1"/>
              <p:nvPr/>
            </p:nvSpPr>
            <p:spPr>
              <a:xfrm rot="1367400">
                <a:off x="5492403" y="3670582"/>
                <a:ext cx="455291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l"/>
                <a:r>
                  <a:rPr sz="760">
                    <a:solidFill>
                      <a:srgbClr val="000000"/>
                    </a:solidFill>
                    <a:latin typeface="Arial"/>
                  </a:rPr>
                  <a:t>Gi0/1</a:t>
                </a:r>
              </a:p>
            </p:txBody>
          </p:sp>
          <p:sp>
            <p:nvSpPr>
              <p:cNvPr id="3054" name="Text 3054"/>
              <p:cNvSpPr txBox="1"/>
              <p:nvPr/>
            </p:nvSpPr>
            <p:spPr>
              <a:xfrm rot="1367400">
                <a:off x="6048082" y="3524308"/>
                <a:ext cx="455291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r"/>
                <a:r>
                  <a:rPr sz="760">
                    <a:solidFill>
                      <a:srgbClr val="000000"/>
                    </a:solidFill>
                    <a:latin typeface="Arial"/>
                  </a:rPr>
                  <a:t>Gi0/1</a:t>
                </a:r>
              </a:p>
            </p:txBody>
          </p:sp>
        </p:grpSp>
        <p:grpSp>
          <p:nvGrpSpPr>
            <p:cNvPr id="3055" name="Group 3055"/>
            <p:cNvGrpSpPr/>
            <p:nvPr/>
          </p:nvGrpSpPr>
          <p:grpSpPr>
            <a:xfrm rot="-9351360">
              <a:off x="6887940" y="3842173"/>
              <a:ext cx="1437221" cy="0"/>
              <a:chOff x="6887940" y="3842173"/>
              <a:chExt cx="1437221" cy="0"/>
            </a:xfrm>
          </p:grpSpPr>
          <p:sp>
            <p:nvSpPr>
              <p:cNvPr id="11464" name="Line"/>
              <p:cNvSpPr/>
              <p:nvPr/>
            </p:nvSpPr>
            <p:spPr>
              <a:xfrm>
                <a:off x="6887940" y="3842173"/>
                <a:ext cx="1437221" cy="0"/>
              </a:xfrm>
              <a:custGeom>
                <a:avLst/>
                <a:gdLst/>
                <a:ahLst/>
                <a:cxnLst/>
                <a:pathLst>
                  <a:path w="1437221" h="0" fill="none">
                    <a:moveTo>
                      <a:pt x="0" y="-1"/>
                    </a:moveTo>
                    <a:lnTo>
                      <a:pt x="1437221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3056" name="Text 3056"/>
              <p:cNvSpPr txBox="1"/>
              <p:nvPr/>
            </p:nvSpPr>
            <p:spPr>
              <a:xfrm rot="9351360">
                <a:off x="6887940" y="3670582"/>
                <a:ext cx="431167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l"/>
                <a:r>
                  <a:rPr sz="760">
                    <a:solidFill>
                      <a:srgbClr val="000000"/>
                    </a:solidFill>
                    <a:latin typeface="Arial"/>
                  </a:rPr>
                  <a:t>Gi0/2</a:t>
                </a:r>
              </a:p>
            </p:txBody>
          </p:sp>
          <p:sp>
            <p:nvSpPr>
              <p:cNvPr id="3057" name="Text 3057"/>
              <p:cNvSpPr txBox="1"/>
              <p:nvPr/>
            </p:nvSpPr>
            <p:spPr>
              <a:xfrm rot="9351360">
                <a:off x="7543211" y="3924054"/>
                <a:ext cx="431167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r"/>
                <a:r>
                  <a:rPr sz="760">
                    <a:solidFill>
                      <a:srgbClr val="000000"/>
                    </a:solidFill>
                    <a:latin typeface="Arial"/>
                  </a:rPr>
                  <a:t>Gi0/2</a:t>
                </a:r>
              </a:p>
            </p:txBody>
          </p:sp>
        </p:grpSp>
        <p:grpSp>
          <p:nvGrpSpPr>
            <p:cNvPr id="3058" name="Group 3058"/>
            <p:cNvGrpSpPr/>
            <p:nvPr/>
          </p:nvGrpSpPr>
          <p:grpSpPr>
            <a:xfrm rot="-8743740">
              <a:off x="5640131" y="2723643"/>
              <a:ext cx="1435268" cy="0"/>
              <a:chOff x="5640131" y="2723643"/>
              <a:chExt cx="1435268" cy="0"/>
            </a:xfrm>
          </p:grpSpPr>
          <p:sp>
            <p:nvSpPr>
              <p:cNvPr id="11468" name="Line"/>
              <p:cNvSpPr/>
              <p:nvPr/>
            </p:nvSpPr>
            <p:spPr>
              <a:xfrm>
                <a:off x="5640131" y="2723643"/>
                <a:ext cx="1435268" cy="0"/>
              </a:xfrm>
              <a:custGeom>
                <a:avLst/>
                <a:gdLst/>
                <a:ahLst/>
                <a:cxnLst/>
                <a:pathLst>
                  <a:path w="1435268" h="0" fill="none">
                    <a:moveTo>
                      <a:pt x="0" y="0"/>
                    </a:moveTo>
                    <a:lnTo>
                      <a:pt x="1435268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3059" name="Text 3059"/>
              <p:cNvSpPr txBox="1"/>
              <p:nvPr/>
            </p:nvSpPr>
            <p:spPr>
              <a:xfrm rot="8743740">
                <a:off x="5809957" y="2488405"/>
                <a:ext cx="430580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l"/>
                <a:r>
                  <a:rPr sz="760">
                    <a:solidFill>
                      <a:srgbClr val="000000"/>
                    </a:solidFill>
                    <a:latin typeface="Arial"/>
                  </a:rPr>
                  <a:t>Fa0/1</a:t>
                </a:r>
              </a:p>
            </p:txBody>
          </p:sp>
        </p:grpSp>
        <p:grpSp>
          <p:nvGrpSpPr>
            <p:cNvPr id="3060" name="Group 3060"/>
            <p:cNvGrpSpPr/>
            <p:nvPr/>
          </p:nvGrpSpPr>
          <p:grpSpPr>
            <a:xfrm rot="-2283240">
              <a:off x="6811442" y="2723643"/>
              <a:ext cx="1311175" cy="0"/>
              <a:chOff x="6811442" y="2723643"/>
              <a:chExt cx="1311175" cy="0"/>
            </a:xfrm>
          </p:grpSpPr>
          <p:sp>
            <p:nvSpPr>
              <p:cNvPr id="11472" name="Line"/>
              <p:cNvSpPr/>
              <p:nvPr/>
            </p:nvSpPr>
            <p:spPr>
              <a:xfrm>
                <a:off x="6811442" y="2723643"/>
                <a:ext cx="1311175" cy="0"/>
              </a:xfrm>
              <a:custGeom>
                <a:avLst/>
                <a:gdLst/>
                <a:ahLst/>
                <a:cxnLst/>
                <a:pathLst>
                  <a:path w="1311175" h="0" fill="none">
                    <a:moveTo>
                      <a:pt x="0" y="-1"/>
                    </a:moveTo>
                    <a:lnTo>
                      <a:pt x="1311175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3061" name="Text 3061"/>
              <p:cNvSpPr txBox="1"/>
              <p:nvPr/>
            </p:nvSpPr>
            <p:spPr>
              <a:xfrm rot="2283204">
                <a:off x="6945255" y="2781453"/>
                <a:ext cx="393353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l"/>
                <a:r>
                  <a:rPr sz="760">
                    <a:solidFill>
                      <a:srgbClr val="000000"/>
                    </a:solidFill>
                    <a:latin typeface="Arial"/>
                  </a:rPr>
                  <a:t>Fa0/2</a:t>
                </a:r>
              </a:p>
            </p:txBody>
          </p:sp>
        </p:grpSp>
        <p:grpSp>
          <p:nvGrpSpPr>
            <p:cNvPr id="11482" name=""/>
            <p:cNvGrpSpPr/>
            <p:nvPr/>
          </p:nvGrpSpPr>
          <p:grpSpPr>
            <a:xfrm>
              <a:off x="2352761" y="5443841"/>
              <a:ext cx="687256" cy="699750"/>
              <a:chOff x="2352761" y="5443841"/>
              <a:chExt cx="687256" cy="699750"/>
            </a:xfrm>
          </p:grpSpPr>
          <p:sp>
            <p:nvSpPr>
              <p:cNvPr id="11485" name=""/>
              <p:cNvSpPr/>
              <p:nvPr/>
            </p:nvSpPr>
            <p:spPr>
              <a:xfrm>
                <a:off x="2350693" y="5565240"/>
                <a:ext cx="608910" cy="580797"/>
              </a:xfrm>
              <a:custGeom>
                <a:avLst/>
                <a:gdLst/>
                <a:ahLst/>
                <a:cxnLst/>
                <a:pathLst>
                  <a:path w="608910" h="580797">
                    <a:moveTo>
                      <a:pt x="0" y="580797"/>
                    </a:moveTo>
                    <a:lnTo>
                      <a:pt x="608910" y="580797"/>
                    </a:lnTo>
                    <a:lnTo>
                      <a:pt x="608910" y="0"/>
                    </a:lnTo>
                    <a:lnTo>
                      <a:pt x="2281" y="0"/>
                    </a:lnTo>
                    <a:lnTo>
                      <a:pt x="0" y="580797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1488" name=""/>
              <p:cNvSpPr/>
              <p:nvPr/>
            </p:nvSpPr>
            <p:spPr>
              <a:xfrm>
                <a:off x="2958165" y="5446775"/>
                <a:ext cx="81756" cy="699319"/>
              </a:xfrm>
              <a:custGeom>
                <a:avLst/>
                <a:gdLst/>
                <a:ahLst/>
                <a:cxnLst/>
                <a:pathLst>
                  <a:path w="81756" h="699319">
                    <a:moveTo>
                      <a:pt x="0" y="119978"/>
                    </a:moveTo>
                    <a:lnTo>
                      <a:pt x="80870" y="0"/>
                    </a:lnTo>
                    <a:lnTo>
                      <a:pt x="81651" y="637655"/>
                    </a:lnTo>
                    <a:lnTo>
                      <a:pt x="485" y="699319"/>
                    </a:lnTo>
                    <a:lnTo>
                      <a:pt x="0" y="119978"/>
                    </a:lnTo>
                    <a:close/>
                  </a:path>
                </a:pathLst>
              </a:custGeom>
              <a:solidFill>
                <a:srgbClr val="005981"/>
              </a:solidFill>
              <a:ln w="8580" cap="flat">
                <a:noFill/>
                <a:miter lim="800000"/>
              </a:ln>
            </p:spPr>
          </p:sp>
          <p:sp>
            <p:nvSpPr>
              <p:cNvPr id="11491" name=""/>
              <p:cNvSpPr/>
              <p:nvPr/>
            </p:nvSpPr>
            <p:spPr>
              <a:xfrm>
                <a:off x="2353035" y="5447737"/>
                <a:ext cx="685993" cy="118388"/>
              </a:xfrm>
              <a:custGeom>
                <a:avLst/>
                <a:gdLst/>
                <a:ahLst/>
                <a:cxnLst/>
                <a:pathLst>
                  <a:path w="685993" h="118388">
                    <a:moveTo>
                      <a:pt x="0" y="117504"/>
                    </a:moveTo>
                    <a:lnTo>
                      <a:pt x="605173" y="119022"/>
                    </a:lnTo>
                    <a:lnTo>
                      <a:pt x="685993" y="0"/>
                    </a:lnTo>
                    <a:lnTo>
                      <a:pt x="134538" y="0"/>
                    </a:lnTo>
                    <a:lnTo>
                      <a:pt x="0" y="117504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1494" name=""/>
              <p:cNvSpPr/>
              <p:nvPr/>
            </p:nvSpPr>
            <p:spPr>
              <a:xfrm rot="8100000">
                <a:off x="2745360" y="58794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497" name=""/>
              <p:cNvSpPr/>
              <p:nvPr/>
            </p:nvSpPr>
            <p:spPr>
              <a:xfrm rot="10800000">
                <a:off x="2602849" y="594407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00" name=""/>
              <p:cNvSpPr/>
              <p:nvPr/>
            </p:nvSpPr>
            <p:spPr>
              <a:xfrm rot="-8100000">
                <a:off x="2468233" y="58794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03" name=""/>
              <p:cNvSpPr/>
              <p:nvPr/>
            </p:nvSpPr>
            <p:spPr>
              <a:xfrm rot="-5400000">
                <a:off x="2412747" y="5753652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06" name=""/>
              <p:cNvSpPr/>
              <p:nvPr/>
            </p:nvSpPr>
            <p:spPr>
              <a:xfrm rot="-2700000">
                <a:off x="2471158" y="56329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09" name=""/>
              <p:cNvSpPr/>
              <p:nvPr/>
            </p:nvSpPr>
            <p:spPr>
              <a:xfrm rot="8100000">
                <a:off x="2748290" y="58794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12" name=""/>
              <p:cNvSpPr/>
              <p:nvPr/>
            </p:nvSpPr>
            <p:spPr>
              <a:xfrm rot="10800000">
                <a:off x="2605780" y="594407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15" name=""/>
              <p:cNvSpPr/>
              <p:nvPr/>
            </p:nvSpPr>
            <p:spPr>
              <a:xfrm rot="-8100000">
                <a:off x="2471158" y="58794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18" name=""/>
              <p:cNvSpPr/>
              <p:nvPr/>
            </p:nvSpPr>
            <p:spPr>
              <a:xfrm rot="-5400000">
                <a:off x="2415696" y="5753652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21" name=""/>
              <p:cNvSpPr/>
              <p:nvPr/>
            </p:nvSpPr>
            <p:spPr>
              <a:xfrm rot="-2700000">
                <a:off x="2474094" y="56329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24" name=""/>
              <p:cNvSpPr/>
              <p:nvPr/>
            </p:nvSpPr>
            <p:spPr>
              <a:xfrm rot="2700000">
                <a:off x="2748296" y="56329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27" name=""/>
              <p:cNvSpPr/>
              <p:nvPr/>
            </p:nvSpPr>
            <p:spPr>
              <a:xfrm rot="2700000">
                <a:off x="2751226" y="56329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30" name=""/>
              <p:cNvSpPr/>
              <p:nvPr/>
            </p:nvSpPr>
            <p:spPr>
              <a:xfrm rot="5400000">
                <a:off x="2803777" y="5758795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33" name=""/>
              <p:cNvSpPr/>
              <p:nvPr/>
            </p:nvSpPr>
            <p:spPr>
              <a:xfrm rot="5400000">
                <a:off x="2806689" y="5758795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36" name=""/>
              <p:cNvSpPr/>
              <p:nvPr/>
            </p:nvSpPr>
            <p:spPr>
              <a:xfrm>
                <a:off x="2605780" y="559737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39" name=""/>
              <p:cNvSpPr/>
              <p:nvPr/>
            </p:nvSpPr>
            <p:spPr>
              <a:xfrm>
                <a:off x="2608729" y="559737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42" name="Ellipse"/>
              <p:cNvSpPr/>
              <p:nvPr/>
            </p:nvSpPr>
            <p:spPr>
              <a:xfrm>
                <a:off x="2556094" y="5774612"/>
                <a:ext cx="196830" cy="177111"/>
              </a:xfrm>
              <a:custGeom>
                <a:avLst/>
                <a:gdLst/>
                <a:ahLst/>
                <a:cxnLst/>
                <a:pathLst>
                  <a:path w="196830" h="177111">
                    <a:moveTo>
                      <a:pt x="0" y="88555"/>
                    </a:moveTo>
                    <a:cubicBezTo>
                      <a:pt x="0" y="39648"/>
                      <a:pt x="44184" y="0"/>
                      <a:pt x="98537" y="0"/>
                    </a:cubicBezTo>
                    <a:cubicBezTo>
                      <a:pt x="152891" y="0"/>
                      <a:pt x="196830" y="39648"/>
                      <a:pt x="196830" y="88555"/>
                    </a:cubicBezTo>
                    <a:cubicBezTo>
                      <a:pt x="196830" y="137463"/>
                      <a:pt x="152891" y="177111"/>
                      <a:pt x="98537" y="177111"/>
                    </a:cubicBezTo>
                    <a:cubicBezTo>
                      <a:pt x="44184" y="177111"/>
                      <a:pt x="0" y="137463"/>
                      <a:pt x="0" y="885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405D"/>
                  </a:gs>
                  <a:gs pos="50000">
                    <a:srgbClr val="E85B74"/>
                  </a:gs>
                  <a:gs pos="100000">
                    <a:srgbClr val="E5405D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3062" name="Text 3062"/>
              <p:cNvSpPr txBox="1"/>
              <p:nvPr/>
            </p:nvSpPr>
            <p:spPr>
              <a:xfrm>
                <a:off x="2114498" y="6133842"/>
                <a:ext cx="1176389" cy="38431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Core</a:t>
                </a:r>
              </a:p>
            </p:txBody>
          </p:sp>
        </p:grpSp>
        <p:grpSp>
          <p:nvGrpSpPr>
            <p:cNvPr id="11547" name=""/>
            <p:cNvGrpSpPr/>
            <p:nvPr/>
          </p:nvGrpSpPr>
          <p:grpSpPr>
            <a:xfrm>
              <a:off x="4168356" y="4136101"/>
              <a:ext cx="687256" cy="699750"/>
              <a:chOff x="4168356" y="4136101"/>
              <a:chExt cx="687256" cy="699750"/>
            </a:xfrm>
          </p:grpSpPr>
          <p:sp>
            <p:nvSpPr>
              <p:cNvPr id="11550" name=""/>
              <p:cNvSpPr/>
              <p:nvPr/>
            </p:nvSpPr>
            <p:spPr>
              <a:xfrm>
                <a:off x="4166288" y="4257500"/>
                <a:ext cx="608910" cy="580797"/>
              </a:xfrm>
              <a:custGeom>
                <a:avLst/>
                <a:gdLst/>
                <a:ahLst/>
                <a:cxnLst/>
                <a:pathLst>
                  <a:path w="608910" h="580797">
                    <a:moveTo>
                      <a:pt x="0" y="580797"/>
                    </a:moveTo>
                    <a:lnTo>
                      <a:pt x="608910" y="580797"/>
                    </a:lnTo>
                    <a:lnTo>
                      <a:pt x="608910" y="0"/>
                    </a:lnTo>
                    <a:lnTo>
                      <a:pt x="2281" y="0"/>
                    </a:lnTo>
                    <a:lnTo>
                      <a:pt x="0" y="580797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1553" name=""/>
              <p:cNvSpPr/>
              <p:nvPr/>
            </p:nvSpPr>
            <p:spPr>
              <a:xfrm>
                <a:off x="4773760" y="4139035"/>
                <a:ext cx="81756" cy="699319"/>
              </a:xfrm>
              <a:custGeom>
                <a:avLst/>
                <a:gdLst/>
                <a:ahLst/>
                <a:cxnLst/>
                <a:pathLst>
                  <a:path w="81756" h="699319">
                    <a:moveTo>
                      <a:pt x="0" y="119978"/>
                    </a:moveTo>
                    <a:lnTo>
                      <a:pt x="80870" y="0"/>
                    </a:lnTo>
                    <a:lnTo>
                      <a:pt x="81651" y="637655"/>
                    </a:lnTo>
                    <a:lnTo>
                      <a:pt x="485" y="699319"/>
                    </a:lnTo>
                    <a:lnTo>
                      <a:pt x="0" y="119978"/>
                    </a:lnTo>
                    <a:close/>
                  </a:path>
                </a:pathLst>
              </a:custGeom>
              <a:solidFill>
                <a:srgbClr val="005981"/>
              </a:solidFill>
              <a:ln w="8580" cap="flat">
                <a:noFill/>
                <a:miter lim="800000"/>
              </a:ln>
            </p:spPr>
          </p:sp>
          <p:sp>
            <p:nvSpPr>
              <p:cNvPr id="11556" name=""/>
              <p:cNvSpPr/>
              <p:nvPr/>
            </p:nvSpPr>
            <p:spPr>
              <a:xfrm>
                <a:off x="4168630" y="4139997"/>
                <a:ext cx="685993" cy="118388"/>
              </a:xfrm>
              <a:custGeom>
                <a:avLst/>
                <a:gdLst/>
                <a:ahLst/>
                <a:cxnLst/>
                <a:pathLst>
                  <a:path w="685993" h="118388">
                    <a:moveTo>
                      <a:pt x="0" y="117504"/>
                    </a:moveTo>
                    <a:lnTo>
                      <a:pt x="605173" y="119022"/>
                    </a:lnTo>
                    <a:lnTo>
                      <a:pt x="685993" y="0"/>
                    </a:lnTo>
                    <a:lnTo>
                      <a:pt x="134538" y="0"/>
                    </a:lnTo>
                    <a:lnTo>
                      <a:pt x="0" y="117504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1559" name=""/>
              <p:cNvSpPr/>
              <p:nvPr/>
            </p:nvSpPr>
            <p:spPr>
              <a:xfrm rot="8100000">
                <a:off x="4560955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62" name=""/>
              <p:cNvSpPr/>
              <p:nvPr/>
            </p:nvSpPr>
            <p:spPr>
              <a:xfrm rot="10800000">
                <a:off x="4418444" y="46363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65" name=""/>
              <p:cNvSpPr/>
              <p:nvPr/>
            </p:nvSpPr>
            <p:spPr>
              <a:xfrm rot="-8100000">
                <a:off x="4283828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68" name=""/>
              <p:cNvSpPr/>
              <p:nvPr/>
            </p:nvSpPr>
            <p:spPr>
              <a:xfrm rot="-5400000">
                <a:off x="4228342" y="4445912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71" name=""/>
              <p:cNvSpPr/>
              <p:nvPr/>
            </p:nvSpPr>
            <p:spPr>
              <a:xfrm rot="-2700000">
                <a:off x="4286753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74" name=""/>
              <p:cNvSpPr/>
              <p:nvPr/>
            </p:nvSpPr>
            <p:spPr>
              <a:xfrm rot="8100000">
                <a:off x="4563885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77" name=""/>
              <p:cNvSpPr/>
              <p:nvPr/>
            </p:nvSpPr>
            <p:spPr>
              <a:xfrm rot="10800000">
                <a:off x="4421375" y="46363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80" name=""/>
              <p:cNvSpPr/>
              <p:nvPr/>
            </p:nvSpPr>
            <p:spPr>
              <a:xfrm rot="-8100000">
                <a:off x="4286753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83" name=""/>
              <p:cNvSpPr/>
              <p:nvPr/>
            </p:nvSpPr>
            <p:spPr>
              <a:xfrm rot="-5400000">
                <a:off x="4231291" y="4445912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86" name=""/>
              <p:cNvSpPr/>
              <p:nvPr/>
            </p:nvSpPr>
            <p:spPr>
              <a:xfrm rot="-2700000">
                <a:off x="4289689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89" name=""/>
              <p:cNvSpPr/>
              <p:nvPr/>
            </p:nvSpPr>
            <p:spPr>
              <a:xfrm rot="2700000">
                <a:off x="4563891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92" name=""/>
              <p:cNvSpPr/>
              <p:nvPr/>
            </p:nvSpPr>
            <p:spPr>
              <a:xfrm rot="2700000">
                <a:off x="4566821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95" name=""/>
              <p:cNvSpPr/>
              <p:nvPr/>
            </p:nvSpPr>
            <p:spPr>
              <a:xfrm rot="5400000">
                <a:off x="4619372" y="4451055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98" name=""/>
              <p:cNvSpPr/>
              <p:nvPr/>
            </p:nvSpPr>
            <p:spPr>
              <a:xfrm rot="5400000">
                <a:off x="4622284" y="4451055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01" name=""/>
              <p:cNvSpPr/>
              <p:nvPr/>
            </p:nvSpPr>
            <p:spPr>
              <a:xfrm>
                <a:off x="4421375" y="42896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04" name=""/>
              <p:cNvSpPr/>
              <p:nvPr/>
            </p:nvSpPr>
            <p:spPr>
              <a:xfrm>
                <a:off x="4424323" y="42896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07" name="Ellipse"/>
              <p:cNvSpPr/>
              <p:nvPr/>
            </p:nvSpPr>
            <p:spPr>
              <a:xfrm>
                <a:off x="4371689" y="4466872"/>
                <a:ext cx="196830" cy="177111"/>
              </a:xfrm>
              <a:custGeom>
                <a:avLst/>
                <a:gdLst/>
                <a:ahLst/>
                <a:cxnLst/>
                <a:pathLst>
                  <a:path w="196830" h="177111">
                    <a:moveTo>
                      <a:pt x="0" y="88555"/>
                    </a:moveTo>
                    <a:cubicBezTo>
                      <a:pt x="0" y="39648"/>
                      <a:pt x="44184" y="0"/>
                      <a:pt x="98537" y="0"/>
                    </a:cubicBezTo>
                    <a:cubicBezTo>
                      <a:pt x="152891" y="0"/>
                      <a:pt x="196830" y="39648"/>
                      <a:pt x="196830" y="88555"/>
                    </a:cubicBezTo>
                    <a:cubicBezTo>
                      <a:pt x="196830" y="137463"/>
                      <a:pt x="152891" y="177111"/>
                      <a:pt x="98537" y="177111"/>
                    </a:cubicBezTo>
                    <a:cubicBezTo>
                      <a:pt x="44184" y="177111"/>
                      <a:pt x="0" y="137463"/>
                      <a:pt x="0" y="885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405D"/>
                  </a:gs>
                  <a:gs pos="50000">
                    <a:srgbClr val="E85B74"/>
                  </a:gs>
                  <a:gs pos="100000">
                    <a:srgbClr val="E5405D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3063" name="Text 3063"/>
              <p:cNvSpPr txBox="1"/>
              <p:nvPr/>
            </p:nvSpPr>
            <p:spPr>
              <a:xfrm>
                <a:off x="3930093" y="4826102"/>
                <a:ext cx="1176389" cy="38431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DSW2</a:t>
                </a:r>
              </a:p>
            </p:txBody>
          </p:sp>
        </p:grpSp>
        <p:grpSp>
          <p:nvGrpSpPr>
            <p:cNvPr id="11612" name=""/>
            <p:cNvGrpSpPr/>
            <p:nvPr/>
          </p:nvGrpSpPr>
          <p:grpSpPr>
            <a:xfrm>
              <a:off x="5208020" y="4136101"/>
              <a:ext cx="687256" cy="699750"/>
              <a:chOff x="5208020" y="4136101"/>
              <a:chExt cx="687256" cy="699750"/>
            </a:xfrm>
          </p:grpSpPr>
          <p:sp>
            <p:nvSpPr>
              <p:cNvPr id="11615" name=""/>
              <p:cNvSpPr/>
              <p:nvPr/>
            </p:nvSpPr>
            <p:spPr>
              <a:xfrm>
                <a:off x="5205952" y="4257500"/>
                <a:ext cx="608910" cy="580797"/>
              </a:xfrm>
              <a:custGeom>
                <a:avLst/>
                <a:gdLst/>
                <a:ahLst/>
                <a:cxnLst/>
                <a:pathLst>
                  <a:path w="608910" h="580797">
                    <a:moveTo>
                      <a:pt x="0" y="580797"/>
                    </a:moveTo>
                    <a:lnTo>
                      <a:pt x="608910" y="580797"/>
                    </a:lnTo>
                    <a:lnTo>
                      <a:pt x="608910" y="0"/>
                    </a:lnTo>
                    <a:lnTo>
                      <a:pt x="2281" y="0"/>
                    </a:lnTo>
                    <a:lnTo>
                      <a:pt x="0" y="580797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1618" name=""/>
              <p:cNvSpPr/>
              <p:nvPr/>
            </p:nvSpPr>
            <p:spPr>
              <a:xfrm>
                <a:off x="5813425" y="4139035"/>
                <a:ext cx="81756" cy="699319"/>
              </a:xfrm>
              <a:custGeom>
                <a:avLst/>
                <a:gdLst/>
                <a:ahLst/>
                <a:cxnLst/>
                <a:pathLst>
                  <a:path w="81756" h="699319">
                    <a:moveTo>
                      <a:pt x="0" y="119978"/>
                    </a:moveTo>
                    <a:lnTo>
                      <a:pt x="80870" y="0"/>
                    </a:lnTo>
                    <a:lnTo>
                      <a:pt x="81651" y="637655"/>
                    </a:lnTo>
                    <a:lnTo>
                      <a:pt x="485" y="699319"/>
                    </a:lnTo>
                    <a:lnTo>
                      <a:pt x="0" y="119978"/>
                    </a:lnTo>
                    <a:close/>
                  </a:path>
                </a:pathLst>
              </a:custGeom>
              <a:solidFill>
                <a:srgbClr val="005981"/>
              </a:solidFill>
              <a:ln w="8580" cap="flat">
                <a:noFill/>
                <a:miter lim="800000"/>
              </a:ln>
            </p:spPr>
          </p:sp>
          <p:sp>
            <p:nvSpPr>
              <p:cNvPr id="11621" name=""/>
              <p:cNvSpPr/>
              <p:nvPr/>
            </p:nvSpPr>
            <p:spPr>
              <a:xfrm>
                <a:off x="5208294" y="4139997"/>
                <a:ext cx="685993" cy="118388"/>
              </a:xfrm>
              <a:custGeom>
                <a:avLst/>
                <a:gdLst/>
                <a:ahLst/>
                <a:cxnLst/>
                <a:pathLst>
                  <a:path w="685993" h="118388">
                    <a:moveTo>
                      <a:pt x="0" y="117504"/>
                    </a:moveTo>
                    <a:lnTo>
                      <a:pt x="605173" y="119022"/>
                    </a:lnTo>
                    <a:lnTo>
                      <a:pt x="685993" y="0"/>
                    </a:lnTo>
                    <a:lnTo>
                      <a:pt x="134538" y="0"/>
                    </a:lnTo>
                    <a:lnTo>
                      <a:pt x="0" y="117504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1624" name=""/>
              <p:cNvSpPr/>
              <p:nvPr/>
            </p:nvSpPr>
            <p:spPr>
              <a:xfrm rot="8100000">
                <a:off x="5600619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27" name=""/>
              <p:cNvSpPr/>
              <p:nvPr/>
            </p:nvSpPr>
            <p:spPr>
              <a:xfrm rot="10800000">
                <a:off x="5458109" y="46363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30" name=""/>
              <p:cNvSpPr/>
              <p:nvPr/>
            </p:nvSpPr>
            <p:spPr>
              <a:xfrm rot="-8100000">
                <a:off x="5323493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33" name=""/>
              <p:cNvSpPr/>
              <p:nvPr/>
            </p:nvSpPr>
            <p:spPr>
              <a:xfrm rot="-5400000">
                <a:off x="5268007" y="4445912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36" name=""/>
              <p:cNvSpPr/>
              <p:nvPr/>
            </p:nvSpPr>
            <p:spPr>
              <a:xfrm rot="-2700000">
                <a:off x="5326418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39" name=""/>
              <p:cNvSpPr/>
              <p:nvPr/>
            </p:nvSpPr>
            <p:spPr>
              <a:xfrm rot="8100000">
                <a:off x="5603550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42" name=""/>
              <p:cNvSpPr/>
              <p:nvPr/>
            </p:nvSpPr>
            <p:spPr>
              <a:xfrm rot="10800000">
                <a:off x="5461039" y="46363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45" name=""/>
              <p:cNvSpPr/>
              <p:nvPr/>
            </p:nvSpPr>
            <p:spPr>
              <a:xfrm rot="-8100000">
                <a:off x="5326418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48" name=""/>
              <p:cNvSpPr/>
              <p:nvPr/>
            </p:nvSpPr>
            <p:spPr>
              <a:xfrm rot="-5400000">
                <a:off x="5270956" y="4445912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51" name=""/>
              <p:cNvSpPr/>
              <p:nvPr/>
            </p:nvSpPr>
            <p:spPr>
              <a:xfrm rot="-2700000">
                <a:off x="5329353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54" name=""/>
              <p:cNvSpPr/>
              <p:nvPr/>
            </p:nvSpPr>
            <p:spPr>
              <a:xfrm rot="2700000">
                <a:off x="5603556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57" name=""/>
              <p:cNvSpPr/>
              <p:nvPr/>
            </p:nvSpPr>
            <p:spPr>
              <a:xfrm rot="2700000">
                <a:off x="5606486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60" name=""/>
              <p:cNvSpPr/>
              <p:nvPr/>
            </p:nvSpPr>
            <p:spPr>
              <a:xfrm rot="5400000">
                <a:off x="5659036" y="4451055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63" name=""/>
              <p:cNvSpPr/>
              <p:nvPr/>
            </p:nvSpPr>
            <p:spPr>
              <a:xfrm rot="5400000">
                <a:off x="5661949" y="4451055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66" name=""/>
              <p:cNvSpPr/>
              <p:nvPr/>
            </p:nvSpPr>
            <p:spPr>
              <a:xfrm>
                <a:off x="5461039" y="42896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69" name=""/>
              <p:cNvSpPr/>
              <p:nvPr/>
            </p:nvSpPr>
            <p:spPr>
              <a:xfrm>
                <a:off x="5463988" y="42896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72" name="Ellipse"/>
              <p:cNvSpPr/>
              <p:nvPr/>
            </p:nvSpPr>
            <p:spPr>
              <a:xfrm>
                <a:off x="5411354" y="4466872"/>
                <a:ext cx="196830" cy="177111"/>
              </a:xfrm>
              <a:custGeom>
                <a:avLst/>
                <a:gdLst/>
                <a:ahLst/>
                <a:cxnLst/>
                <a:pathLst>
                  <a:path w="196830" h="177111">
                    <a:moveTo>
                      <a:pt x="0" y="88555"/>
                    </a:moveTo>
                    <a:cubicBezTo>
                      <a:pt x="0" y="39648"/>
                      <a:pt x="44184" y="0"/>
                      <a:pt x="98537" y="0"/>
                    </a:cubicBezTo>
                    <a:cubicBezTo>
                      <a:pt x="152891" y="0"/>
                      <a:pt x="196830" y="39648"/>
                      <a:pt x="196830" y="88555"/>
                    </a:cubicBezTo>
                    <a:cubicBezTo>
                      <a:pt x="196830" y="137463"/>
                      <a:pt x="152891" y="177111"/>
                      <a:pt x="98537" y="177111"/>
                    </a:cubicBezTo>
                    <a:cubicBezTo>
                      <a:pt x="44184" y="177111"/>
                      <a:pt x="0" y="137463"/>
                      <a:pt x="0" y="885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405D"/>
                  </a:gs>
                  <a:gs pos="50000">
                    <a:srgbClr val="E85B74"/>
                  </a:gs>
                  <a:gs pos="100000">
                    <a:srgbClr val="E5405D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3064" name="Text 3064"/>
              <p:cNvSpPr txBox="1"/>
              <p:nvPr/>
            </p:nvSpPr>
            <p:spPr>
              <a:xfrm>
                <a:off x="4969758" y="4826102"/>
                <a:ext cx="1176389" cy="38431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DSW1</a:t>
                </a:r>
              </a:p>
            </p:txBody>
          </p:sp>
        </p:grpSp>
        <p:grpSp>
          <p:nvGrpSpPr>
            <p:cNvPr id="11677" name=""/>
            <p:cNvGrpSpPr/>
            <p:nvPr/>
          </p:nvGrpSpPr>
          <p:grpSpPr>
            <a:xfrm>
              <a:off x="7918704" y="4136101"/>
              <a:ext cx="687256" cy="699750"/>
              <a:chOff x="7918704" y="4136101"/>
              <a:chExt cx="687256" cy="699750"/>
            </a:xfrm>
          </p:grpSpPr>
          <p:sp>
            <p:nvSpPr>
              <p:cNvPr id="11680" name=""/>
              <p:cNvSpPr/>
              <p:nvPr/>
            </p:nvSpPr>
            <p:spPr>
              <a:xfrm>
                <a:off x="7916636" y="4257500"/>
                <a:ext cx="608910" cy="580797"/>
              </a:xfrm>
              <a:custGeom>
                <a:avLst/>
                <a:gdLst/>
                <a:ahLst/>
                <a:cxnLst/>
                <a:pathLst>
                  <a:path w="608910" h="580797">
                    <a:moveTo>
                      <a:pt x="0" y="580797"/>
                    </a:moveTo>
                    <a:lnTo>
                      <a:pt x="608910" y="580797"/>
                    </a:lnTo>
                    <a:lnTo>
                      <a:pt x="608910" y="0"/>
                    </a:lnTo>
                    <a:lnTo>
                      <a:pt x="2281" y="0"/>
                    </a:lnTo>
                    <a:lnTo>
                      <a:pt x="0" y="580797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1683" name=""/>
              <p:cNvSpPr/>
              <p:nvPr/>
            </p:nvSpPr>
            <p:spPr>
              <a:xfrm>
                <a:off x="8524108" y="4139035"/>
                <a:ext cx="81756" cy="699319"/>
              </a:xfrm>
              <a:custGeom>
                <a:avLst/>
                <a:gdLst/>
                <a:ahLst/>
                <a:cxnLst/>
                <a:pathLst>
                  <a:path w="81756" h="699319">
                    <a:moveTo>
                      <a:pt x="0" y="119978"/>
                    </a:moveTo>
                    <a:lnTo>
                      <a:pt x="80870" y="0"/>
                    </a:lnTo>
                    <a:lnTo>
                      <a:pt x="81651" y="637655"/>
                    </a:lnTo>
                    <a:lnTo>
                      <a:pt x="485" y="699319"/>
                    </a:lnTo>
                    <a:lnTo>
                      <a:pt x="0" y="119978"/>
                    </a:lnTo>
                    <a:close/>
                  </a:path>
                </a:pathLst>
              </a:custGeom>
              <a:solidFill>
                <a:srgbClr val="005981"/>
              </a:solidFill>
              <a:ln w="8580" cap="flat">
                <a:noFill/>
                <a:miter lim="800000"/>
              </a:ln>
            </p:spPr>
          </p:sp>
          <p:sp>
            <p:nvSpPr>
              <p:cNvPr id="11686" name=""/>
              <p:cNvSpPr/>
              <p:nvPr/>
            </p:nvSpPr>
            <p:spPr>
              <a:xfrm>
                <a:off x="7918978" y="4139997"/>
                <a:ext cx="685993" cy="118388"/>
              </a:xfrm>
              <a:custGeom>
                <a:avLst/>
                <a:gdLst/>
                <a:ahLst/>
                <a:cxnLst/>
                <a:pathLst>
                  <a:path w="685993" h="118388">
                    <a:moveTo>
                      <a:pt x="0" y="117504"/>
                    </a:moveTo>
                    <a:lnTo>
                      <a:pt x="605173" y="119022"/>
                    </a:lnTo>
                    <a:lnTo>
                      <a:pt x="685993" y="0"/>
                    </a:lnTo>
                    <a:lnTo>
                      <a:pt x="134538" y="0"/>
                    </a:lnTo>
                    <a:lnTo>
                      <a:pt x="0" y="117504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1689" name=""/>
              <p:cNvSpPr/>
              <p:nvPr/>
            </p:nvSpPr>
            <p:spPr>
              <a:xfrm rot="8100000">
                <a:off x="8311303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92" name=""/>
              <p:cNvSpPr/>
              <p:nvPr/>
            </p:nvSpPr>
            <p:spPr>
              <a:xfrm rot="10800000">
                <a:off x="8168792" y="46363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95" name=""/>
              <p:cNvSpPr/>
              <p:nvPr/>
            </p:nvSpPr>
            <p:spPr>
              <a:xfrm rot="-8100000">
                <a:off x="8034177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698" name=""/>
              <p:cNvSpPr/>
              <p:nvPr/>
            </p:nvSpPr>
            <p:spPr>
              <a:xfrm rot="-5400000">
                <a:off x="7978691" y="4445912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01" name=""/>
              <p:cNvSpPr/>
              <p:nvPr/>
            </p:nvSpPr>
            <p:spPr>
              <a:xfrm rot="-2700000">
                <a:off x="8037101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04" name=""/>
              <p:cNvSpPr/>
              <p:nvPr/>
            </p:nvSpPr>
            <p:spPr>
              <a:xfrm rot="8100000">
                <a:off x="8314233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07" name=""/>
              <p:cNvSpPr/>
              <p:nvPr/>
            </p:nvSpPr>
            <p:spPr>
              <a:xfrm rot="10800000">
                <a:off x="8171723" y="46363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10" name=""/>
              <p:cNvSpPr/>
              <p:nvPr/>
            </p:nvSpPr>
            <p:spPr>
              <a:xfrm rot="-8100000">
                <a:off x="8037101" y="45717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13" name=""/>
              <p:cNvSpPr/>
              <p:nvPr/>
            </p:nvSpPr>
            <p:spPr>
              <a:xfrm rot="-5400000">
                <a:off x="7981639" y="4445912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17" name=""/>
              <p:cNvSpPr/>
              <p:nvPr/>
            </p:nvSpPr>
            <p:spPr>
              <a:xfrm rot="-2700000">
                <a:off x="8040036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20" name=""/>
              <p:cNvSpPr/>
              <p:nvPr/>
            </p:nvSpPr>
            <p:spPr>
              <a:xfrm rot="2700000">
                <a:off x="8314240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23" name=""/>
              <p:cNvSpPr/>
              <p:nvPr/>
            </p:nvSpPr>
            <p:spPr>
              <a:xfrm rot="2700000">
                <a:off x="8317169" y="432522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26" name=""/>
              <p:cNvSpPr/>
              <p:nvPr/>
            </p:nvSpPr>
            <p:spPr>
              <a:xfrm rot="5400000">
                <a:off x="8369720" y="4451055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29" name=""/>
              <p:cNvSpPr/>
              <p:nvPr/>
            </p:nvSpPr>
            <p:spPr>
              <a:xfrm rot="5400000">
                <a:off x="8372632" y="4451055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32" name=""/>
              <p:cNvSpPr/>
              <p:nvPr/>
            </p:nvSpPr>
            <p:spPr>
              <a:xfrm>
                <a:off x="8171723" y="42896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35" name=""/>
              <p:cNvSpPr/>
              <p:nvPr/>
            </p:nvSpPr>
            <p:spPr>
              <a:xfrm>
                <a:off x="8174672" y="428963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38" name="Ellipse"/>
              <p:cNvSpPr/>
              <p:nvPr/>
            </p:nvSpPr>
            <p:spPr>
              <a:xfrm>
                <a:off x="8122037" y="4466872"/>
                <a:ext cx="196830" cy="177111"/>
              </a:xfrm>
              <a:custGeom>
                <a:avLst/>
                <a:gdLst/>
                <a:ahLst/>
                <a:cxnLst/>
                <a:pathLst>
                  <a:path w="196830" h="177111">
                    <a:moveTo>
                      <a:pt x="0" y="88555"/>
                    </a:moveTo>
                    <a:cubicBezTo>
                      <a:pt x="0" y="39648"/>
                      <a:pt x="44184" y="0"/>
                      <a:pt x="98537" y="0"/>
                    </a:cubicBezTo>
                    <a:cubicBezTo>
                      <a:pt x="152891" y="0"/>
                      <a:pt x="196830" y="39648"/>
                      <a:pt x="196830" y="88555"/>
                    </a:cubicBezTo>
                    <a:cubicBezTo>
                      <a:pt x="196830" y="137463"/>
                      <a:pt x="152891" y="177111"/>
                      <a:pt x="98537" y="177111"/>
                    </a:cubicBezTo>
                    <a:cubicBezTo>
                      <a:pt x="44184" y="177111"/>
                      <a:pt x="0" y="137463"/>
                      <a:pt x="0" y="885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405D"/>
                  </a:gs>
                  <a:gs pos="50000">
                    <a:srgbClr val="E85B74"/>
                  </a:gs>
                  <a:gs pos="100000">
                    <a:srgbClr val="E5405D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3065" name="Text 3065"/>
              <p:cNvSpPr txBox="1"/>
              <p:nvPr/>
            </p:nvSpPr>
            <p:spPr>
              <a:xfrm>
                <a:off x="7680442" y="4826102"/>
                <a:ext cx="1176389" cy="38431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DSW2</a:t>
                </a:r>
              </a:p>
            </p:txBody>
          </p:sp>
        </p:grpSp>
        <p:grpSp>
          <p:nvGrpSpPr>
            <p:cNvPr id="11743" name=""/>
            <p:cNvGrpSpPr/>
            <p:nvPr/>
          </p:nvGrpSpPr>
          <p:grpSpPr>
            <a:xfrm>
              <a:off x="6607173" y="5443841"/>
              <a:ext cx="687256" cy="699750"/>
              <a:chOff x="6607173" y="5443841"/>
              <a:chExt cx="687256" cy="699750"/>
            </a:xfrm>
          </p:grpSpPr>
          <p:sp>
            <p:nvSpPr>
              <p:cNvPr id="11746" name=""/>
              <p:cNvSpPr/>
              <p:nvPr/>
            </p:nvSpPr>
            <p:spPr>
              <a:xfrm>
                <a:off x="6605105" y="5565240"/>
                <a:ext cx="608910" cy="580797"/>
              </a:xfrm>
              <a:custGeom>
                <a:avLst/>
                <a:gdLst/>
                <a:ahLst/>
                <a:cxnLst/>
                <a:pathLst>
                  <a:path w="608910" h="580797">
                    <a:moveTo>
                      <a:pt x="0" y="580797"/>
                    </a:moveTo>
                    <a:lnTo>
                      <a:pt x="608910" y="580797"/>
                    </a:lnTo>
                    <a:lnTo>
                      <a:pt x="608910" y="0"/>
                    </a:lnTo>
                    <a:lnTo>
                      <a:pt x="2281" y="0"/>
                    </a:lnTo>
                    <a:lnTo>
                      <a:pt x="0" y="580797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1750" name=""/>
              <p:cNvSpPr/>
              <p:nvPr/>
            </p:nvSpPr>
            <p:spPr>
              <a:xfrm>
                <a:off x="7212577" y="5446775"/>
                <a:ext cx="81756" cy="699319"/>
              </a:xfrm>
              <a:custGeom>
                <a:avLst/>
                <a:gdLst/>
                <a:ahLst/>
                <a:cxnLst/>
                <a:pathLst>
                  <a:path w="81756" h="699319">
                    <a:moveTo>
                      <a:pt x="0" y="119978"/>
                    </a:moveTo>
                    <a:lnTo>
                      <a:pt x="80870" y="0"/>
                    </a:lnTo>
                    <a:lnTo>
                      <a:pt x="81651" y="637655"/>
                    </a:lnTo>
                    <a:lnTo>
                      <a:pt x="485" y="699319"/>
                    </a:lnTo>
                    <a:lnTo>
                      <a:pt x="0" y="119978"/>
                    </a:lnTo>
                    <a:close/>
                  </a:path>
                </a:pathLst>
              </a:custGeom>
              <a:solidFill>
                <a:srgbClr val="005981"/>
              </a:solidFill>
              <a:ln w="8580" cap="flat">
                <a:noFill/>
                <a:miter lim="800000"/>
              </a:ln>
            </p:spPr>
          </p:sp>
          <p:sp>
            <p:nvSpPr>
              <p:cNvPr id="11753" name=""/>
              <p:cNvSpPr/>
              <p:nvPr/>
            </p:nvSpPr>
            <p:spPr>
              <a:xfrm>
                <a:off x="6607447" y="5447737"/>
                <a:ext cx="685993" cy="118388"/>
              </a:xfrm>
              <a:custGeom>
                <a:avLst/>
                <a:gdLst/>
                <a:ahLst/>
                <a:cxnLst/>
                <a:pathLst>
                  <a:path w="685993" h="118388">
                    <a:moveTo>
                      <a:pt x="0" y="117504"/>
                    </a:moveTo>
                    <a:lnTo>
                      <a:pt x="605173" y="119022"/>
                    </a:lnTo>
                    <a:lnTo>
                      <a:pt x="685993" y="0"/>
                    </a:lnTo>
                    <a:lnTo>
                      <a:pt x="134538" y="0"/>
                    </a:lnTo>
                    <a:lnTo>
                      <a:pt x="0" y="117504"/>
                    </a:lnTo>
                    <a:close/>
                  </a:path>
                </a:pathLst>
              </a:custGeom>
              <a:solidFill>
                <a:srgbClr val="0095D6"/>
              </a:solidFill>
              <a:ln w="8580" cap="flat">
                <a:noFill/>
                <a:miter lim="800000"/>
              </a:ln>
            </p:spPr>
          </p:sp>
          <p:sp>
            <p:nvSpPr>
              <p:cNvPr id="11756" name=""/>
              <p:cNvSpPr/>
              <p:nvPr/>
            </p:nvSpPr>
            <p:spPr>
              <a:xfrm rot="8100000">
                <a:off x="6999772" y="58794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59" name=""/>
              <p:cNvSpPr/>
              <p:nvPr/>
            </p:nvSpPr>
            <p:spPr>
              <a:xfrm rot="10800000">
                <a:off x="6857261" y="594407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62" name=""/>
              <p:cNvSpPr/>
              <p:nvPr/>
            </p:nvSpPr>
            <p:spPr>
              <a:xfrm rot="-8100000">
                <a:off x="6722645" y="58794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65" name=""/>
              <p:cNvSpPr/>
              <p:nvPr/>
            </p:nvSpPr>
            <p:spPr>
              <a:xfrm rot="-5400000">
                <a:off x="6667159" y="5753652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68" name=""/>
              <p:cNvSpPr/>
              <p:nvPr/>
            </p:nvSpPr>
            <p:spPr>
              <a:xfrm rot="-2700000">
                <a:off x="6725570" y="56329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71" name=""/>
              <p:cNvSpPr/>
              <p:nvPr/>
            </p:nvSpPr>
            <p:spPr>
              <a:xfrm rot="8100000">
                <a:off x="7002702" y="58794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74" name=""/>
              <p:cNvSpPr/>
              <p:nvPr/>
            </p:nvSpPr>
            <p:spPr>
              <a:xfrm rot="10800000">
                <a:off x="6860192" y="594407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77" name=""/>
              <p:cNvSpPr/>
              <p:nvPr/>
            </p:nvSpPr>
            <p:spPr>
              <a:xfrm rot="-8100000">
                <a:off x="6725570" y="58794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80" name=""/>
              <p:cNvSpPr/>
              <p:nvPr/>
            </p:nvSpPr>
            <p:spPr>
              <a:xfrm rot="-5400000">
                <a:off x="6670108" y="5753652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83" name=""/>
              <p:cNvSpPr/>
              <p:nvPr/>
            </p:nvSpPr>
            <p:spPr>
              <a:xfrm rot="-2700000">
                <a:off x="6728506" y="56329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86" name=""/>
              <p:cNvSpPr/>
              <p:nvPr/>
            </p:nvSpPr>
            <p:spPr>
              <a:xfrm rot="2700000">
                <a:off x="7002708" y="56329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89" name=""/>
              <p:cNvSpPr/>
              <p:nvPr/>
            </p:nvSpPr>
            <p:spPr>
              <a:xfrm rot="2700000">
                <a:off x="7005638" y="5632964"/>
                <a:ext cx="95012" cy="208742"/>
              </a:xfrm>
              <a:custGeom>
                <a:avLst/>
                <a:gdLst/>
                <a:ahLst/>
                <a:cxnLst/>
                <a:pathLst>
                  <a:path w="95012" h="208742">
                    <a:moveTo>
                      <a:pt x="23232" y="55861"/>
                    </a:moveTo>
                    <a:lnTo>
                      <a:pt x="23232" y="208742"/>
                    </a:lnTo>
                    <a:lnTo>
                      <a:pt x="72022" y="208742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92" name=""/>
              <p:cNvSpPr/>
              <p:nvPr/>
            </p:nvSpPr>
            <p:spPr>
              <a:xfrm rot="5400000">
                <a:off x="7058189" y="5758795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95" name=""/>
              <p:cNvSpPr/>
              <p:nvPr/>
            </p:nvSpPr>
            <p:spPr>
              <a:xfrm rot="5400000">
                <a:off x="7061101" y="5758795"/>
                <a:ext cx="95012" cy="208743"/>
              </a:xfrm>
              <a:custGeom>
                <a:avLst/>
                <a:gdLst/>
                <a:ahLst/>
                <a:cxnLst/>
                <a:pathLst>
                  <a:path w="95012" h="208743">
                    <a:moveTo>
                      <a:pt x="23232" y="55861"/>
                    </a:moveTo>
                    <a:lnTo>
                      <a:pt x="23232" y="208743"/>
                    </a:lnTo>
                    <a:lnTo>
                      <a:pt x="72022" y="208743"/>
                    </a:lnTo>
                    <a:lnTo>
                      <a:pt x="72022" y="55861"/>
                    </a:lnTo>
                    <a:lnTo>
                      <a:pt x="95133" y="55861"/>
                    </a:lnTo>
                    <a:lnTo>
                      <a:pt x="45059" y="-1470"/>
                    </a:lnTo>
                    <a:lnTo>
                      <a:pt x="120" y="55861"/>
                    </a:lnTo>
                    <a:lnTo>
                      <a:pt x="23232" y="5586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798" name=""/>
              <p:cNvSpPr/>
              <p:nvPr/>
            </p:nvSpPr>
            <p:spPr>
              <a:xfrm>
                <a:off x="6860192" y="559737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801" name=""/>
              <p:cNvSpPr/>
              <p:nvPr/>
            </p:nvSpPr>
            <p:spPr>
              <a:xfrm>
                <a:off x="6863140" y="5597374"/>
                <a:ext cx="108780" cy="182323"/>
              </a:xfrm>
              <a:custGeom>
                <a:avLst/>
                <a:gdLst/>
                <a:ahLst/>
                <a:cxnLst/>
                <a:pathLst>
                  <a:path w="108780" h="182323">
                    <a:moveTo>
                      <a:pt x="26598" y="48791"/>
                    </a:moveTo>
                    <a:lnTo>
                      <a:pt x="26598" y="182323"/>
                    </a:lnTo>
                    <a:lnTo>
                      <a:pt x="82458" y="182323"/>
                    </a:lnTo>
                    <a:lnTo>
                      <a:pt x="82458" y="48791"/>
                    </a:lnTo>
                    <a:lnTo>
                      <a:pt x="108919" y="48791"/>
                    </a:lnTo>
                    <a:lnTo>
                      <a:pt x="51588" y="-1284"/>
                    </a:lnTo>
                    <a:lnTo>
                      <a:pt x="138" y="48791"/>
                    </a:lnTo>
                    <a:lnTo>
                      <a:pt x="26598" y="4879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804" name="Ellipse"/>
              <p:cNvSpPr/>
              <p:nvPr/>
            </p:nvSpPr>
            <p:spPr>
              <a:xfrm>
                <a:off x="6810506" y="5774612"/>
                <a:ext cx="196830" cy="177111"/>
              </a:xfrm>
              <a:custGeom>
                <a:avLst/>
                <a:gdLst/>
                <a:ahLst/>
                <a:cxnLst/>
                <a:pathLst>
                  <a:path w="196830" h="177111">
                    <a:moveTo>
                      <a:pt x="0" y="88555"/>
                    </a:moveTo>
                    <a:cubicBezTo>
                      <a:pt x="0" y="39648"/>
                      <a:pt x="44184" y="0"/>
                      <a:pt x="98537" y="0"/>
                    </a:cubicBezTo>
                    <a:cubicBezTo>
                      <a:pt x="152891" y="0"/>
                      <a:pt x="196830" y="39648"/>
                      <a:pt x="196830" y="88555"/>
                    </a:cubicBezTo>
                    <a:cubicBezTo>
                      <a:pt x="196830" y="137463"/>
                      <a:pt x="152891" y="177111"/>
                      <a:pt x="98537" y="177111"/>
                    </a:cubicBezTo>
                    <a:cubicBezTo>
                      <a:pt x="44184" y="177111"/>
                      <a:pt x="0" y="137463"/>
                      <a:pt x="0" y="885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5405D"/>
                  </a:gs>
                  <a:gs pos="50000">
                    <a:srgbClr val="E85B74"/>
                  </a:gs>
                  <a:gs pos="100000">
                    <a:srgbClr val="E5405D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3066" name="Text 3066"/>
              <p:cNvSpPr txBox="1"/>
              <p:nvPr/>
            </p:nvSpPr>
            <p:spPr>
              <a:xfrm>
                <a:off x="6368910" y="6133842"/>
                <a:ext cx="1176389" cy="38431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Core</a:t>
                </a:r>
              </a:p>
            </p:txBody>
          </p:sp>
        </p:grpSp>
        <p:sp>
          <p:nvSpPr>
            <p:cNvPr id="11814" name="Rectangle"/>
            <p:cNvSpPr/>
            <p:nvPr/>
          </p:nvSpPr>
          <p:spPr>
            <a:xfrm>
              <a:off x="1843600" y="4036467"/>
              <a:ext cx="1793600" cy="334401"/>
            </a:xfrm>
            <a:custGeom>
              <a:avLst/>
              <a:gdLst/>
              <a:ahLst/>
              <a:cxnLst/>
              <a:rect l="l" t="t" r="r" b="b"/>
              <a:pathLst>
                <a:path w="1793600" h="334401">
                  <a:moveTo>
                    <a:pt x="0" y="0"/>
                  </a:moveTo>
                  <a:lnTo>
                    <a:pt x="1793600" y="0"/>
                  </a:lnTo>
                  <a:lnTo>
                    <a:pt x="1793600" y="334401"/>
                  </a:lnTo>
                  <a:lnTo>
                    <a:pt x="0" y="3344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VNAN1000</a:t>
              </a:r>
            </a:p>
          </p:txBody>
        </p:sp>
        <p:sp>
          <p:nvSpPr>
            <p:cNvPr id="11817" name="Rectangle"/>
            <p:cNvSpPr/>
            <p:nvPr/>
          </p:nvSpPr>
          <p:spPr>
            <a:xfrm>
              <a:off x="3363601" y="753260"/>
              <a:ext cx="1307200" cy="456000"/>
            </a:xfrm>
            <a:custGeom>
              <a:avLst/>
              <a:gdLst/>
              <a:ahLst/>
              <a:cxnLst/>
              <a:rect l="l" t="t" r="r" b="b"/>
              <a:pathLst>
                <a:path w="1307200" h="456000">
                  <a:moveTo>
                    <a:pt x="0" y="0"/>
                  </a:moveTo>
                  <a:lnTo>
                    <a:pt x="1307200" y="0"/>
                  </a:lnTo>
                  <a:lnTo>
                    <a:pt x="1307200" y="456000"/>
                  </a:lnTo>
                  <a:lnTo>
                    <a:pt x="0" y="456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VLAN100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10.1.100.0/24</a:t>
              </a:r>
            </a:p>
          </p:txBody>
        </p:sp>
        <p:sp>
          <p:nvSpPr>
            <p:cNvPr id="11819" name="Rectangle"/>
            <p:cNvSpPr/>
            <p:nvPr/>
          </p:nvSpPr>
          <p:spPr>
            <a:xfrm>
              <a:off x="3363608" y="1938860"/>
              <a:ext cx="1094400" cy="364800"/>
            </a:xfrm>
            <a:custGeom>
              <a:avLst/>
              <a:gdLst/>
              <a:ahLst/>
              <a:cxnLst/>
              <a:rect l="l" t="t" r="r" b="b"/>
              <a:pathLst>
                <a:path w="1094400" h="364800">
                  <a:moveTo>
                    <a:pt x="0" y="0"/>
                  </a:moveTo>
                  <a:lnTo>
                    <a:pt x="1094400" y="0"/>
                  </a:lnTo>
                  <a:lnTo>
                    <a:pt x="1094400" y="364800"/>
                  </a:lnTo>
                  <a:lnTo>
                    <a:pt x="0" y="364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VLAN200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10.1.200.0/24</a:t>
              </a:r>
            </a:p>
          </p:txBody>
        </p:sp>
        <p:sp>
          <p:nvSpPr>
            <p:cNvPr id="11821" name="Rectangle"/>
            <p:cNvSpPr/>
            <p:nvPr/>
          </p:nvSpPr>
          <p:spPr>
            <a:xfrm>
              <a:off x="947949" y="3518920"/>
              <a:ext cx="699197" cy="273604"/>
            </a:xfrm>
            <a:custGeom>
              <a:avLst/>
              <a:gdLst/>
              <a:ahLst/>
              <a:cxnLst/>
              <a:rect l="l" t="t" r="r" b="b"/>
              <a:pathLst>
                <a:path w="699197" h="273604">
                  <a:moveTo>
                    <a:pt x="0" y="0"/>
                  </a:moveTo>
                  <a:lnTo>
                    <a:pt x="699197" y="0"/>
                  </a:lnTo>
                  <a:lnTo>
                    <a:pt x="699197" y="273604"/>
                  </a:lnTo>
                  <a:lnTo>
                    <a:pt x="0" y="27360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VLAN200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.253</a:t>
              </a:r>
            </a:p>
          </p:txBody>
        </p:sp>
        <p:sp>
          <p:nvSpPr>
            <p:cNvPr id="11823" name="Rectangle"/>
            <p:cNvSpPr/>
            <p:nvPr/>
          </p:nvSpPr>
          <p:spPr>
            <a:xfrm>
              <a:off x="445200" y="3823666"/>
              <a:ext cx="577410" cy="312439"/>
            </a:xfrm>
            <a:custGeom>
              <a:avLst/>
              <a:gdLst/>
              <a:ahLst/>
              <a:cxnLst/>
              <a:rect l="l" t="t" r="r" b="b"/>
              <a:pathLst>
                <a:path w="577410" h="312439">
                  <a:moveTo>
                    <a:pt x="0" y="0"/>
                  </a:moveTo>
                  <a:lnTo>
                    <a:pt x="577410" y="0"/>
                  </a:lnTo>
                  <a:lnTo>
                    <a:pt x="577410" y="312439"/>
                  </a:lnTo>
                  <a:lnTo>
                    <a:pt x="0" y="31243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VLAN100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.253</a:t>
              </a:r>
            </a:p>
          </p:txBody>
        </p:sp>
        <p:sp>
          <p:nvSpPr>
            <p:cNvPr id="11825" name="Rectangle"/>
            <p:cNvSpPr/>
            <p:nvPr/>
          </p:nvSpPr>
          <p:spPr>
            <a:xfrm>
              <a:off x="1355650" y="4082067"/>
              <a:ext cx="608000" cy="243201"/>
            </a:xfrm>
            <a:custGeom>
              <a:avLst/>
              <a:gdLst/>
              <a:ahLst/>
              <a:cxnLst/>
              <a:rect l="l" t="t" r="r" b="b"/>
              <a:pathLst>
                <a:path w="608000" h="243201">
                  <a:moveTo>
                    <a:pt x="0" y="0"/>
                  </a:moveTo>
                  <a:lnTo>
                    <a:pt x="608000" y="0"/>
                  </a:lnTo>
                  <a:lnTo>
                    <a:pt x="608000" y="243201"/>
                  </a:lnTo>
                  <a:lnTo>
                    <a:pt x="0" y="2432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VLAN1000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.253</a:t>
              </a:r>
            </a:p>
          </p:txBody>
        </p:sp>
        <p:sp>
          <p:nvSpPr>
            <p:cNvPr id="11827" name="Rectangle"/>
            <p:cNvSpPr/>
            <p:nvPr/>
          </p:nvSpPr>
          <p:spPr>
            <a:xfrm>
              <a:off x="1386049" y="4739912"/>
              <a:ext cx="547202" cy="273605"/>
            </a:xfrm>
            <a:custGeom>
              <a:avLst/>
              <a:gdLst>
                <a:gd name="rtb" fmla="*/ 267641 h 273605"/>
              </a:gdLst>
              <a:ahLst/>
              <a:cxnLst/>
              <a:rect l="l" t="t" r="r" b="rtb"/>
              <a:pathLst>
                <a:path w="547202" h="273605">
                  <a:moveTo>
                    <a:pt x="0" y="0"/>
                  </a:moveTo>
                  <a:lnTo>
                    <a:pt x="547202" y="0"/>
                  </a:lnTo>
                  <a:lnTo>
                    <a:pt x="547202" y="273605"/>
                  </a:lnTo>
                  <a:lnTo>
                    <a:pt x="0" y="27360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Gi0/2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.1</a:t>
              </a:r>
            </a:p>
          </p:txBody>
        </p:sp>
        <p:sp>
          <p:nvSpPr>
            <p:cNvPr id="11829" name="Rectangle"/>
            <p:cNvSpPr/>
            <p:nvPr/>
          </p:nvSpPr>
          <p:spPr>
            <a:xfrm>
              <a:off x="2143411" y="5139276"/>
              <a:ext cx="486404" cy="221777"/>
            </a:xfrm>
            <a:custGeom>
              <a:avLst/>
              <a:gdLst/>
              <a:ahLst/>
              <a:cxnLst/>
              <a:rect l="l" t="t" r="r" b="b"/>
              <a:pathLst>
                <a:path w="486404" h="221777">
                  <a:moveTo>
                    <a:pt x="0" y="0"/>
                  </a:moveTo>
                  <a:lnTo>
                    <a:pt x="486404" y="0"/>
                  </a:lnTo>
                  <a:lnTo>
                    <a:pt x="486404" y="221777"/>
                  </a:lnTo>
                  <a:lnTo>
                    <a:pt x="0" y="22177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Gi0/1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.2</a:t>
              </a:r>
            </a:p>
          </p:txBody>
        </p:sp>
        <p:sp>
          <p:nvSpPr>
            <p:cNvPr id="11831" name="Rectangle"/>
            <p:cNvSpPr/>
            <p:nvPr/>
          </p:nvSpPr>
          <p:spPr>
            <a:xfrm>
              <a:off x="2908960" y="5372509"/>
              <a:ext cx="668801" cy="273601"/>
            </a:xfrm>
            <a:custGeom>
              <a:avLst/>
              <a:gdLst/>
              <a:ahLst/>
              <a:cxnLst/>
              <a:rect l="l" t="t" r="r" b="b"/>
              <a:pathLst>
                <a:path w="668801" h="273601">
                  <a:moveTo>
                    <a:pt x="0" y="0"/>
                  </a:moveTo>
                  <a:lnTo>
                    <a:pt x="668801" y="0"/>
                  </a:lnTo>
                  <a:lnTo>
                    <a:pt x="668801" y="273601"/>
                  </a:lnTo>
                  <a:lnTo>
                    <a:pt x="0" y="2736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Gi0/2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.6</a:t>
              </a:r>
            </a:p>
          </p:txBody>
        </p:sp>
        <p:sp>
          <p:nvSpPr>
            <p:cNvPr id="11833" name="Rectangle"/>
            <p:cNvSpPr/>
            <p:nvPr/>
          </p:nvSpPr>
          <p:spPr>
            <a:xfrm>
              <a:off x="2938000" y="5009267"/>
              <a:ext cx="1094400" cy="121600"/>
            </a:xfrm>
            <a:custGeom>
              <a:avLst/>
              <a:gdLst/>
              <a:ahLst/>
              <a:cxnLst/>
              <a:rect l="l" t="t" r="r" b="b"/>
              <a:pathLst>
                <a:path w="1094400" h="121600">
                  <a:moveTo>
                    <a:pt x="0" y="0"/>
                  </a:moveTo>
                  <a:lnTo>
                    <a:pt x="1094400" y="0"/>
                  </a:lnTo>
                  <a:lnTo>
                    <a:pt x="1094400" y="121600"/>
                  </a:lnTo>
                  <a:lnTo>
                    <a:pt x="0" y="1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172.168.0.2/30</a:t>
              </a:r>
            </a:p>
          </p:txBody>
        </p:sp>
        <p:sp>
          <p:nvSpPr>
            <p:cNvPr id="11835" name="Rectangle"/>
            <p:cNvSpPr/>
            <p:nvPr/>
          </p:nvSpPr>
          <p:spPr>
            <a:xfrm>
              <a:off x="1203650" y="5189365"/>
              <a:ext cx="912000" cy="121598"/>
            </a:xfrm>
            <a:custGeom>
              <a:avLst/>
              <a:gdLst/>
              <a:ahLst/>
              <a:cxnLst/>
              <a:rect l="l" t="t" r="r" b="b"/>
              <a:pathLst>
                <a:path w="912000" h="121598">
                  <a:moveTo>
                    <a:pt x="0" y="0"/>
                  </a:moveTo>
                  <a:lnTo>
                    <a:pt x="912000" y="0"/>
                  </a:lnTo>
                  <a:lnTo>
                    <a:pt x="912000" y="121598"/>
                  </a:lnTo>
                  <a:lnTo>
                    <a:pt x="0" y="12159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172.168.0.9/30</a:t>
              </a:r>
            </a:p>
          </p:txBody>
        </p:sp>
        <p:sp>
          <p:nvSpPr>
            <p:cNvPr id="11837" name="Rectangle"/>
            <p:cNvSpPr/>
            <p:nvPr/>
          </p:nvSpPr>
          <p:spPr>
            <a:xfrm>
              <a:off x="3728400" y="4644467"/>
              <a:ext cx="395200" cy="243200"/>
            </a:xfrm>
            <a:custGeom>
              <a:avLst/>
              <a:gdLst/>
              <a:ahLst/>
              <a:cxnLst/>
              <a:rect l="l" t="t" r="r" b="b"/>
              <a:pathLst>
                <a:path w="395200" h="243200">
                  <a:moveTo>
                    <a:pt x="0" y="0"/>
                  </a:moveTo>
                  <a:lnTo>
                    <a:pt x="395200" y="0"/>
                  </a:lnTo>
                  <a:lnTo>
                    <a:pt x="395200" y="243200"/>
                  </a:lnTo>
                  <a:lnTo>
                    <a:pt x="0" y="2432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Gi0/2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.5</a:t>
              </a:r>
            </a:p>
          </p:txBody>
        </p:sp>
        <p:sp>
          <p:nvSpPr>
            <p:cNvPr id="11839" name="Rectangle"/>
            <p:cNvSpPr/>
            <p:nvPr/>
          </p:nvSpPr>
          <p:spPr>
            <a:xfrm>
              <a:off x="3576400" y="3914860"/>
              <a:ext cx="638400" cy="273601"/>
            </a:xfrm>
            <a:custGeom>
              <a:avLst/>
              <a:gdLst/>
              <a:ahLst/>
              <a:cxnLst/>
              <a:rect l="l" t="t" r="r" b="b"/>
              <a:pathLst>
                <a:path w="638400" h="273601">
                  <a:moveTo>
                    <a:pt x="0" y="0"/>
                  </a:moveTo>
                  <a:lnTo>
                    <a:pt x="638400" y="0"/>
                  </a:lnTo>
                  <a:lnTo>
                    <a:pt x="638400" y="273601"/>
                  </a:lnTo>
                  <a:lnTo>
                    <a:pt x="0" y="2736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VLAN1000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.254</a:t>
              </a:r>
            </a:p>
          </p:txBody>
        </p:sp>
        <p:sp>
          <p:nvSpPr>
            <p:cNvPr id="11841" name="Rectangle"/>
            <p:cNvSpPr/>
            <p:nvPr/>
          </p:nvSpPr>
          <p:spPr>
            <a:xfrm>
              <a:off x="4336408" y="3732460"/>
              <a:ext cx="729600" cy="304001"/>
            </a:xfrm>
            <a:custGeom>
              <a:avLst/>
              <a:gdLst/>
              <a:ahLst/>
              <a:cxnLst/>
              <a:rect l="l" t="t" r="r" b="b"/>
              <a:pathLst>
                <a:path w="729600" h="304001">
                  <a:moveTo>
                    <a:pt x="0" y="0"/>
                  </a:moveTo>
                  <a:lnTo>
                    <a:pt x="729600" y="0"/>
                  </a:lnTo>
                  <a:lnTo>
                    <a:pt x="729600" y="304001"/>
                  </a:lnTo>
                  <a:lnTo>
                    <a:pt x="0" y="3040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VLAN100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.254</a:t>
              </a:r>
            </a:p>
          </p:txBody>
        </p:sp>
        <p:sp>
          <p:nvSpPr>
            <p:cNvPr id="11843" name="Rectangle"/>
            <p:cNvSpPr/>
            <p:nvPr/>
          </p:nvSpPr>
          <p:spPr>
            <a:xfrm>
              <a:off x="3698000" y="3033260"/>
              <a:ext cx="729601" cy="273601"/>
            </a:xfrm>
            <a:custGeom>
              <a:avLst/>
              <a:gdLst/>
              <a:ahLst/>
              <a:cxnLst/>
              <a:rect l="l" t="t" r="r" b="b"/>
              <a:pathLst>
                <a:path w="729601" h="273601">
                  <a:moveTo>
                    <a:pt x="0" y="0"/>
                  </a:moveTo>
                  <a:lnTo>
                    <a:pt x="729601" y="0"/>
                  </a:lnTo>
                  <a:lnTo>
                    <a:pt x="729601" y="273601"/>
                  </a:lnTo>
                  <a:lnTo>
                    <a:pt x="0" y="2736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VLAN200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.254</a:t>
              </a:r>
            </a:p>
          </p:txBody>
        </p:sp>
        <p:sp>
          <p:nvSpPr>
            <p:cNvPr id="11845" name="Rectangle"/>
            <p:cNvSpPr/>
            <p:nvPr/>
          </p:nvSpPr>
          <p:spPr>
            <a:xfrm>
              <a:off x="5202800" y="450341"/>
              <a:ext cx="3496000" cy="577600"/>
            </a:xfrm>
            <a:custGeom>
              <a:avLst/>
              <a:gdLst/>
              <a:ahLst/>
              <a:cxnLst/>
              <a:rect l="l" t="t" r="r" b="b"/>
              <a:pathLst>
                <a:path w="3496000" h="577600">
                  <a:moveTo>
                    <a:pt x="0" y="0"/>
                  </a:moveTo>
                  <a:lnTo>
                    <a:pt x="3496000" y="0"/>
                  </a:lnTo>
                  <a:lnTo>
                    <a:pt x="3496000" y="577600"/>
                  </a:lnTo>
                  <a:lnTo>
                    <a:pt x="0" y="577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2128">
                  <a:solidFill>
                    <a:srgbClr val="4D5D2C"/>
                  </a:solidFill>
                  <a:latin typeface="Arial"/>
                </a:rPr>
                <a:t>Topology Layout</a:t>
              </a:r>
            </a:p>
          </p:txBody>
        </p:sp>
        <p:cxnSp>
          <p:nvCxnSpPr>
            <p:cNvPr id="11847" name="Line"/>
            <p:cNvCxnSpPr/>
            <p:nvPr/>
          </p:nvCxnSpPr>
          <p:spPr>
            <a:xfrm rot="5400000">
              <a:off x="2162063" y="3534860"/>
              <a:ext cx="5745600" cy="0"/>
            </a:xfrm>
            <a:prstGeom prst="line">
              <a:avLst/>
            </a:prstGeom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cxnSp>
        <p:grpSp>
          <p:nvGrpSpPr>
            <p:cNvPr id="13796" name="Mac"/>
            <p:cNvGrpSpPr/>
            <p:nvPr/>
          </p:nvGrpSpPr>
          <p:grpSpPr>
            <a:xfrm>
              <a:off x="2090600" y="468260"/>
              <a:ext cx="1026000" cy="1026000"/>
              <a:chOff x="2090600" y="468260"/>
              <a:chExt cx="1026000" cy="1026000"/>
            </a:xfrm>
          </p:grpSpPr>
          <p:sp>
            <p:nvSpPr>
              <p:cNvPr id="10165" name=""/>
              <p:cNvSpPr/>
              <p:nvPr/>
            </p:nvSpPr>
            <p:spPr>
              <a:xfrm>
                <a:off x="2540994" y="956927"/>
                <a:ext cx="575531" cy="388088"/>
              </a:xfrm>
              <a:custGeom>
                <a:avLst/>
                <a:gdLst/>
                <a:ahLst/>
                <a:cxnLst/>
                <a:pathLst>
                  <a:path w="575531" h="388088">
                    <a:moveTo>
                      <a:pt x="0" y="194044"/>
                    </a:moveTo>
                    <a:cubicBezTo>
                      <a:pt x="0" y="86876"/>
                      <a:pt x="128837" y="0"/>
                      <a:pt x="287766" y="0"/>
                    </a:cubicBezTo>
                    <a:cubicBezTo>
                      <a:pt x="446695" y="0"/>
                      <a:pt x="575531" y="86876"/>
                      <a:pt x="575531" y="194044"/>
                    </a:cubicBezTo>
                    <a:cubicBezTo>
                      <a:pt x="575531" y="301211"/>
                      <a:pt x="446695" y="388088"/>
                      <a:pt x="287766" y="388088"/>
                    </a:cubicBezTo>
                    <a:cubicBezTo>
                      <a:pt x="128837" y="388088"/>
                      <a:pt x="0" y="301211"/>
                      <a:pt x="0" y="1940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404040"/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167" name=""/>
              <p:cNvSpPr/>
              <p:nvPr/>
            </p:nvSpPr>
            <p:spPr>
              <a:xfrm>
                <a:off x="2546011" y="938063"/>
                <a:ext cx="567269" cy="386427"/>
              </a:xfrm>
              <a:custGeom>
                <a:avLst/>
                <a:gdLst/>
                <a:ahLst/>
                <a:cxnLst/>
                <a:pathLst>
                  <a:path w="567269" h="386427">
                    <a:moveTo>
                      <a:pt x="0" y="193214"/>
                    </a:moveTo>
                    <a:cubicBezTo>
                      <a:pt x="0" y="86505"/>
                      <a:pt x="126988" y="0"/>
                      <a:pt x="283634" y="0"/>
                    </a:cubicBezTo>
                    <a:cubicBezTo>
                      <a:pt x="440281" y="0"/>
                      <a:pt x="567269" y="86505"/>
                      <a:pt x="567269" y="193214"/>
                    </a:cubicBezTo>
                    <a:cubicBezTo>
                      <a:pt x="567269" y="299923"/>
                      <a:pt x="440281" y="386427"/>
                      <a:pt x="283634" y="386427"/>
                    </a:cubicBezTo>
                    <a:cubicBezTo>
                      <a:pt x="126988" y="386427"/>
                      <a:pt x="0" y="299923"/>
                      <a:pt x="0" y="193214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D8D8D8"/>
                  </a:gs>
                </a:gsLst>
                <a:lin ang="5700000" scaled="0"/>
              </a:gradFill>
              <a:ln w="7600" cap="flat">
                <a:noFill/>
                <a:bevel/>
              </a:ln>
            </p:spPr>
          </p:sp>
          <p:sp>
            <p:nvSpPr>
              <p:cNvPr id="11072" name=""/>
              <p:cNvSpPr/>
              <p:nvPr/>
            </p:nvSpPr>
            <p:spPr>
              <a:xfrm>
                <a:off x="2828957" y="1102504"/>
                <a:ext cx="267183" cy="219673"/>
              </a:xfrm>
              <a:custGeom>
                <a:avLst/>
                <a:gdLst/>
                <a:ahLst/>
                <a:cxnLst/>
                <a:pathLst>
                  <a:path w="267183" h="219673">
                    <a:moveTo>
                      <a:pt x="83188" y="0"/>
                    </a:moveTo>
                    <a:cubicBezTo>
                      <a:pt x="83188" y="0"/>
                      <a:pt x="265206" y="89847"/>
                      <a:pt x="267183" y="88979"/>
                    </a:cubicBezTo>
                    <a:cubicBezTo>
                      <a:pt x="241457" y="156135"/>
                      <a:pt x="163368" y="208027"/>
                      <a:pt x="51516" y="219673"/>
                    </a:cubicBezTo>
                    <a:cubicBezTo>
                      <a:pt x="50914" y="218624"/>
                      <a:pt x="0" y="39850"/>
                      <a:pt x="0" y="39850"/>
                    </a:cubicBezTo>
                    <a:lnTo>
                      <a:pt x="83188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8900000" scaled="0"/>
              </a:gradFill>
              <a:ln w="7600" cap="flat">
                <a:noFill/>
                <a:bevel/>
              </a:ln>
            </p:spPr>
          </p:sp>
          <p:sp>
            <p:nvSpPr>
              <p:cNvPr id="10247" name=""/>
              <p:cNvSpPr/>
              <p:nvPr/>
            </p:nvSpPr>
            <p:spPr>
              <a:xfrm>
                <a:off x="2516410" y="468209"/>
                <a:ext cx="572475" cy="783332"/>
              </a:xfrm>
              <a:custGeom>
                <a:avLst/>
                <a:gdLst/>
                <a:ahLst/>
                <a:cxnLst/>
                <a:pathLst>
                  <a:path w="572475" h="783332">
                    <a:moveTo>
                      <a:pt x="99258" y="9765"/>
                    </a:moveTo>
                    <a:cubicBezTo>
                      <a:pt x="53828" y="-14796"/>
                      <a:pt x="0" y="9115"/>
                      <a:pt x="0" y="48471"/>
                    </a:cubicBezTo>
                    <a:cubicBezTo>
                      <a:pt x="0" y="92030"/>
                      <a:pt x="0" y="417767"/>
                      <a:pt x="0" y="448067"/>
                    </a:cubicBezTo>
                    <a:cubicBezTo>
                      <a:pt x="0" y="478368"/>
                      <a:pt x="48031" y="530152"/>
                      <a:pt x="74532" y="543410"/>
                    </a:cubicBezTo>
                    <a:cubicBezTo>
                      <a:pt x="101032" y="556664"/>
                      <a:pt x="452278" y="767653"/>
                      <a:pt x="476886" y="783332"/>
                    </a:cubicBezTo>
                    <a:cubicBezTo>
                      <a:pt x="501494" y="783332"/>
                      <a:pt x="572475" y="783332"/>
                      <a:pt x="572475" y="743028"/>
                    </a:cubicBezTo>
                    <a:cubicBezTo>
                      <a:pt x="572475" y="707046"/>
                      <a:pt x="572475" y="354026"/>
                      <a:pt x="572475" y="312361"/>
                    </a:cubicBezTo>
                    <a:cubicBezTo>
                      <a:pt x="572475" y="270699"/>
                      <a:pt x="556147" y="245452"/>
                      <a:pt x="530715" y="227140"/>
                    </a:cubicBezTo>
                    <a:cubicBezTo>
                      <a:pt x="502438" y="206782"/>
                      <a:pt x="135222" y="28762"/>
                      <a:pt x="99258" y="97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F2F2F2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10245" name=""/>
              <p:cNvSpPr/>
              <p:nvPr/>
            </p:nvSpPr>
            <p:spPr>
              <a:xfrm>
                <a:off x="2514399" y="487918"/>
                <a:ext cx="533790" cy="767349"/>
              </a:xfrm>
              <a:custGeom>
                <a:avLst/>
                <a:gdLst/>
                <a:ahLst/>
                <a:cxnLst/>
                <a:pathLst>
                  <a:path w="533790" h="767349">
                    <a:moveTo>
                      <a:pt x="60572" y="9765"/>
                    </a:moveTo>
                    <a:cubicBezTo>
                      <a:pt x="15143" y="-14796"/>
                      <a:pt x="0" y="9765"/>
                      <a:pt x="0" y="49121"/>
                    </a:cubicBezTo>
                    <a:cubicBezTo>
                      <a:pt x="0" y="92679"/>
                      <a:pt x="0" y="418415"/>
                      <a:pt x="0" y="448715"/>
                    </a:cubicBezTo>
                    <a:cubicBezTo>
                      <a:pt x="0" y="479017"/>
                      <a:pt x="9346" y="530149"/>
                      <a:pt x="35846" y="543407"/>
                    </a:cubicBezTo>
                    <a:cubicBezTo>
                      <a:pt x="62347" y="556664"/>
                      <a:pt x="448492" y="751727"/>
                      <a:pt x="473099" y="767349"/>
                    </a:cubicBezTo>
                    <a:cubicBezTo>
                      <a:pt x="497707" y="767349"/>
                      <a:pt x="533790" y="767349"/>
                      <a:pt x="533790" y="727107"/>
                    </a:cubicBezTo>
                    <a:cubicBezTo>
                      <a:pt x="533790" y="691123"/>
                      <a:pt x="533790" y="354025"/>
                      <a:pt x="533790" y="312362"/>
                    </a:cubicBezTo>
                    <a:cubicBezTo>
                      <a:pt x="533790" y="270698"/>
                      <a:pt x="517460" y="245451"/>
                      <a:pt x="492029" y="227140"/>
                    </a:cubicBezTo>
                    <a:cubicBezTo>
                      <a:pt x="463754" y="206781"/>
                      <a:pt x="96537" y="28762"/>
                      <a:pt x="60572" y="9765"/>
                    </a:cubicBezTo>
                    <a:close/>
                  </a:path>
                </a:pathLst>
              </a:custGeom>
              <a:gradFill>
                <a:gsLst>
                  <a:gs pos="60000">
                    <a:srgbClr val="F2F2F2"/>
                  </a:gs>
                  <a:gs pos="100000">
                    <a:srgbClr val="D8D8D8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10249" name=""/>
              <p:cNvSpPr/>
              <p:nvPr/>
            </p:nvSpPr>
            <p:spPr>
              <a:xfrm>
                <a:off x="2539952" y="533906"/>
                <a:ext cx="481794" cy="673255"/>
              </a:xfrm>
              <a:custGeom>
                <a:avLst/>
                <a:gdLst/>
                <a:ahLst/>
                <a:cxnLst/>
                <a:pathLst>
                  <a:path w="481794" h="673255">
                    <a:moveTo>
                      <a:pt x="63410" y="9707"/>
                    </a:moveTo>
                    <a:cubicBezTo>
                      <a:pt x="17982" y="-14854"/>
                      <a:pt x="0" y="9707"/>
                      <a:pt x="0" y="49063"/>
                    </a:cubicBezTo>
                    <a:cubicBezTo>
                      <a:pt x="0" y="92621"/>
                      <a:pt x="0" y="347991"/>
                      <a:pt x="0" y="377343"/>
                    </a:cubicBezTo>
                    <a:cubicBezTo>
                      <a:pt x="0" y="407646"/>
                      <a:pt x="9345" y="458779"/>
                      <a:pt x="35846" y="472038"/>
                    </a:cubicBezTo>
                    <a:cubicBezTo>
                      <a:pt x="62347" y="485292"/>
                      <a:pt x="393597" y="657631"/>
                      <a:pt x="418205" y="673255"/>
                    </a:cubicBezTo>
                    <a:cubicBezTo>
                      <a:pt x="442814" y="673255"/>
                      <a:pt x="481794" y="673255"/>
                      <a:pt x="481794" y="633010"/>
                    </a:cubicBezTo>
                    <a:cubicBezTo>
                      <a:pt x="481794" y="597026"/>
                      <a:pt x="481794" y="325264"/>
                      <a:pt x="481794" y="289577"/>
                    </a:cubicBezTo>
                    <a:cubicBezTo>
                      <a:pt x="481794" y="247915"/>
                      <a:pt x="465406" y="222668"/>
                      <a:pt x="439975" y="204356"/>
                    </a:cubicBezTo>
                    <a:cubicBezTo>
                      <a:pt x="411698" y="183998"/>
                      <a:pt x="99375" y="28704"/>
                      <a:pt x="63410" y="97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40FFFB"/>
                  </a:gs>
                  <a:gs pos="100000">
                    <a:srgbClr val="00008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251" name=""/>
              <p:cNvSpPr/>
              <p:nvPr/>
            </p:nvSpPr>
            <p:spPr>
              <a:xfrm>
                <a:off x="2548917" y="545324"/>
                <a:ext cx="469017" cy="648043"/>
              </a:xfrm>
              <a:custGeom>
                <a:avLst/>
                <a:gdLst/>
                <a:ahLst/>
                <a:cxnLst/>
                <a:pathLst>
                  <a:path w="469017" h="648043">
                    <a:moveTo>
                      <a:pt x="63410" y="9647"/>
                    </a:moveTo>
                    <a:cubicBezTo>
                      <a:pt x="17982" y="-14914"/>
                      <a:pt x="0" y="9647"/>
                      <a:pt x="0" y="49003"/>
                    </a:cubicBezTo>
                    <a:cubicBezTo>
                      <a:pt x="0" y="92560"/>
                      <a:pt x="0" y="324021"/>
                      <a:pt x="0" y="356749"/>
                    </a:cubicBezTo>
                    <a:cubicBezTo>
                      <a:pt x="0" y="387051"/>
                      <a:pt x="9345" y="438183"/>
                      <a:pt x="35846" y="451441"/>
                    </a:cubicBezTo>
                    <a:cubicBezTo>
                      <a:pt x="62346" y="464696"/>
                      <a:pt x="380791" y="632302"/>
                      <a:pt x="405399" y="648043"/>
                    </a:cubicBezTo>
                    <a:cubicBezTo>
                      <a:pt x="430008" y="648043"/>
                      <a:pt x="469017" y="648043"/>
                      <a:pt x="469017" y="607681"/>
                    </a:cubicBezTo>
                    <a:cubicBezTo>
                      <a:pt x="469017" y="571697"/>
                      <a:pt x="469017" y="324021"/>
                      <a:pt x="469017" y="284783"/>
                    </a:cubicBezTo>
                    <a:cubicBezTo>
                      <a:pt x="469017" y="243122"/>
                      <a:pt x="452600" y="217874"/>
                      <a:pt x="427169" y="199563"/>
                    </a:cubicBezTo>
                    <a:cubicBezTo>
                      <a:pt x="398892" y="179204"/>
                      <a:pt x="99375" y="28644"/>
                      <a:pt x="63410" y="9647"/>
                    </a:cubicBezTo>
                    <a:close/>
                  </a:path>
                </a:pathLst>
              </a:custGeom>
              <a:solidFill>
                <a:srgbClr val="FFFFFF">
                  <a:alpha val="2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53" name=""/>
              <p:cNvSpPr/>
              <p:nvPr/>
            </p:nvSpPr>
            <p:spPr>
              <a:xfrm>
                <a:off x="2849932" y="632822"/>
                <a:ext cx="239506" cy="405569"/>
              </a:xfrm>
              <a:custGeom>
                <a:avLst/>
                <a:gdLst/>
                <a:ahLst/>
                <a:cxnLst/>
                <a:pathLst>
                  <a:path w="239506" h="405569">
                    <a:moveTo>
                      <a:pt x="130252" y="66986"/>
                    </a:moveTo>
                    <a:cubicBezTo>
                      <a:pt x="130252" y="66986"/>
                      <a:pt x="198422" y="91344"/>
                      <a:pt x="198422" y="157112"/>
                    </a:cubicBezTo>
                    <a:cubicBezTo>
                      <a:pt x="198422" y="222880"/>
                      <a:pt x="200856" y="196086"/>
                      <a:pt x="200856" y="196085"/>
                    </a:cubicBezTo>
                    <a:lnTo>
                      <a:pt x="239506" y="405569"/>
                    </a:lnTo>
                    <a:cubicBezTo>
                      <a:pt x="239506" y="405569"/>
                      <a:pt x="239506" y="179035"/>
                      <a:pt x="239506" y="138234"/>
                    </a:cubicBezTo>
                    <a:cubicBezTo>
                      <a:pt x="239506" y="101088"/>
                      <a:pt x="213029" y="69422"/>
                      <a:pt x="181379" y="54806"/>
                    </a:cubicBezTo>
                    <a:cubicBezTo>
                      <a:pt x="149728" y="40191"/>
                      <a:pt x="0" y="0"/>
                      <a:pt x="0" y="0"/>
                    </a:cubicBezTo>
                    <a:lnTo>
                      <a:pt x="130252" y="66986"/>
                    </a:ln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3806" name=""/>
              <p:cNvSpPr/>
              <p:nvPr/>
            </p:nvSpPr>
            <p:spPr>
              <a:xfrm>
                <a:off x="2540876" y="537750"/>
                <a:ext cx="292257" cy="279931"/>
              </a:xfrm>
              <a:custGeom>
                <a:avLst/>
                <a:gdLst/>
                <a:ahLst/>
                <a:cxnLst/>
                <a:pathLst>
                  <a:path w="292257" h="279931">
                    <a:moveTo>
                      <a:pt x="0" y="279931"/>
                    </a:moveTo>
                    <a:cubicBezTo>
                      <a:pt x="0" y="279931"/>
                      <a:pt x="0" y="64415"/>
                      <a:pt x="0" y="35116"/>
                    </a:cubicBezTo>
                    <a:cubicBezTo>
                      <a:pt x="0" y="5817"/>
                      <a:pt x="26722" y="-9649"/>
                      <a:pt x="57725" y="5862"/>
                    </a:cubicBezTo>
                    <a:cubicBezTo>
                      <a:pt x="88727" y="21374"/>
                      <a:pt x="292257" y="122232"/>
                      <a:pt x="292257" y="122232"/>
                    </a:cubicBezTo>
                    <a:cubicBezTo>
                      <a:pt x="292257" y="122232"/>
                      <a:pt x="172152" y="112672"/>
                      <a:pt x="99813" y="157483"/>
                    </a:cubicBezTo>
                    <a:cubicBezTo>
                      <a:pt x="27476" y="202292"/>
                      <a:pt x="0" y="279931"/>
                      <a:pt x="0" y="279931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1094" name=""/>
              <p:cNvGrpSpPr/>
              <p:nvPr/>
            </p:nvGrpSpPr>
            <p:grpSpPr>
              <a:xfrm>
                <a:off x="2090601" y="1178603"/>
                <a:ext cx="661769" cy="315654"/>
                <a:chOff x="2090601" y="1178603"/>
                <a:chExt cx="661769" cy="315654"/>
              </a:xfrm>
            </p:grpSpPr>
            <p:sp>
              <p:nvSpPr>
                <p:cNvPr id="11096" name=""/>
                <p:cNvSpPr/>
                <p:nvPr/>
              </p:nvSpPr>
              <p:spPr>
                <a:xfrm>
                  <a:off x="2090601" y="1178603"/>
                  <a:ext cx="661769" cy="282676"/>
                </a:xfrm>
                <a:custGeom>
                  <a:avLst/>
                  <a:gdLst/>
                  <a:ahLst/>
                  <a:cxnLst/>
                  <a:pathLst>
                    <a:path w="661769" h="282676">
                      <a:moveTo>
                        <a:pt x="0" y="63602"/>
                      </a:moveTo>
                      <a:lnTo>
                        <a:pt x="225283" y="0"/>
                      </a:lnTo>
                      <a:lnTo>
                        <a:pt x="661769" y="221429"/>
                      </a:lnTo>
                      <a:lnTo>
                        <a:pt x="438833" y="282676"/>
                      </a:lnTo>
                      <a:lnTo>
                        <a:pt x="0" y="6360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FC9DD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098" name=""/>
                <p:cNvSpPr/>
                <p:nvPr/>
              </p:nvSpPr>
              <p:spPr>
                <a:xfrm>
                  <a:off x="2090601" y="1242206"/>
                  <a:ext cx="438832" cy="252050"/>
                </a:xfrm>
                <a:custGeom>
                  <a:avLst/>
                  <a:gdLst/>
                  <a:ahLst/>
                  <a:cxnLst/>
                  <a:pathLst>
                    <a:path w="438832" h="252050">
                      <a:moveTo>
                        <a:pt x="0" y="0"/>
                      </a:moveTo>
                      <a:lnTo>
                        <a:pt x="0" y="30623"/>
                      </a:lnTo>
                      <a:lnTo>
                        <a:pt x="438832" y="252050"/>
                      </a:lnTo>
                      <a:lnTo>
                        <a:pt x="438832" y="2190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100" name=""/>
                <p:cNvSpPr/>
                <p:nvPr/>
              </p:nvSpPr>
              <p:spPr>
                <a:xfrm>
                  <a:off x="2529435" y="1400032"/>
                  <a:ext cx="222936" cy="94225"/>
                </a:xfrm>
                <a:custGeom>
                  <a:avLst/>
                  <a:gdLst/>
                  <a:ahLst/>
                  <a:cxnLst/>
                  <a:pathLst>
                    <a:path w="222936" h="94225">
                      <a:moveTo>
                        <a:pt x="0" y="61246"/>
                      </a:moveTo>
                      <a:lnTo>
                        <a:pt x="222936" y="0"/>
                      </a:lnTo>
                      <a:lnTo>
                        <a:pt x="222936" y="32979"/>
                      </a:lnTo>
                      <a:lnTo>
                        <a:pt x="0" y="94225"/>
                      </a:lnTo>
                      <a:lnTo>
                        <a:pt x="0" y="6124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102" name=""/>
                <p:cNvSpPr/>
                <p:nvPr/>
              </p:nvSpPr>
              <p:spPr>
                <a:xfrm>
                  <a:off x="2161004" y="1230426"/>
                  <a:ext cx="387204" cy="136627"/>
                </a:xfrm>
                <a:custGeom>
                  <a:avLst/>
                  <a:gdLst/>
                  <a:ahLst/>
                  <a:cxnLst/>
                  <a:pathLst>
                    <a:path w="387204" h="136627">
                      <a:moveTo>
                        <a:pt x="232323" y="136627"/>
                      </a:moveTo>
                      <a:lnTo>
                        <a:pt x="387204" y="94226"/>
                      </a:lnTo>
                      <a:lnTo>
                        <a:pt x="387204" y="75380"/>
                      </a:lnTo>
                      <a:lnTo>
                        <a:pt x="0" y="0"/>
                      </a:lnTo>
                      <a:lnTo>
                        <a:pt x="0" y="23556"/>
                      </a:lnTo>
                      <a:lnTo>
                        <a:pt x="232323" y="13662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100000">
                      <a:srgbClr val="E0E0E0"/>
                    </a:gs>
                  </a:gsLst>
                  <a:lin ang="27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104" name=""/>
                <p:cNvSpPr/>
                <p:nvPr/>
              </p:nvSpPr>
              <p:spPr>
                <a:xfrm>
                  <a:off x="2161004" y="1185669"/>
                  <a:ext cx="387204" cy="164052"/>
                </a:xfrm>
                <a:custGeom>
                  <a:avLst/>
                  <a:gdLst/>
                  <a:ahLst/>
                  <a:cxnLst/>
                  <a:pathLst>
                    <a:path w="387204" h="164052">
                      <a:moveTo>
                        <a:pt x="0" y="44757"/>
                      </a:moveTo>
                      <a:lnTo>
                        <a:pt x="232323" y="164052"/>
                      </a:lnTo>
                      <a:lnTo>
                        <a:pt x="387204" y="120136"/>
                      </a:lnTo>
                      <a:lnTo>
                        <a:pt x="154882" y="0"/>
                      </a:lnTo>
                      <a:lnTo>
                        <a:pt x="0" y="44757"/>
                      </a:lnTo>
                      <a:close/>
                    </a:path>
                  </a:pathLst>
                </a:custGeom>
                <a:gradFill>
                  <a:gsLst>
                    <a:gs pos="40000">
                      <a:srgbClr val="DADAFE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106" name=""/>
                <p:cNvSpPr/>
                <p:nvPr/>
              </p:nvSpPr>
              <p:spPr>
                <a:xfrm>
                  <a:off x="2393326" y="1305050"/>
                  <a:ext cx="154882" cy="62760"/>
                </a:xfrm>
                <a:custGeom>
                  <a:avLst/>
                  <a:gdLst/>
                  <a:ahLst/>
                  <a:cxnLst/>
                  <a:pathLst>
                    <a:path w="154882" h="62760">
                      <a:moveTo>
                        <a:pt x="0" y="62760"/>
                      </a:moveTo>
                      <a:lnTo>
                        <a:pt x="0" y="45430"/>
                      </a:lnTo>
                      <a:lnTo>
                        <a:pt x="154882" y="0"/>
                      </a:lnTo>
                      <a:lnTo>
                        <a:pt x="154882" y="20359"/>
                      </a:lnTo>
                      <a:lnTo>
                        <a:pt x="0" y="6276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FFFFFF"/>
                    </a:gs>
                  </a:gsLst>
                  <a:lin ang="27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108" name=""/>
                <p:cNvSpPr/>
                <p:nvPr/>
              </p:nvSpPr>
              <p:spPr>
                <a:xfrm>
                  <a:off x="2418013" y="1360657"/>
                  <a:ext cx="286296" cy="81774"/>
                </a:xfrm>
                <a:custGeom>
                  <a:avLst/>
                  <a:gdLst/>
                  <a:ahLst/>
                  <a:cxnLst/>
                  <a:pathLst>
                    <a:path w="286296" h="81774">
                      <a:moveTo>
                        <a:pt x="0" y="18172"/>
                      </a:moveTo>
                      <a:lnTo>
                        <a:pt x="0" y="0"/>
                      </a:lnTo>
                      <a:lnTo>
                        <a:pt x="286296" y="18172"/>
                      </a:lnTo>
                      <a:lnTo>
                        <a:pt x="286296" y="37017"/>
                      </a:lnTo>
                      <a:lnTo>
                        <a:pt x="124710" y="81774"/>
                      </a:lnTo>
                      <a:lnTo>
                        <a:pt x="0" y="1817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FFFFFF"/>
                    </a:gs>
                  </a:gsLst>
                  <a:lin ang="27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110" name=""/>
                <p:cNvSpPr/>
                <p:nvPr/>
              </p:nvSpPr>
              <p:spPr>
                <a:xfrm>
                  <a:off x="2417677" y="1315229"/>
                  <a:ext cx="286967" cy="106003"/>
                </a:xfrm>
                <a:custGeom>
                  <a:avLst/>
                  <a:gdLst/>
                  <a:ahLst/>
                  <a:cxnLst/>
                  <a:pathLst>
                    <a:path w="286967" h="106003">
                      <a:moveTo>
                        <a:pt x="0" y="45430"/>
                      </a:moveTo>
                      <a:lnTo>
                        <a:pt x="127392" y="106003"/>
                      </a:lnTo>
                      <a:lnTo>
                        <a:pt x="286967" y="63602"/>
                      </a:lnTo>
                      <a:lnTo>
                        <a:pt x="155552" y="0"/>
                      </a:lnTo>
                      <a:lnTo>
                        <a:pt x="0" y="454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C2C2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112" name=""/>
                <p:cNvSpPr/>
                <p:nvPr/>
              </p:nvSpPr>
              <p:spPr>
                <a:xfrm>
                  <a:off x="2541165" y="1378833"/>
                  <a:ext cx="159576" cy="63602"/>
                </a:xfrm>
                <a:custGeom>
                  <a:avLst/>
                  <a:gdLst/>
                  <a:ahLst/>
                  <a:cxnLst/>
                  <a:pathLst>
                    <a:path w="159576" h="63602">
                      <a:moveTo>
                        <a:pt x="0" y="42401"/>
                      </a:moveTo>
                      <a:lnTo>
                        <a:pt x="0" y="63602"/>
                      </a:lnTo>
                      <a:lnTo>
                        <a:pt x="159576" y="18845"/>
                      </a:lnTo>
                      <a:lnTo>
                        <a:pt x="159576" y="0"/>
                      </a:lnTo>
                      <a:lnTo>
                        <a:pt x="0" y="4240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FFFFFF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114" name=""/>
                <p:cNvSpPr/>
                <p:nvPr/>
              </p:nvSpPr>
              <p:spPr>
                <a:xfrm>
                  <a:off x="2292416" y="1195094"/>
                  <a:ext cx="234670" cy="115427"/>
                </a:xfrm>
                <a:custGeom>
                  <a:avLst/>
                  <a:gdLst/>
                  <a:ahLst/>
                  <a:cxnLst/>
                  <a:pathLst>
                    <a:path w="234670" h="115427" fill="none">
                      <a:moveTo>
                        <a:pt x="0" y="0"/>
                      </a:moveTo>
                      <a:lnTo>
                        <a:pt x="234670" y="11542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1116" name=""/>
                <p:cNvSpPr/>
                <p:nvPr/>
              </p:nvSpPr>
              <p:spPr>
                <a:xfrm>
                  <a:off x="2544518" y="1322972"/>
                  <a:ext cx="123369" cy="63265"/>
                </a:xfrm>
                <a:custGeom>
                  <a:avLst/>
                  <a:gdLst/>
                  <a:ahLst/>
                  <a:cxnLst/>
                  <a:pathLst>
                    <a:path w="123369" h="63265" fill="none">
                      <a:moveTo>
                        <a:pt x="0" y="0"/>
                      </a:moveTo>
                      <a:lnTo>
                        <a:pt x="123369" y="63265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1118" name=""/>
                <p:cNvSpPr/>
                <p:nvPr/>
              </p:nvSpPr>
              <p:spPr>
                <a:xfrm>
                  <a:off x="2259561" y="1202159"/>
                  <a:ext cx="234670" cy="115427"/>
                </a:xfrm>
                <a:custGeom>
                  <a:avLst/>
                  <a:gdLst/>
                  <a:ahLst/>
                  <a:cxnLst/>
                  <a:pathLst>
                    <a:path w="234670" h="115427" fill="none">
                      <a:moveTo>
                        <a:pt x="0" y="0"/>
                      </a:moveTo>
                      <a:lnTo>
                        <a:pt x="234670" y="11542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1120" name=""/>
                <p:cNvSpPr/>
                <p:nvPr/>
              </p:nvSpPr>
              <p:spPr>
                <a:xfrm>
                  <a:off x="2226974" y="1213973"/>
                  <a:ext cx="232059" cy="116567"/>
                </a:xfrm>
                <a:custGeom>
                  <a:avLst/>
                  <a:gdLst/>
                  <a:ahLst/>
                  <a:cxnLst/>
                  <a:pathLst>
                    <a:path w="232059" h="116567" fill="none">
                      <a:moveTo>
                        <a:pt x="0" y="0"/>
                      </a:moveTo>
                      <a:lnTo>
                        <a:pt x="232059" y="11656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1122" name=""/>
                <p:cNvSpPr/>
                <p:nvPr/>
              </p:nvSpPr>
              <p:spPr>
                <a:xfrm>
                  <a:off x="2192324" y="1223457"/>
                  <a:ext cx="231716" cy="116122"/>
                </a:xfrm>
                <a:custGeom>
                  <a:avLst/>
                  <a:gdLst/>
                  <a:ahLst/>
                  <a:cxnLst/>
                  <a:pathLst>
                    <a:path w="231716" h="116122" fill="none">
                      <a:moveTo>
                        <a:pt x="0" y="0"/>
                      </a:moveTo>
                      <a:lnTo>
                        <a:pt x="231716" y="116122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1124" name=""/>
                <p:cNvSpPr/>
                <p:nvPr/>
              </p:nvSpPr>
              <p:spPr>
                <a:xfrm>
                  <a:off x="2515687" y="1332390"/>
                  <a:ext cx="118172" cy="60573"/>
                </a:xfrm>
                <a:custGeom>
                  <a:avLst/>
                  <a:gdLst/>
                  <a:ahLst/>
                  <a:cxnLst/>
                  <a:pathLst>
                    <a:path w="118172" h="60573" fill="none">
                      <a:moveTo>
                        <a:pt x="0" y="0"/>
                      </a:moveTo>
                      <a:lnTo>
                        <a:pt x="118172" y="60573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1126" name=""/>
                <p:cNvSpPr/>
                <p:nvPr/>
              </p:nvSpPr>
              <p:spPr>
                <a:xfrm>
                  <a:off x="2482161" y="1341144"/>
                  <a:ext cx="122698" cy="63602"/>
                </a:xfrm>
                <a:custGeom>
                  <a:avLst/>
                  <a:gdLst/>
                  <a:ahLst/>
                  <a:cxnLst/>
                  <a:pathLst>
                    <a:path w="122698" h="63602" fill="none">
                      <a:moveTo>
                        <a:pt x="0" y="0"/>
                      </a:moveTo>
                      <a:lnTo>
                        <a:pt x="122698" y="63602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1128" name=""/>
                <p:cNvSpPr/>
                <p:nvPr/>
              </p:nvSpPr>
              <p:spPr>
                <a:xfrm>
                  <a:off x="2447300" y="1351235"/>
                  <a:ext cx="121358" cy="61247"/>
                </a:xfrm>
                <a:custGeom>
                  <a:avLst/>
                  <a:gdLst/>
                  <a:ahLst/>
                  <a:cxnLst/>
                  <a:pathLst>
                    <a:path w="121358" h="61247" fill="none">
                      <a:moveTo>
                        <a:pt x="0" y="0"/>
                      </a:moveTo>
                      <a:lnTo>
                        <a:pt x="121358" y="6124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1130" name=""/>
                <p:cNvSpPr/>
                <p:nvPr/>
              </p:nvSpPr>
              <p:spPr>
                <a:xfrm>
                  <a:off x="2447302" y="1331889"/>
                  <a:ext cx="154882" cy="45430"/>
                </a:xfrm>
                <a:custGeom>
                  <a:avLst/>
                  <a:gdLst/>
                  <a:ahLst/>
                  <a:cxnLst/>
                  <a:pathLst>
                    <a:path w="154882" h="45430" fill="none">
                      <a:moveTo>
                        <a:pt x="0" y="45430"/>
                      </a:moveTo>
                      <a:lnTo>
                        <a:pt x="154882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1132" name=""/>
                <p:cNvSpPr/>
                <p:nvPr/>
              </p:nvSpPr>
              <p:spPr>
                <a:xfrm>
                  <a:off x="2483720" y="1350231"/>
                  <a:ext cx="154882" cy="45430"/>
                </a:xfrm>
                <a:custGeom>
                  <a:avLst/>
                  <a:gdLst/>
                  <a:ahLst/>
                  <a:cxnLst/>
                  <a:pathLst>
                    <a:path w="154882" h="45430" fill="none">
                      <a:moveTo>
                        <a:pt x="0" y="45430"/>
                      </a:moveTo>
                      <a:lnTo>
                        <a:pt x="154882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1134" name=""/>
                <p:cNvSpPr/>
                <p:nvPr/>
              </p:nvSpPr>
              <p:spPr>
                <a:xfrm>
                  <a:off x="2195475" y="1201488"/>
                  <a:ext cx="148569" cy="45682"/>
                </a:xfrm>
                <a:custGeom>
                  <a:avLst/>
                  <a:gdLst/>
                  <a:ahLst/>
                  <a:cxnLst/>
                  <a:pathLst>
                    <a:path w="148569" h="45682" fill="none">
                      <a:moveTo>
                        <a:pt x="0" y="45682"/>
                      </a:moveTo>
                      <a:lnTo>
                        <a:pt x="148569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1136" name=""/>
                <p:cNvSpPr/>
                <p:nvPr/>
              </p:nvSpPr>
              <p:spPr>
                <a:xfrm>
                  <a:off x="2361476" y="1284944"/>
                  <a:ext cx="154882" cy="45430"/>
                </a:xfrm>
                <a:custGeom>
                  <a:avLst/>
                  <a:gdLst/>
                  <a:ahLst/>
                  <a:cxnLst/>
                  <a:pathLst>
                    <a:path w="154882" h="45430" fill="none">
                      <a:moveTo>
                        <a:pt x="0" y="45430"/>
                      </a:moveTo>
                      <a:lnTo>
                        <a:pt x="154882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1138" name=""/>
                <p:cNvSpPr/>
                <p:nvPr/>
              </p:nvSpPr>
              <p:spPr>
                <a:xfrm>
                  <a:off x="2256043" y="1216631"/>
                  <a:ext cx="120184" cy="38026"/>
                </a:xfrm>
                <a:custGeom>
                  <a:avLst/>
                  <a:gdLst/>
                  <a:ahLst/>
                  <a:cxnLst/>
                  <a:pathLst>
                    <a:path w="120184" h="38026" fill="none">
                      <a:moveTo>
                        <a:pt x="0" y="38026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1140" name=""/>
                <p:cNvSpPr/>
                <p:nvPr/>
              </p:nvSpPr>
              <p:spPr>
                <a:xfrm>
                  <a:off x="2285545" y="1232112"/>
                  <a:ext cx="120184" cy="38027"/>
                </a:xfrm>
                <a:custGeom>
                  <a:avLst/>
                  <a:gdLst/>
                  <a:ahLst/>
                  <a:cxnLst/>
                  <a:pathLst>
                    <a:path w="120184" h="38027" fill="none">
                      <a:moveTo>
                        <a:pt x="0" y="38027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1142" name=""/>
                <p:cNvSpPr/>
                <p:nvPr/>
              </p:nvSpPr>
              <p:spPr>
                <a:xfrm>
                  <a:off x="2313033" y="1248262"/>
                  <a:ext cx="120184" cy="38026"/>
                </a:xfrm>
                <a:custGeom>
                  <a:avLst/>
                  <a:gdLst/>
                  <a:ahLst/>
                  <a:cxnLst/>
                  <a:pathLst>
                    <a:path w="120184" h="38026" fill="none">
                      <a:moveTo>
                        <a:pt x="0" y="38026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1144" name=""/>
                <p:cNvSpPr/>
                <p:nvPr/>
              </p:nvSpPr>
              <p:spPr>
                <a:xfrm>
                  <a:off x="2348569" y="1265762"/>
                  <a:ext cx="120184" cy="38026"/>
                </a:xfrm>
                <a:custGeom>
                  <a:avLst/>
                  <a:gdLst/>
                  <a:ahLst/>
                  <a:cxnLst/>
                  <a:pathLst>
                    <a:path w="120184" h="38026" fill="none">
                      <a:moveTo>
                        <a:pt x="0" y="38026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1146" name=""/>
                <p:cNvSpPr/>
                <p:nvPr/>
              </p:nvSpPr>
              <p:spPr>
                <a:xfrm>
                  <a:off x="2170389" y="1185671"/>
                  <a:ext cx="361391" cy="107196"/>
                </a:xfrm>
                <a:custGeom>
                  <a:avLst/>
                  <a:gdLst/>
                  <a:ahLst/>
                  <a:cxnLst/>
                  <a:pathLst>
                    <a:path w="361391" h="107196">
                      <a:moveTo>
                        <a:pt x="0" y="42432"/>
                      </a:moveTo>
                      <a:lnTo>
                        <a:pt x="145495" y="0"/>
                      </a:lnTo>
                      <a:lnTo>
                        <a:pt x="361391" y="107196"/>
                      </a:lnTo>
                      <a:cubicBezTo>
                        <a:pt x="361391" y="107196"/>
                        <a:pt x="215896" y="46899"/>
                        <a:pt x="168962" y="42432"/>
                      </a:cubicBezTo>
                      <a:cubicBezTo>
                        <a:pt x="122028" y="37966"/>
                        <a:pt x="4693" y="42432"/>
                        <a:pt x="0" y="4243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69000"/>
                      </a:srgbClr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148" name=""/>
                <p:cNvSpPr/>
                <p:nvPr/>
              </p:nvSpPr>
              <p:spPr>
                <a:xfrm>
                  <a:off x="2432092" y="1315228"/>
                  <a:ext cx="258137" cy="63602"/>
                </a:xfrm>
                <a:custGeom>
                  <a:avLst/>
                  <a:gdLst/>
                  <a:ahLst/>
                  <a:cxnLst/>
                  <a:pathLst>
                    <a:path w="258137" h="63602">
                      <a:moveTo>
                        <a:pt x="0" y="42401"/>
                      </a:moveTo>
                      <a:lnTo>
                        <a:pt x="136108" y="0"/>
                      </a:lnTo>
                      <a:lnTo>
                        <a:pt x="258137" y="63602"/>
                      </a:lnTo>
                      <a:cubicBezTo>
                        <a:pt x="258137" y="63602"/>
                        <a:pt x="172650" y="32979"/>
                        <a:pt x="119682" y="32979"/>
                      </a:cubicBezTo>
                      <a:cubicBezTo>
                        <a:pt x="66713" y="32979"/>
                        <a:pt x="3855" y="46271"/>
                        <a:pt x="0" y="424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69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13836" name=""/>
            <p:cNvGrpSpPr/>
            <p:nvPr/>
          </p:nvGrpSpPr>
          <p:grpSpPr>
            <a:xfrm>
              <a:off x="2090600" y="1851665"/>
              <a:ext cx="1026000" cy="1026000"/>
              <a:chOff x="2090600" y="1851665"/>
              <a:chExt cx="1026000" cy="1026000"/>
            </a:xfrm>
          </p:grpSpPr>
          <p:sp>
            <p:nvSpPr>
              <p:cNvPr id="13838" name=""/>
              <p:cNvSpPr/>
              <p:nvPr/>
            </p:nvSpPr>
            <p:spPr>
              <a:xfrm>
                <a:off x="2540994" y="2340333"/>
                <a:ext cx="575531" cy="388088"/>
              </a:xfrm>
              <a:custGeom>
                <a:avLst/>
                <a:gdLst/>
                <a:ahLst/>
                <a:cxnLst/>
                <a:pathLst>
                  <a:path w="575531" h="388088">
                    <a:moveTo>
                      <a:pt x="0" y="194044"/>
                    </a:moveTo>
                    <a:cubicBezTo>
                      <a:pt x="0" y="86876"/>
                      <a:pt x="128837" y="0"/>
                      <a:pt x="287766" y="0"/>
                    </a:cubicBezTo>
                    <a:cubicBezTo>
                      <a:pt x="446695" y="0"/>
                      <a:pt x="575531" y="86876"/>
                      <a:pt x="575531" y="194044"/>
                    </a:cubicBezTo>
                    <a:cubicBezTo>
                      <a:pt x="575531" y="301211"/>
                      <a:pt x="446695" y="388088"/>
                      <a:pt x="287766" y="388088"/>
                    </a:cubicBezTo>
                    <a:cubicBezTo>
                      <a:pt x="128837" y="388088"/>
                      <a:pt x="0" y="301211"/>
                      <a:pt x="0" y="1940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404040"/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840" name=""/>
              <p:cNvSpPr/>
              <p:nvPr/>
            </p:nvSpPr>
            <p:spPr>
              <a:xfrm>
                <a:off x="2546011" y="2321469"/>
                <a:ext cx="567269" cy="386427"/>
              </a:xfrm>
              <a:custGeom>
                <a:avLst/>
                <a:gdLst/>
                <a:ahLst/>
                <a:cxnLst/>
                <a:pathLst>
                  <a:path w="567269" h="386427">
                    <a:moveTo>
                      <a:pt x="0" y="193214"/>
                    </a:moveTo>
                    <a:cubicBezTo>
                      <a:pt x="0" y="86505"/>
                      <a:pt x="126988" y="0"/>
                      <a:pt x="283634" y="0"/>
                    </a:cubicBezTo>
                    <a:cubicBezTo>
                      <a:pt x="440281" y="0"/>
                      <a:pt x="567269" y="86505"/>
                      <a:pt x="567269" y="193214"/>
                    </a:cubicBezTo>
                    <a:cubicBezTo>
                      <a:pt x="567269" y="299923"/>
                      <a:pt x="440281" y="386427"/>
                      <a:pt x="283634" y="386427"/>
                    </a:cubicBezTo>
                    <a:cubicBezTo>
                      <a:pt x="126988" y="386427"/>
                      <a:pt x="0" y="299923"/>
                      <a:pt x="0" y="193214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D8D8D8"/>
                  </a:gs>
                </a:gsLst>
                <a:lin ang="5700000" scaled="0"/>
              </a:gradFill>
              <a:ln w="7600" cap="flat">
                <a:noFill/>
                <a:bevel/>
              </a:ln>
            </p:spPr>
          </p:sp>
          <p:sp>
            <p:nvSpPr>
              <p:cNvPr id="13842" name=""/>
              <p:cNvSpPr/>
              <p:nvPr/>
            </p:nvSpPr>
            <p:spPr>
              <a:xfrm>
                <a:off x="2828957" y="2485909"/>
                <a:ext cx="267183" cy="219673"/>
              </a:xfrm>
              <a:custGeom>
                <a:avLst/>
                <a:gdLst/>
                <a:ahLst/>
                <a:cxnLst/>
                <a:pathLst>
                  <a:path w="267183" h="219673">
                    <a:moveTo>
                      <a:pt x="83188" y="0"/>
                    </a:moveTo>
                    <a:cubicBezTo>
                      <a:pt x="83188" y="0"/>
                      <a:pt x="265206" y="89847"/>
                      <a:pt x="267183" y="88979"/>
                    </a:cubicBezTo>
                    <a:cubicBezTo>
                      <a:pt x="241457" y="156135"/>
                      <a:pt x="163368" y="208027"/>
                      <a:pt x="51516" y="219673"/>
                    </a:cubicBezTo>
                    <a:cubicBezTo>
                      <a:pt x="50914" y="218624"/>
                      <a:pt x="0" y="39850"/>
                      <a:pt x="0" y="39850"/>
                    </a:cubicBezTo>
                    <a:lnTo>
                      <a:pt x="83188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8900000" scaled="0"/>
              </a:gradFill>
              <a:ln w="7600" cap="flat">
                <a:noFill/>
                <a:bevel/>
              </a:ln>
            </p:spPr>
          </p:sp>
          <p:sp>
            <p:nvSpPr>
              <p:cNvPr id="13844" name=""/>
              <p:cNvSpPr/>
              <p:nvPr/>
            </p:nvSpPr>
            <p:spPr>
              <a:xfrm>
                <a:off x="2516410" y="1851615"/>
                <a:ext cx="572475" cy="783332"/>
              </a:xfrm>
              <a:custGeom>
                <a:avLst/>
                <a:gdLst/>
                <a:ahLst/>
                <a:cxnLst/>
                <a:pathLst>
                  <a:path w="572475" h="783332">
                    <a:moveTo>
                      <a:pt x="99258" y="9765"/>
                    </a:moveTo>
                    <a:cubicBezTo>
                      <a:pt x="53828" y="-14796"/>
                      <a:pt x="0" y="9115"/>
                      <a:pt x="0" y="48471"/>
                    </a:cubicBezTo>
                    <a:cubicBezTo>
                      <a:pt x="0" y="92030"/>
                      <a:pt x="0" y="417767"/>
                      <a:pt x="0" y="448067"/>
                    </a:cubicBezTo>
                    <a:cubicBezTo>
                      <a:pt x="0" y="478368"/>
                      <a:pt x="48031" y="530152"/>
                      <a:pt x="74532" y="543410"/>
                    </a:cubicBezTo>
                    <a:cubicBezTo>
                      <a:pt x="101032" y="556664"/>
                      <a:pt x="452278" y="767653"/>
                      <a:pt x="476886" y="783332"/>
                    </a:cubicBezTo>
                    <a:cubicBezTo>
                      <a:pt x="501494" y="783332"/>
                      <a:pt x="572475" y="783332"/>
                      <a:pt x="572475" y="743028"/>
                    </a:cubicBezTo>
                    <a:cubicBezTo>
                      <a:pt x="572475" y="707046"/>
                      <a:pt x="572475" y="354026"/>
                      <a:pt x="572475" y="312361"/>
                    </a:cubicBezTo>
                    <a:cubicBezTo>
                      <a:pt x="572475" y="270699"/>
                      <a:pt x="556147" y="245452"/>
                      <a:pt x="530715" y="227140"/>
                    </a:cubicBezTo>
                    <a:cubicBezTo>
                      <a:pt x="502438" y="206782"/>
                      <a:pt x="135222" y="28762"/>
                      <a:pt x="99258" y="97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F2F2F2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13846" name=""/>
              <p:cNvSpPr/>
              <p:nvPr/>
            </p:nvSpPr>
            <p:spPr>
              <a:xfrm>
                <a:off x="2514399" y="1871324"/>
                <a:ext cx="533790" cy="767349"/>
              </a:xfrm>
              <a:custGeom>
                <a:avLst/>
                <a:gdLst/>
                <a:ahLst/>
                <a:cxnLst/>
                <a:pathLst>
                  <a:path w="533790" h="767349">
                    <a:moveTo>
                      <a:pt x="60572" y="9765"/>
                    </a:moveTo>
                    <a:cubicBezTo>
                      <a:pt x="15143" y="-14796"/>
                      <a:pt x="0" y="9765"/>
                      <a:pt x="0" y="49121"/>
                    </a:cubicBezTo>
                    <a:cubicBezTo>
                      <a:pt x="0" y="92679"/>
                      <a:pt x="0" y="418415"/>
                      <a:pt x="0" y="448715"/>
                    </a:cubicBezTo>
                    <a:cubicBezTo>
                      <a:pt x="0" y="479017"/>
                      <a:pt x="9346" y="530149"/>
                      <a:pt x="35846" y="543407"/>
                    </a:cubicBezTo>
                    <a:cubicBezTo>
                      <a:pt x="62347" y="556664"/>
                      <a:pt x="448492" y="751727"/>
                      <a:pt x="473099" y="767349"/>
                    </a:cubicBezTo>
                    <a:cubicBezTo>
                      <a:pt x="497707" y="767349"/>
                      <a:pt x="533790" y="767349"/>
                      <a:pt x="533790" y="727107"/>
                    </a:cubicBezTo>
                    <a:cubicBezTo>
                      <a:pt x="533790" y="691123"/>
                      <a:pt x="533790" y="354025"/>
                      <a:pt x="533790" y="312362"/>
                    </a:cubicBezTo>
                    <a:cubicBezTo>
                      <a:pt x="533790" y="270698"/>
                      <a:pt x="517460" y="245451"/>
                      <a:pt x="492029" y="227140"/>
                    </a:cubicBezTo>
                    <a:cubicBezTo>
                      <a:pt x="463754" y="206781"/>
                      <a:pt x="96537" y="28762"/>
                      <a:pt x="60572" y="9765"/>
                    </a:cubicBezTo>
                    <a:close/>
                  </a:path>
                </a:pathLst>
              </a:custGeom>
              <a:gradFill>
                <a:gsLst>
                  <a:gs pos="60000">
                    <a:srgbClr val="F2F2F2"/>
                  </a:gs>
                  <a:gs pos="100000">
                    <a:srgbClr val="D8D8D8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13848" name=""/>
              <p:cNvSpPr/>
              <p:nvPr/>
            </p:nvSpPr>
            <p:spPr>
              <a:xfrm>
                <a:off x="2539952" y="1917311"/>
                <a:ext cx="481794" cy="673255"/>
              </a:xfrm>
              <a:custGeom>
                <a:avLst/>
                <a:gdLst/>
                <a:ahLst/>
                <a:cxnLst/>
                <a:pathLst>
                  <a:path w="481794" h="673255">
                    <a:moveTo>
                      <a:pt x="63410" y="9707"/>
                    </a:moveTo>
                    <a:cubicBezTo>
                      <a:pt x="17982" y="-14854"/>
                      <a:pt x="0" y="9707"/>
                      <a:pt x="0" y="49063"/>
                    </a:cubicBezTo>
                    <a:cubicBezTo>
                      <a:pt x="0" y="92621"/>
                      <a:pt x="0" y="347991"/>
                      <a:pt x="0" y="377343"/>
                    </a:cubicBezTo>
                    <a:cubicBezTo>
                      <a:pt x="0" y="407646"/>
                      <a:pt x="9345" y="458779"/>
                      <a:pt x="35846" y="472038"/>
                    </a:cubicBezTo>
                    <a:cubicBezTo>
                      <a:pt x="62347" y="485292"/>
                      <a:pt x="393597" y="657631"/>
                      <a:pt x="418205" y="673255"/>
                    </a:cubicBezTo>
                    <a:cubicBezTo>
                      <a:pt x="442814" y="673255"/>
                      <a:pt x="481794" y="673255"/>
                      <a:pt x="481794" y="633010"/>
                    </a:cubicBezTo>
                    <a:cubicBezTo>
                      <a:pt x="481794" y="597026"/>
                      <a:pt x="481794" y="325264"/>
                      <a:pt x="481794" y="289577"/>
                    </a:cubicBezTo>
                    <a:cubicBezTo>
                      <a:pt x="481794" y="247915"/>
                      <a:pt x="465406" y="222668"/>
                      <a:pt x="439975" y="204356"/>
                    </a:cubicBezTo>
                    <a:cubicBezTo>
                      <a:pt x="411698" y="183998"/>
                      <a:pt x="99375" y="28704"/>
                      <a:pt x="63410" y="97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40FFFB"/>
                  </a:gs>
                  <a:gs pos="100000">
                    <a:srgbClr val="00008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850" name=""/>
              <p:cNvSpPr/>
              <p:nvPr/>
            </p:nvSpPr>
            <p:spPr>
              <a:xfrm>
                <a:off x="2548917" y="1928730"/>
                <a:ext cx="469017" cy="648043"/>
              </a:xfrm>
              <a:custGeom>
                <a:avLst/>
                <a:gdLst/>
                <a:ahLst/>
                <a:cxnLst/>
                <a:pathLst>
                  <a:path w="469017" h="648043">
                    <a:moveTo>
                      <a:pt x="63410" y="9647"/>
                    </a:moveTo>
                    <a:cubicBezTo>
                      <a:pt x="17982" y="-14914"/>
                      <a:pt x="0" y="9647"/>
                      <a:pt x="0" y="49003"/>
                    </a:cubicBezTo>
                    <a:cubicBezTo>
                      <a:pt x="0" y="92560"/>
                      <a:pt x="0" y="324021"/>
                      <a:pt x="0" y="356749"/>
                    </a:cubicBezTo>
                    <a:cubicBezTo>
                      <a:pt x="0" y="387051"/>
                      <a:pt x="9345" y="438183"/>
                      <a:pt x="35846" y="451441"/>
                    </a:cubicBezTo>
                    <a:cubicBezTo>
                      <a:pt x="62346" y="464696"/>
                      <a:pt x="380791" y="632302"/>
                      <a:pt x="405399" y="648043"/>
                    </a:cubicBezTo>
                    <a:cubicBezTo>
                      <a:pt x="430008" y="648043"/>
                      <a:pt x="469017" y="648043"/>
                      <a:pt x="469017" y="607681"/>
                    </a:cubicBezTo>
                    <a:cubicBezTo>
                      <a:pt x="469017" y="571697"/>
                      <a:pt x="469017" y="324021"/>
                      <a:pt x="469017" y="284783"/>
                    </a:cubicBezTo>
                    <a:cubicBezTo>
                      <a:pt x="469017" y="243122"/>
                      <a:pt x="452600" y="217874"/>
                      <a:pt x="427169" y="199563"/>
                    </a:cubicBezTo>
                    <a:cubicBezTo>
                      <a:pt x="398892" y="179204"/>
                      <a:pt x="99375" y="28644"/>
                      <a:pt x="63410" y="9647"/>
                    </a:cubicBezTo>
                    <a:close/>
                  </a:path>
                </a:pathLst>
              </a:custGeom>
              <a:solidFill>
                <a:srgbClr val="FFFFFF">
                  <a:alpha val="2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3852" name=""/>
              <p:cNvSpPr/>
              <p:nvPr/>
            </p:nvSpPr>
            <p:spPr>
              <a:xfrm>
                <a:off x="2849932" y="2016227"/>
                <a:ext cx="239506" cy="405569"/>
              </a:xfrm>
              <a:custGeom>
                <a:avLst/>
                <a:gdLst/>
                <a:ahLst/>
                <a:cxnLst/>
                <a:pathLst>
                  <a:path w="239506" h="405569">
                    <a:moveTo>
                      <a:pt x="130252" y="66986"/>
                    </a:moveTo>
                    <a:cubicBezTo>
                      <a:pt x="130252" y="66986"/>
                      <a:pt x="198422" y="91344"/>
                      <a:pt x="198422" y="157112"/>
                    </a:cubicBezTo>
                    <a:cubicBezTo>
                      <a:pt x="198422" y="222880"/>
                      <a:pt x="200856" y="196086"/>
                      <a:pt x="200856" y="196085"/>
                    </a:cubicBezTo>
                    <a:lnTo>
                      <a:pt x="239506" y="405569"/>
                    </a:lnTo>
                    <a:cubicBezTo>
                      <a:pt x="239506" y="405569"/>
                      <a:pt x="239506" y="179035"/>
                      <a:pt x="239506" y="138234"/>
                    </a:cubicBezTo>
                    <a:cubicBezTo>
                      <a:pt x="239506" y="101088"/>
                      <a:pt x="213029" y="69422"/>
                      <a:pt x="181379" y="54806"/>
                    </a:cubicBezTo>
                    <a:cubicBezTo>
                      <a:pt x="149728" y="40191"/>
                      <a:pt x="0" y="0"/>
                      <a:pt x="0" y="0"/>
                    </a:cubicBezTo>
                    <a:lnTo>
                      <a:pt x="130252" y="66986"/>
                    </a:ln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3854" name=""/>
              <p:cNvSpPr/>
              <p:nvPr/>
            </p:nvSpPr>
            <p:spPr>
              <a:xfrm>
                <a:off x="2540876" y="1921155"/>
                <a:ext cx="292257" cy="279931"/>
              </a:xfrm>
              <a:custGeom>
                <a:avLst/>
                <a:gdLst/>
                <a:ahLst/>
                <a:cxnLst/>
                <a:pathLst>
                  <a:path w="292257" h="279931">
                    <a:moveTo>
                      <a:pt x="0" y="279931"/>
                    </a:moveTo>
                    <a:cubicBezTo>
                      <a:pt x="0" y="279931"/>
                      <a:pt x="0" y="64415"/>
                      <a:pt x="0" y="35116"/>
                    </a:cubicBezTo>
                    <a:cubicBezTo>
                      <a:pt x="0" y="5817"/>
                      <a:pt x="26722" y="-9649"/>
                      <a:pt x="57725" y="5862"/>
                    </a:cubicBezTo>
                    <a:cubicBezTo>
                      <a:pt x="88727" y="21374"/>
                      <a:pt x="292257" y="122232"/>
                      <a:pt x="292257" y="122232"/>
                    </a:cubicBezTo>
                    <a:cubicBezTo>
                      <a:pt x="292257" y="122232"/>
                      <a:pt x="172152" y="112672"/>
                      <a:pt x="99813" y="157483"/>
                    </a:cubicBezTo>
                    <a:cubicBezTo>
                      <a:pt x="27476" y="202292"/>
                      <a:pt x="0" y="279931"/>
                      <a:pt x="0" y="279931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3856" name=""/>
              <p:cNvGrpSpPr/>
              <p:nvPr/>
            </p:nvGrpSpPr>
            <p:grpSpPr>
              <a:xfrm>
                <a:off x="2090601" y="2562009"/>
                <a:ext cx="661769" cy="315654"/>
                <a:chOff x="2090601" y="2562009"/>
                <a:chExt cx="661769" cy="315654"/>
              </a:xfrm>
            </p:grpSpPr>
            <p:sp>
              <p:nvSpPr>
                <p:cNvPr id="13858" name=""/>
                <p:cNvSpPr/>
                <p:nvPr/>
              </p:nvSpPr>
              <p:spPr>
                <a:xfrm>
                  <a:off x="2090601" y="2562009"/>
                  <a:ext cx="661769" cy="282676"/>
                </a:xfrm>
                <a:custGeom>
                  <a:avLst/>
                  <a:gdLst/>
                  <a:ahLst/>
                  <a:cxnLst/>
                  <a:pathLst>
                    <a:path w="661769" h="282676">
                      <a:moveTo>
                        <a:pt x="0" y="63602"/>
                      </a:moveTo>
                      <a:lnTo>
                        <a:pt x="225283" y="0"/>
                      </a:lnTo>
                      <a:lnTo>
                        <a:pt x="661769" y="221429"/>
                      </a:lnTo>
                      <a:lnTo>
                        <a:pt x="438833" y="282676"/>
                      </a:lnTo>
                      <a:lnTo>
                        <a:pt x="0" y="6360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FC9DD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860" name=""/>
                <p:cNvSpPr/>
                <p:nvPr/>
              </p:nvSpPr>
              <p:spPr>
                <a:xfrm>
                  <a:off x="2090601" y="2625611"/>
                  <a:ext cx="438832" cy="252050"/>
                </a:xfrm>
                <a:custGeom>
                  <a:avLst/>
                  <a:gdLst/>
                  <a:ahLst/>
                  <a:cxnLst/>
                  <a:pathLst>
                    <a:path w="438832" h="252050">
                      <a:moveTo>
                        <a:pt x="0" y="0"/>
                      </a:moveTo>
                      <a:lnTo>
                        <a:pt x="0" y="30623"/>
                      </a:lnTo>
                      <a:lnTo>
                        <a:pt x="438832" y="252050"/>
                      </a:lnTo>
                      <a:lnTo>
                        <a:pt x="438832" y="2190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862" name=""/>
                <p:cNvSpPr/>
                <p:nvPr/>
              </p:nvSpPr>
              <p:spPr>
                <a:xfrm>
                  <a:off x="2529435" y="2783438"/>
                  <a:ext cx="222936" cy="94225"/>
                </a:xfrm>
                <a:custGeom>
                  <a:avLst/>
                  <a:gdLst/>
                  <a:ahLst/>
                  <a:cxnLst/>
                  <a:pathLst>
                    <a:path w="222936" h="94225">
                      <a:moveTo>
                        <a:pt x="0" y="61246"/>
                      </a:moveTo>
                      <a:lnTo>
                        <a:pt x="222936" y="0"/>
                      </a:lnTo>
                      <a:lnTo>
                        <a:pt x="222936" y="32979"/>
                      </a:lnTo>
                      <a:lnTo>
                        <a:pt x="0" y="94225"/>
                      </a:lnTo>
                      <a:lnTo>
                        <a:pt x="0" y="6124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864" name=""/>
                <p:cNvSpPr/>
                <p:nvPr/>
              </p:nvSpPr>
              <p:spPr>
                <a:xfrm>
                  <a:off x="2161004" y="2613832"/>
                  <a:ext cx="387204" cy="136627"/>
                </a:xfrm>
                <a:custGeom>
                  <a:avLst/>
                  <a:gdLst/>
                  <a:ahLst/>
                  <a:cxnLst/>
                  <a:pathLst>
                    <a:path w="387204" h="136627">
                      <a:moveTo>
                        <a:pt x="232323" y="136627"/>
                      </a:moveTo>
                      <a:lnTo>
                        <a:pt x="387204" y="94226"/>
                      </a:lnTo>
                      <a:lnTo>
                        <a:pt x="387204" y="75380"/>
                      </a:lnTo>
                      <a:lnTo>
                        <a:pt x="0" y="0"/>
                      </a:lnTo>
                      <a:lnTo>
                        <a:pt x="0" y="23556"/>
                      </a:lnTo>
                      <a:lnTo>
                        <a:pt x="232323" y="13662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100000">
                      <a:srgbClr val="E0E0E0"/>
                    </a:gs>
                  </a:gsLst>
                  <a:lin ang="27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866" name=""/>
                <p:cNvSpPr/>
                <p:nvPr/>
              </p:nvSpPr>
              <p:spPr>
                <a:xfrm>
                  <a:off x="2161004" y="2569074"/>
                  <a:ext cx="387204" cy="164052"/>
                </a:xfrm>
                <a:custGeom>
                  <a:avLst/>
                  <a:gdLst/>
                  <a:ahLst/>
                  <a:cxnLst/>
                  <a:pathLst>
                    <a:path w="387204" h="164052">
                      <a:moveTo>
                        <a:pt x="0" y="44757"/>
                      </a:moveTo>
                      <a:lnTo>
                        <a:pt x="232323" y="164052"/>
                      </a:lnTo>
                      <a:lnTo>
                        <a:pt x="387204" y="120136"/>
                      </a:lnTo>
                      <a:lnTo>
                        <a:pt x="154882" y="0"/>
                      </a:lnTo>
                      <a:lnTo>
                        <a:pt x="0" y="44757"/>
                      </a:lnTo>
                      <a:close/>
                    </a:path>
                  </a:pathLst>
                </a:custGeom>
                <a:gradFill>
                  <a:gsLst>
                    <a:gs pos="40000">
                      <a:srgbClr val="DADAFE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868" name=""/>
                <p:cNvSpPr/>
                <p:nvPr/>
              </p:nvSpPr>
              <p:spPr>
                <a:xfrm>
                  <a:off x="2393326" y="2688455"/>
                  <a:ext cx="154882" cy="62760"/>
                </a:xfrm>
                <a:custGeom>
                  <a:avLst/>
                  <a:gdLst/>
                  <a:ahLst/>
                  <a:cxnLst/>
                  <a:pathLst>
                    <a:path w="154882" h="62760">
                      <a:moveTo>
                        <a:pt x="0" y="62760"/>
                      </a:moveTo>
                      <a:lnTo>
                        <a:pt x="0" y="45430"/>
                      </a:lnTo>
                      <a:lnTo>
                        <a:pt x="154882" y="0"/>
                      </a:lnTo>
                      <a:lnTo>
                        <a:pt x="154882" y="20359"/>
                      </a:lnTo>
                      <a:lnTo>
                        <a:pt x="0" y="6276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FFFFFF"/>
                    </a:gs>
                  </a:gsLst>
                  <a:lin ang="27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870" name=""/>
                <p:cNvSpPr/>
                <p:nvPr/>
              </p:nvSpPr>
              <p:spPr>
                <a:xfrm>
                  <a:off x="2418013" y="2744062"/>
                  <a:ext cx="286296" cy="81774"/>
                </a:xfrm>
                <a:custGeom>
                  <a:avLst/>
                  <a:gdLst/>
                  <a:ahLst/>
                  <a:cxnLst/>
                  <a:pathLst>
                    <a:path w="286296" h="81774">
                      <a:moveTo>
                        <a:pt x="0" y="18172"/>
                      </a:moveTo>
                      <a:lnTo>
                        <a:pt x="0" y="0"/>
                      </a:lnTo>
                      <a:lnTo>
                        <a:pt x="286296" y="18172"/>
                      </a:lnTo>
                      <a:lnTo>
                        <a:pt x="286296" y="37017"/>
                      </a:lnTo>
                      <a:lnTo>
                        <a:pt x="124710" y="81774"/>
                      </a:lnTo>
                      <a:lnTo>
                        <a:pt x="0" y="1817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FFFFFF"/>
                    </a:gs>
                  </a:gsLst>
                  <a:lin ang="27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872" name=""/>
                <p:cNvSpPr/>
                <p:nvPr/>
              </p:nvSpPr>
              <p:spPr>
                <a:xfrm>
                  <a:off x="2417677" y="2698635"/>
                  <a:ext cx="286967" cy="106003"/>
                </a:xfrm>
                <a:custGeom>
                  <a:avLst/>
                  <a:gdLst/>
                  <a:ahLst/>
                  <a:cxnLst/>
                  <a:pathLst>
                    <a:path w="286967" h="106003">
                      <a:moveTo>
                        <a:pt x="0" y="45430"/>
                      </a:moveTo>
                      <a:lnTo>
                        <a:pt x="127392" y="106003"/>
                      </a:lnTo>
                      <a:lnTo>
                        <a:pt x="286967" y="63602"/>
                      </a:lnTo>
                      <a:lnTo>
                        <a:pt x="155552" y="0"/>
                      </a:lnTo>
                      <a:lnTo>
                        <a:pt x="0" y="454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C2C2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874" name=""/>
                <p:cNvSpPr/>
                <p:nvPr/>
              </p:nvSpPr>
              <p:spPr>
                <a:xfrm>
                  <a:off x="2541165" y="2762238"/>
                  <a:ext cx="159576" cy="63602"/>
                </a:xfrm>
                <a:custGeom>
                  <a:avLst/>
                  <a:gdLst/>
                  <a:ahLst/>
                  <a:cxnLst/>
                  <a:pathLst>
                    <a:path w="159576" h="63602">
                      <a:moveTo>
                        <a:pt x="0" y="42401"/>
                      </a:moveTo>
                      <a:lnTo>
                        <a:pt x="0" y="63602"/>
                      </a:lnTo>
                      <a:lnTo>
                        <a:pt x="159576" y="18845"/>
                      </a:lnTo>
                      <a:lnTo>
                        <a:pt x="159576" y="0"/>
                      </a:lnTo>
                      <a:lnTo>
                        <a:pt x="0" y="4240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FFFFFF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876" name=""/>
                <p:cNvSpPr/>
                <p:nvPr/>
              </p:nvSpPr>
              <p:spPr>
                <a:xfrm>
                  <a:off x="2292416" y="2578499"/>
                  <a:ext cx="234670" cy="115427"/>
                </a:xfrm>
                <a:custGeom>
                  <a:avLst/>
                  <a:gdLst/>
                  <a:ahLst/>
                  <a:cxnLst/>
                  <a:pathLst>
                    <a:path w="234670" h="115427" fill="none">
                      <a:moveTo>
                        <a:pt x="0" y="0"/>
                      </a:moveTo>
                      <a:lnTo>
                        <a:pt x="234670" y="11542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878" name=""/>
                <p:cNvSpPr/>
                <p:nvPr/>
              </p:nvSpPr>
              <p:spPr>
                <a:xfrm>
                  <a:off x="2544518" y="2706377"/>
                  <a:ext cx="123369" cy="63265"/>
                </a:xfrm>
                <a:custGeom>
                  <a:avLst/>
                  <a:gdLst/>
                  <a:ahLst/>
                  <a:cxnLst/>
                  <a:pathLst>
                    <a:path w="123369" h="63265" fill="none">
                      <a:moveTo>
                        <a:pt x="0" y="0"/>
                      </a:moveTo>
                      <a:lnTo>
                        <a:pt x="123369" y="63265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3880" name=""/>
                <p:cNvSpPr/>
                <p:nvPr/>
              </p:nvSpPr>
              <p:spPr>
                <a:xfrm>
                  <a:off x="2259561" y="2585564"/>
                  <a:ext cx="234670" cy="115427"/>
                </a:xfrm>
                <a:custGeom>
                  <a:avLst/>
                  <a:gdLst/>
                  <a:ahLst/>
                  <a:cxnLst/>
                  <a:pathLst>
                    <a:path w="234670" h="115427" fill="none">
                      <a:moveTo>
                        <a:pt x="0" y="0"/>
                      </a:moveTo>
                      <a:lnTo>
                        <a:pt x="234670" y="11542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882" name=""/>
                <p:cNvSpPr/>
                <p:nvPr/>
              </p:nvSpPr>
              <p:spPr>
                <a:xfrm>
                  <a:off x="2226974" y="2597378"/>
                  <a:ext cx="232059" cy="116567"/>
                </a:xfrm>
                <a:custGeom>
                  <a:avLst/>
                  <a:gdLst/>
                  <a:ahLst/>
                  <a:cxnLst/>
                  <a:pathLst>
                    <a:path w="232059" h="116567" fill="none">
                      <a:moveTo>
                        <a:pt x="0" y="0"/>
                      </a:moveTo>
                      <a:lnTo>
                        <a:pt x="232059" y="11656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884" name=""/>
                <p:cNvSpPr/>
                <p:nvPr/>
              </p:nvSpPr>
              <p:spPr>
                <a:xfrm>
                  <a:off x="2192324" y="2606863"/>
                  <a:ext cx="231716" cy="116122"/>
                </a:xfrm>
                <a:custGeom>
                  <a:avLst/>
                  <a:gdLst/>
                  <a:ahLst/>
                  <a:cxnLst/>
                  <a:pathLst>
                    <a:path w="231716" h="116122" fill="none">
                      <a:moveTo>
                        <a:pt x="0" y="0"/>
                      </a:moveTo>
                      <a:lnTo>
                        <a:pt x="231716" y="116122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886" name=""/>
                <p:cNvSpPr/>
                <p:nvPr/>
              </p:nvSpPr>
              <p:spPr>
                <a:xfrm>
                  <a:off x="2515687" y="2715795"/>
                  <a:ext cx="118172" cy="60573"/>
                </a:xfrm>
                <a:custGeom>
                  <a:avLst/>
                  <a:gdLst/>
                  <a:ahLst/>
                  <a:cxnLst/>
                  <a:pathLst>
                    <a:path w="118172" h="60573" fill="none">
                      <a:moveTo>
                        <a:pt x="0" y="0"/>
                      </a:moveTo>
                      <a:lnTo>
                        <a:pt x="118172" y="60573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3888" name=""/>
                <p:cNvSpPr/>
                <p:nvPr/>
              </p:nvSpPr>
              <p:spPr>
                <a:xfrm>
                  <a:off x="2482161" y="2724550"/>
                  <a:ext cx="122698" cy="63602"/>
                </a:xfrm>
                <a:custGeom>
                  <a:avLst/>
                  <a:gdLst/>
                  <a:ahLst/>
                  <a:cxnLst/>
                  <a:pathLst>
                    <a:path w="122698" h="63602" fill="none">
                      <a:moveTo>
                        <a:pt x="0" y="0"/>
                      </a:moveTo>
                      <a:lnTo>
                        <a:pt x="122698" y="63602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3890" name=""/>
                <p:cNvSpPr/>
                <p:nvPr/>
              </p:nvSpPr>
              <p:spPr>
                <a:xfrm>
                  <a:off x="2447300" y="2734640"/>
                  <a:ext cx="121358" cy="61247"/>
                </a:xfrm>
                <a:custGeom>
                  <a:avLst/>
                  <a:gdLst/>
                  <a:ahLst/>
                  <a:cxnLst/>
                  <a:pathLst>
                    <a:path w="121358" h="61247" fill="none">
                      <a:moveTo>
                        <a:pt x="0" y="0"/>
                      </a:moveTo>
                      <a:lnTo>
                        <a:pt x="121358" y="6124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3892" name=""/>
                <p:cNvSpPr/>
                <p:nvPr/>
              </p:nvSpPr>
              <p:spPr>
                <a:xfrm>
                  <a:off x="2447302" y="2715295"/>
                  <a:ext cx="154882" cy="45430"/>
                </a:xfrm>
                <a:custGeom>
                  <a:avLst/>
                  <a:gdLst/>
                  <a:ahLst/>
                  <a:cxnLst/>
                  <a:pathLst>
                    <a:path w="154882" h="45430" fill="none">
                      <a:moveTo>
                        <a:pt x="0" y="45430"/>
                      </a:moveTo>
                      <a:lnTo>
                        <a:pt x="154882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3894" name=""/>
                <p:cNvSpPr/>
                <p:nvPr/>
              </p:nvSpPr>
              <p:spPr>
                <a:xfrm>
                  <a:off x="2483720" y="2733636"/>
                  <a:ext cx="154882" cy="45430"/>
                </a:xfrm>
                <a:custGeom>
                  <a:avLst/>
                  <a:gdLst/>
                  <a:ahLst/>
                  <a:cxnLst/>
                  <a:pathLst>
                    <a:path w="154882" h="45430" fill="none">
                      <a:moveTo>
                        <a:pt x="0" y="45430"/>
                      </a:moveTo>
                      <a:lnTo>
                        <a:pt x="154882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3896" name=""/>
                <p:cNvSpPr/>
                <p:nvPr/>
              </p:nvSpPr>
              <p:spPr>
                <a:xfrm>
                  <a:off x="2195475" y="2584893"/>
                  <a:ext cx="148569" cy="45682"/>
                </a:xfrm>
                <a:custGeom>
                  <a:avLst/>
                  <a:gdLst/>
                  <a:ahLst/>
                  <a:cxnLst/>
                  <a:pathLst>
                    <a:path w="148569" h="45682" fill="none">
                      <a:moveTo>
                        <a:pt x="0" y="45682"/>
                      </a:moveTo>
                      <a:lnTo>
                        <a:pt x="148569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898" name=""/>
                <p:cNvSpPr/>
                <p:nvPr/>
              </p:nvSpPr>
              <p:spPr>
                <a:xfrm>
                  <a:off x="2361476" y="2668349"/>
                  <a:ext cx="154882" cy="45430"/>
                </a:xfrm>
                <a:custGeom>
                  <a:avLst/>
                  <a:gdLst/>
                  <a:ahLst/>
                  <a:cxnLst/>
                  <a:pathLst>
                    <a:path w="154882" h="45430" fill="none">
                      <a:moveTo>
                        <a:pt x="0" y="45430"/>
                      </a:moveTo>
                      <a:lnTo>
                        <a:pt x="154882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00" name=""/>
                <p:cNvSpPr/>
                <p:nvPr/>
              </p:nvSpPr>
              <p:spPr>
                <a:xfrm>
                  <a:off x="2256043" y="2600036"/>
                  <a:ext cx="120184" cy="38026"/>
                </a:xfrm>
                <a:custGeom>
                  <a:avLst/>
                  <a:gdLst/>
                  <a:ahLst/>
                  <a:cxnLst/>
                  <a:pathLst>
                    <a:path w="120184" h="38026" fill="none">
                      <a:moveTo>
                        <a:pt x="0" y="38026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02" name=""/>
                <p:cNvSpPr/>
                <p:nvPr/>
              </p:nvSpPr>
              <p:spPr>
                <a:xfrm>
                  <a:off x="2285545" y="2615517"/>
                  <a:ext cx="120184" cy="38027"/>
                </a:xfrm>
                <a:custGeom>
                  <a:avLst/>
                  <a:gdLst/>
                  <a:ahLst/>
                  <a:cxnLst/>
                  <a:pathLst>
                    <a:path w="120184" h="38027" fill="none">
                      <a:moveTo>
                        <a:pt x="0" y="38027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04" name=""/>
                <p:cNvSpPr/>
                <p:nvPr/>
              </p:nvSpPr>
              <p:spPr>
                <a:xfrm>
                  <a:off x="2313033" y="2631667"/>
                  <a:ext cx="120184" cy="38026"/>
                </a:xfrm>
                <a:custGeom>
                  <a:avLst/>
                  <a:gdLst/>
                  <a:ahLst/>
                  <a:cxnLst/>
                  <a:pathLst>
                    <a:path w="120184" h="38026" fill="none">
                      <a:moveTo>
                        <a:pt x="0" y="38026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06" name=""/>
                <p:cNvSpPr/>
                <p:nvPr/>
              </p:nvSpPr>
              <p:spPr>
                <a:xfrm>
                  <a:off x="2348569" y="2649167"/>
                  <a:ext cx="120184" cy="38026"/>
                </a:xfrm>
                <a:custGeom>
                  <a:avLst/>
                  <a:gdLst/>
                  <a:ahLst/>
                  <a:cxnLst/>
                  <a:pathLst>
                    <a:path w="120184" h="38026" fill="none">
                      <a:moveTo>
                        <a:pt x="0" y="38026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08" name=""/>
                <p:cNvSpPr/>
                <p:nvPr/>
              </p:nvSpPr>
              <p:spPr>
                <a:xfrm>
                  <a:off x="2170389" y="2569076"/>
                  <a:ext cx="361391" cy="107196"/>
                </a:xfrm>
                <a:custGeom>
                  <a:avLst/>
                  <a:gdLst/>
                  <a:ahLst/>
                  <a:cxnLst/>
                  <a:pathLst>
                    <a:path w="361391" h="107196">
                      <a:moveTo>
                        <a:pt x="0" y="42432"/>
                      </a:moveTo>
                      <a:lnTo>
                        <a:pt x="145495" y="0"/>
                      </a:lnTo>
                      <a:lnTo>
                        <a:pt x="361391" y="107196"/>
                      </a:lnTo>
                      <a:cubicBezTo>
                        <a:pt x="361391" y="107196"/>
                        <a:pt x="215896" y="46899"/>
                        <a:pt x="168962" y="42432"/>
                      </a:cubicBezTo>
                      <a:cubicBezTo>
                        <a:pt x="122028" y="37966"/>
                        <a:pt x="4693" y="42432"/>
                        <a:pt x="0" y="4243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69000"/>
                      </a:srgbClr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910" name=""/>
                <p:cNvSpPr/>
                <p:nvPr/>
              </p:nvSpPr>
              <p:spPr>
                <a:xfrm>
                  <a:off x="2432092" y="2698634"/>
                  <a:ext cx="258137" cy="63602"/>
                </a:xfrm>
                <a:custGeom>
                  <a:avLst/>
                  <a:gdLst/>
                  <a:ahLst/>
                  <a:cxnLst/>
                  <a:pathLst>
                    <a:path w="258137" h="63602">
                      <a:moveTo>
                        <a:pt x="0" y="42401"/>
                      </a:moveTo>
                      <a:lnTo>
                        <a:pt x="136108" y="0"/>
                      </a:lnTo>
                      <a:lnTo>
                        <a:pt x="258137" y="63602"/>
                      </a:lnTo>
                      <a:cubicBezTo>
                        <a:pt x="258137" y="63602"/>
                        <a:pt x="172650" y="32979"/>
                        <a:pt x="119682" y="32979"/>
                      </a:cubicBezTo>
                      <a:cubicBezTo>
                        <a:pt x="66713" y="32979"/>
                        <a:pt x="3855" y="46271"/>
                        <a:pt x="0" y="424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69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13912" name=""/>
            <p:cNvGrpSpPr/>
            <p:nvPr/>
          </p:nvGrpSpPr>
          <p:grpSpPr>
            <a:xfrm>
              <a:off x="5118342" y="1365356"/>
              <a:ext cx="1026000" cy="1026000"/>
              <a:chOff x="5118342" y="1365356"/>
              <a:chExt cx="1026000" cy="1026000"/>
            </a:xfrm>
          </p:grpSpPr>
          <p:sp>
            <p:nvSpPr>
              <p:cNvPr id="13914" name=""/>
              <p:cNvSpPr/>
              <p:nvPr/>
            </p:nvSpPr>
            <p:spPr>
              <a:xfrm>
                <a:off x="5568736" y="1854024"/>
                <a:ext cx="575531" cy="388088"/>
              </a:xfrm>
              <a:custGeom>
                <a:avLst/>
                <a:gdLst/>
                <a:ahLst/>
                <a:cxnLst/>
                <a:pathLst>
                  <a:path w="575531" h="388088">
                    <a:moveTo>
                      <a:pt x="0" y="194044"/>
                    </a:moveTo>
                    <a:cubicBezTo>
                      <a:pt x="0" y="86876"/>
                      <a:pt x="128837" y="0"/>
                      <a:pt x="287766" y="0"/>
                    </a:cubicBezTo>
                    <a:cubicBezTo>
                      <a:pt x="446695" y="0"/>
                      <a:pt x="575531" y="86876"/>
                      <a:pt x="575531" y="194044"/>
                    </a:cubicBezTo>
                    <a:cubicBezTo>
                      <a:pt x="575531" y="301211"/>
                      <a:pt x="446695" y="388088"/>
                      <a:pt x="287766" y="388088"/>
                    </a:cubicBezTo>
                    <a:cubicBezTo>
                      <a:pt x="128837" y="388088"/>
                      <a:pt x="0" y="301211"/>
                      <a:pt x="0" y="1940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404040"/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916" name=""/>
              <p:cNvSpPr/>
              <p:nvPr/>
            </p:nvSpPr>
            <p:spPr>
              <a:xfrm>
                <a:off x="5573753" y="1835160"/>
                <a:ext cx="567269" cy="386427"/>
              </a:xfrm>
              <a:custGeom>
                <a:avLst/>
                <a:gdLst/>
                <a:ahLst/>
                <a:cxnLst/>
                <a:pathLst>
                  <a:path w="567269" h="386427">
                    <a:moveTo>
                      <a:pt x="0" y="193214"/>
                    </a:moveTo>
                    <a:cubicBezTo>
                      <a:pt x="0" y="86505"/>
                      <a:pt x="126988" y="0"/>
                      <a:pt x="283634" y="0"/>
                    </a:cubicBezTo>
                    <a:cubicBezTo>
                      <a:pt x="440281" y="0"/>
                      <a:pt x="567269" y="86505"/>
                      <a:pt x="567269" y="193214"/>
                    </a:cubicBezTo>
                    <a:cubicBezTo>
                      <a:pt x="567269" y="299923"/>
                      <a:pt x="440281" y="386427"/>
                      <a:pt x="283634" y="386427"/>
                    </a:cubicBezTo>
                    <a:cubicBezTo>
                      <a:pt x="126988" y="386427"/>
                      <a:pt x="0" y="299923"/>
                      <a:pt x="0" y="193214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D8D8D8"/>
                  </a:gs>
                </a:gsLst>
                <a:lin ang="5700000" scaled="0"/>
              </a:gradFill>
              <a:ln w="7600" cap="flat">
                <a:noFill/>
                <a:bevel/>
              </a:ln>
            </p:spPr>
          </p:sp>
          <p:sp>
            <p:nvSpPr>
              <p:cNvPr id="13918" name=""/>
              <p:cNvSpPr/>
              <p:nvPr/>
            </p:nvSpPr>
            <p:spPr>
              <a:xfrm>
                <a:off x="5856699" y="1999600"/>
                <a:ext cx="267183" cy="219673"/>
              </a:xfrm>
              <a:custGeom>
                <a:avLst/>
                <a:gdLst/>
                <a:ahLst/>
                <a:cxnLst/>
                <a:pathLst>
                  <a:path w="267183" h="219673">
                    <a:moveTo>
                      <a:pt x="83188" y="0"/>
                    </a:moveTo>
                    <a:cubicBezTo>
                      <a:pt x="83188" y="0"/>
                      <a:pt x="265206" y="89847"/>
                      <a:pt x="267183" y="88979"/>
                    </a:cubicBezTo>
                    <a:cubicBezTo>
                      <a:pt x="241457" y="156135"/>
                      <a:pt x="163368" y="208027"/>
                      <a:pt x="51516" y="219673"/>
                    </a:cubicBezTo>
                    <a:cubicBezTo>
                      <a:pt x="50914" y="218624"/>
                      <a:pt x="0" y="39850"/>
                      <a:pt x="0" y="39850"/>
                    </a:cubicBezTo>
                    <a:lnTo>
                      <a:pt x="83188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8900000" scaled="0"/>
              </a:gradFill>
              <a:ln w="7600" cap="flat">
                <a:noFill/>
                <a:bevel/>
              </a:ln>
            </p:spPr>
          </p:sp>
          <p:sp>
            <p:nvSpPr>
              <p:cNvPr id="13920" name=""/>
              <p:cNvSpPr/>
              <p:nvPr/>
            </p:nvSpPr>
            <p:spPr>
              <a:xfrm>
                <a:off x="5544151" y="1365306"/>
                <a:ext cx="572475" cy="783332"/>
              </a:xfrm>
              <a:custGeom>
                <a:avLst/>
                <a:gdLst/>
                <a:ahLst/>
                <a:cxnLst/>
                <a:pathLst>
                  <a:path w="572475" h="783332">
                    <a:moveTo>
                      <a:pt x="99258" y="9765"/>
                    </a:moveTo>
                    <a:cubicBezTo>
                      <a:pt x="53828" y="-14796"/>
                      <a:pt x="0" y="9115"/>
                      <a:pt x="0" y="48471"/>
                    </a:cubicBezTo>
                    <a:cubicBezTo>
                      <a:pt x="0" y="92030"/>
                      <a:pt x="0" y="417767"/>
                      <a:pt x="0" y="448067"/>
                    </a:cubicBezTo>
                    <a:cubicBezTo>
                      <a:pt x="0" y="478368"/>
                      <a:pt x="48031" y="530152"/>
                      <a:pt x="74532" y="543410"/>
                    </a:cubicBezTo>
                    <a:cubicBezTo>
                      <a:pt x="101032" y="556664"/>
                      <a:pt x="452278" y="767653"/>
                      <a:pt x="476886" y="783332"/>
                    </a:cubicBezTo>
                    <a:cubicBezTo>
                      <a:pt x="501494" y="783332"/>
                      <a:pt x="572475" y="783332"/>
                      <a:pt x="572475" y="743028"/>
                    </a:cubicBezTo>
                    <a:cubicBezTo>
                      <a:pt x="572475" y="707046"/>
                      <a:pt x="572475" y="354026"/>
                      <a:pt x="572475" y="312361"/>
                    </a:cubicBezTo>
                    <a:cubicBezTo>
                      <a:pt x="572475" y="270699"/>
                      <a:pt x="556147" y="245452"/>
                      <a:pt x="530715" y="227140"/>
                    </a:cubicBezTo>
                    <a:cubicBezTo>
                      <a:pt x="502438" y="206782"/>
                      <a:pt x="135222" y="28762"/>
                      <a:pt x="99258" y="97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F2F2F2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13922" name=""/>
              <p:cNvSpPr/>
              <p:nvPr/>
            </p:nvSpPr>
            <p:spPr>
              <a:xfrm>
                <a:off x="5542140" y="1385015"/>
                <a:ext cx="533790" cy="767349"/>
              </a:xfrm>
              <a:custGeom>
                <a:avLst/>
                <a:gdLst/>
                <a:ahLst/>
                <a:cxnLst/>
                <a:pathLst>
                  <a:path w="533790" h="767349">
                    <a:moveTo>
                      <a:pt x="60572" y="9765"/>
                    </a:moveTo>
                    <a:cubicBezTo>
                      <a:pt x="15143" y="-14796"/>
                      <a:pt x="0" y="9765"/>
                      <a:pt x="0" y="49121"/>
                    </a:cubicBezTo>
                    <a:cubicBezTo>
                      <a:pt x="0" y="92679"/>
                      <a:pt x="0" y="418415"/>
                      <a:pt x="0" y="448715"/>
                    </a:cubicBezTo>
                    <a:cubicBezTo>
                      <a:pt x="0" y="479017"/>
                      <a:pt x="9346" y="530149"/>
                      <a:pt x="35846" y="543407"/>
                    </a:cubicBezTo>
                    <a:cubicBezTo>
                      <a:pt x="62347" y="556664"/>
                      <a:pt x="448492" y="751727"/>
                      <a:pt x="473099" y="767349"/>
                    </a:cubicBezTo>
                    <a:cubicBezTo>
                      <a:pt x="497707" y="767349"/>
                      <a:pt x="533790" y="767349"/>
                      <a:pt x="533790" y="727107"/>
                    </a:cubicBezTo>
                    <a:cubicBezTo>
                      <a:pt x="533790" y="691123"/>
                      <a:pt x="533790" y="354025"/>
                      <a:pt x="533790" y="312362"/>
                    </a:cubicBezTo>
                    <a:cubicBezTo>
                      <a:pt x="533790" y="270698"/>
                      <a:pt x="517460" y="245451"/>
                      <a:pt x="492029" y="227140"/>
                    </a:cubicBezTo>
                    <a:cubicBezTo>
                      <a:pt x="463754" y="206781"/>
                      <a:pt x="96537" y="28762"/>
                      <a:pt x="60572" y="9765"/>
                    </a:cubicBezTo>
                    <a:close/>
                  </a:path>
                </a:pathLst>
              </a:custGeom>
              <a:gradFill>
                <a:gsLst>
                  <a:gs pos="60000">
                    <a:srgbClr val="F2F2F2"/>
                  </a:gs>
                  <a:gs pos="100000">
                    <a:srgbClr val="D8D8D8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13924" name=""/>
              <p:cNvSpPr/>
              <p:nvPr/>
            </p:nvSpPr>
            <p:spPr>
              <a:xfrm>
                <a:off x="5567693" y="1431002"/>
                <a:ext cx="481794" cy="673255"/>
              </a:xfrm>
              <a:custGeom>
                <a:avLst/>
                <a:gdLst/>
                <a:ahLst/>
                <a:cxnLst/>
                <a:pathLst>
                  <a:path w="481794" h="673255">
                    <a:moveTo>
                      <a:pt x="63410" y="9707"/>
                    </a:moveTo>
                    <a:cubicBezTo>
                      <a:pt x="17982" y="-14854"/>
                      <a:pt x="0" y="9707"/>
                      <a:pt x="0" y="49063"/>
                    </a:cubicBezTo>
                    <a:cubicBezTo>
                      <a:pt x="0" y="92621"/>
                      <a:pt x="0" y="347991"/>
                      <a:pt x="0" y="377343"/>
                    </a:cubicBezTo>
                    <a:cubicBezTo>
                      <a:pt x="0" y="407646"/>
                      <a:pt x="9345" y="458779"/>
                      <a:pt x="35846" y="472038"/>
                    </a:cubicBezTo>
                    <a:cubicBezTo>
                      <a:pt x="62347" y="485292"/>
                      <a:pt x="393597" y="657631"/>
                      <a:pt x="418205" y="673255"/>
                    </a:cubicBezTo>
                    <a:cubicBezTo>
                      <a:pt x="442814" y="673255"/>
                      <a:pt x="481794" y="673255"/>
                      <a:pt x="481794" y="633010"/>
                    </a:cubicBezTo>
                    <a:cubicBezTo>
                      <a:pt x="481794" y="597026"/>
                      <a:pt x="481794" y="325264"/>
                      <a:pt x="481794" y="289577"/>
                    </a:cubicBezTo>
                    <a:cubicBezTo>
                      <a:pt x="481794" y="247915"/>
                      <a:pt x="465406" y="222668"/>
                      <a:pt x="439975" y="204356"/>
                    </a:cubicBezTo>
                    <a:cubicBezTo>
                      <a:pt x="411698" y="183998"/>
                      <a:pt x="99375" y="28704"/>
                      <a:pt x="63410" y="97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40FFFB"/>
                  </a:gs>
                  <a:gs pos="100000">
                    <a:srgbClr val="00008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926" name=""/>
              <p:cNvSpPr/>
              <p:nvPr/>
            </p:nvSpPr>
            <p:spPr>
              <a:xfrm>
                <a:off x="5576658" y="1442421"/>
                <a:ext cx="469017" cy="648043"/>
              </a:xfrm>
              <a:custGeom>
                <a:avLst/>
                <a:gdLst/>
                <a:ahLst/>
                <a:cxnLst/>
                <a:pathLst>
                  <a:path w="469017" h="648043">
                    <a:moveTo>
                      <a:pt x="63410" y="9647"/>
                    </a:moveTo>
                    <a:cubicBezTo>
                      <a:pt x="17982" y="-14914"/>
                      <a:pt x="0" y="9647"/>
                      <a:pt x="0" y="49003"/>
                    </a:cubicBezTo>
                    <a:cubicBezTo>
                      <a:pt x="0" y="92560"/>
                      <a:pt x="0" y="324021"/>
                      <a:pt x="0" y="356749"/>
                    </a:cubicBezTo>
                    <a:cubicBezTo>
                      <a:pt x="0" y="387051"/>
                      <a:pt x="9345" y="438183"/>
                      <a:pt x="35846" y="451441"/>
                    </a:cubicBezTo>
                    <a:cubicBezTo>
                      <a:pt x="62346" y="464696"/>
                      <a:pt x="380791" y="632302"/>
                      <a:pt x="405399" y="648043"/>
                    </a:cubicBezTo>
                    <a:cubicBezTo>
                      <a:pt x="430008" y="648043"/>
                      <a:pt x="469017" y="648043"/>
                      <a:pt x="469017" y="607681"/>
                    </a:cubicBezTo>
                    <a:cubicBezTo>
                      <a:pt x="469017" y="571697"/>
                      <a:pt x="469017" y="324021"/>
                      <a:pt x="469017" y="284783"/>
                    </a:cubicBezTo>
                    <a:cubicBezTo>
                      <a:pt x="469017" y="243122"/>
                      <a:pt x="452600" y="217874"/>
                      <a:pt x="427169" y="199563"/>
                    </a:cubicBezTo>
                    <a:cubicBezTo>
                      <a:pt x="398892" y="179204"/>
                      <a:pt x="99375" y="28644"/>
                      <a:pt x="63410" y="9647"/>
                    </a:cubicBezTo>
                    <a:close/>
                  </a:path>
                </a:pathLst>
              </a:custGeom>
              <a:solidFill>
                <a:srgbClr val="FFFFFF">
                  <a:alpha val="2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3928" name=""/>
              <p:cNvSpPr/>
              <p:nvPr/>
            </p:nvSpPr>
            <p:spPr>
              <a:xfrm>
                <a:off x="5877674" y="1529919"/>
                <a:ext cx="239506" cy="405569"/>
              </a:xfrm>
              <a:custGeom>
                <a:avLst/>
                <a:gdLst/>
                <a:ahLst/>
                <a:cxnLst/>
                <a:pathLst>
                  <a:path w="239506" h="405569">
                    <a:moveTo>
                      <a:pt x="130252" y="66986"/>
                    </a:moveTo>
                    <a:cubicBezTo>
                      <a:pt x="130252" y="66986"/>
                      <a:pt x="198422" y="91344"/>
                      <a:pt x="198422" y="157112"/>
                    </a:cubicBezTo>
                    <a:cubicBezTo>
                      <a:pt x="198422" y="222880"/>
                      <a:pt x="200856" y="196086"/>
                      <a:pt x="200856" y="196085"/>
                    </a:cubicBezTo>
                    <a:lnTo>
                      <a:pt x="239506" y="405569"/>
                    </a:lnTo>
                    <a:cubicBezTo>
                      <a:pt x="239506" y="405569"/>
                      <a:pt x="239506" y="179035"/>
                      <a:pt x="239506" y="138234"/>
                    </a:cubicBezTo>
                    <a:cubicBezTo>
                      <a:pt x="239506" y="101088"/>
                      <a:pt x="213029" y="69422"/>
                      <a:pt x="181379" y="54806"/>
                    </a:cubicBezTo>
                    <a:cubicBezTo>
                      <a:pt x="149728" y="40191"/>
                      <a:pt x="0" y="0"/>
                      <a:pt x="0" y="0"/>
                    </a:cubicBezTo>
                    <a:lnTo>
                      <a:pt x="130252" y="66986"/>
                    </a:ln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3930" name=""/>
              <p:cNvSpPr/>
              <p:nvPr/>
            </p:nvSpPr>
            <p:spPr>
              <a:xfrm>
                <a:off x="5568618" y="1434847"/>
                <a:ext cx="292257" cy="279931"/>
              </a:xfrm>
              <a:custGeom>
                <a:avLst/>
                <a:gdLst/>
                <a:ahLst/>
                <a:cxnLst/>
                <a:pathLst>
                  <a:path w="292257" h="279931">
                    <a:moveTo>
                      <a:pt x="0" y="279931"/>
                    </a:moveTo>
                    <a:cubicBezTo>
                      <a:pt x="0" y="279931"/>
                      <a:pt x="0" y="64415"/>
                      <a:pt x="0" y="35116"/>
                    </a:cubicBezTo>
                    <a:cubicBezTo>
                      <a:pt x="0" y="5817"/>
                      <a:pt x="26722" y="-9649"/>
                      <a:pt x="57725" y="5862"/>
                    </a:cubicBezTo>
                    <a:cubicBezTo>
                      <a:pt x="88727" y="21374"/>
                      <a:pt x="292257" y="122232"/>
                      <a:pt x="292257" y="122232"/>
                    </a:cubicBezTo>
                    <a:cubicBezTo>
                      <a:pt x="292257" y="122232"/>
                      <a:pt x="172152" y="112672"/>
                      <a:pt x="99813" y="157483"/>
                    </a:cubicBezTo>
                    <a:cubicBezTo>
                      <a:pt x="27476" y="202292"/>
                      <a:pt x="0" y="279931"/>
                      <a:pt x="0" y="279931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3932" name=""/>
              <p:cNvGrpSpPr/>
              <p:nvPr/>
            </p:nvGrpSpPr>
            <p:grpSpPr>
              <a:xfrm>
                <a:off x="5118343" y="2075700"/>
                <a:ext cx="661769" cy="315654"/>
                <a:chOff x="5118343" y="2075700"/>
                <a:chExt cx="661769" cy="315654"/>
              </a:xfrm>
            </p:grpSpPr>
            <p:sp>
              <p:nvSpPr>
                <p:cNvPr id="13934" name=""/>
                <p:cNvSpPr/>
                <p:nvPr/>
              </p:nvSpPr>
              <p:spPr>
                <a:xfrm>
                  <a:off x="5118343" y="2075700"/>
                  <a:ext cx="661769" cy="282676"/>
                </a:xfrm>
                <a:custGeom>
                  <a:avLst/>
                  <a:gdLst/>
                  <a:ahLst/>
                  <a:cxnLst/>
                  <a:pathLst>
                    <a:path w="661769" h="282676">
                      <a:moveTo>
                        <a:pt x="0" y="63602"/>
                      </a:moveTo>
                      <a:lnTo>
                        <a:pt x="225283" y="0"/>
                      </a:lnTo>
                      <a:lnTo>
                        <a:pt x="661769" y="221429"/>
                      </a:lnTo>
                      <a:lnTo>
                        <a:pt x="438833" y="282676"/>
                      </a:lnTo>
                      <a:lnTo>
                        <a:pt x="0" y="6360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FC9DD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936" name=""/>
                <p:cNvSpPr/>
                <p:nvPr/>
              </p:nvSpPr>
              <p:spPr>
                <a:xfrm>
                  <a:off x="5118343" y="2139302"/>
                  <a:ext cx="438832" cy="252050"/>
                </a:xfrm>
                <a:custGeom>
                  <a:avLst/>
                  <a:gdLst/>
                  <a:ahLst/>
                  <a:cxnLst/>
                  <a:pathLst>
                    <a:path w="438832" h="252050">
                      <a:moveTo>
                        <a:pt x="0" y="0"/>
                      </a:moveTo>
                      <a:lnTo>
                        <a:pt x="0" y="30623"/>
                      </a:lnTo>
                      <a:lnTo>
                        <a:pt x="438832" y="252050"/>
                      </a:lnTo>
                      <a:lnTo>
                        <a:pt x="438832" y="2190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938" name=""/>
                <p:cNvSpPr/>
                <p:nvPr/>
              </p:nvSpPr>
              <p:spPr>
                <a:xfrm>
                  <a:off x="5557176" y="2297129"/>
                  <a:ext cx="222936" cy="94225"/>
                </a:xfrm>
                <a:custGeom>
                  <a:avLst/>
                  <a:gdLst/>
                  <a:ahLst/>
                  <a:cxnLst/>
                  <a:pathLst>
                    <a:path w="222936" h="94225">
                      <a:moveTo>
                        <a:pt x="0" y="61246"/>
                      </a:moveTo>
                      <a:lnTo>
                        <a:pt x="222936" y="0"/>
                      </a:lnTo>
                      <a:lnTo>
                        <a:pt x="222936" y="32979"/>
                      </a:lnTo>
                      <a:lnTo>
                        <a:pt x="0" y="94225"/>
                      </a:lnTo>
                      <a:lnTo>
                        <a:pt x="0" y="6124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940" name=""/>
                <p:cNvSpPr/>
                <p:nvPr/>
              </p:nvSpPr>
              <p:spPr>
                <a:xfrm>
                  <a:off x="5188746" y="2127523"/>
                  <a:ext cx="387204" cy="136627"/>
                </a:xfrm>
                <a:custGeom>
                  <a:avLst/>
                  <a:gdLst/>
                  <a:ahLst/>
                  <a:cxnLst/>
                  <a:pathLst>
                    <a:path w="387204" h="136627">
                      <a:moveTo>
                        <a:pt x="232323" y="136627"/>
                      </a:moveTo>
                      <a:lnTo>
                        <a:pt x="387204" y="94226"/>
                      </a:lnTo>
                      <a:lnTo>
                        <a:pt x="387204" y="75380"/>
                      </a:lnTo>
                      <a:lnTo>
                        <a:pt x="0" y="0"/>
                      </a:lnTo>
                      <a:lnTo>
                        <a:pt x="0" y="23556"/>
                      </a:lnTo>
                      <a:lnTo>
                        <a:pt x="232323" y="13662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100000">
                      <a:srgbClr val="E0E0E0"/>
                    </a:gs>
                  </a:gsLst>
                  <a:lin ang="27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942" name=""/>
                <p:cNvSpPr/>
                <p:nvPr/>
              </p:nvSpPr>
              <p:spPr>
                <a:xfrm>
                  <a:off x="5188746" y="2082766"/>
                  <a:ext cx="387204" cy="164052"/>
                </a:xfrm>
                <a:custGeom>
                  <a:avLst/>
                  <a:gdLst/>
                  <a:ahLst/>
                  <a:cxnLst/>
                  <a:pathLst>
                    <a:path w="387204" h="164052">
                      <a:moveTo>
                        <a:pt x="0" y="44757"/>
                      </a:moveTo>
                      <a:lnTo>
                        <a:pt x="232323" y="164052"/>
                      </a:lnTo>
                      <a:lnTo>
                        <a:pt x="387204" y="120136"/>
                      </a:lnTo>
                      <a:lnTo>
                        <a:pt x="154882" y="0"/>
                      </a:lnTo>
                      <a:lnTo>
                        <a:pt x="0" y="44757"/>
                      </a:lnTo>
                      <a:close/>
                    </a:path>
                  </a:pathLst>
                </a:custGeom>
                <a:gradFill>
                  <a:gsLst>
                    <a:gs pos="40000">
                      <a:srgbClr val="DADAFE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944" name=""/>
                <p:cNvSpPr/>
                <p:nvPr/>
              </p:nvSpPr>
              <p:spPr>
                <a:xfrm>
                  <a:off x="5421068" y="2202147"/>
                  <a:ext cx="154882" cy="62760"/>
                </a:xfrm>
                <a:custGeom>
                  <a:avLst/>
                  <a:gdLst/>
                  <a:ahLst/>
                  <a:cxnLst/>
                  <a:pathLst>
                    <a:path w="154882" h="62760">
                      <a:moveTo>
                        <a:pt x="0" y="62760"/>
                      </a:moveTo>
                      <a:lnTo>
                        <a:pt x="0" y="45430"/>
                      </a:lnTo>
                      <a:lnTo>
                        <a:pt x="154882" y="0"/>
                      </a:lnTo>
                      <a:lnTo>
                        <a:pt x="154882" y="20359"/>
                      </a:lnTo>
                      <a:lnTo>
                        <a:pt x="0" y="6276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FFFFFF"/>
                    </a:gs>
                  </a:gsLst>
                  <a:lin ang="27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946" name=""/>
                <p:cNvSpPr/>
                <p:nvPr/>
              </p:nvSpPr>
              <p:spPr>
                <a:xfrm>
                  <a:off x="5445754" y="2257754"/>
                  <a:ext cx="286296" cy="81774"/>
                </a:xfrm>
                <a:custGeom>
                  <a:avLst/>
                  <a:gdLst/>
                  <a:ahLst/>
                  <a:cxnLst/>
                  <a:pathLst>
                    <a:path w="286296" h="81774">
                      <a:moveTo>
                        <a:pt x="0" y="18172"/>
                      </a:moveTo>
                      <a:lnTo>
                        <a:pt x="0" y="0"/>
                      </a:lnTo>
                      <a:lnTo>
                        <a:pt x="286296" y="18172"/>
                      </a:lnTo>
                      <a:lnTo>
                        <a:pt x="286296" y="37017"/>
                      </a:lnTo>
                      <a:lnTo>
                        <a:pt x="124710" y="81774"/>
                      </a:lnTo>
                      <a:lnTo>
                        <a:pt x="0" y="1817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FFFFFF"/>
                    </a:gs>
                  </a:gsLst>
                  <a:lin ang="27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948" name=""/>
                <p:cNvSpPr/>
                <p:nvPr/>
              </p:nvSpPr>
              <p:spPr>
                <a:xfrm>
                  <a:off x="5445419" y="2212326"/>
                  <a:ext cx="286967" cy="106003"/>
                </a:xfrm>
                <a:custGeom>
                  <a:avLst/>
                  <a:gdLst/>
                  <a:ahLst/>
                  <a:cxnLst/>
                  <a:pathLst>
                    <a:path w="286967" h="106003">
                      <a:moveTo>
                        <a:pt x="0" y="45430"/>
                      </a:moveTo>
                      <a:lnTo>
                        <a:pt x="127392" y="106003"/>
                      </a:lnTo>
                      <a:lnTo>
                        <a:pt x="286967" y="63602"/>
                      </a:lnTo>
                      <a:lnTo>
                        <a:pt x="155552" y="0"/>
                      </a:lnTo>
                      <a:lnTo>
                        <a:pt x="0" y="454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C2C2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950" name=""/>
                <p:cNvSpPr/>
                <p:nvPr/>
              </p:nvSpPr>
              <p:spPr>
                <a:xfrm>
                  <a:off x="5568907" y="2275929"/>
                  <a:ext cx="159576" cy="63602"/>
                </a:xfrm>
                <a:custGeom>
                  <a:avLst/>
                  <a:gdLst/>
                  <a:ahLst/>
                  <a:cxnLst/>
                  <a:pathLst>
                    <a:path w="159576" h="63602">
                      <a:moveTo>
                        <a:pt x="0" y="42401"/>
                      </a:moveTo>
                      <a:lnTo>
                        <a:pt x="0" y="63602"/>
                      </a:lnTo>
                      <a:lnTo>
                        <a:pt x="159576" y="18845"/>
                      </a:lnTo>
                      <a:lnTo>
                        <a:pt x="159576" y="0"/>
                      </a:lnTo>
                      <a:lnTo>
                        <a:pt x="0" y="4240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FFFFFF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952" name=""/>
                <p:cNvSpPr/>
                <p:nvPr/>
              </p:nvSpPr>
              <p:spPr>
                <a:xfrm>
                  <a:off x="5320158" y="2092190"/>
                  <a:ext cx="234670" cy="115427"/>
                </a:xfrm>
                <a:custGeom>
                  <a:avLst/>
                  <a:gdLst/>
                  <a:ahLst/>
                  <a:cxnLst/>
                  <a:pathLst>
                    <a:path w="234670" h="115427" fill="none">
                      <a:moveTo>
                        <a:pt x="0" y="0"/>
                      </a:moveTo>
                      <a:lnTo>
                        <a:pt x="234670" y="11542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54" name=""/>
                <p:cNvSpPr/>
                <p:nvPr/>
              </p:nvSpPr>
              <p:spPr>
                <a:xfrm>
                  <a:off x="5572260" y="2220068"/>
                  <a:ext cx="123369" cy="63265"/>
                </a:xfrm>
                <a:custGeom>
                  <a:avLst/>
                  <a:gdLst/>
                  <a:ahLst/>
                  <a:cxnLst/>
                  <a:pathLst>
                    <a:path w="123369" h="63265" fill="none">
                      <a:moveTo>
                        <a:pt x="0" y="0"/>
                      </a:moveTo>
                      <a:lnTo>
                        <a:pt x="123369" y="63265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3956" name=""/>
                <p:cNvSpPr/>
                <p:nvPr/>
              </p:nvSpPr>
              <p:spPr>
                <a:xfrm>
                  <a:off x="5287303" y="2099255"/>
                  <a:ext cx="234670" cy="115427"/>
                </a:xfrm>
                <a:custGeom>
                  <a:avLst/>
                  <a:gdLst/>
                  <a:ahLst/>
                  <a:cxnLst/>
                  <a:pathLst>
                    <a:path w="234670" h="115427" fill="none">
                      <a:moveTo>
                        <a:pt x="0" y="0"/>
                      </a:moveTo>
                      <a:lnTo>
                        <a:pt x="234670" y="11542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58" name=""/>
                <p:cNvSpPr/>
                <p:nvPr/>
              </p:nvSpPr>
              <p:spPr>
                <a:xfrm>
                  <a:off x="5254716" y="2111069"/>
                  <a:ext cx="232059" cy="116567"/>
                </a:xfrm>
                <a:custGeom>
                  <a:avLst/>
                  <a:gdLst/>
                  <a:ahLst/>
                  <a:cxnLst/>
                  <a:pathLst>
                    <a:path w="232059" h="116567" fill="none">
                      <a:moveTo>
                        <a:pt x="0" y="0"/>
                      </a:moveTo>
                      <a:lnTo>
                        <a:pt x="232059" y="11656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60" name=""/>
                <p:cNvSpPr/>
                <p:nvPr/>
              </p:nvSpPr>
              <p:spPr>
                <a:xfrm>
                  <a:off x="5220066" y="2120554"/>
                  <a:ext cx="231716" cy="116122"/>
                </a:xfrm>
                <a:custGeom>
                  <a:avLst/>
                  <a:gdLst/>
                  <a:ahLst/>
                  <a:cxnLst/>
                  <a:pathLst>
                    <a:path w="231716" h="116122" fill="none">
                      <a:moveTo>
                        <a:pt x="0" y="0"/>
                      </a:moveTo>
                      <a:lnTo>
                        <a:pt x="231716" y="116122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62" name=""/>
                <p:cNvSpPr/>
                <p:nvPr/>
              </p:nvSpPr>
              <p:spPr>
                <a:xfrm>
                  <a:off x="5543429" y="2229486"/>
                  <a:ext cx="118172" cy="60573"/>
                </a:xfrm>
                <a:custGeom>
                  <a:avLst/>
                  <a:gdLst/>
                  <a:ahLst/>
                  <a:cxnLst/>
                  <a:pathLst>
                    <a:path w="118172" h="60573" fill="none">
                      <a:moveTo>
                        <a:pt x="0" y="0"/>
                      </a:moveTo>
                      <a:lnTo>
                        <a:pt x="118172" y="60573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3964" name=""/>
                <p:cNvSpPr/>
                <p:nvPr/>
              </p:nvSpPr>
              <p:spPr>
                <a:xfrm>
                  <a:off x="5509903" y="2238241"/>
                  <a:ext cx="122698" cy="63602"/>
                </a:xfrm>
                <a:custGeom>
                  <a:avLst/>
                  <a:gdLst/>
                  <a:ahLst/>
                  <a:cxnLst/>
                  <a:pathLst>
                    <a:path w="122698" h="63602" fill="none">
                      <a:moveTo>
                        <a:pt x="0" y="0"/>
                      </a:moveTo>
                      <a:lnTo>
                        <a:pt x="122698" y="63602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3966" name=""/>
                <p:cNvSpPr/>
                <p:nvPr/>
              </p:nvSpPr>
              <p:spPr>
                <a:xfrm>
                  <a:off x="5475042" y="2248331"/>
                  <a:ext cx="121358" cy="61247"/>
                </a:xfrm>
                <a:custGeom>
                  <a:avLst/>
                  <a:gdLst/>
                  <a:ahLst/>
                  <a:cxnLst/>
                  <a:pathLst>
                    <a:path w="121358" h="61247" fill="none">
                      <a:moveTo>
                        <a:pt x="0" y="0"/>
                      </a:moveTo>
                      <a:lnTo>
                        <a:pt x="121358" y="6124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3968" name=""/>
                <p:cNvSpPr/>
                <p:nvPr/>
              </p:nvSpPr>
              <p:spPr>
                <a:xfrm>
                  <a:off x="5475044" y="2228986"/>
                  <a:ext cx="154882" cy="45430"/>
                </a:xfrm>
                <a:custGeom>
                  <a:avLst/>
                  <a:gdLst/>
                  <a:ahLst/>
                  <a:cxnLst/>
                  <a:pathLst>
                    <a:path w="154882" h="45430" fill="none">
                      <a:moveTo>
                        <a:pt x="0" y="45430"/>
                      </a:moveTo>
                      <a:lnTo>
                        <a:pt x="154882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3970" name=""/>
                <p:cNvSpPr/>
                <p:nvPr/>
              </p:nvSpPr>
              <p:spPr>
                <a:xfrm>
                  <a:off x="5511462" y="2247327"/>
                  <a:ext cx="154882" cy="45430"/>
                </a:xfrm>
                <a:custGeom>
                  <a:avLst/>
                  <a:gdLst/>
                  <a:ahLst/>
                  <a:cxnLst/>
                  <a:pathLst>
                    <a:path w="154882" h="45430" fill="none">
                      <a:moveTo>
                        <a:pt x="0" y="45430"/>
                      </a:moveTo>
                      <a:lnTo>
                        <a:pt x="154882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3972" name=""/>
                <p:cNvSpPr/>
                <p:nvPr/>
              </p:nvSpPr>
              <p:spPr>
                <a:xfrm>
                  <a:off x="5223216" y="2098584"/>
                  <a:ext cx="148569" cy="45682"/>
                </a:xfrm>
                <a:custGeom>
                  <a:avLst/>
                  <a:gdLst/>
                  <a:ahLst/>
                  <a:cxnLst/>
                  <a:pathLst>
                    <a:path w="148569" h="45682" fill="none">
                      <a:moveTo>
                        <a:pt x="0" y="45682"/>
                      </a:moveTo>
                      <a:lnTo>
                        <a:pt x="148569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74" name=""/>
                <p:cNvSpPr/>
                <p:nvPr/>
              </p:nvSpPr>
              <p:spPr>
                <a:xfrm>
                  <a:off x="5389218" y="2182040"/>
                  <a:ext cx="154882" cy="45430"/>
                </a:xfrm>
                <a:custGeom>
                  <a:avLst/>
                  <a:gdLst/>
                  <a:ahLst/>
                  <a:cxnLst/>
                  <a:pathLst>
                    <a:path w="154882" h="45430" fill="none">
                      <a:moveTo>
                        <a:pt x="0" y="45430"/>
                      </a:moveTo>
                      <a:lnTo>
                        <a:pt x="154882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76" name=""/>
                <p:cNvSpPr/>
                <p:nvPr/>
              </p:nvSpPr>
              <p:spPr>
                <a:xfrm>
                  <a:off x="5283785" y="2113728"/>
                  <a:ext cx="120184" cy="38026"/>
                </a:xfrm>
                <a:custGeom>
                  <a:avLst/>
                  <a:gdLst/>
                  <a:ahLst/>
                  <a:cxnLst/>
                  <a:pathLst>
                    <a:path w="120184" h="38026" fill="none">
                      <a:moveTo>
                        <a:pt x="0" y="38026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78" name=""/>
                <p:cNvSpPr/>
                <p:nvPr/>
              </p:nvSpPr>
              <p:spPr>
                <a:xfrm>
                  <a:off x="5313287" y="2129208"/>
                  <a:ext cx="120184" cy="38027"/>
                </a:xfrm>
                <a:custGeom>
                  <a:avLst/>
                  <a:gdLst/>
                  <a:ahLst/>
                  <a:cxnLst/>
                  <a:pathLst>
                    <a:path w="120184" h="38027" fill="none">
                      <a:moveTo>
                        <a:pt x="0" y="38027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80" name=""/>
                <p:cNvSpPr/>
                <p:nvPr/>
              </p:nvSpPr>
              <p:spPr>
                <a:xfrm>
                  <a:off x="5340775" y="2145358"/>
                  <a:ext cx="120184" cy="38026"/>
                </a:xfrm>
                <a:custGeom>
                  <a:avLst/>
                  <a:gdLst/>
                  <a:ahLst/>
                  <a:cxnLst/>
                  <a:pathLst>
                    <a:path w="120184" h="38026" fill="none">
                      <a:moveTo>
                        <a:pt x="0" y="38026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82" name=""/>
                <p:cNvSpPr/>
                <p:nvPr/>
              </p:nvSpPr>
              <p:spPr>
                <a:xfrm>
                  <a:off x="5376311" y="2162858"/>
                  <a:ext cx="120184" cy="38026"/>
                </a:xfrm>
                <a:custGeom>
                  <a:avLst/>
                  <a:gdLst/>
                  <a:ahLst/>
                  <a:cxnLst/>
                  <a:pathLst>
                    <a:path w="120184" h="38026" fill="none">
                      <a:moveTo>
                        <a:pt x="0" y="38026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3984" name=""/>
                <p:cNvSpPr/>
                <p:nvPr/>
              </p:nvSpPr>
              <p:spPr>
                <a:xfrm>
                  <a:off x="5198130" y="2082768"/>
                  <a:ext cx="361391" cy="107196"/>
                </a:xfrm>
                <a:custGeom>
                  <a:avLst/>
                  <a:gdLst/>
                  <a:ahLst/>
                  <a:cxnLst/>
                  <a:pathLst>
                    <a:path w="361391" h="107196">
                      <a:moveTo>
                        <a:pt x="0" y="42432"/>
                      </a:moveTo>
                      <a:lnTo>
                        <a:pt x="145495" y="0"/>
                      </a:lnTo>
                      <a:lnTo>
                        <a:pt x="361391" y="107196"/>
                      </a:lnTo>
                      <a:cubicBezTo>
                        <a:pt x="361391" y="107196"/>
                        <a:pt x="215896" y="46899"/>
                        <a:pt x="168962" y="42432"/>
                      </a:cubicBezTo>
                      <a:cubicBezTo>
                        <a:pt x="122028" y="37966"/>
                        <a:pt x="4693" y="42432"/>
                        <a:pt x="0" y="4243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69000"/>
                      </a:srgbClr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986" name=""/>
                <p:cNvSpPr/>
                <p:nvPr/>
              </p:nvSpPr>
              <p:spPr>
                <a:xfrm>
                  <a:off x="5459834" y="2212325"/>
                  <a:ext cx="258137" cy="63602"/>
                </a:xfrm>
                <a:custGeom>
                  <a:avLst/>
                  <a:gdLst/>
                  <a:ahLst/>
                  <a:cxnLst/>
                  <a:pathLst>
                    <a:path w="258137" h="63602">
                      <a:moveTo>
                        <a:pt x="0" y="42401"/>
                      </a:moveTo>
                      <a:lnTo>
                        <a:pt x="136108" y="0"/>
                      </a:lnTo>
                      <a:lnTo>
                        <a:pt x="258137" y="63602"/>
                      </a:lnTo>
                      <a:cubicBezTo>
                        <a:pt x="258137" y="63602"/>
                        <a:pt x="172650" y="32979"/>
                        <a:pt x="119682" y="32979"/>
                      </a:cubicBezTo>
                      <a:cubicBezTo>
                        <a:pt x="66713" y="32979"/>
                        <a:pt x="3855" y="46271"/>
                        <a:pt x="0" y="424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69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3067" name="Text 3067"/>
              <p:cNvSpPr txBox="1"/>
              <p:nvPr/>
            </p:nvSpPr>
            <p:spPr>
              <a:xfrm>
                <a:off x="5251342" y="2406556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pc1</a:t>
                </a:r>
              </a:p>
            </p:txBody>
          </p:sp>
        </p:grpSp>
        <p:grpSp>
          <p:nvGrpSpPr>
            <p:cNvPr id="13988" name=""/>
            <p:cNvGrpSpPr/>
            <p:nvPr/>
          </p:nvGrpSpPr>
          <p:grpSpPr>
            <a:xfrm>
              <a:off x="7336880" y="1365356"/>
              <a:ext cx="1026000" cy="1026000"/>
              <a:chOff x="7336880" y="1365356"/>
              <a:chExt cx="1026000" cy="1026000"/>
            </a:xfrm>
          </p:grpSpPr>
          <p:sp>
            <p:nvSpPr>
              <p:cNvPr id="13990" name=""/>
              <p:cNvSpPr/>
              <p:nvPr/>
            </p:nvSpPr>
            <p:spPr>
              <a:xfrm>
                <a:off x="7787274" y="1854024"/>
                <a:ext cx="575531" cy="388088"/>
              </a:xfrm>
              <a:custGeom>
                <a:avLst/>
                <a:gdLst/>
                <a:ahLst/>
                <a:cxnLst/>
                <a:pathLst>
                  <a:path w="575531" h="388088">
                    <a:moveTo>
                      <a:pt x="0" y="194044"/>
                    </a:moveTo>
                    <a:cubicBezTo>
                      <a:pt x="0" y="86876"/>
                      <a:pt x="128837" y="0"/>
                      <a:pt x="287766" y="0"/>
                    </a:cubicBezTo>
                    <a:cubicBezTo>
                      <a:pt x="446695" y="0"/>
                      <a:pt x="575531" y="86876"/>
                      <a:pt x="575531" y="194044"/>
                    </a:cubicBezTo>
                    <a:cubicBezTo>
                      <a:pt x="575531" y="301211"/>
                      <a:pt x="446695" y="388088"/>
                      <a:pt x="287766" y="388088"/>
                    </a:cubicBezTo>
                    <a:cubicBezTo>
                      <a:pt x="128837" y="388088"/>
                      <a:pt x="0" y="301211"/>
                      <a:pt x="0" y="1940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404040"/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992" name=""/>
              <p:cNvSpPr/>
              <p:nvPr/>
            </p:nvSpPr>
            <p:spPr>
              <a:xfrm>
                <a:off x="7792292" y="1835160"/>
                <a:ext cx="567269" cy="386427"/>
              </a:xfrm>
              <a:custGeom>
                <a:avLst/>
                <a:gdLst/>
                <a:ahLst/>
                <a:cxnLst/>
                <a:pathLst>
                  <a:path w="567269" h="386427">
                    <a:moveTo>
                      <a:pt x="0" y="193214"/>
                    </a:moveTo>
                    <a:cubicBezTo>
                      <a:pt x="0" y="86505"/>
                      <a:pt x="126988" y="0"/>
                      <a:pt x="283634" y="0"/>
                    </a:cubicBezTo>
                    <a:cubicBezTo>
                      <a:pt x="440281" y="0"/>
                      <a:pt x="567269" y="86505"/>
                      <a:pt x="567269" y="193214"/>
                    </a:cubicBezTo>
                    <a:cubicBezTo>
                      <a:pt x="567269" y="299923"/>
                      <a:pt x="440281" y="386427"/>
                      <a:pt x="283634" y="386427"/>
                    </a:cubicBezTo>
                    <a:cubicBezTo>
                      <a:pt x="126988" y="386427"/>
                      <a:pt x="0" y="299923"/>
                      <a:pt x="0" y="193214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D8D8D8"/>
                  </a:gs>
                </a:gsLst>
                <a:lin ang="5700000" scaled="0"/>
              </a:gradFill>
              <a:ln w="7600" cap="flat">
                <a:noFill/>
                <a:bevel/>
              </a:ln>
            </p:spPr>
          </p:sp>
          <p:sp>
            <p:nvSpPr>
              <p:cNvPr id="13994" name=""/>
              <p:cNvSpPr/>
              <p:nvPr/>
            </p:nvSpPr>
            <p:spPr>
              <a:xfrm>
                <a:off x="8075237" y="1999600"/>
                <a:ext cx="267183" cy="219673"/>
              </a:xfrm>
              <a:custGeom>
                <a:avLst/>
                <a:gdLst/>
                <a:ahLst/>
                <a:cxnLst/>
                <a:pathLst>
                  <a:path w="267183" h="219673">
                    <a:moveTo>
                      <a:pt x="83188" y="0"/>
                    </a:moveTo>
                    <a:cubicBezTo>
                      <a:pt x="83188" y="0"/>
                      <a:pt x="265206" y="89847"/>
                      <a:pt x="267183" y="88979"/>
                    </a:cubicBezTo>
                    <a:cubicBezTo>
                      <a:pt x="241457" y="156135"/>
                      <a:pt x="163368" y="208027"/>
                      <a:pt x="51516" y="219673"/>
                    </a:cubicBezTo>
                    <a:cubicBezTo>
                      <a:pt x="50914" y="218624"/>
                      <a:pt x="0" y="39850"/>
                      <a:pt x="0" y="39850"/>
                    </a:cubicBezTo>
                    <a:lnTo>
                      <a:pt x="83188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8900000" scaled="0"/>
              </a:gradFill>
              <a:ln w="7600" cap="flat">
                <a:noFill/>
                <a:bevel/>
              </a:ln>
            </p:spPr>
          </p:sp>
          <p:sp>
            <p:nvSpPr>
              <p:cNvPr id="13996" name=""/>
              <p:cNvSpPr/>
              <p:nvPr/>
            </p:nvSpPr>
            <p:spPr>
              <a:xfrm>
                <a:off x="7762690" y="1365306"/>
                <a:ext cx="572475" cy="783332"/>
              </a:xfrm>
              <a:custGeom>
                <a:avLst/>
                <a:gdLst/>
                <a:ahLst/>
                <a:cxnLst/>
                <a:pathLst>
                  <a:path w="572475" h="783332">
                    <a:moveTo>
                      <a:pt x="99258" y="9765"/>
                    </a:moveTo>
                    <a:cubicBezTo>
                      <a:pt x="53828" y="-14796"/>
                      <a:pt x="0" y="9115"/>
                      <a:pt x="0" y="48471"/>
                    </a:cubicBezTo>
                    <a:cubicBezTo>
                      <a:pt x="0" y="92030"/>
                      <a:pt x="0" y="417767"/>
                      <a:pt x="0" y="448067"/>
                    </a:cubicBezTo>
                    <a:cubicBezTo>
                      <a:pt x="0" y="478368"/>
                      <a:pt x="48031" y="530152"/>
                      <a:pt x="74532" y="543410"/>
                    </a:cubicBezTo>
                    <a:cubicBezTo>
                      <a:pt x="101032" y="556664"/>
                      <a:pt x="452278" y="767653"/>
                      <a:pt x="476886" y="783332"/>
                    </a:cubicBezTo>
                    <a:cubicBezTo>
                      <a:pt x="501494" y="783332"/>
                      <a:pt x="572475" y="783332"/>
                      <a:pt x="572475" y="743028"/>
                    </a:cubicBezTo>
                    <a:cubicBezTo>
                      <a:pt x="572475" y="707046"/>
                      <a:pt x="572475" y="354026"/>
                      <a:pt x="572475" y="312361"/>
                    </a:cubicBezTo>
                    <a:cubicBezTo>
                      <a:pt x="572475" y="270699"/>
                      <a:pt x="556147" y="245452"/>
                      <a:pt x="530715" y="227140"/>
                    </a:cubicBezTo>
                    <a:cubicBezTo>
                      <a:pt x="502438" y="206782"/>
                      <a:pt x="135222" y="28762"/>
                      <a:pt x="99258" y="97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F2F2F2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13998" name=""/>
              <p:cNvSpPr/>
              <p:nvPr/>
            </p:nvSpPr>
            <p:spPr>
              <a:xfrm>
                <a:off x="7760679" y="1385015"/>
                <a:ext cx="533790" cy="767349"/>
              </a:xfrm>
              <a:custGeom>
                <a:avLst/>
                <a:gdLst/>
                <a:ahLst/>
                <a:cxnLst/>
                <a:pathLst>
                  <a:path w="533790" h="767349">
                    <a:moveTo>
                      <a:pt x="60572" y="9765"/>
                    </a:moveTo>
                    <a:cubicBezTo>
                      <a:pt x="15143" y="-14796"/>
                      <a:pt x="0" y="9765"/>
                      <a:pt x="0" y="49121"/>
                    </a:cubicBezTo>
                    <a:cubicBezTo>
                      <a:pt x="0" y="92679"/>
                      <a:pt x="0" y="418415"/>
                      <a:pt x="0" y="448715"/>
                    </a:cubicBezTo>
                    <a:cubicBezTo>
                      <a:pt x="0" y="479017"/>
                      <a:pt x="9346" y="530149"/>
                      <a:pt x="35846" y="543407"/>
                    </a:cubicBezTo>
                    <a:cubicBezTo>
                      <a:pt x="62347" y="556664"/>
                      <a:pt x="448492" y="751727"/>
                      <a:pt x="473099" y="767349"/>
                    </a:cubicBezTo>
                    <a:cubicBezTo>
                      <a:pt x="497707" y="767349"/>
                      <a:pt x="533790" y="767349"/>
                      <a:pt x="533790" y="727107"/>
                    </a:cubicBezTo>
                    <a:cubicBezTo>
                      <a:pt x="533790" y="691123"/>
                      <a:pt x="533790" y="354025"/>
                      <a:pt x="533790" y="312362"/>
                    </a:cubicBezTo>
                    <a:cubicBezTo>
                      <a:pt x="533790" y="270698"/>
                      <a:pt x="517460" y="245451"/>
                      <a:pt x="492029" y="227140"/>
                    </a:cubicBezTo>
                    <a:cubicBezTo>
                      <a:pt x="463754" y="206781"/>
                      <a:pt x="96537" y="28762"/>
                      <a:pt x="60572" y="9765"/>
                    </a:cubicBezTo>
                    <a:close/>
                  </a:path>
                </a:pathLst>
              </a:custGeom>
              <a:gradFill>
                <a:gsLst>
                  <a:gs pos="60000">
                    <a:srgbClr val="F2F2F2"/>
                  </a:gs>
                  <a:gs pos="100000">
                    <a:srgbClr val="D8D8D8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14000" name=""/>
              <p:cNvSpPr/>
              <p:nvPr/>
            </p:nvSpPr>
            <p:spPr>
              <a:xfrm>
                <a:off x="7786232" y="1431002"/>
                <a:ext cx="481794" cy="673255"/>
              </a:xfrm>
              <a:custGeom>
                <a:avLst/>
                <a:gdLst/>
                <a:ahLst/>
                <a:cxnLst/>
                <a:pathLst>
                  <a:path w="481794" h="673255">
                    <a:moveTo>
                      <a:pt x="63410" y="9707"/>
                    </a:moveTo>
                    <a:cubicBezTo>
                      <a:pt x="17982" y="-14854"/>
                      <a:pt x="0" y="9707"/>
                      <a:pt x="0" y="49063"/>
                    </a:cubicBezTo>
                    <a:cubicBezTo>
                      <a:pt x="0" y="92621"/>
                      <a:pt x="0" y="347991"/>
                      <a:pt x="0" y="377343"/>
                    </a:cubicBezTo>
                    <a:cubicBezTo>
                      <a:pt x="0" y="407646"/>
                      <a:pt x="9345" y="458779"/>
                      <a:pt x="35846" y="472038"/>
                    </a:cubicBezTo>
                    <a:cubicBezTo>
                      <a:pt x="62347" y="485292"/>
                      <a:pt x="393597" y="657631"/>
                      <a:pt x="418205" y="673255"/>
                    </a:cubicBezTo>
                    <a:cubicBezTo>
                      <a:pt x="442814" y="673255"/>
                      <a:pt x="481794" y="673255"/>
                      <a:pt x="481794" y="633010"/>
                    </a:cubicBezTo>
                    <a:cubicBezTo>
                      <a:pt x="481794" y="597026"/>
                      <a:pt x="481794" y="325264"/>
                      <a:pt x="481794" y="289577"/>
                    </a:cubicBezTo>
                    <a:cubicBezTo>
                      <a:pt x="481794" y="247915"/>
                      <a:pt x="465406" y="222668"/>
                      <a:pt x="439975" y="204356"/>
                    </a:cubicBezTo>
                    <a:cubicBezTo>
                      <a:pt x="411698" y="183998"/>
                      <a:pt x="99375" y="28704"/>
                      <a:pt x="63410" y="97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40FFFB"/>
                  </a:gs>
                  <a:gs pos="100000">
                    <a:srgbClr val="00008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4002" name=""/>
              <p:cNvSpPr/>
              <p:nvPr/>
            </p:nvSpPr>
            <p:spPr>
              <a:xfrm>
                <a:off x="7795196" y="1442421"/>
                <a:ext cx="469017" cy="648043"/>
              </a:xfrm>
              <a:custGeom>
                <a:avLst/>
                <a:gdLst/>
                <a:ahLst/>
                <a:cxnLst/>
                <a:pathLst>
                  <a:path w="469017" h="648043">
                    <a:moveTo>
                      <a:pt x="63410" y="9647"/>
                    </a:moveTo>
                    <a:cubicBezTo>
                      <a:pt x="17982" y="-14914"/>
                      <a:pt x="0" y="9647"/>
                      <a:pt x="0" y="49003"/>
                    </a:cubicBezTo>
                    <a:cubicBezTo>
                      <a:pt x="0" y="92560"/>
                      <a:pt x="0" y="324021"/>
                      <a:pt x="0" y="356749"/>
                    </a:cubicBezTo>
                    <a:cubicBezTo>
                      <a:pt x="0" y="387051"/>
                      <a:pt x="9345" y="438183"/>
                      <a:pt x="35846" y="451441"/>
                    </a:cubicBezTo>
                    <a:cubicBezTo>
                      <a:pt x="62346" y="464696"/>
                      <a:pt x="380791" y="632302"/>
                      <a:pt x="405399" y="648043"/>
                    </a:cubicBezTo>
                    <a:cubicBezTo>
                      <a:pt x="430008" y="648043"/>
                      <a:pt x="469017" y="648043"/>
                      <a:pt x="469017" y="607681"/>
                    </a:cubicBezTo>
                    <a:cubicBezTo>
                      <a:pt x="469017" y="571697"/>
                      <a:pt x="469017" y="324021"/>
                      <a:pt x="469017" y="284783"/>
                    </a:cubicBezTo>
                    <a:cubicBezTo>
                      <a:pt x="469017" y="243122"/>
                      <a:pt x="452600" y="217874"/>
                      <a:pt x="427169" y="199563"/>
                    </a:cubicBezTo>
                    <a:cubicBezTo>
                      <a:pt x="398892" y="179204"/>
                      <a:pt x="99375" y="28644"/>
                      <a:pt x="63410" y="9647"/>
                    </a:cubicBezTo>
                    <a:close/>
                  </a:path>
                </a:pathLst>
              </a:custGeom>
              <a:solidFill>
                <a:srgbClr val="FFFFFF">
                  <a:alpha val="2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4004" name=""/>
              <p:cNvSpPr/>
              <p:nvPr/>
            </p:nvSpPr>
            <p:spPr>
              <a:xfrm>
                <a:off x="8096212" y="1529919"/>
                <a:ext cx="239506" cy="405569"/>
              </a:xfrm>
              <a:custGeom>
                <a:avLst/>
                <a:gdLst/>
                <a:ahLst/>
                <a:cxnLst/>
                <a:pathLst>
                  <a:path w="239506" h="405569">
                    <a:moveTo>
                      <a:pt x="130252" y="66986"/>
                    </a:moveTo>
                    <a:cubicBezTo>
                      <a:pt x="130252" y="66986"/>
                      <a:pt x="198422" y="91344"/>
                      <a:pt x="198422" y="157112"/>
                    </a:cubicBezTo>
                    <a:cubicBezTo>
                      <a:pt x="198422" y="222880"/>
                      <a:pt x="200856" y="196086"/>
                      <a:pt x="200856" y="196085"/>
                    </a:cubicBezTo>
                    <a:lnTo>
                      <a:pt x="239506" y="405569"/>
                    </a:lnTo>
                    <a:cubicBezTo>
                      <a:pt x="239506" y="405569"/>
                      <a:pt x="239506" y="179035"/>
                      <a:pt x="239506" y="138234"/>
                    </a:cubicBezTo>
                    <a:cubicBezTo>
                      <a:pt x="239506" y="101088"/>
                      <a:pt x="213029" y="69422"/>
                      <a:pt x="181379" y="54806"/>
                    </a:cubicBezTo>
                    <a:cubicBezTo>
                      <a:pt x="149728" y="40191"/>
                      <a:pt x="0" y="0"/>
                      <a:pt x="0" y="0"/>
                    </a:cubicBezTo>
                    <a:lnTo>
                      <a:pt x="130252" y="66986"/>
                    </a:ln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4006" name=""/>
              <p:cNvSpPr/>
              <p:nvPr/>
            </p:nvSpPr>
            <p:spPr>
              <a:xfrm>
                <a:off x="7787156" y="1434847"/>
                <a:ext cx="292257" cy="279931"/>
              </a:xfrm>
              <a:custGeom>
                <a:avLst/>
                <a:gdLst/>
                <a:ahLst/>
                <a:cxnLst/>
                <a:pathLst>
                  <a:path w="292257" h="279931">
                    <a:moveTo>
                      <a:pt x="0" y="279931"/>
                    </a:moveTo>
                    <a:cubicBezTo>
                      <a:pt x="0" y="279931"/>
                      <a:pt x="0" y="64415"/>
                      <a:pt x="0" y="35116"/>
                    </a:cubicBezTo>
                    <a:cubicBezTo>
                      <a:pt x="0" y="5817"/>
                      <a:pt x="26722" y="-9649"/>
                      <a:pt x="57725" y="5862"/>
                    </a:cubicBezTo>
                    <a:cubicBezTo>
                      <a:pt x="88727" y="21374"/>
                      <a:pt x="292257" y="122232"/>
                      <a:pt x="292257" y="122232"/>
                    </a:cubicBezTo>
                    <a:cubicBezTo>
                      <a:pt x="292257" y="122232"/>
                      <a:pt x="172152" y="112672"/>
                      <a:pt x="99813" y="157483"/>
                    </a:cubicBezTo>
                    <a:cubicBezTo>
                      <a:pt x="27476" y="202292"/>
                      <a:pt x="0" y="279931"/>
                      <a:pt x="0" y="279931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4008" name=""/>
              <p:cNvGrpSpPr/>
              <p:nvPr/>
            </p:nvGrpSpPr>
            <p:grpSpPr>
              <a:xfrm>
                <a:off x="7336881" y="2075700"/>
                <a:ext cx="661769" cy="315654"/>
                <a:chOff x="7336881" y="2075700"/>
                <a:chExt cx="661769" cy="315654"/>
              </a:xfrm>
            </p:grpSpPr>
            <p:sp>
              <p:nvSpPr>
                <p:cNvPr id="14010" name=""/>
                <p:cNvSpPr/>
                <p:nvPr/>
              </p:nvSpPr>
              <p:spPr>
                <a:xfrm>
                  <a:off x="7336881" y="2075700"/>
                  <a:ext cx="661769" cy="282676"/>
                </a:xfrm>
                <a:custGeom>
                  <a:avLst/>
                  <a:gdLst/>
                  <a:ahLst/>
                  <a:cxnLst/>
                  <a:pathLst>
                    <a:path w="661769" h="282676">
                      <a:moveTo>
                        <a:pt x="0" y="63602"/>
                      </a:moveTo>
                      <a:lnTo>
                        <a:pt x="225283" y="0"/>
                      </a:lnTo>
                      <a:lnTo>
                        <a:pt x="661769" y="221429"/>
                      </a:lnTo>
                      <a:lnTo>
                        <a:pt x="438833" y="282676"/>
                      </a:lnTo>
                      <a:lnTo>
                        <a:pt x="0" y="6360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FC9DD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012" name=""/>
                <p:cNvSpPr/>
                <p:nvPr/>
              </p:nvSpPr>
              <p:spPr>
                <a:xfrm>
                  <a:off x="7336881" y="2139302"/>
                  <a:ext cx="438832" cy="252050"/>
                </a:xfrm>
                <a:custGeom>
                  <a:avLst/>
                  <a:gdLst/>
                  <a:ahLst/>
                  <a:cxnLst/>
                  <a:pathLst>
                    <a:path w="438832" h="252050">
                      <a:moveTo>
                        <a:pt x="0" y="0"/>
                      </a:moveTo>
                      <a:lnTo>
                        <a:pt x="0" y="30623"/>
                      </a:lnTo>
                      <a:lnTo>
                        <a:pt x="438832" y="252050"/>
                      </a:lnTo>
                      <a:lnTo>
                        <a:pt x="438832" y="2190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014" name=""/>
                <p:cNvSpPr/>
                <p:nvPr/>
              </p:nvSpPr>
              <p:spPr>
                <a:xfrm>
                  <a:off x="7775715" y="2297129"/>
                  <a:ext cx="222936" cy="94225"/>
                </a:xfrm>
                <a:custGeom>
                  <a:avLst/>
                  <a:gdLst/>
                  <a:ahLst/>
                  <a:cxnLst/>
                  <a:pathLst>
                    <a:path w="222936" h="94225">
                      <a:moveTo>
                        <a:pt x="0" y="61246"/>
                      </a:moveTo>
                      <a:lnTo>
                        <a:pt x="222936" y="0"/>
                      </a:lnTo>
                      <a:lnTo>
                        <a:pt x="222936" y="32979"/>
                      </a:lnTo>
                      <a:lnTo>
                        <a:pt x="0" y="94225"/>
                      </a:lnTo>
                      <a:lnTo>
                        <a:pt x="0" y="6124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016" name=""/>
                <p:cNvSpPr/>
                <p:nvPr/>
              </p:nvSpPr>
              <p:spPr>
                <a:xfrm>
                  <a:off x="7407285" y="2127523"/>
                  <a:ext cx="387204" cy="136627"/>
                </a:xfrm>
                <a:custGeom>
                  <a:avLst/>
                  <a:gdLst/>
                  <a:ahLst/>
                  <a:cxnLst/>
                  <a:pathLst>
                    <a:path w="387204" h="136627">
                      <a:moveTo>
                        <a:pt x="232323" y="136627"/>
                      </a:moveTo>
                      <a:lnTo>
                        <a:pt x="387204" y="94226"/>
                      </a:lnTo>
                      <a:lnTo>
                        <a:pt x="387204" y="75380"/>
                      </a:lnTo>
                      <a:lnTo>
                        <a:pt x="0" y="0"/>
                      </a:lnTo>
                      <a:lnTo>
                        <a:pt x="0" y="23556"/>
                      </a:lnTo>
                      <a:lnTo>
                        <a:pt x="232323" y="13662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100000">
                      <a:srgbClr val="E0E0E0"/>
                    </a:gs>
                  </a:gsLst>
                  <a:lin ang="27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018" name=""/>
                <p:cNvSpPr/>
                <p:nvPr/>
              </p:nvSpPr>
              <p:spPr>
                <a:xfrm>
                  <a:off x="7407285" y="2082766"/>
                  <a:ext cx="387204" cy="164052"/>
                </a:xfrm>
                <a:custGeom>
                  <a:avLst/>
                  <a:gdLst/>
                  <a:ahLst/>
                  <a:cxnLst/>
                  <a:pathLst>
                    <a:path w="387204" h="164052">
                      <a:moveTo>
                        <a:pt x="0" y="44757"/>
                      </a:moveTo>
                      <a:lnTo>
                        <a:pt x="232323" y="164052"/>
                      </a:lnTo>
                      <a:lnTo>
                        <a:pt x="387204" y="120136"/>
                      </a:lnTo>
                      <a:lnTo>
                        <a:pt x="154882" y="0"/>
                      </a:lnTo>
                      <a:lnTo>
                        <a:pt x="0" y="44757"/>
                      </a:lnTo>
                      <a:close/>
                    </a:path>
                  </a:pathLst>
                </a:custGeom>
                <a:gradFill>
                  <a:gsLst>
                    <a:gs pos="40000">
                      <a:srgbClr val="DADAFE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020" name=""/>
                <p:cNvSpPr/>
                <p:nvPr/>
              </p:nvSpPr>
              <p:spPr>
                <a:xfrm>
                  <a:off x="7639606" y="2202147"/>
                  <a:ext cx="154882" cy="62760"/>
                </a:xfrm>
                <a:custGeom>
                  <a:avLst/>
                  <a:gdLst/>
                  <a:ahLst/>
                  <a:cxnLst/>
                  <a:pathLst>
                    <a:path w="154882" h="62760">
                      <a:moveTo>
                        <a:pt x="0" y="62760"/>
                      </a:moveTo>
                      <a:lnTo>
                        <a:pt x="0" y="45430"/>
                      </a:lnTo>
                      <a:lnTo>
                        <a:pt x="154882" y="0"/>
                      </a:lnTo>
                      <a:lnTo>
                        <a:pt x="154882" y="20359"/>
                      </a:lnTo>
                      <a:lnTo>
                        <a:pt x="0" y="6276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FFFFFF"/>
                    </a:gs>
                  </a:gsLst>
                  <a:lin ang="27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022" name=""/>
                <p:cNvSpPr/>
                <p:nvPr/>
              </p:nvSpPr>
              <p:spPr>
                <a:xfrm>
                  <a:off x="7664293" y="2257754"/>
                  <a:ext cx="286296" cy="81774"/>
                </a:xfrm>
                <a:custGeom>
                  <a:avLst/>
                  <a:gdLst/>
                  <a:ahLst/>
                  <a:cxnLst/>
                  <a:pathLst>
                    <a:path w="286296" h="81774">
                      <a:moveTo>
                        <a:pt x="0" y="18172"/>
                      </a:moveTo>
                      <a:lnTo>
                        <a:pt x="0" y="0"/>
                      </a:lnTo>
                      <a:lnTo>
                        <a:pt x="286296" y="18172"/>
                      </a:lnTo>
                      <a:lnTo>
                        <a:pt x="286296" y="37017"/>
                      </a:lnTo>
                      <a:lnTo>
                        <a:pt x="124710" y="81774"/>
                      </a:lnTo>
                      <a:lnTo>
                        <a:pt x="0" y="1817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FFFFFF"/>
                    </a:gs>
                  </a:gsLst>
                  <a:lin ang="27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024" name=""/>
                <p:cNvSpPr/>
                <p:nvPr/>
              </p:nvSpPr>
              <p:spPr>
                <a:xfrm>
                  <a:off x="7663958" y="2212326"/>
                  <a:ext cx="286967" cy="106003"/>
                </a:xfrm>
                <a:custGeom>
                  <a:avLst/>
                  <a:gdLst/>
                  <a:ahLst/>
                  <a:cxnLst/>
                  <a:pathLst>
                    <a:path w="286967" h="106003">
                      <a:moveTo>
                        <a:pt x="0" y="45430"/>
                      </a:moveTo>
                      <a:lnTo>
                        <a:pt x="127392" y="106003"/>
                      </a:lnTo>
                      <a:lnTo>
                        <a:pt x="286967" y="63602"/>
                      </a:lnTo>
                      <a:lnTo>
                        <a:pt x="155552" y="0"/>
                      </a:lnTo>
                      <a:lnTo>
                        <a:pt x="0" y="454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C2C2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026" name=""/>
                <p:cNvSpPr/>
                <p:nvPr/>
              </p:nvSpPr>
              <p:spPr>
                <a:xfrm>
                  <a:off x="7787446" y="2275929"/>
                  <a:ext cx="159576" cy="63602"/>
                </a:xfrm>
                <a:custGeom>
                  <a:avLst/>
                  <a:gdLst/>
                  <a:ahLst/>
                  <a:cxnLst/>
                  <a:pathLst>
                    <a:path w="159576" h="63602">
                      <a:moveTo>
                        <a:pt x="0" y="42401"/>
                      </a:moveTo>
                      <a:lnTo>
                        <a:pt x="0" y="63602"/>
                      </a:lnTo>
                      <a:lnTo>
                        <a:pt x="159576" y="18845"/>
                      </a:lnTo>
                      <a:lnTo>
                        <a:pt x="159576" y="0"/>
                      </a:lnTo>
                      <a:lnTo>
                        <a:pt x="0" y="4240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62626"/>
                    </a:gs>
                    <a:gs pos="100000">
                      <a:srgbClr val="FFFFFF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028" name=""/>
                <p:cNvSpPr/>
                <p:nvPr/>
              </p:nvSpPr>
              <p:spPr>
                <a:xfrm>
                  <a:off x="7538696" y="2092190"/>
                  <a:ext cx="234670" cy="115427"/>
                </a:xfrm>
                <a:custGeom>
                  <a:avLst/>
                  <a:gdLst/>
                  <a:ahLst/>
                  <a:cxnLst/>
                  <a:pathLst>
                    <a:path w="234670" h="115427" fill="none">
                      <a:moveTo>
                        <a:pt x="0" y="0"/>
                      </a:moveTo>
                      <a:lnTo>
                        <a:pt x="234670" y="11542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4030" name=""/>
                <p:cNvSpPr/>
                <p:nvPr/>
              </p:nvSpPr>
              <p:spPr>
                <a:xfrm>
                  <a:off x="7790799" y="2220068"/>
                  <a:ext cx="123369" cy="63265"/>
                </a:xfrm>
                <a:custGeom>
                  <a:avLst/>
                  <a:gdLst/>
                  <a:ahLst/>
                  <a:cxnLst/>
                  <a:pathLst>
                    <a:path w="123369" h="63265" fill="none">
                      <a:moveTo>
                        <a:pt x="0" y="0"/>
                      </a:moveTo>
                      <a:lnTo>
                        <a:pt x="123369" y="63265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4032" name=""/>
                <p:cNvSpPr/>
                <p:nvPr/>
              </p:nvSpPr>
              <p:spPr>
                <a:xfrm>
                  <a:off x="7505841" y="2099255"/>
                  <a:ext cx="234670" cy="115427"/>
                </a:xfrm>
                <a:custGeom>
                  <a:avLst/>
                  <a:gdLst/>
                  <a:ahLst/>
                  <a:cxnLst/>
                  <a:pathLst>
                    <a:path w="234670" h="115427" fill="none">
                      <a:moveTo>
                        <a:pt x="0" y="0"/>
                      </a:moveTo>
                      <a:lnTo>
                        <a:pt x="234670" y="11542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4034" name=""/>
                <p:cNvSpPr/>
                <p:nvPr/>
              </p:nvSpPr>
              <p:spPr>
                <a:xfrm>
                  <a:off x="7473255" y="2111069"/>
                  <a:ext cx="232059" cy="116567"/>
                </a:xfrm>
                <a:custGeom>
                  <a:avLst/>
                  <a:gdLst/>
                  <a:ahLst/>
                  <a:cxnLst/>
                  <a:pathLst>
                    <a:path w="232059" h="116567" fill="none">
                      <a:moveTo>
                        <a:pt x="0" y="0"/>
                      </a:moveTo>
                      <a:lnTo>
                        <a:pt x="232059" y="11656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4036" name=""/>
                <p:cNvSpPr/>
                <p:nvPr/>
              </p:nvSpPr>
              <p:spPr>
                <a:xfrm>
                  <a:off x="7438605" y="2120554"/>
                  <a:ext cx="231716" cy="116122"/>
                </a:xfrm>
                <a:custGeom>
                  <a:avLst/>
                  <a:gdLst/>
                  <a:ahLst/>
                  <a:cxnLst/>
                  <a:pathLst>
                    <a:path w="231716" h="116122" fill="none">
                      <a:moveTo>
                        <a:pt x="0" y="0"/>
                      </a:moveTo>
                      <a:lnTo>
                        <a:pt x="231716" y="116122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4038" name=""/>
                <p:cNvSpPr/>
                <p:nvPr/>
              </p:nvSpPr>
              <p:spPr>
                <a:xfrm>
                  <a:off x="7761968" y="2229486"/>
                  <a:ext cx="118172" cy="60573"/>
                </a:xfrm>
                <a:custGeom>
                  <a:avLst/>
                  <a:gdLst/>
                  <a:ahLst/>
                  <a:cxnLst/>
                  <a:pathLst>
                    <a:path w="118172" h="60573" fill="none">
                      <a:moveTo>
                        <a:pt x="0" y="0"/>
                      </a:moveTo>
                      <a:lnTo>
                        <a:pt x="118172" y="60573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4040" name=""/>
                <p:cNvSpPr/>
                <p:nvPr/>
              </p:nvSpPr>
              <p:spPr>
                <a:xfrm>
                  <a:off x="7728441" y="2238241"/>
                  <a:ext cx="122698" cy="63602"/>
                </a:xfrm>
                <a:custGeom>
                  <a:avLst/>
                  <a:gdLst/>
                  <a:ahLst/>
                  <a:cxnLst/>
                  <a:pathLst>
                    <a:path w="122698" h="63602" fill="none">
                      <a:moveTo>
                        <a:pt x="0" y="0"/>
                      </a:moveTo>
                      <a:lnTo>
                        <a:pt x="122698" y="63602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4042" name=""/>
                <p:cNvSpPr/>
                <p:nvPr/>
              </p:nvSpPr>
              <p:spPr>
                <a:xfrm>
                  <a:off x="7693581" y="2248331"/>
                  <a:ext cx="121358" cy="61247"/>
                </a:xfrm>
                <a:custGeom>
                  <a:avLst/>
                  <a:gdLst/>
                  <a:ahLst/>
                  <a:cxnLst/>
                  <a:pathLst>
                    <a:path w="121358" h="61247" fill="none">
                      <a:moveTo>
                        <a:pt x="0" y="0"/>
                      </a:moveTo>
                      <a:lnTo>
                        <a:pt x="121358" y="61247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4044" name=""/>
                <p:cNvSpPr/>
                <p:nvPr/>
              </p:nvSpPr>
              <p:spPr>
                <a:xfrm>
                  <a:off x="7693582" y="2228986"/>
                  <a:ext cx="154882" cy="45430"/>
                </a:xfrm>
                <a:custGeom>
                  <a:avLst/>
                  <a:gdLst/>
                  <a:ahLst/>
                  <a:cxnLst/>
                  <a:pathLst>
                    <a:path w="154882" h="45430" fill="none">
                      <a:moveTo>
                        <a:pt x="0" y="45430"/>
                      </a:moveTo>
                      <a:lnTo>
                        <a:pt x="154882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4046" name=""/>
                <p:cNvSpPr/>
                <p:nvPr/>
              </p:nvSpPr>
              <p:spPr>
                <a:xfrm>
                  <a:off x="7730000" y="2247327"/>
                  <a:ext cx="154882" cy="45430"/>
                </a:xfrm>
                <a:custGeom>
                  <a:avLst/>
                  <a:gdLst/>
                  <a:ahLst/>
                  <a:cxnLst/>
                  <a:pathLst>
                    <a:path w="154882" h="45430" fill="none">
                      <a:moveTo>
                        <a:pt x="0" y="45430"/>
                      </a:moveTo>
                      <a:lnTo>
                        <a:pt x="154882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A5A5A5"/>
                  </a:solidFill>
                  <a:bevel/>
                </a:ln>
              </p:spPr>
            </p:sp>
            <p:sp>
              <p:nvSpPr>
                <p:cNvPr id="14048" name=""/>
                <p:cNvSpPr/>
                <p:nvPr/>
              </p:nvSpPr>
              <p:spPr>
                <a:xfrm>
                  <a:off x="7441755" y="2098584"/>
                  <a:ext cx="148569" cy="45682"/>
                </a:xfrm>
                <a:custGeom>
                  <a:avLst/>
                  <a:gdLst/>
                  <a:ahLst/>
                  <a:cxnLst/>
                  <a:pathLst>
                    <a:path w="148569" h="45682" fill="none">
                      <a:moveTo>
                        <a:pt x="0" y="45682"/>
                      </a:moveTo>
                      <a:lnTo>
                        <a:pt x="148569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4050" name=""/>
                <p:cNvSpPr/>
                <p:nvPr/>
              </p:nvSpPr>
              <p:spPr>
                <a:xfrm>
                  <a:off x="7607756" y="2182040"/>
                  <a:ext cx="154882" cy="45430"/>
                </a:xfrm>
                <a:custGeom>
                  <a:avLst/>
                  <a:gdLst/>
                  <a:ahLst/>
                  <a:cxnLst/>
                  <a:pathLst>
                    <a:path w="154882" h="45430" fill="none">
                      <a:moveTo>
                        <a:pt x="0" y="45430"/>
                      </a:moveTo>
                      <a:lnTo>
                        <a:pt x="154882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4052" name=""/>
                <p:cNvSpPr/>
                <p:nvPr/>
              </p:nvSpPr>
              <p:spPr>
                <a:xfrm>
                  <a:off x="7502324" y="2113728"/>
                  <a:ext cx="120184" cy="38026"/>
                </a:xfrm>
                <a:custGeom>
                  <a:avLst/>
                  <a:gdLst/>
                  <a:ahLst/>
                  <a:cxnLst/>
                  <a:pathLst>
                    <a:path w="120184" h="38026" fill="none">
                      <a:moveTo>
                        <a:pt x="0" y="38026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4054" name=""/>
                <p:cNvSpPr/>
                <p:nvPr/>
              </p:nvSpPr>
              <p:spPr>
                <a:xfrm>
                  <a:off x="7531825" y="2129208"/>
                  <a:ext cx="120184" cy="38027"/>
                </a:xfrm>
                <a:custGeom>
                  <a:avLst/>
                  <a:gdLst/>
                  <a:ahLst/>
                  <a:cxnLst/>
                  <a:pathLst>
                    <a:path w="120184" h="38027" fill="none">
                      <a:moveTo>
                        <a:pt x="0" y="38027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4056" name=""/>
                <p:cNvSpPr/>
                <p:nvPr/>
              </p:nvSpPr>
              <p:spPr>
                <a:xfrm>
                  <a:off x="7559313" y="2145358"/>
                  <a:ext cx="120184" cy="38026"/>
                </a:xfrm>
                <a:custGeom>
                  <a:avLst/>
                  <a:gdLst/>
                  <a:ahLst/>
                  <a:cxnLst/>
                  <a:pathLst>
                    <a:path w="120184" h="38026" fill="none">
                      <a:moveTo>
                        <a:pt x="0" y="38026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4058" name=""/>
                <p:cNvSpPr/>
                <p:nvPr/>
              </p:nvSpPr>
              <p:spPr>
                <a:xfrm>
                  <a:off x="7594849" y="2162858"/>
                  <a:ext cx="120184" cy="38026"/>
                </a:xfrm>
                <a:custGeom>
                  <a:avLst/>
                  <a:gdLst/>
                  <a:ahLst/>
                  <a:cxnLst/>
                  <a:pathLst>
                    <a:path w="120184" h="38026" fill="none">
                      <a:moveTo>
                        <a:pt x="0" y="38026"/>
                      </a:moveTo>
                      <a:lnTo>
                        <a:pt x="120184" y="0"/>
                      </a:lnTo>
                    </a:path>
                  </a:pathLst>
                </a:custGeom>
                <a:gradFill>
                  <a:gsLst>
                    <a:gs pos="0">
                      <a:srgbClr val="DCE6F2"/>
                    </a:gs>
                    <a:gs pos="50000">
                      <a:srgbClr val="95B3D7"/>
                    </a:gs>
                    <a:gs pos="100000">
                      <a:srgbClr val="4F81BD"/>
                    </a:gs>
                  </a:gsLst>
                  <a:lin ang="5400000" scaled="0"/>
                </a:gradFill>
                <a:ln w="7600" cap="flat">
                  <a:solidFill>
                    <a:srgbClr val="BFBFBF"/>
                  </a:solidFill>
                  <a:bevel/>
                </a:ln>
              </p:spPr>
            </p:sp>
            <p:sp>
              <p:nvSpPr>
                <p:cNvPr id="14060" name=""/>
                <p:cNvSpPr/>
                <p:nvPr/>
              </p:nvSpPr>
              <p:spPr>
                <a:xfrm>
                  <a:off x="7416669" y="2082768"/>
                  <a:ext cx="361391" cy="107196"/>
                </a:xfrm>
                <a:custGeom>
                  <a:avLst/>
                  <a:gdLst/>
                  <a:ahLst/>
                  <a:cxnLst/>
                  <a:pathLst>
                    <a:path w="361391" h="107196">
                      <a:moveTo>
                        <a:pt x="0" y="42432"/>
                      </a:moveTo>
                      <a:lnTo>
                        <a:pt x="145495" y="0"/>
                      </a:lnTo>
                      <a:lnTo>
                        <a:pt x="361391" y="107196"/>
                      </a:lnTo>
                      <a:cubicBezTo>
                        <a:pt x="361391" y="107196"/>
                        <a:pt x="215896" y="46899"/>
                        <a:pt x="168962" y="42432"/>
                      </a:cubicBezTo>
                      <a:cubicBezTo>
                        <a:pt x="122028" y="37966"/>
                        <a:pt x="4693" y="42432"/>
                        <a:pt x="0" y="4243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69000"/>
                      </a:srgbClr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062" name=""/>
                <p:cNvSpPr/>
                <p:nvPr/>
              </p:nvSpPr>
              <p:spPr>
                <a:xfrm>
                  <a:off x="7678373" y="2212325"/>
                  <a:ext cx="258137" cy="63602"/>
                </a:xfrm>
                <a:custGeom>
                  <a:avLst/>
                  <a:gdLst/>
                  <a:ahLst/>
                  <a:cxnLst/>
                  <a:pathLst>
                    <a:path w="258137" h="63602">
                      <a:moveTo>
                        <a:pt x="0" y="42401"/>
                      </a:moveTo>
                      <a:lnTo>
                        <a:pt x="136108" y="0"/>
                      </a:lnTo>
                      <a:lnTo>
                        <a:pt x="258137" y="63602"/>
                      </a:lnTo>
                      <a:cubicBezTo>
                        <a:pt x="258137" y="63602"/>
                        <a:pt x="172650" y="32979"/>
                        <a:pt x="119682" y="32979"/>
                      </a:cubicBezTo>
                      <a:cubicBezTo>
                        <a:pt x="66713" y="32979"/>
                        <a:pt x="3855" y="46271"/>
                        <a:pt x="0" y="424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69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3068" name="Text 3068"/>
              <p:cNvSpPr txBox="1"/>
              <p:nvPr/>
            </p:nvSpPr>
            <p:spPr>
              <a:xfrm>
                <a:off x="7469880" y="2406556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pc2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2013-12-02T05:01:33Z</dcterms:created>
  <dcterms:modified xsi:type="dcterms:W3CDTF">2013-12-02T05:01:33Z</dcterms:modified>
</cp:coreProperties>
</file>