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9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6" name="Group2706"/>
          <p:cNvGrpSpPr/>
          <p:nvPr/>
        </p:nvGrpSpPr>
        <p:grpSpPr>
          <a:xfrm>
            <a:off x="386782" y="547198"/>
            <a:ext cx="8370436" cy="5763604"/>
            <a:chOff x="386782" y="547198"/>
            <a:chExt cx="8370436" cy="5763604"/>
          </a:xfrm>
        </p:grpSpPr>
        <p:sp>
          <p:nvSpPr>
            <p:cNvPr id="14033" name="Rectangle"/>
            <p:cNvSpPr/>
            <p:nvPr/>
          </p:nvSpPr>
          <p:spPr>
            <a:xfrm>
              <a:off x="412515" y="572937"/>
              <a:ext cx="2708754" cy="516800"/>
            </a:xfrm>
            <a:custGeom>
              <a:avLst/>
              <a:gdLst/>
              <a:ahLst/>
              <a:cxnLst/>
              <a:rect l="l" t="t" r="r" b="b"/>
              <a:pathLst>
                <a:path w="2708754" h="516800">
                  <a:moveTo>
                    <a:pt x="0" y="0"/>
                  </a:moveTo>
                  <a:lnTo>
                    <a:pt x="2708754" y="0"/>
                  </a:lnTo>
                  <a:lnTo>
                    <a:pt x="2708754" y="516800"/>
                  </a:lnTo>
                  <a:lnTo>
                    <a:pt x="0" y="516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672">
                  <a:solidFill>
                    <a:srgbClr val="FFFFFF"/>
                  </a:solidFill>
                  <a:latin typeface="Arial"/>
                </a:rPr>
                <a:t>Cisio Network Diagram</a:t>
              </a:r>
            </a:p>
          </p:txBody>
        </p:sp>
        <p:grpSp>
          <p:nvGrpSpPr>
            <p:cNvPr id="10525" name=""/>
            <p:cNvGrpSpPr/>
            <p:nvPr/>
          </p:nvGrpSpPr>
          <p:grpSpPr>
            <a:xfrm>
              <a:off x="3193076" y="2666834"/>
              <a:ext cx="946314" cy="960921"/>
              <a:chOff x="3193076" y="2666834"/>
              <a:chExt cx="946314" cy="960921"/>
            </a:xfrm>
          </p:grpSpPr>
          <p:sp>
            <p:nvSpPr>
              <p:cNvPr id="10489" name=""/>
              <p:cNvSpPr/>
              <p:nvPr/>
            </p:nvSpPr>
            <p:spPr>
              <a:xfrm>
                <a:off x="3194057" y="2829419"/>
                <a:ext cx="834434" cy="797635"/>
              </a:xfrm>
              <a:custGeom>
                <a:avLst/>
                <a:gdLst/>
                <a:ahLst/>
                <a:cxnLst/>
                <a:pathLst>
                  <a:path w="834434" h="797635">
                    <a:moveTo>
                      <a:pt x="0" y="797635"/>
                    </a:moveTo>
                    <a:lnTo>
                      <a:pt x="834434" y="797635"/>
                    </a:lnTo>
                    <a:lnTo>
                      <a:pt x="834434" y="0"/>
                    </a:lnTo>
                    <a:lnTo>
                      <a:pt x="3125" y="0"/>
                    </a:lnTo>
                    <a:lnTo>
                      <a:pt x="0" y="797635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492" name=""/>
              <p:cNvSpPr/>
              <p:nvPr/>
            </p:nvSpPr>
            <p:spPr>
              <a:xfrm>
                <a:off x="4026524" y="2666736"/>
                <a:ext cx="112036" cy="960397"/>
              </a:xfrm>
              <a:custGeom>
                <a:avLst/>
                <a:gdLst/>
                <a:ahLst/>
                <a:cxnLst/>
                <a:pathLst>
                  <a:path w="112036" h="960397">
                    <a:moveTo>
                      <a:pt x="0" y="164770"/>
                    </a:moveTo>
                    <a:lnTo>
                      <a:pt x="110822" y="0"/>
                    </a:lnTo>
                    <a:lnTo>
                      <a:pt x="111891" y="875710"/>
                    </a:lnTo>
                    <a:lnTo>
                      <a:pt x="665" y="960397"/>
                    </a:lnTo>
                    <a:lnTo>
                      <a:pt x="0" y="16477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0513" name=""/>
              <p:cNvSpPr/>
              <p:nvPr/>
            </p:nvSpPr>
            <p:spPr>
              <a:xfrm>
                <a:off x="3197284" y="2668047"/>
                <a:ext cx="940067" cy="162585"/>
              </a:xfrm>
              <a:custGeom>
                <a:avLst/>
                <a:gdLst/>
                <a:ahLst/>
                <a:cxnLst/>
                <a:pathLst>
                  <a:path w="940067" h="162585">
                    <a:moveTo>
                      <a:pt x="0" y="161372"/>
                    </a:moveTo>
                    <a:lnTo>
                      <a:pt x="829312" y="163456"/>
                    </a:lnTo>
                    <a:lnTo>
                      <a:pt x="940067" y="0"/>
                    </a:lnTo>
                    <a:lnTo>
                      <a:pt x="184367" y="0"/>
                    </a:lnTo>
                    <a:lnTo>
                      <a:pt x="0" y="161372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19" name=""/>
              <p:cNvSpPr/>
              <p:nvPr/>
            </p:nvSpPr>
            <p:spPr>
              <a:xfrm>
                <a:off x="3263184" y="2868675"/>
                <a:ext cx="719118" cy="710789"/>
              </a:xfrm>
              <a:custGeom>
                <a:avLst/>
                <a:gdLst/>
                <a:ahLst/>
                <a:cxnLst/>
                <a:pathLst>
                  <a:path w="719118" h="710789">
                    <a:moveTo>
                      <a:pt x="185609" y="127150"/>
                    </a:moveTo>
                    <a:lnTo>
                      <a:pt x="114641" y="127150"/>
                    </a:lnTo>
                    <a:lnTo>
                      <a:pt x="225213" y="0"/>
                    </a:lnTo>
                    <a:lnTo>
                      <a:pt x="320997" y="120896"/>
                    </a:lnTo>
                    <a:lnTo>
                      <a:pt x="256479" y="120896"/>
                    </a:lnTo>
                    <a:lnTo>
                      <a:pt x="256479" y="220949"/>
                    </a:lnTo>
                    <a:cubicBezTo>
                      <a:pt x="256479" y="220949"/>
                      <a:pt x="291914" y="191767"/>
                      <a:pt x="329433" y="187598"/>
                    </a:cubicBezTo>
                    <a:cubicBezTo>
                      <a:pt x="366953" y="183429"/>
                      <a:pt x="592068" y="187598"/>
                      <a:pt x="592068" y="187598"/>
                    </a:cubicBezTo>
                    <a:lnTo>
                      <a:pt x="592068" y="108390"/>
                    </a:lnTo>
                    <a:lnTo>
                      <a:pt x="719118" y="220949"/>
                    </a:lnTo>
                    <a:lnTo>
                      <a:pt x="594151" y="316833"/>
                    </a:lnTo>
                    <a:lnTo>
                      <a:pt x="592068" y="250130"/>
                    </a:lnTo>
                    <a:lnTo>
                      <a:pt x="487848" y="250130"/>
                    </a:lnTo>
                    <a:cubicBezTo>
                      <a:pt x="487848" y="250130"/>
                      <a:pt x="529536" y="268890"/>
                      <a:pt x="529536" y="318917"/>
                    </a:cubicBezTo>
                    <a:cubicBezTo>
                      <a:pt x="529536" y="368944"/>
                      <a:pt x="525366" y="587807"/>
                      <a:pt x="529536" y="587807"/>
                    </a:cubicBezTo>
                    <a:cubicBezTo>
                      <a:pt x="533705" y="587807"/>
                      <a:pt x="604573" y="587807"/>
                      <a:pt x="604573" y="587807"/>
                    </a:cubicBezTo>
                    <a:lnTo>
                      <a:pt x="500354" y="710789"/>
                    </a:lnTo>
                    <a:lnTo>
                      <a:pt x="404471" y="587807"/>
                    </a:lnTo>
                    <a:lnTo>
                      <a:pt x="469089" y="587807"/>
                    </a:lnTo>
                    <a:lnTo>
                      <a:pt x="473257" y="485670"/>
                    </a:lnTo>
                    <a:cubicBezTo>
                      <a:pt x="473257" y="485670"/>
                      <a:pt x="427400" y="525275"/>
                      <a:pt x="391965" y="525275"/>
                    </a:cubicBezTo>
                    <a:cubicBezTo>
                      <a:pt x="356530" y="525275"/>
                      <a:pt x="133499" y="525275"/>
                      <a:pt x="133499" y="525275"/>
                    </a:cubicBezTo>
                    <a:lnTo>
                      <a:pt x="133499" y="600313"/>
                    </a:lnTo>
                    <a:lnTo>
                      <a:pt x="0" y="496092"/>
                    </a:lnTo>
                    <a:lnTo>
                      <a:pt x="133499" y="391872"/>
                    </a:lnTo>
                    <a:lnTo>
                      <a:pt x="133499" y="464827"/>
                    </a:lnTo>
                    <a:cubicBezTo>
                      <a:pt x="133499" y="464827"/>
                      <a:pt x="235635" y="464827"/>
                      <a:pt x="235635" y="464827"/>
                    </a:cubicBezTo>
                    <a:cubicBezTo>
                      <a:pt x="235635" y="464827"/>
                      <a:pt x="185609" y="433560"/>
                      <a:pt x="185609" y="396040"/>
                    </a:cubicBezTo>
                    <a:cubicBezTo>
                      <a:pt x="185609" y="358520"/>
                      <a:pt x="185609" y="127150"/>
                      <a:pt x="185609" y="127150"/>
                    </a:cubicBez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0515" name=""/>
              <p:cNvSpPr/>
              <p:nvPr/>
            </p:nvSpPr>
            <p:spPr>
              <a:xfrm>
                <a:off x="3250678" y="2872843"/>
                <a:ext cx="719118" cy="710789"/>
              </a:xfrm>
              <a:custGeom>
                <a:avLst/>
                <a:gdLst/>
                <a:ahLst/>
                <a:cxnLst/>
                <a:pathLst>
                  <a:path w="719118" h="710789">
                    <a:moveTo>
                      <a:pt x="185609" y="127150"/>
                    </a:moveTo>
                    <a:lnTo>
                      <a:pt x="114641" y="127150"/>
                    </a:lnTo>
                    <a:lnTo>
                      <a:pt x="225213" y="0"/>
                    </a:lnTo>
                    <a:lnTo>
                      <a:pt x="320997" y="120896"/>
                    </a:lnTo>
                    <a:lnTo>
                      <a:pt x="256479" y="120896"/>
                    </a:lnTo>
                    <a:lnTo>
                      <a:pt x="256479" y="220949"/>
                    </a:lnTo>
                    <a:cubicBezTo>
                      <a:pt x="256479" y="220949"/>
                      <a:pt x="291914" y="191767"/>
                      <a:pt x="329433" y="187598"/>
                    </a:cubicBezTo>
                    <a:cubicBezTo>
                      <a:pt x="366953" y="183429"/>
                      <a:pt x="592068" y="187598"/>
                      <a:pt x="592068" y="187598"/>
                    </a:cubicBezTo>
                    <a:lnTo>
                      <a:pt x="592068" y="108390"/>
                    </a:lnTo>
                    <a:lnTo>
                      <a:pt x="719118" y="220949"/>
                    </a:lnTo>
                    <a:lnTo>
                      <a:pt x="594151" y="316833"/>
                    </a:lnTo>
                    <a:lnTo>
                      <a:pt x="592068" y="250130"/>
                    </a:lnTo>
                    <a:lnTo>
                      <a:pt x="487848" y="250130"/>
                    </a:lnTo>
                    <a:cubicBezTo>
                      <a:pt x="487848" y="250130"/>
                      <a:pt x="529536" y="268890"/>
                      <a:pt x="529536" y="318917"/>
                    </a:cubicBezTo>
                    <a:cubicBezTo>
                      <a:pt x="529536" y="368944"/>
                      <a:pt x="525366" y="587807"/>
                      <a:pt x="529536" y="587807"/>
                    </a:cubicBezTo>
                    <a:cubicBezTo>
                      <a:pt x="533705" y="587807"/>
                      <a:pt x="604573" y="587807"/>
                      <a:pt x="604573" y="587807"/>
                    </a:cubicBezTo>
                    <a:lnTo>
                      <a:pt x="500354" y="710789"/>
                    </a:lnTo>
                    <a:lnTo>
                      <a:pt x="404471" y="587807"/>
                    </a:lnTo>
                    <a:lnTo>
                      <a:pt x="469089" y="587807"/>
                    </a:lnTo>
                    <a:lnTo>
                      <a:pt x="473257" y="485670"/>
                    </a:lnTo>
                    <a:cubicBezTo>
                      <a:pt x="473257" y="485670"/>
                      <a:pt x="427400" y="525275"/>
                      <a:pt x="391965" y="525275"/>
                    </a:cubicBezTo>
                    <a:cubicBezTo>
                      <a:pt x="356530" y="525275"/>
                      <a:pt x="133499" y="525275"/>
                      <a:pt x="133499" y="525275"/>
                    </a:cubicBezTo>
                    <a:lnTo>
                      <a:pt x="133499" y="600313"/>
                    </a:lnTo>
                    <a:lnTo>
                      <a:pt x="0" y="496092"/>
                    </a:lnTo>
                    <a:lnTo>
                      <a:pt x="133499" y="391872"/>
                    </a:lnTo>
                    <a:lnTo>
                      <a:pt x="133499" y="464827"/>
                    </a:lnTo>
                    <a:cubicBezTo>
                      <a:pt x="133499" y="464827"/>
                      <a:pt x="235635" y="464827"/>
                      <a:pt x="235635" y="464827"/>
                    </a:cubicBezTo>
                    <a:cubicBezTo>
                      <a:pt x="235635" y="464827"/>
                      <a:pt x="185609" y="433560"/>
                      <a:pt x="185609" y="396040"/>
                    </a:cubicBezTo>
                    <a:cubicBezTo>
                      <a:pt x="185609" y="358520"/>
                      <a:pt x="185609" y="127150"/>
                      <a:pt x="185609" y="1271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516" name="Ellipse"/>
              <p:cNvSpPr/>
              <p:nvPr/>
            </p:nvSpPr>
            <p:spPr>
              <a:xfrm>
                <a:off x="3504974" y="3116721"/>
                <a:ext cx="235538" cy="223033"/>
              </a:xfrm>
              <a:custGeom>
                <a:avLst/>
                <a:gdLst/>
                <a:ahLst/>
                <a:cxnLst/>
                <a:pathLst>
                  <a:path w="235538" h="223033">
                    <a:moveTo>
                      <a:pt x="0" y="111516"/>
                    </a:moveTo>
                    <a:cubicBezTo>
                      <a:pt x="0" y="49928"/>
                      <a:pt x="52825" y="0"/>
                      <a:pt x="117867" y="0"/>
                    </a:cubicBezTo>
                    <a:cubicBezTo>
                      <a:pt x="182908" y="0"/>
                      <a:pt x="235538" y="49928"/>
                      <a:pt x="235538" y="111516"/>
                    </a:cubicBezTo>
                    <a:cubicBezTo>
                      <a:pt x="235538" y="173105"/>
                      <a:pt x="182908" y="223033"/>
                      <a:pt x="117867" y="223033"/>
                    </a:cubicBezTo>
                    <a:cubicBezTo>
                      <a:pt x="52825" y="223033"/>
                      <a:pt x="0" y="173105"/>
                      <a:pt x="0" y="111516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524" name=""/>
              <p:cNvSpPr/>
              <p:nvPr/>
            </p:nvSpPr>
            <p:spPr>
              <a:xfrm>
                <a:off x="3507189" y="3171265"/>
                <a:ext cx="176913" cy="172357"/>
              </a:xfrm>
              <a:custGeom>
                <a:avLst/>
                <a:gdLst/>
                <a:ahLst/>
                <a:cxnLst/>
                <a:pathLst>
                  <a:path w="176913" h="172357">
                    <a:moveTo>
                      <a:pt x="20680" y="0"/>
                    </a:moveTo>
                    <a:cubicBezTo>
                      <a:pt x="20680" y="0"/>
                      <a:pt x="-34556" y="69828"/>
                      <a:pt x="35271" y="139656"/>
                    </a:cubicBezTo>
                    <a:cubicBezTo>
                      <a:pt x="105098" y="209486"/>
                      <a:pt x="176913" y="145909"/>
                      <a:pt x="176913" y="145909"/>
                    </a:cubicBezTo>
                    <a:cubicBezTo>
                      <a:pt x="176913" y="145909"/>
                      <a:pt x="95719" y="179261"/>
                      <a:pt x="47777" y="120896"/>
                    </a:cubicBezTo>
                    <a:cubicBezTo>
                      <a:pt x="0" y="62532"/>
                      <a:pt x="20680" y="4168"/>
                      <a:pt x="206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2707" name="Text 2707"/>
              <p:cNvSpPr txBox="1"/>
              <p:nvPr/>
            </p:nvSpPr>
            <p:spPr>
              <a:xfrm>
                <a:off x="3178195" y="3686093"/>
                <a:ext cx="976076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Switch</a:t>
                </a:r>
              </a:p>
            </p:txBody>
          </p:sp>
        </p:grpSp>
        <p:grpSp>
          <p:nvGrpSpPr>
            <p:cNvPr id="12788" name=""/>
            <p:cNvGrpSpPr/>
            <p:nvPr/>
          </p:nvGrpSpPr>
          <p:grpSpPr>
            <a:xfrm>
              <a:off x="4925801" y="5251469"/>
              <a:ext cx="995228" cy="866537"/>
              <a:chOff x="4925801" y="5251469"/>
              <a:chExt cx="995228" cy="866537"/>
            </a:xfrm>
          </p:grpSpPr>
          <p:sp>
            <p:nvSpPr>
              <p:cNvPr id="10531" name=""/>
              <p:cNvSpPr/>
              <p:nvPr/>
            </p:nvSpPr>
            <p:spPr>
              <a:xfrm>
                <a:off x="4922401" y="5966969"/>
                <a:ext cx="818406" cy="126042"/>
              </a:xfrm>
              <a:custGeom>
                <a:avLst/>
                <a:gdLst/>
                <a:ahLst/>
                <a:cxnLst/>
                <a:pathLst>
                  <a:path w="818406" h="126042">
                    <a:moveTo>
                      <a:pt x="98704" y="0"/>
                    </a:moveTo>
                    <a:lnTo>
                      <a:pt x="0" y="125734"/>
                    </a:lnTo>
                    <a:lnTo>
                      <a:pt x="711208" y="126042"/>
                    </a:lnTo>
                    <a:lnTo>
                      <a:pt x="818406" y="-899"/>
                    </a:lnTo>
                    <a:lnTo>
                      <a:pt x="98704" y="0"/>
                    </a:lnTo>
                    <a:close/>
                  </a:path>
                </a:pathLst>
              </a:custGeom>
              <a:gradFill>
                <a:gsLst>
                  <a:gs pos="0">
                    <a:srgbClr val="576398"/>
                  </a:gs>
                  <a:gs pos="100000">
                    <a:srgbClr val="929BC1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34" name=""/>
              <p:cNvSpPr/>
              <p:nvPr/>
            </p:nvSpPr>
            <p:spPr>
              <a:xfrm>
                <a:off x="5730088" y="5847349"/>
                <a:ext cx="162317" cy="180850"/>
              </a:xfrm>
              <a:custGeom>
                <a:avLst/>
                <a:gdLst/>
                <a:ahLst/>
                <a:cxnLst/>
                <a:pathLst>
                  <a:path w="162317" h="180850">
                    <a:moveTo>
                      <a:pt x="54584" y="30499"/>
                    </a:moveTo>
                    <a:cubicBezTo>
                      <a:pt x="54584" y="30499"/>
                      <a:pt x="193001" y="43103"/>
                      <a:pt x="123793" y="138536"/>
                    </a:cubicBezTo>
                    <a:cubicBezTo>
                      <a:pt x="54584" y="233968"/>
                      <a:pt x="142825" y="138536"/>
                      <a:pt x="142825" y="138536"/>
                    </a:cubicBezTo>
                    <a:cubicBezTo>
                      <a:pt x="142825" y="138536"/>
                      <a:pt x="218956" y="59309"/>
                      <a:pt x="69291" y="15194"/>
                    </a:cubicBezTo>
                    <a:cubicBezTo>
                      <a:pt x="-80374" y="-28922"/>
                      <a:pt x="58909" y="35000"/>
                      <a:pt x="54584" y="30499"/>
                    </a:cubicBez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0537" name=""/>
              <p:cNvSpPr/>
              <p:nvPr/>
            </p:nvSpPr>
            <p:spPr>
              <a:xfrm>
                <a:off x="5047510" y="5772437"/>
                <a:ext cx="747332" cy="87598"/>
              </a:xfrm>
              <a:custGeom>
                <a:avLst/>
                <a:gdLst/>
                <a:ahLst/>
                <a:cxnLst/>
                <a:pathLst>
                  <a:path w="747332" h="87598">
                    <a:moveTo>
                      <a:pt x="0" y="87934"/>
                    </a:moveTo>
                    <a:lnTo>
                      <a:pt x="662729" y="87183"/>
                    </a:lnTo>
                    <a:lnTo>
                      <a:pt x="747332" y="195"/>
                    </a:lnTo>
                    <a:lnTo>
                      <a:pt x="91778" y="973"/>
                    </a:lnTo>
                    <a:lnTo>
                      <a:pt x="0" y="87934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0540" name=""/>
              <p:cNvSpPr/>
              <p:nvPr/>
            </p:nvSpPr>
            <p:spPr>
              <a:xfrm>
                <a:off x="5045782" y="5323251"/>
                <a:ext cx="666227" cy="496972"/>
              </a:xfrm>
              <a:custGeom>
                <a:avLst/>
                <a:gdLst/>
                <a:ahLst/>
                <a:cxnLst/>
                <a:pathLst>
                  <a:path w="666227" h="496972">
                    <a:moveTo>
                      <a:pt x="0" y="0"/>
                    </a:moveTo>
                    <a:lnTo>
                      <a:pt x="0" y="496972"/>
                    </a:lnTo>
                    <a:lnTo>
                      <a:pt x="666227" y="496972"/>
                    </a:lnTo>
                    <a:lnTo>
                      <a:pt x="6662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543" name=""/>
              <p:cNvSpPr/>
              <p:nvPr/>
            </p:nvSpPr>
            <p:spPr>
              <a:xfrm>
                <a:off x="5045774" y="5254835"/>
                <a:ext cx="731894" cy="68423"/>
              </a:xfrm>
              <a:custGeom>
                <a:avLst/>
                <a:gdLst/>
                <a:ahLst/>
                <a:cxnLst/>
                <a:pathLst>
                  <a:path w="731894" h="68423">
                    <a:moveTo>
                      <a:pt x="0" y="68423"/>
                    </a:moveTo>
                    <a:lnTo>
                      <a:pt x="71021" y="0"/>
                    </a:lnTo>
                    <a:lnTo>
                      <a:pt x="731894" y="0"/>
                    </a:lnTo>
                    <a:lnTo>
                      <a:pt x="666227" y="68423"/>
                    </a:lnTo>
                    <a:lnTo>
                      <a:pt x="0" y="68423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546" name=""/>
              <p:cNvSpPr/>
              <p:nvPr/>
            </p:nvSpPr>
            <p:spPr>
              <a:xfrm>
                <a:off x="5710543" y="5255005"/>
                <a:ext cx="67312" cy="565140"/>
              </a:xfrm>
              <a:custGeom>
                <a:avLst/>
                <a:gdLst/>
                <a:ahLst/>
                <a:cxnLst/>
                <a:pathLst>
                  <a:path w="67312" h="565140">
                    <a:moveTo>
                      <a:pt x="67135" y="0"/>
                    </a:moveTo>
                    <a:lnTo>
                      <a:pt x="65999" y="492838"/>
                    </a:lnTo>
                    <a:lnTo>
                      <a:pt x="521" y="565140"/>
                    </a:lnTo>
                    <a:lnTo>
                      <a:pt x="-78" y="68248"/>
                    </a:lnTo>
                    <a:lnTo>
                      <a:pt x="67135" y="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0550" name=""/>
              <p:cNvSpPr/>
              <p:nvPr/>
            </p:nvSpPr>
            <p:spPr>
              <a:xfrm>
                <a:off x="5630605" y="5966969"/>
                <a:ext cx="109436" cy="150801"/>
              </a:xfrm>
              <a:custGeom>
                <a:avLst/>
                <a:gdLst/>
                <a:ahLst/>
                <a:cxnLst/>
                <a:pathLst>
                  <a:path w="109436" h="150801">
                    <a:moveTo>
                      <a:pt x="432" y="150801"/>
                    </a:moveTo>
                    <a:lnTo>
                      <a:pt x="108139" y="44581"/>
                    </a:lnTo>
                    <a:lnTo>
                      <a:pt x="109436" y="0"/>
                    </a:lnTo>
                    <a:lnTo>
                      <a:pt x="0" y="124127"/>
                    </a:lnTo>
                    <a:lnTo>
                      <a:pt x="432" y="150801"/>
                    </a:lnTo>
                    <a:close/>
                  </a:path>
                </a:pathLst>
              </a:custGeom>
              <a:solidFill>
                <a:srgbClr val="454E78"/>
              </a:solidFill>
              <a:ln w="8580" cap="flat">
                <a:noFill/>
                <a:miter lim="800000"/>
              </a:ln>
            </p:spPr>
          </p:sp>
          <p:sp>
            <p:nvSpPr>
              <p:cNvPr id="10553" name=""/>
              <p:cNvSpPr/>
              <p:nvPr/>
            </p:nvSpPr>
            <p:spPr>
              <a:xfrm>
                <a:off x="5781135" y="5989490"/>
                <a:ext cx="143610" cy="73825"/>
              </a:xfrm>
              <a:custGeom>
                <a:avLst/>
                <a:gdLst/>
                <a:ahLst/>
                <a:cxnLst/>
                <a:pathLst>
                  <a:path w="143610" h="73825">
                    <a:moveTo>
                      <a:pt x="51988" y="0"/>
                    </a:moveTo>
                    <a:lnTo>
                      <a:pt x="0" y="73825"/>
                    </a:lnTo>
                    <a:lnTo>
                      <a:pt x="91784" y="73825"/>
                    </a:lnTo>
                    <a:lnTo>
                      <a:pt x="143610" y="0"/>
                    </a:lnTo>
                    <a:lnTo>
                      <a:pt x="51988" y="0"/>
                    </a:lnTo>
                    <a:close/>
                  </a:path>
                </a:pathLst>
              </a:custGeom>
              <a:solidFill>
                <a:srgbClr val="576398"/>
              </a:solidFill>
              <a:ln w="8580" cap="flat">
                <a:noFill/>
                <a:miter lim="800000"/>
              </a:ln>
            </p:spPr>
          </p:sp>
          <p:sp>
            <p:nvSpPr>
              <p:cNvPr id="10556" name=""/>
              <p:cNvSpPr/>
              <p:nvPr/>
            </p:nvSpPr>
            <p:spPr>
              <a:xfrm>
                <a:off x="5782100" y="6062343"/>
                <a:ext cx="91536" cy="27253"/>
              </a:xfrm>
              <a:custGeom>
                <a:avLst/>
                <a:gdLst/>
                <a:ahLst/>
                <a:cxnLst/>
                <a:pathLst>
                  <a:path w="91536" h="27253">
                    <a:moveTo>
                      <a:pt x="0" y="0"/>
                    </a:moveTo>
                    <a:lnTo>
                      <a:pt x="0" y="27004"/>
                    </a:lnTo>
                    <a:cubicBezTo>
                      <a:pt x="0" y="27004"/>
                      <a:pt x="89821" y="26999"/>
                      <a:pt x="89821" y="26999"/>
                    </a:cubicBezTo>
                    <a:cubicBezTo>
                      <a:pt x="91762" y="27003"/>
                      <a:pt x="91706" y="0"/>
                      <a:pt x="9170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0559" name=""/>
              <p:cNvSpPr/>
              <p:nvPr/>
            </p:nvSpPr>
            <p:spPr>
              <a:xfrm>
                <a:off x="5872290" y="5988513"/>
                <a:ext cx="52411" cy="101224"/>
              </a:xfrm>
              <a:custGeom>
                <a:avLst/>
                <a:gdLst/>
                <a:ahLst/>
                <a:cxnLst/>
                <a:pathLst>
                  <a:path w="52411" h="101224">
                    <a:moveTo>
                      <a:pt x="52411" y="0"/>
                    </a:moveTo>
                    <a:lnTo>
                      <a:pt x="52411" y="48616"/>
                    </a:lnTo>
                    <a:lnTo>
                      <a:pt x="-369" y="100834"/>
                    </a:lnTo>
                    <a:lnTo>
                      <a:pt x="627" y="73825"/>
                    </a:lnTo>
                    <a:lnTo>
                      <a:pt x="52411" y="0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0562" name=""/>
              <p:cNvSpPr/>
              <p:nvPr/>
            </p:nvSpPr>
            <p:spPr>
              <a:xfrm>
                <a:off x="5088176" y="5376370"/>
                <a:ext cx="569249" cy="390733"/>
              </a:xfrm>
              <a:custGeom>
                <a:avLst/>
                <a:gdLst/>
                <a:ahLst/>
                <a:cxnLst/>
                <a:pathLst>
                  <a:path w="569249" h="390733">
                    <a:moveTo>
                      <a:pt x="0" y="0"/>
                    </a:moveTo>
                    <a:lnTo>
                      <a:pt x="569249" y="0"/>
                    </a:lnTo>
                    <a:lnTo>
                      <a:pt x="569249" y="390733"/>
                    </a:lnTo>
                    <a:lnTo>
                      <a:pt x="0" y="390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691" name=""/>
              <p:cNvSpPr/>
              <p:nvPr/>
            </p:nvSpPr>
            <p:spPr>
              <a:xfrm>
                <a:off x="4924665" y="6090318"/>
                <a:ext cx="707750" cy="28866"/>
              </a:xfrm>
              <a:custGeom>
                <a:avLst/>
                <a:gdLst/>
                <a:ahLst/>
                <a:cxnLst/>
                <a:pathLst>
                  <a:path w="707750" h="28866">
                    <a:moveTo>
                      <a:pt x="0" y="0"/>
                    </a:moveTo>
                    <a:lnTo>
                      <a:pt x="707750" y="-365"/>
                    </a:lnTo>
                    <a:lnTo>
                      <a:pt x="707750" y="28808"/>
                    </a:lnTo>
                    <a:lnTo>
                      <a:pt x="0" y="285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4E78"/>
              </a:solidFill>
              <a:ln w="8580" cap="flat">
                <a:noFill/>
                <a:miter lim="800000"/>
              </a:ln>
            </p:spPr>
          </p:sp>
          <p:sp>
            <p:nvSpPr>
              <p:cNvPr id="10694" name=""/>
              <p:cNvSpPr/>
              <p:nvPr/>
            </p:nvSpPr>
            <p:spPr>
              <a:xfrm>
                <a:off x="5708460" y="5772658"/>
                <a:ext cx="85053" cy="201984"/>
              </a:xfrm>
              <a:custGeom>
                <a:avLst/>
                <a:gdLst/>
                <a:ahLst/>
                <a:cxnLst/>
                <a:pathLst>
                  <a:path w="85053" h="201984">
                    <a:moveTo>
                      <a:pt x="0" y="84933"/>
                    </a:moveTo>
                    <a:lnTo>
                      <a:pt x="85053" y="0"/>
                    </a:lnTo>
                    <a:lnTo>
                      <a:pt x="84784" y="115699"/>
                    </a:lnTo>
                    <a:lnTo>
                      <a:pt x="0" y="202227"/>
                    </a:lnTo>
                    <a:lnTo>
                      <a:pt x="0" y="84933"/>
                    </a:lnTo>
                    <a:close/>
                  </a:path>
                </a:pathLst>
              </a:custGeom>
              <a:gradFill>
                <a:gsLst>
                  <a:gs pos="0">
                    <a:srgbClr val="48527D"/>
                  </a:gs>
                  <a:gs pos="100000">
                    <a:srgbClr val="6774A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97" name=""/>
              <p:cNvSpPr/>
              <p:nvPr/>
            </p:nvSpPr>
            <p:spPr>
              <a:xfrm>
                <a:off x="5047465" y="5857675"/>
                <a:ext cx="661643" cy="115120"/>
              </a:xfrm>
              <a:custGeom>
                <a:avLst/>
                <a:gdLst/>
                <a:ahLst/>
                <a:cxnLst/>
                <a:pathLst>
                  <a:path w="661643" h="115120">
                    <a:moveTo>
                      <a:pt x="0" y="1486"/>
                    </a:moveTo>
                    <a:lnTo>
                      <a:pt x="661643" y="0"/>
                    </a:lnTo>
                    <a:lnTo>
                      <a:pt x="661643" y="113990"/>
                    </a:lnTo>
                    <a:lnTo>
                      <a:pt x="0" y="115120"/>
                    </a:lnTo>
                    <a:lnTo>
                      <a:pt x="0" y="1486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7A85B3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708" name="Text 2708"/>
              <p:cNvSpPr txBox="1"/>
              <p:nvPr/>
            </p:nvSpPr>
            <p:spPr>
              <a:xfrm>
                <a:off x="4912380" y="6162193"/>
                <a:ext cx="102207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SUN Workstation</a:t>
                </a:r>
              </a:p>
            </p:txBody>
          </p:sp>
        </p:grpSp>
        <p:grpSp>
          <p:nvGrpSpPr>
            <p:cNvPr id="19409" name=""/>
            <p:cNvGrpSpPr/>
            <p:nvPr/>
          </p:nvGrpSpPr>
          <p:grpSpPr>
            <a:xfrm>
              <a:off x="2350989" y="5251469"/>
              <a:ext cx="995228" cy="866537"/>
              <a:chOff x="2350989" y="5251469"/>
              <a:chExt cx="995228" cy="866537"/>
            </a:xfrm>
          </p:grpSpPr>
          <p:sp>
            <p:nvSpPr>
              <p:cNvPr id="19411" name=""/>
              <p:cNvSpPr/>
              <p:nvPr/>
            </p:nvSpPr>
            <p:spPr>
              <a:xfrm>
                <a:off x="2347589" y="5966969"/>
                <a:ext cx="818406" cy="126042"/>
              </a:xfrm>
              <a:custGeom>
                <a:avLst/>
                <a:gdLst/>
                <a:ahLst/>
                <a:cxnLst/>
                <a:pathLst>
                  <a:path w="818406" h="126042">
                    <a:moveTo>
                      <a:pt x="98704" y="0"/>
                    </a:moveTo>
                    <a:lnTo>
                      <a:pt x="0" y="125734"/>
                    </a:lnTo>
                    <a:lnTo>
                      <a:pt x="711208" y="126042"/>
                    </a:lnTo>
                    <a:lnTo>
                      <a:pt x="818406" y="-899"/>
                    </a:lnTo>
                    <a:lnTo>
                      <a:pt x="98704" y="0"/>
                    </a:lnTo>
                    <a:close/>
                  </a:path>
                </a:pathLst>
              </a:custGeom>
              <a:gradFill>
                <a:gsLst>
                  <a:gs pos="0">
                    <a:srgbClr val="576398"/>
                  </a:gs>
                  <a:gs pos="100000">
                    <a:srgbClr val="929BC1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413" name=""/>
              <p:cNvSpPr/>
              <p:nvPr/>
            </p:nvSpPr>
            <p:spPr>
              <a:xfrm>
                <a:off x="3155277" y="5847349"/>
                <a:ext cx="162317" cy="180850"/>
              </a:xfrm>
              <a:custGeom>
                <a:avLst/>
                <a:gdLst/>
                <a:ahLst/>
                <a:cxnLst/>
                <a:pathLst>
                  <a:path w="162317" h="180850">
                    <a:moveTo>
                      <a:pt x="54584" y="30499"/>
                    </a:moveTo>
                    <a:cubicBezTo>
                      <a:pt x="54584" y="30499"/>
                      <a:pt x="193001" y="43103"/>
                      <a:pt x="123793" y="138536"/>
                    </a:cubicBezTo>
                    <a:cubicBezTo>
                      <a:pt x="54584" y="233968"/>
                      <a:pt x="142825" y="138536"/>
                      <a:pt x="142825" y="138536"/>
                    </a:cubicBezTo>
                    <a:cubicBezTo>
                      <a:pt x="142825" y="138536"/>
                      <a:pt x="218956" y="59309"/>
                      <a:pt x="69291" y="15194"/>
                    </a:cubicBezTo>
                    <a:cubicBezTo>
                      <a:pt x="-80374" y="-28922"/>
                      <a:pt x="58909" y="35000"/>
                      <a:pt x="54584" y="30499"/>
                    </a:cubicBez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15" name=""/>
              <p:cNvSpPr/>
              <p:nvPr/>
            </p:nvSpPr>
            <p:spPr>
              <a:xfrm>
                <a:off x="2472699" y="5772437"/>
                <a:ext cx="747332" cy="87598"/>
              </a:xfrm>
              <a:custGeom>
                <a:avLst/>
                <a:gdLst/>
                <a:ahLst/>
                <a:cxnLst/>
                <a:pathLst>
                  <a:path w="747332" h="87598">
                    <a:moveTo>
                      <a:pt x="0" y="87934"/>
                    </a:moveTo>
                    <a:lnTo>
                      <a:pt x="662729" y="87183"/>
                    </a:lnTo>
                    <a:lnTo>
                      <a:pt x="747332" y="195"/>
                    </a:lnTo>
                    <a:lnTo>
                      <a:pt x="91778" y="973"/>
                    </a:lnTo>
                    <a:lnTo>
                      <a:pt x="0" y="87934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17" name=""/>
              <p:cNvSpPr/>
              <p:nvPr/>
            </p:nvSpPr>
            <p:spPr>
              <a:xfrm>
                <a:off x="2470969" y="5323251"/>
                <a:ext cx="666227" cy="496972"/>
              </a:xfrm>
              <a:custGeom>
                <a:avLst/>
                <a:gdLst/>
                <a:ahLst/>
                <a:cxnLst/>
                <a:pathLst>
                  <a:path w="666227" h="496972">
                    <a:moveTo>
                      <a:pt x="0" y="0"/>
                    </a:moveTo>
                    <a:lnTo>
                      <a:pt x="0" y="496972"/>
                    </a:lnTo>
                    <a:lnTo>
                      <a:pt x="666227" y="496972"/>
                    </a:lnTo>
                    <a:lnTo>
                      <a:pt x="6662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9419" name=""/>
              <p:cNvSpPr/>
              <p:nvPr/>
            </p:nvSpPr>
            <p:spPr>
              <a:xfrm>
                <a:off x="2470962" y="5254835"/>
                <a:ext cx="731894" cy="68423"/>
              </a:xfrm>
              <a:custGeom>
                <a:avLst/>
                <a:gdLst/>
                <a:ahLst/>
                <a:cxnLst/>
                <a:pathLst>
                  <a:path w="731894" h="68423">
                    <a:moveTo>
                      <a:pt x="0" y="68423"/>
                    </a:moveTo>
                    <a:lnTo>
                      <a:pt x="71021" y="0"/>
                    </a:lnTo>
                    <a:lnTo>
                      <a:pt x="731894" y="0"/>
                    </a:lnTo>
                    <a:lnTo>
                      <a:pt x="666227" y="68423"/>
                    </a:lnTo>
                    <a:lnTo>
                      <a:pt x="0" y="68423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421" name=""/>
              <p:cNvSpPr/>
              <p:nvPr/>
            </p:nvSpPr>
            <p:spPr>
              <a:xfrm>
                <a:off x="3135731" y="5255005"/>
                <a:ext cx="67312" cy="565140"/>
              </a:xfrm>
              <a:custGeom>
                <a:avLst/>
                <a:gdLst/>
                <a:ahLst/>
                <a:cxnLst/>
                <a:pathLst>
                  <a:path w="67312" h="565140">
                    <a:moveTo>
                      <a:pt x="67135" y="0"/>
                    </a:moveTo>
                    <a:lnTo>
                      <a:pt x="65999" y="492838"/>
                    </a:lnTo>
                    <a:lnTo>
                      <a:pt x="521" y="565140"/>
                    </a:lnTo>
                    <a:lnTo>
                      <a:pt x="-78" y="68248"/>
                    </a:lnTo>
                    <a:lnTo>
                      <a:pt x="67135" y="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9423" name=""/>
              <p:cNvSpPr/>
              <p:nvPr/>
            </p:nvSpPr>
            <p:spPr>
              <a:xfrm>
                <a:off x="3055794" y="5966969"/>
                <a:ext cx="109436" cy="150801"/>
              </a:xfrm>
              <a:custGeom>
                <a:avLst/>
                <a:gdLst/>
                <a:ahLst/>
                <a:cxnLst/>
                <a:pathLst>
                  <a:path w="109436" h="150801">
                    <a:moveTo>
                      <a:pt x="432" y="150801"/>
                    </a:moveTo>
                    <a:lnTo>
                      <a:pt x="108139" y="44581"/>
                    </a:lnTo>
                    <a:lnTo>
                      <a:pt x="109436" y="0"/>
                    </a:lnTo>
                    <a:lnTo>
                      <a:pt x="0" y="124127"/>
                    </a:lnTo>
                    <a:lnTo>
                      <a:pt x="432" y="150801"/>
                    </a:lnTo>
                    <a:close/>
                  </a:path>
                </a:pathLst>
              </a:custGeom>
              <a:solidFill>
                <a:srgbClr val="454E78"/>
              </a:solidFill>
              <a:ln w="8580" cap="flat">
                <a:noFill/>
                <a:miter lim="800000"/>
              </a:ln>
            </p:spPr>
          </p:sp>
          <p:sp>
            <p:nvSpPr>
              <p:cNvPr id="19425" name=""/>
              <p:cNvSpPr/>
              <p:nvPr/>
            </p:nvSpPr>
            <p:spPr>
              <a:xfrm>
                <a:off x="3206324" y="5989490"/>
                <a:ext cx="143610" cy="73825"/>
              </a:xfrm>
              <a:custGeom>
                <a:avLst/>
                <a:gdLst/>
                <a:ahLst/>
                <a:cxnLst/>
                <a:pathLst>
                  <a:path w="143610" h="73825">
                    <a:moveTo>
                      <a:pt x="51988" y="0"/>
                    </a:moveTo>
                    <a:lnTo>
                      <a:pt x="0" y="73825"/>
                    </a:lnTo>
                    <a:lnTo>
                      <a:pt x="91784" y="73825"/>
                    </a:lnTo>
                    <a:lnTo>
                      <a:pt x="143610" y="0"/>
                    </a:lnTo>
                    <a:lnTo>
                      <a:pt x="51988" y="0"/>
                    </a:lnTo>
                    <a:close/>
                  </a:path>
                </a:pathLst>
              </a:custGeom>
              <a:solidFill>
                <a:srgbClr val="576398"/>
              </a:solidFill>
              <a:ln w="8580" cap="flat">
                <a:noFill/>
                <a:miter lim="800000"/>
              </a:ln>
            </p:spPr>
          </p:sp>
          <p:sp>
            <p:nvSpPr>
              <p:cNvPr id="19427" name=""/>
              <p:cNvSpPr/>
              <p:nvPr/>
            </p:nvSpPr>
            <p:spPr>
              <a:xfrm>
                <a:off x="3207288" y="6062343"/>
                <a:ext cx="91536" cy="27253"/>
              </a:xfrm>
              <a:custGeom>
                <a:avLst/>
                <a:gdLst/>
                <a:ahLst/>
                <a:cxnLst/>
                <a:pathLst>
                  <a:path w="91536" h="27253">
                    <a:moveTo>
                      <a:pt x="0" y="0"/>
                    </a:moveTo>
                    <a:lnTo>
                      <a:pt x="0" y="27004"/>
                    </a:lnTo>
                    <a:cubicBezTo>
                      <a:pt x="0" y="27004"/>
                      <a:pt x="89821" y="26999"/>
                      <a:pt x="89821" y="26999"/>
                    </a:cubicBezTo>
                    <a:cubicBezTo>
                      <a:pt x="91762" y="27003"/>
                      <a:pt x="91706" y="0"/>
                      <a:pt x="9170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29" name=""/>
              <p:cNvSpPr/>
              <p:nvPr/>
            </p:nvSpPr>
            <p:spPr>
              <a:xfrm>
                <a:off x="3297477" y="5988513"/>
                <a:ext cx="52411" cy="101224"/>
              </a:xfrm>
              <a:custGeom>
                <a:avLst/>
                <a:gdLst/>
                <a:ahLst/>
                <a:cxnLst/>
                <a:pathLst>
                  <a:path w="52411" h="101224">
                    <a:moveTo>
                      <a:pt x="52411" y="0"/>
                    </a:moveTo>
                    <a:lnTo>
                      <a:pt x="52411" y="48616"/>
                    </a:lnTo>
                    <a:lnTo>
                      <a:pt x="-369" y="100834"/>
                    </a:lnTo>
                    <a:lnTo>
                      <a:pt x="627" y="73825"/>
                    </a:lnTo>
                    <a:lnTo>
                      <a:pt x="52411" y="0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31" name=""/>
              <p:cNvSpPr/>
              <p:nvPr/>
            </p:nvSpPr>
            <p:spPr>
              <a:xfrm>
                <a:off x="2513364" y="5376370"/>
                <a:ext cx="569249" cy="390733"/>
              </a:xfrm>
              <a:custGeom>
                <a:avLst/>
                <a:gdLst/>
                <a:ahLst/>
                <a:cxnLst/>
                <a:pathLst>
                  <a:path w="569249" h="390733">
                    <a:moveTo>
                      <a:pt x="0" y="0"/>
                    </a:moveTo>
                    <a:lnTo>
                      <a:pt x="569249" y="0"/>
                    </a:lnTo>
                    <a:lnTo>
                      <a:pt x="569249" y="390733"/>
                    </a:lnTo>
                    <a:lnTo>
                      <a:pt x="0" y="390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9433" name=""/>
              <p:cNvSpPr/>
              <p:nvPr/>
            </p:nvSpPr>
            <p:spPr>
              <a:xfrm>
                <a:off x="2349853" y="6090318"/>
                <a:ext cx="707750" cy="28866"/>
              </a:xfrm>
              <a:custGeom>
                <a:avLst/>
                <a:gdLst/>
                <a:ahLst/>
                <a:cxnLst/>
                <a:pathLst>
                  <a:path w="707750" h="28866">
                    <a:moveTo>
                      <a:pt x="0" y="0"/>
                    </a:moveTo>
                    <a:lnTo>
                      <a:pt x="707750" y="-365"/>
                    </a:lnTo>
                    <a:lnTo>
                      <a:pt x="707750" y="28808"/>
                    </a:lnTo>
                    <a:lnTo>
                      <a:pt x="0" y="285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4E78"/>
              </a:solidFill>
              <a:ln w="8580" cap="flat">
                <a:noFill/>
                <a:miter lim="800000"/>
              </a:ln>
            </p:spPr>
          </p:sp>
          <p:sp>
            <p:nvSpPr>
              <p:cNvPr id="19435" name=""/>
              <p:cNvSpPr/>
              <p:nvPr/>
            </p:nvSpPr>
            <p:spPr>
              <a:xfrm>
                <a:off x="3133648" y="5772658"/>
                <a:ext cx="85053" cy="201984"/>
              </a:xfrm>
              <a:custGeom>
                <a:avLst/>
                <a:gdLst/>
                <a:ahLst/>
                <a:cxnLst/>
                <a:pathLst>
                  <a:path w="85053" h="201984">
                    <a:moveTo>
                      <a:pt x="0" y="84933"/>
                    </a:moveTo>
                    <a:lnTo>
                      <a:pt x="85053" y="0"/>
                    </a:lnTo>
                    <a:lnTo>
                      <a:pt x="84784" y="115699"/>
                    </a:lnTo>
                    <a:lnTo>
                      <a:pt x="0" y="202227"/>
                    </a:lnTo>
                    <a:lnTo>
                      <a:pt x="0" y="84933"/>
                    </a:lnTo>
                    <a:close/>
                  </a:path>
                </a:pathLst>
              </a:custGeom>
              <a:gradFill>
                <a:gsLst>
                  <a:gs pos="0">
                    <a:srgbClr val="48527D"/>
                  </a:gs>
                  <a:gs pos="100000">
                    <a:srgbClr val="6774A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437" name=""/>
              <p:cNvSpPr/>
              <p:nvPr/>
            </p:nvSpPr>
            <p:spPr>
              <a:xfrm>
                <a:off x="2472653" y="5857675"/>
                <a:ext cx="661643" cy="115120"/>
              </a:xfrm>
              <a:custGeom>
                <a:avLst/>
                <a:gdLst/>
                <a:ahLst/>
                <a:cxnLst/>
                <a:pathLst>
                  <a:path w="661643" h="115120">
                    <a:moveTo>
                      <a:pt x="0" y="1486"/>
                    </a:moveTo>
                    <a:lnTo>
                      <a:pt x="661643" y="0"/>
                    </a:lnTo>
                    <a:lnTo>
                      <a:pt x="661643" y="113990"/>
                    </a:lnTo>
                    <a:lnTo>
                      <a:pt x="0" y="115120"/>
                    </a:lnTo>
                    <a:lnTo>
                      <a:pt x="0" y="1486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7A85B3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709" name="Text 2709"/>
              <p:cNvSpPr txBox="1"/>
              <p:nvPr/>
            </p:nvSpPr>
            <p:spPr>
              <a:xfrm>
                <a:off x="2337568" y="6162193"/>
                <a:ext cx="102207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Windows XP</a:t>
                </a:r>
              </a:p>
            </p:txBody>
          </p:sp>
        </p:grpSp>
        <p:grpSp>
          <p:nvGrpSpPr>
            <p:cNvPr id="19441" name=""/>
            <p:cNvGrpSpPr/>
            <p:nvPr/>
          </p:nvGrpSpPr>
          <p:grpSpPr>
            <a:xfrm>
              <a:off x="3626193" y="5251469"/>
              <a:ext cx="995228" cy="866537"/>
              <a:chOff x="3626193" y="5251469"/>
              <a:chExt cx="995228" cy="866537"/>
            </a:xfrm>
          </p:grpSpPr>
          <p:sp>
            <p:nvSpPr>
              <p:cNvPr id="19443" name=""/>
              <p:cNvSpPr/>
              <p:nvPr/>
            </p:nvSpPr>
            <p:spPr>
              <a:xfrm>
                <a:off x="3622793" y="5966969"/>
                <a:ext cx="818406" cy="126042"/>
              </a:xfrm>
              <a:custGeom>
                <a:avLst/>
                <a:gdLst/>
                <a:ahLst/>
                <a:cxnLst/>
                <a:pathLst>
                  <a:path w="818406" h="126042">
                    <a:moveTo>
                      <a:pt x="98704" y="0"/>
                    </a:moveTo>
                    <a:lnTo>
                      <a:pt x="0" y="125734"/>
                    </a:lnTo>
                    <a:lnTo>
                      <a:pt x="711208" y="126042"/>
                    </a:lnTo>
                    <a:lnTo>
                      <a:pt x="818406" y="-899"/>
                    </a:lnTo>
                    <a:lnTo>
                      <a:pt x="98704" y="0"/>
                    </a:lnTo>
                    <a:close/>
                  </a:path>
                </a:pathLst>
              </a:custGeom>
              <a:gradFill>
                <a:gsLst>
                  <a:gs pos="0">
                    <a:srgbClr val="576398"/>
                  </a:gs>
                  <a:gs pos="100000">
                    <a:srgbClr val="929BC1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445" name=""/>
              <p:cNvSpPr/>
              <p:nvPr/>
            </p:nvSpPr>
            <p:spPr>
              <a:xfrm>
                <a:off x="4430480" y="5847349"/>
                <a:ext cx="162317" cy="180850"/>
              </a:xfrm>
              <a:custGeom>
                <a:avLst/>
                <a:gdLst/>
                <a:ahLst/>
                <a:cxnLst/>
                <a:pathLst>
                  <a:path w="162317" h="180850">
                    <a:moveTo>
                      <a:pt x="54584" y="30499"/>
                    </a:moveTo>
                    <a:cubicBezTo>
                      <a:pt x="54584" y="30499"/>
                      <a:pt x="193001" y="43103"/>
                      <a:pt x="123793" y="138536"/>
                    </a:cubicBezTo>
                    <a:cubicBezTo>
                      <a:pt x="54584" y="233968"/>
                      <a:pt x="142825" y="138536"/>
                      <a:pt x="142825" y="138536"/>
                    </a:cubicBezTo>
                    <a:cubicBezTo>
                      <a:pt x="142825" y="138536"/>
                      <a:pt x="218956" y="59309"/>
                      <a:pt x="69291" y="15194"/>
                    </a:cubicBezTo>
                    <a:cubicBezTo>
                      <a:pt x="-80374" y="-28922"/>
                      <a:pt x="58909" y="35000"/>
                      <a:pt x="54584" y="30499"/>
                    </a:cubicBez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47" name=""/>
              <p:cNvSpPr/>
              <p:nvPr/>
            </p:nvSpPr>
            <p:spPr>
              <a:xfrm>
                <a:off x="3747902" y="5772437"/>
                <a:ext cx="747332" cy="87598"/>
              </a:xfrm>
              <a:custGeom>
                <a:avLst/>
                <a:gdLst/>
                <a:ahLst/>
                <a:cxnLst/>
                <a:pathLst>
                  <a:path w="747332" h="87598">
                    <a:moveTo>
                      <a:pt x="0" y="87934"/>
                    </a:moveTo>
                    <a:lnTo>
                      <a:pt x="662729" y="87183"/>
                    </a:lnTo>
                    <a:lnTo>
                      <a:pt x="747332" y="195"/>
                    </a:lnTo>
                    <a:lnTo>
                      <a:pt x="91778" y="973"/>
                    </a:lnTo>
                    <a:lnTo>
                      <a:pt x="0" y="87934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49" name=""/>
              <p:cNvSpPr/>
              <p:nvPr/>
            </p:nvSpPr>
            <p:spPr>
              <a:xfrm>
                <a:off x="3746173" y="5323251"/>
                <a:ext cx="666227" cy="496972"/>
              </a:xfrm>
              <a:custGeom>
                <a:avLst/>
                <a:gdLst/>
                <a:ahLst/>
                <a:cxnLst/>
                <a:pathLst>
                  <a:path w="666227" h="496972">
                    <a:moveTo>
                      <a:pt x="0" y="0"/>
                    </a:moveTo>
                    <a:lnTo>
                      <a:pt x="0" y="496972"/>
                    </a:lnTo>
                    <a:lnTo>
                      <a:pt x="666227" y="496972"/>
                    </a:lnTo>
                    <a:lnTo>
                      <a:pt x="6662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9451" name=""/>
              <p:cNvSpPr/>
              <p:nvPr/>
            </p:nvSpPr>
            <p:spPr>
              <a:xfrm>
                <a:off x="3746166" y="5254835"/>
                <a:ext cx="731894" cy="68423"/>
              </a:xfrm>
              <a:custGeom>
                <a:avLst/>
                <a:gdLst/>
                <a:ahLst/>
                <a:cxnLst/>
                <a:pathLst>
                  <a:path w="731894" h="68423">
                    <a:moveTo>
                      <a:pt x="0" y="68423"/>
                    </a:moveTo>
                    <a:lnTo>
                      <a:pt x="71021" y="0"/>
                    </a:lnTo>
                    <a:lnTo>
                      <a:pt x="731894" y="0"/>
                    </a:lnTo>
                    <a:lnTo>
                      <a:pt x="666227" y="68423"/>
                    </a:lnTo>
                    <a:lnTo>
                      <a:pt x="0" y="68423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453" name=""/>
              <p:cNvSpPr/>
              <p:nvPr/>
            </p:nvSpPr>
            <p:spPr>
              <a:xfrm>
                <a:off x="4410935" y="5255005"/>
                <a:ext cx="67312" cy="565140"/>
              </a:xfrm>
              <a:custGeom>
                <a:avLst/>
                <a:gdLst/>
                <a:ahLst/>
                <a:cxnLst/>
                <a:pathLst>
                  <a:path w="67312" h="565140">
                    <a:moveTo>
                      <a:pt x="67135" y="0"/>
                    </a:moveTo>
                    <a:lnTo>
                      <a:pt x="65999" y="492838"/>
                    </a:lnTo>
                    <a:lnTo>
                      <a:pt x="521" y="565140"/>
                    </a:lnTo>
                    <a:lnTo>
                      <a:pt x="-78" y="68248"/>
                    </a:lnTo>
                    <a:lnTo>
                      <a:pt x="67135" y="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9455" name=""/>
              <p:cNvSpPr/>
              <p:nvPr/>
            </p:nvSpPr>
            <p:spPr>
              <a:xfrm>
                <a:off x="4330998" y="5966969"/>
                <a:ext cx="109436" cy="150801"/>
              </a:xfrm>
              <a:custGeom>
                <a:avLst/>
                <a:gdLst/>
                <a:ahLst/>
                <a:cxnLst/>
                <a:pathLst>
                  <a:path w="109436" h="150801">
                    <a:moveTo>
                      <a:pt x="432" y="150801"/>
                    </a:moveTo>
                    <a:lnTo>
                      <a:pt x="108139" y="44581"/>
                    </a:lnTo>
                    <a:lnTo>
                      <a:pt x="109436" y="0"/>
                    </a:lnTo>
                    <a:lnTo>
                      <a:pt x="0" y="124127"/>
                    </a:lnTo>
                    <a:lnTo>
                      <a:pt x="432" y="150801"/>
                    </a:lnTo>
                    <a:close/>
                  </a:path>
                </a:pathLst>
              </a:custGeom>
              <a:solidFill>
                <a:srgbClr val="454E78"/>
              </a:solidFill>
              <a:ln w="8580" cap="flat">
                <a:noFill/>
                <a:miter lim="800000"/>
              </a:ln>
            </p:spPr>
          </p:sp>
          <p:sp>
            <p:nvSpPr>
              <p:cNvPr id="19457" name=""/>
              <p:cNvSpPr/>
              <p:nvPr/>
            </p:nvSpPr>
            <p:spPr>
              <a:xfrm>
                <a:off x="4481527" y="5989490"/>
                <a:ext cx="143610" cy="73825"/>
              </a:xfrm>
              <a:custGeom>
                <a:avLst/>
                <a:gdLst/>
                <a:ahLst/>
                <a:cxnLst/>
                <a:pathLst>
                  <a:path w="143610" h="73825">
                    <a:moveTo>
                      <a:pt x="51988" y="0"/>
                    </a:moveTo>
                    <a:lnTo>
                      <a:pt x="0" y="73825"/>
                    </a:lnTo>
                    <a:lnTo>
                      <a:pt x="91784" y="73825"/>
                    </a:lnTo>
                    <a:lnTo>
                      <a:pt x="143610" y="0"/>
                    </a:lnTo>
                    <a:lnTo>
                      <a:pt x="51988" y="0"/>
                    </a:lnTo>
                    <a:close/>
                  </a:path>
                </a:pathLst>
              </a:custGeom>
              <a:solidFill>
                <a:srgbClr val="576398"/>
              </a:solidFill>
              <a:ln w="8580" cap="flat">
                <a:noFill/>
                <a:miter lim="800000"/>
              </a:ln>
            </p:spPr>
          </p:sp>
          <p:sp>
            <p:nvSpPr>
              <p:cNvPr id="19459" name=""/>
              <p:cNvSpPr/>
              <p:nvPr/>
            </p:nvSpPr>
            <p:spPr>
              <a:xfrm>
                <a:off x="4482492" y="6062343"/>
                <a:ext cx="91536" cy="27253"/>
              </a:xfrm>
              <a:custGeom>
                <a:avLst/>
                <a:gdLst/>
                <a:ahLst/>
                <a:cxnLst/>
                <a:pathLst>
                  <a:path w="91536" h="27253">
                    <a:moveTo>
                      <a:pt x="0" y="0"/>
                    </a:moveTo>
                    <a:lnTo>
                      <a:pt x="0" y="27004"/>
                    </a:lnTo>
                    <a:cubicBezTo>
                      <a:pt x="0" y="27004"/>
                      <a:pt x="89821" y="26999"/>
                      <a:pt x="89821" y="26999"/>
                    </a:cubicBezTo>
                    <a:cubicBezTo>
                      <a:pt x="91762" y="27003"/>
                      <a:pt x="91706" y="0"/>
                      <a:pt x="9170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61" name=""/>
              <p:cNvSpPr/>
              <p:nvPr/>
            </p:nvSpPr>
            <p:spPr>
              <a:xfrm>
                <a:off x="4572681" y="5988513"/>
                <a:ext cx="52411" cy="101224"/>
              </a:xfrm>
              <a:custGeom>
                <a:avLst/>
                <a:gdLst/>
                <a:ahLst/>
                <a:cxnLst/>
                <a:pathLst>
                  <a:path w="52411" h="101224">
                    <a:moveTo>
                      <a:pt x="52411" y="0"/>
                    </a:moveTo>
                    <a:lnTo>
                      <a:pt x="52411" y="48616"/>
                    </a:lnTo>
                    <a:lnTo>
                      <a:pt x="-369" y="100834"/>
                    </a:lnTo>
                    <a:lnTo>
                      <a:pt x="627" y="73825"/>
                    </a:lnTo>
                    <a:lnTo>
                      <a:pt x="52411" y="0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9463" name=""/>
              <p:cNvSpPr/>
              <p:nvPr/>
            </p:nvSpPr>
            <p:spPr>
              <a:xfrm>
                <a:off x="3788568" y="5376370"/>
                <a:ext cx="569249" cy="390733"/>
              </a:xfrm>
              <a:custGeom>
                <a:avLst/>
                <a:gdLst/>
                <a:ahLst/>
                <a:cxnLst/>
                <a:pathLst>
                  <a:path w="569249" h="390733">
                    <a:moveTo>
                      <a:pt x="0" y="0"/>
                    </a:moveTo>
                    <a:lnTo>
                      <a:pt x="569249" y="0"/>
                    </a:lnTo>
                    <a:lnTo>
                      <a:pt x="569249" y="390733"/>
                    </a:lnTo>
                    <a:lnTo>
                      <a:pt x="0" y="390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9465" name=""/>
              <p:cNvSpPr/>
              <p:nvPr/>
            </p:nvSpPr>
            <p:spPr>
              <a:xfrm>
                <a:off x="3625057" y="6090318"/>
                <a:ext cx="707750" cy="28866"/>
              </a:xfrm>
              <a:custGeom>
                <a:avLst/>
                <a:gdLst/>
                <a:ahLst/>
                <a:cxnLst/>
                <a:pathLst>
                  <a:path w="707750" h="28866">
                    <a:moveTo>
                      <a:pt x="0" y="0"/>
                    </a:moveTo>
                    <a:lnTo>
                      <a:pt x="707750" y="-365"/>
                    </a:lnTo>
                    <a:lnTo>
                      <a:pt x="707750" y="28808"/>
                    </a:lnTo>
                    <a:lnTo>
                      <a:pt x="0" y="285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4E78"/>
              </a:solidFill>
              <a:ln w="8580" cap="flat">
                <a:noFill/>
                <a:miter lim="800000"/>
              </a:ln>
            </p:spPr>
          </p:sp>
          <p:sp>
            <p:nvSpPr>
              <p:cNvPr id="19467" name=""/>
              <p:cNvSpPr/>
              <p:nvPr/>
            </p:nvSpPr>
            <p:spPr>
              <a:xfrm>
                <a:off x="4408852" y="5772658"/>
                <a:ext cx="85053" cy="201984"/>
              </a:xfrm>
              <a:custGeom>
                <a:avLst/>
                <a:gdLst/>
                <a:ahLst/>
                <a:cxnLst/>
                <a:pathLst>
                  <a:path w="85053" h="201984">
                    <a:moveTo>
                      <a:pt x="0" y="84933"/>
                    </a:moveTo>
                    <a:lnTo>
                      <a:pt x="85053" y="0"/>
                    </a:lnTo>
                    <a:lnTo>
                      <a:pt x="84784" y="115699"/>
                    </a:lnTo>
                    <a:lnTo>
                      <a:pt x="0" y="202227"/>
                    </a:lnTo>
                    <a:lnTo>
                      <a:pt x="0" y="84933"/>
                    </a:lnTo>
                    <a:close/>
                  </a:path>
                </a:pathLst>
              </a:custGeom>
              <a:gradFill>
                <a:gsLst>
                  <a:gs pos="0">
                    <a:srgbClr val="48527D"/>
                  </a:gs>
                  <a:gs pos="100000">
                    <a:srgbClr val="6774A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9469" name=""/>
              <p:cNvSpPr/>
              <p:nvPr/>
            </p:nvSpPr>
            <p:spPr>
              <a:xfrm>
                <a:off x="3747857" y="5857675"/>
                <a:ext cx="661643" cy="115120"/>
              </a:xfrm>
              <a:custGeom>
                <a:avLst/>
                <a:gdLst/>
                <a:ahLst/>
                <a:cxnLst/>
                <a:pathLst>
                  <a:path w="661643" h="115120">
                    <a:moveTo>
                      <a:pt x="0" y="1486"/>
                    </a:moveTo>
                    <a:lnTo>
                      <a:pt x="661643" y="0"/>
                    </a:lnTo>
                    <a:lnTo>
                      <a:pt x="661643" y="113990"/>
                    </a:lnTo>
                    <a:lnTo>
                      <a:pt x="0" y="115120"/>
                    </a:lnTo>
                    <a:lnTo>
                      <a:pt x="0" y="1486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7A85B3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710" name="Text 2710"/>
              <p:cNvSpPr txBox="1"/>
              <p:nvPr/>
            </p:nvSpPr>
            <p:spPr>
              <a:xfrm>
                <a:off x="3612772" y="6162193"/>
                <a:ext cx="102207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SUN Workstation</a:t>
                </a:r>
              </a:p>
            </p:txBody>
          </p:sp>
        </p:grpSp>
        <p:grpSp>
          <p:nvGrpSpPr>
            <p:cNvPr id="19528" name=""/>
            <p:cNvGrpSpPr/>
            <p:nvPr/>
          </p:nvGrpSpPr>
          <p:grpSpPr>
            <a:xfrm>
              <a:off x="7297343" y="5315815"/>
              <a:ext cx="1012388" cy="737842"/>
              <a:chOff x="7297343" y="5315815"/>
              <a:chExt cx="1012388" cy="737842"/>
            </a:xfrm>
          </p:grpSpPr>
          <p:sp>
            <p:nvSpPr>
              <p:cNvPr id="12803" name=""/>
              <p:cNvSpPr/>
              <p:nvPr/>
            </p:nvSpPr>
            <p:spPr>
              <a:xfrm>
                <a:off x="7446435" y="5381547"/>
                <a:ext cx="666227" cy="496971"/>
              </a:xfrm>
              <a:custGeom>
                <a:avLst/>
                <a:gdLst/>
                <a:ahLst/>
                <a:cxnLst/>
                <a:pathLst>
                  <a:path w="666227" h="496971">
                    <a:moveTo>
                      <a:pt x="0" y="0"/>
                    </a:moveTo>
                    <a:lnTo>
                      <a:pt x="0" y="496971"/>
                    </a:lnTo>
                    <a:lnTo>
                      <a:pt x="666227" y="496971"/>
                    </a:lnTo>
                    <a:lnTo>
                      <a:pt x="6662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2806" name=""/>
              <p:cNvSpPr/>
              <p:nvPr/>
            </p:nvSpPr>
            <p:spPr>
              <a:xfrm>
                <a:off x="7446428" y="5313133"/>
                <a:ext cx="731894" cy="68423"/>
              </a:xfrm>
              <a:custGeom>
                <a:avLst/>
                <a:gdLst/>
                <a:ahLst/>
                <a:cxnLst/>
                <a:pathLst>
                  <a:path w="731894" h="68423">
                    <a:moveTo>
                      <a:pt x="0" y="68423"/>
                    </a:moveTo>
                    <a:lnTo>
                      <a:pt x="71021" y="0"/>
                    </a:lnTo>
                    <a:lnTo>
                      <a:pt x="731894" y="0"/>
                    </a:lnTo>
                    <a:lnTo>
                      <a:pt x="666226" y="68423"/>
                    </a:lnTo>
                    <a:lnTo>
                      <a:pt x="0" y="68423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809" name=""/>
              <p:cNvSpPr/>
              <p:nvPr/>
            </p:nvSpPr>
            <p:spPr>
              <a:xfrm>
                <a:off x="8111194" y="5313299"/>
                <a:ext cx="67312" cy="565140"/>
              </a:xfrm>
              <a:custGeom>
                <a:avLst/>
                <a:gdLst/>
                <a:ahLst/>
                <a:cxnLst/>
                <a:pathLst>
                  <a:path w="67312" h="565140">
                    <a:moveTo>
                      <a:pt x="67135" y="0"/>
                    </a:moveTo>
                    <a:lnTo>
                      <a:pt x="65998" y="492838"/>
                    </a:lnTo>
                    <a:lnTo>
                      <a:pt x="521" y="565140"/>
                    </a:lnTo>
                    <a:lnTo>
                      <a:pt x="-78" y="68248"/>
                    </a:lnTo>
                    <a:lnTo>
                      <a:pt x="67135" y="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2824" name=""/>
              <p:cNvSpPr/>
              <p:nvPr/>
            </p:nvSpPr>
            <p:spPr>
              <a:xfrm>
                <a:off x="7488824" y="5434666"/>
                <a:ext cx="569248" cy="390733"/>
              </a:xfrm>
              <a:custGeom>
                <a:avLst/>
                <a:gdLst/>
                <a:ahLst/>
                <a:cxnLst/>
                <a:pathLst>
                  <a:path w="569248" h="390733">
                    <a:moveTo>
                      <a:pt x="0" y="0"/>
                    </a:moveTo>
                    <a:lnTo>
                      <a:pt x="569248" y="0"/>
                    </a:lnTo>
                    <a:lnTo>
                      <a:pt x="569248" y="390733"/>
                    </a:lnTo>
                    <a:lnTo>
                      <a:pt x="0" y="390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62" name=""/>
              <p:cNvSpPr/>
              <p:nvPr/>
            </p:nvSpPr>
            <p:spPr>
              <a:xfrm>
                <a:off x="7783636" y="5548308"/>
                <a:ext cx="236204" cy="481047"/>
              </a:xfrm>
              <a:custGeom>
                <a:avLst/>
                <a:gdLst/>
                <a:ahLst/>
                <a:cxnLst/>
                <a:pathLst>
                  <a:path w="236204" h="481047">
                    <a:moveTo>
                      <a:pt x="15821" y="22130"/>
                    </a:moveTo>
                    <a:lnTo>
                      <a:pt x="89832" y="0"/>
                    </a:lnTo>
                    <a:lnTo>
                      <a:pt x="124475" y="67556"/>
                    </a:lnTo>
                    <a:lnTo>
                      <a:pt x="133923" y="17471"/>
                    </a:lnTo>
                    <a:cubicBezTo>
                      <a:pt x="133923" y="17471"/>
                      <a:pt x="124475" y="15142"/>
                      <a:pt x="129199" y="13977"/>
                    </a:cubicBezTo>
                    <a:cubicBezTo>
                      <a:pt x="133923" y="12812"/>
                      <a:pt x="126837" y="8736"/>
                      <a:pt x="136285" y="8736"/>
                    </a:cubicBezTo>
                    <a:cubicBezTo>
                      <a:pt x="145734" y="8736"/>
                      <a:pt x="138648" y="10483"/>
                      <a:pt x="143372" y="13977"/>
                    </a:cubicBezTo>
                    <a:cubicBezTo>
                      <a:pt x="148096" y="17471"/>
                      <a:pt x="138648" y="17471"/>
                      <a:pt x="138648" y="17471"/>
                    </a:cubicBezTo>
                    <a:lnTo>
                      <a:pt x="148096" y="67556"/>
                    </a:lnTo>
                    <a:lnTo>
                      <a:pt x="158332" y="32031"/>
                    </a:lnTo>
                    <a:lnTo>
                      <a:pt x="157544" y="0"/>
                    </a:lnTo>
                    <a:lnTo>
                      <a:pt x="226830" y="17471"/>
                    </a:lnTo>
                    <a:cubicBezTo>
                      <a:pt x="226830" y="17471"/>
                      <a:pt x="241001" y="26790"/>
                      <a:pt x="229980" y="38437"/>
                    </a:cubicBezTo>
                    <a:cubicBezTo>
                      <a:pt x="218957" y="50085"/>
                      <a:pt x="224468" y="42514"/>
                      <a:pt x="224468" y="42514"/>
                    </a:cubicBezTo>
                    <a:lnTo>
                      <a:pt x="236204" y="118805"/>
                    </a:lnTo>
                    <a:lnTo>
                      <a:pt x="200061" y="161902"/>
                    </a:lnTo>
                    <a:lnTo>
                      <a:pt x="211084" y="191021"/>
                    </a:lnTo>
                    <a:lnTo>
                      <a:pt x="200061" y="199175"/>
                    </a:lnTo>
                    <a:lnTo>
                      <a:pt x="204785" y="244600"/>
                    </a:lnTo>
                    <a:lnTo>
                      <a:pt x="196911" y="347099"/>
                    </a:lnTo>
                    <a:lnTo>
                      <a:pt x="189038" y="448433"/>
                    </a:lnTo>
                    <a:lnTo>
                      <a:pt x="226830" y="472893"/>
                    </a:lnTo>
                    <a:cubicBezTo>
                      <a:pt x="226830" y="472893"/>
                      <a:pt x="217382" y="482211"/>
                      <a:pt x="193762" y="476388"/>
                    </a:cubicBezTo>
                    <a:cubicBezTo>
                      <a:pt x="170141" y="470564"/>
                      <a:pt x="166204" y="465322"/>
                      <a:pt x="166204" y="465322"/>
                    </a:cubicBezTo>
                    <a:lnTo>
                      <a:pt x="166204" y="472893"/>
                    </a:lnTo>
                    <a:lnTo>
                      <a:pt x="138648" y="469399"/>
                    </a:lnTo>
                    <a:lnTo>
                      <a:pt x="133923" y="460080"/>
                    </a:lnTo>
                    <a:lnTo>
                      <a:pt x="136285" y="455422"/>
                    </a:lnTo>
                    <a:lnTo>
                      <a:pt x="129199" y="450180"/>
                    </a:lnTo>
                    <a:lnTo>
                      <a:pt x="129199" y="263237"/>
                    </a:lnTo>
                    <a:lnTo>
                      <a:pt x="133923" y="253918"/>
                    </a:lnTo>
                    <a:lnTo>
                      <a:pt x="129199" y="251588"/>
                    </a:lnTo>
                    <a:lnTo>
                      <a:pt x="124475" y="255083"/>
                    </a:lnTo>
                    <a:lnTo>
                      <a:pt x="124475" y="263237"/>
                    </a:lnTo>
                    <a:lnTo>
                      <a:pt x="81958" y="448433"/>
                    </a:lnTo>
                    <a:lnTo>
                      <a:pt x="74085" y="450180"/>
                    </a:lnTo>
                    <a:lnTo>
                      <a:pt x="78809" y="462411"/>
                    </a:lnTo>
                    <a:lnTo>
                      <a:pt x="64637" y="472893"/>
                    </a:lnTo>
                    <a:lnTo>
                      <a:pt x="53614" y="472893"/>
                    </a:lnTo>
                    <a:lnTo>
                      <a:pt x="53614" y="481047"/>
                    </a:lnTo>
                    <a:lnTo>
                      <a:pt x="9522" y="481047"/>
                    </a:lnTo>
                    <a:lnTo>
                      <a:pt x="9522" y="465322"/>
                    </a:lnTo>
                    <a:lnTo>
                      <a:pt x="33930" y="450180"/>
                    </a:lnTo>
                    <a:lnTo>
                      <a:pt x="29993" y="440280"/>
                    </a:lnTo>
                    <a:lnTo>
                      <a:pt x="53614" y="210822"/>
                    </a:lnTo>
                    <a:lnTo>
                      <a:pt x="59913" y="199175"/>
                    </a:lnTo>
                    <a:lnTo>
                      <a:pt x="45741" y="193350"/>
                    </a:lnTo>
                    <a:lnTo>
                      <a:pt x="53614" y="175878"/>
                    </a:lnTo>
                    <a:lnTo>
                      <a:pt x="0" y="130453"/>
                    </a:lnTo>
                    <a:cubicBezTo>
                      <a:pt x="0" y="130453"/>
                      <a:pt x="3224" y="81534"/>
                      <a:pt x="9522" y="76874"/>
                    </a:cubicBezTo>
                    <a:cubicBezTo>
                      <a:pt x="15821" y="72215"/>
                      <a:pt x="15821" y="22130"/>
                      <a:pt x="15821" y="22130"/>
                    </a:cubicBez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3163" name=""/>
              <p:cNvSpPr/>
              <p:nvPr/>
            </p:nvSpPr>
            <p:spPr>
              <a:xfrm>
                <a:off x="7873393" y="5537821"/>
                <a:ext cx="69286" cy="78038"/>
              </a:xfrm>
              <a:custGeom>
                <a:avLst/>
                <a:gdLst/>
                <a:ahLst/>
                <a:cxnLst/>
                <a:pathLst>
                  <a:path w="69286" h="78038">
                    <a:moveTo>
                      <a:pt x="14247" y="0"/>
                    </a:moveTo>
                    <a:lnTo>
                      <a:pt x="74" y="10483"/>
                    </a:lnTo>
                    <a:lnTo>
                      <a:pt x="34717" y="78038"/>
                    </a:lnTo>
                    <a:lnTo>
                      <a:pt x="48890" y="27954"/>
                    </a:lnTo>
                    <a:cubicBezTo>
                      <a:pt x="48890" y="27954"/>
                      <a:pt x="54401" y="80951"/>
                      <a:pt x="58338" y="78038"/>
                    </a:cubicBezTo>
                    <a:cubicBezTo>
                      <a:pt x="62275" y="75127"/>
                      <a:pt x="68574" y="42514"/>
                      <a:pt x="68574" y="42514"/>
                    </a:cubicBezTo>
                    <a:lnTo>
                      <a:pt x="67786" y="10483"/>
                    </a:lnTo>
                    <a:lnTo>
                      <a:pt x="58338" y="3494"/>
                    </a:lnTo>
                    <a:lnTo>
                      <a:pt x="46528" y="19218"/>
                    </a:lnTo>
                    <a:lnTo>
                      <a:pt x="14247" y="0"/>
                    </a:lnTo>
                    <a:close/>
                  </a:path>
                </a:pathLst>
              </a:custGeom>
              <a:solidFill>
                <a:srgbClr val="455E99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66" name=""/>
              <p:cNvSpPr/>
              <p:nvPr/>
            </p:nvSpPr>
            <p:spPr>
              <a:xfrm>
                <a:off x="7857641" y="5460948"/>
                <a:ext cx="104717" cy="68720"/>
              </a:xfrm>
              <a:custGeom>
                <a:avLst/>
                <a:gdLst/>
                <a:ahLst/>
                <a:cxnLst/>
                <a:pathLst>
                  <a:path w="104717" h="68720">
                    <a:moveTo>
                      <a:pt x="94556" y="33778"/>
                    </a:moveTo>
                    <a:cubicBezTo>
                      <a:pt x="94556" y="33778"/>
                      <a:pt x="97706" y="16306"/>
                      <a:pt x="104004" y="16306"/>
                    </a:cubicBezTo>
                    <a:cubicBezTo>
                      <a:pt x="110303" y="16306"/>
                      <a:pt x="77234" y="8153"/>
                      <a:pt x="77234" y="8153"/>
                    </a:cubicBezTo>
                    <a:lnTo>
                      <a:pt x="88257" y="0"/>
                    </a:lnTo>
                    <a:cubicBezTo>
                      <a:pt x="88257" y="0"/>
                      <a:pt x="50465" y="2329"/>
                      <a:pt x="42591" y="2329"/>
                    </a:cubicBezTo>
                    <a:cubicBezTo>
                      <a:pt x="34718" y="2329"/>
                      <a:pt x="18971" y="10483"/>
                      <a:pt x="14247" y="13977"/>
                    </a:cubicBezTo>
                    <a:cubicBezTo>
                      <a:pt x="9522" y="17471"/>
                      <a:pt x="0" y="33778"/>
                      <a:pt x="0" y="33778"/>
                    </a:cubicBezTo>
                    <a:cubicBezTo>
                      <a:pt x="0" y="33778"/>
                      <a:pt x="24482" y="68138"/>
                      <a:pt x="28419" y="68720"/>
                    </a:cubicBezTo>
                    <a:cubicBezTo>
                      <a:pt x="32356" y="69302"/>
                      <a:pt x="34718" y="59402"/>
                      <a:pt x="34718" y="59402"/>
                    </a:cubicBezTo>
                    <a:lnTo>
                      <a:pt x="52039" y="41931"/>
                    </a:lnTo>
                    <a:lnTo>
                      <a:pt x="70148" y="22713"/>
                    </a:lnTo>
                    <a:lnTo>
                      <a:pt x="94556" y="33778"/>
                    </a:ln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3164" name=""/>
              <p:cNvSpPr/>
              <p:nvPr/>
            </p:nvSpPr>
            <p:spPr>
              <a:xfrm>
                <a:off x="7881262" y="5460944"/>
                <a:ext cx="70862" cy="95874"/>
              </a:xfrm>
              <a:custGeom>
                <a:avLst/>
                <a:gdLst/>
                <a:ahLst/>
                <a:cxnLst/>
                <a:pathLst>
                  <a:path w="70862" h="95874">
                    <a:moveTo>
                      <a:pt x="6373" y="76874"/>
                    </a:moveTo>
                    <a:cubicBezTo>
                      <a:pt x="6373" y="76874"/>
                      <a:pt x="38655" y="99004"/>
                      <a:pt x="38655" y="96092"/>
                    </a:cubicBezTo>
                    <a:cubicBezTo>
                      <a:pt x="38655" y="93181"/>
                      <a:pt x="50465" y="80368"/>
                      <a:pt x="50465" y="80368"/>
                    </a:cubicBezTo>
                    <a:lnTo>
                      <a:pt x="53615" y="72215"/>
                    </a:lnTo>
                    <a:cubicBezTo>
                      <a:pt x="53615" y="72215"/>
                      <a:pt x="70936" y="60567"/>
                      <a:pt x="70936" y="51249"/>
                    </a:cubicBezTo>
                    <a:cubicBezTo>
                      <a:pt x="70936" y="41931"/>
                      <a:pt x="64638" y="19801"/>
                      <a:pt x="64638" y="19801"/>
                    </a:cubicBezTo>
                    <a:lnTo>
                      <a:pt x="53615" y="8154"/>
                    </a:lnTo>
                    <a:lnTo>
                      <a:pt x="64638" y="0"/>
                    </a:lnTo>
                    <a:lnTo>
                      <a:pt x="20546" y="17472"/>
                    </a:lnTo>
                    <a:lnTo>
                      <a:pt x="25270" y="33778"/>
                    </a:lnTo>
                    <a:lnTo>
                      <a:pt x="20546" y="47755"/>
                    </a:lnTo>
                    <a:lnTo>
                      <a:pt x="11097" y="44261"/>
                    </a:lnTo>
                    <a:lnTo>
                      <a:pt x="1649" y="41931"/>
                    </a:lnTo>
                    <a:lnTo>
                      <a:pt x="74" y="47755"/>
                    </a:lnTo>
                    <a:lnTo>
                      <a:pt x="11097" y="59403"/>
                    </a:lnTo>
                    <a:lnTo>
                      <a:pt x="6373" y="76874"/>
                    </a:lnTo>
                    <a:close/>
                  </a:path>
                </a:pathLst>
              </a:custGeom>
              <a:gradFill>
                <a:gsLst>
                  <a:gs pos="0">
                    <a:srgbClr val="DAEAFD"/>
                  </a:gs>
                  <a:gs pos="50000">
                    <a:srgbClr val="FFFFFF"/>
                  </a:gs>
                  <a:gs pos="100000">
                    <a:srgbClr val="DAEAFD"/>
                  </a:gs>
                </a:gsLst>
                <a:lin ang="27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68" name=""/>
              <p:cNvSpPr/>
              <p:nvPr/>
            </p:nvSpPr>
            <p:spPr>
              <a:xfrm>
                <a:off x="7826318" y="5632568"/>
                <a:ext cx="15747" cy="43096"/>
              </a:xfrm>
              <a:custGeom>
                <a:avLst/>
                <a:gdLst/>
                <a:ahLst/>
                <a:cxnLst/>
                <a:pathLst>
                  <a:path w="15747" h="43096">
                    <a:moveTo>
                      <a:pt x="15821" y="43096"/>
                    </a:moveTo>
                    <a:cubicBezTo>
                      <a:pt x="15821" y="43096"/>
                      <a:pt x="-713" y="37854"/>
                      <a:pt x="74" y="34942"/>
                    </a:cubicBezTo>
                    <a:cubicBezTo>
                      <a:pt x="862" y="32031"/>
                      <a:pt x="4798" y="10483"/>
                      <a:pt x="4798" y="10483"/>
                    </a:cubicBezTo>
                    <a:lnTo>
                      <a:pt x="9522" y="0"/>
                    </a:lnTo>
                    <a:lnTo>
                      <a:pt x="15821" y="13977"/>
                    </a:lnTo>
                    <a:lnTo>
                      <a:pt x="15821" y="43096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80" name=""/>
              <p:cNvSpPr/>
              <p:nvPr/>
            </p:nvSpPr>
            <p:spPr>
              <a:xfrm>
                <a:off x="7912166" y="5494780"/>
                <a:ext cx="16141" cy="5824"/>
              </a:xfrm>
              <a:custGeom>
                <a:avLst/>
                <a:gdLst/>
                <a:ahLst/>
                <a:cxnLst/>
                <a:pathLst>
                  <a:path w="16141" h="5824">
                    <a:moveTo>
                      <a:pt x="0" y="2330"/>
                    </a:moveTo>
                    <a:lnTo>
                      <a:pt x="5118" y="0"/>
                    </a:lnTo>
                    <a:lnTo>
                      <a:pt x="9054" y="1456"/>
                    </a:lnTo>
                    <a:lnTo>
                      <a:pt x="13779" y="582"/>
                    </a:lnTo>
                    <a:lnTo>
                      <a:pt x="16141" y="582"/>
                    </a:lnTo>
                    <a:lnTo>
                      <a:pt x="16141" y="2330"/>
                    </a:lnTo>
                    <a:lnTo>
                      <a:pt x="12598" y="4077"/>
                    </a:lnTo>
                    <a:lnTo>
                      <a:pt x="11416" y="5824"/>
                    </a:lnTo>
                    <a:lnTo>
                      <a:pt x="9054" y="5824"/>
                    </a:lnTo>
                    <a:lnTo>
                      <a:pt x="3937" y="5241"/>
                    </a:lnTo>
                    <a:lnTo>
                      <a:pt x="0" y="2330"/>
                    </a:ln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84A7C"/>
                </a:solidFill>
                <a:miter lim="800000"/>
              </a:ln>
            </p:spPr>
          </p:sp>
          <p:sp>
            <p:nvSpPr>
              <p:cNvPr id="13181" name=""/>
              <p:cNvSpPr/>
              <p:nvPr/>
            </p:nvSpPr>
            <p:spPr>
              <a:xfrm>
                <a:off x="7938548" y="5495071"/>
                <a:ext cx="9055" cy="3494"/>
              </a:xfrm>
              <a:custGeom>
                <a:avLst/>
                <a:gdLst/>
                <a:ahLst/>
                <a:cxnLst/>
                <a:pathLst>
                  <a:path w="9055" h="3494">
                    <a:moveTo>
                      <a:pt x="0" y="2038"/>
                    </a:moveTo>
                    <a:lnTo>
                      <a:pt x="7480" y="0"/>
                    </a:lnTo>
                    <a:lnTo>
                      <a:pt x="9055" y="1165"/>
                    </a:lnTo>
                    <a:lnTo>
                      <a:pt x="7480" y="3494"/>
                    </a:lnTo>
                    <a:lnTo>
                      <a:pt x="0" y="2038"/>
                    </a:ln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84A7C"/>
                </a:solidFill>
                <a:miter lim="800000"/>
              </a:ln>
            </p:spPr>
          </p:sp>
          <p:sp>
            <p:nvSpPr>
              <p:cNvPr id="13182" name=""/>
              <p:cNvSpPr/>
              <p:nvPr/>
            </p:nvSpPr>
            <p:spPr>
              <a:xfrm>
                <a:off x="7930275" y="5509335"/>
                <a:ext cx="7135" cy="3603"/>
              </a:xfrm>
              <a:custGeom>
                <a:avLst/>
                <a:gdLst/>
                <a:ahLst/>
                <a:cxnLst/>
                <a:pathLst>
                  <a:path w="7135" h="3603">
                    <a:moveTo>
                      <a:pt x="0" y="2329"/>
                    </a:moveTo>
                    <a:cubicBezTo>
                      <a:pt x="0" y="2329"/>
                      <a:pt x="395" y="-291"/>
                      <a:pt x="1576" y="0"/>
                    </a:cubicBezTo>
                    <a:cubicBezTo>
                      <a:pt x="2757" y="291"/>
                      <a:pt x="4331" y="0"/>
                      <a:pt x="5119" y="0"/>
                    </a:cubicBezTo>
                    <a:cubicBezTo>
                      <a:pt x="5906" y="0"/>
                      <a:pt x="7087" y="1456"/>
                      <a:pt x="7087" y="1456"/>
                    </a:cubicBezTo>
                    <a:cubicBezTo>
                      <a:pt x="7087" y="1456"/>
                      <a:pt x="7481" y="3203"/>
                      <a:pt x="6300" y="3494"/>
                    </a:cubicBezTo>
                    <a:cubicBezTo>
                      <a:pt x="5119" y="3785"/>
                      <a:pt x="1576" y="3494"/>
                      <a:pt x="0" y="2329"/>
                    </a:cubicBez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95B3D7"/>
                </a:solidFill>
                <a:miter lim="800000"/>
              </a:ln>
            </p:spPr>
          </p:sp>
          <p:sp>
            <p:nvSpPr>
              <p:cNvPr id="13183" name=""/>
              <p:cNvSpPr/>
              <p:nvPr/>
            </p:nvSpPr>
            <p:spPr>
              <a:xfrm>
                <a:off x="7917876" y="5518963"/>
                <a:ext cx="19684" cy="4459"/>
              </a:xfrm>
              <a:custGeom>
                <a:avLst/>
                <a:gdLst/>
                <a:ahLst/>
                <a:cxnLst/>
                <a:pathLst>
                  <a:path w="19684" h="4459">
                    <a:moveTo>
                      <a:pt x="0" y="2038"/>
                    </a:moveTo>
                    <a:lnTo>
                      <a:pt x="7873" y="582"/>
                    </a:lnTo>
                    <a:cubicBezTo>
                      <a:pt x="7873" y="582"/>
                      <a:pt x="10629" y="0"/>
                      <a:pt x="12991" y="0"/>
                    </a:cubicBezTo>
                    <a:cubicBezTo>
                      <a:pt x="15353" y="0"/>
                      <a:pt x="17715" y="0"/>
                      <a:pt x="17715" y="0"/>
                    </a:cubicBezTo>
                    <a:lnTo>
                      <a:pt x="19684" y="1456"/>
                    </a:lnTo>
                    <a:lnTo>
                      <a:pt x="19684" y="2621"/>
                    </a:lnTo>
                    <a:cubicBezTo>
                      <a:pt x="19684" y="2621"/>
                      <a:pt x="16141" y="4950"/>
                      <a:pt x="12991" y="4368"/>
                    </a:cubicBezTo>
                    <a:cubicBezTo>
                      <a:pt x="9842" y="3786"/>
                      <a:pt x="6299" y="3786"/>
                      <a:pt x="5511" y="3786"/>
                    </a:cubicBezTo>
                    <a:cubicBezTo>
                      <a:pt x="4724" y="3786"/>
                      <a:pt x="787" y="2621"/>
                      <a:pt x="0" y="2038"/>
                    </a:cubicBezTo>
                    <a:close/>
                  </a:path>
                </a:pathLst>
              </a:custGeom>
              <a:solidFill>
                <a:srgbClr val="768CC1"/>
              </a:solidFill>
              <a:ln w="8580" cap="flat">
                <a:noFill/>
                <a:miter lim="800000"/>
              </a:ln>
            </p:spPr>
          </p:sp>
          <p:sp>
            <p:nvSpPr>
              <p:cNvPr id="13184" name=""/>
              <p:cNvSpPr/>
              <p:nvPr/>
            </p:nvSpPr>
            <p:spPr>
              <a:xfrm>
                <a:off x="7924248" y="5525374"/>
                <a:ext cx="8193" cy="3749"/>
              </a:xfrm>
              <a:custGeom>
                <a:avLst/>
                <a:gdLst/>
                <a:ahLst/>
                <a:cxnLst/>
                <a:pathLst>
                  <a:path w="8193" h="3749">
                    <a:moveTo>
                      <a:pt x="1502" y="0"/>
                    </a:moveTo>
                    <a:cubicBezTo>
                      <a:pt x="1502" y="0"/>
                      <a:pt x="-860" y="2621"/>
                      <a:pt x="321" y="2912"/>
                    </a:cubicBezTo>
                    <a:cubicBezTo>
                      <a:pt x="1502" y="3203"/>
                      <a:pt x="2290" y="3494"/>
                      <a:pt x="2290" y="3494"/>
                    </a:cubicBezTo>
                    <a:cubicBezTo>
                      <a:pt x="2290" y="3494"/>
                      <a:pt x="8588" y="4077"/>
                      <a:pt x="8193" y="3494"/>
                    </a:cubicBezTo>
                    <a:cubicBezTo>
                      <a:pt x="7801" y="2912"/>
                      <a:pt x="8193" y="582"/>
                      <a:pt x="8193" y="582"/>
                    </a:cubicBezTo>
                    <a:lnTo>
                      <a:pt x="5833" y="0"/>
                    </a:lnTo>
                    <a:lnTo>
                      <a:pt x="1502" y="0"/>
                    </a:lnTo>
                    <a:close/>
                  </a:path>
                </a:pathLst>
              </a:custGeom>
              <a:solidFill>
                <a:srgbClr val="768CC1"/>
              </a:solidFill>
              <a:ln w="8580" cap="flat">
                <a:noFill/>
                <a:miter lim="800000"/>
              </a:ln>
            </p:spPr>
          </p:sp>
          <p:sp>
            <p:nvSpPr>
              <p:cNvPr id="13178" name=""/>
              <p:cNvSpPr/>
              <p:nvPr/>
            </p:nvSpPr>
            <p:spPr>
              <a:xfrm>
                <a:off x="7614488" y="5492317"/>
                <a:ext cx="83065" cy="114581"/>
              </a:xfrm>
              <a:custGeom>
                <a:avLst/>
                <a:gdLst/>
                <a:ahLst/>
                <a:cxnLst/>
                <a:pathLst>
                  <a:path w="83065" h="114581">
                    <a:moveTo>
                      <a:pt x="46454" y="0"/>
                    </a:moveTo>
                    <a:cubicBezTo>
                      <a:pt x="48028" y="0"/>
                      <a:pt x="65744" y="4077"/>
                      <a:pt x="65744" y="4077"/>
                    </a:cubicBezTo>
                    <a:lnTo>
                      <a:pt x="72830" y="11356"/>
                    </a:lnTo>
                    <a:lnTo>
                      <a:pt x="73223" y="20092"/>
                    </a:lnTo>
                    <a:lnTo>
                      <a:pt x="72830" y="24460"/>
                    </a:lnTo>
                    <a:lnTo>
                      <a:pt x="79916" y="33486"/>
                    </a:lnTo>
                    <a:cubicBezTo>
                      <a:pt x="79916" y="33486"/>
                      <a:pt x="79916" y="49210"/>
                      <a:pt x="79916" y="49793"/>
                    </a:cubicBezTo>
                    <a:cubicBezTo>
                      <a:pt x="79916" y="50375"/>
                      <a:pt x="83065" y="75708"/>
                      <a:pt x="83065" y="77746"/>
                    </a:cubicBezTo>
                    <a:cubicBezTo>
                      <a:pt x="83065" y="79785"/>
                      <a:pt x="81490" y="87065"/>
                      <a:pt x="77948" y="93762"/>
                    </a:cubicBezTo>
                    <a:cubicBezTo>
                      <a:pt x="74404" y="100459"/>
                      <a:pt x="74404" y="101333"/>
                      <a:pt x="72830" y="103371"/>
                    </a:cubicBezTo>
                    <a:cubicBezTo>
                      <a:pt x="71255" y="105410"/>
                      <a:pt x="90939" y="103662"/>
                      <a:pt x="68106" y="109486"/>
                    </a:cubicBezTo>
                    <a:cubicBezTo>
                      <a:pt x="45273" y="115309"/>
                      <a:pt x="46060" y="115309"/>
                      <a:pt x="36218" y="113562"/>
                    </a:cubicBezTo>
                    <a:cubicBezTo>
                      <a:pt x="26376" y="111816"/>
                      <a:pt x="6496" y="106429"/>
                      <a:pt x="6299" y="105410"/>
                    </a:cubicBezTo>
                    <a:cubicBezTo>
                      <a:pt x="6102" y="104391"/>
                      <a:pt x="5511" y="99586"/>
                      <a:pt x="2756" y="93762"/>
                    </a:cubicBezTo>
                    <a:cubicBezTo>
                      <a:pt x="0" y="87938"/>
                      <a:pt x="0" y="71923"/>
                      <a:pt x="0" y="71341"/>
                    </a:cubicBezTo>
                    <a:cubicBezTo>
                      <a:pt x="0" y="70758"/>
                      <a:pt x="787" y="61440"/>
                      <a:pt x="2756" y="58237"/>
                    </a:cubicBezTo>
                    <a:cubicBezTo>
                      <a:pt x="4724" y="55034"/>
                      <a:pt x="20865" y="4077"/>
                      <a:pt x="20865" y="4077"/>
                    </a:cubicBezTo>
                    <a:lnTo>
                      <a:pt x="46454" y="0"/>
                    </a:lnTo>
                    <a:close/>
                  </a:path>
                </a:pathLst>
              </a:custGeom>
              <a:gradFill>
                <a:gsLst>
                  <a:gs pos="0">
                    <a:srgbClr val="DAEAFD"/>
                  </a:gs>
                  <a:gs pos="50000">
                    <a:srgbClr val="FFFFFF"/>
                  </a:gs>
                  <a:gs pos="100000">
                    <a:srgbClr val="DAEAFD"/>
                  </a:gs>
                </a:gsLst>
                <a:lin ang="27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70" name=""/>
              <p:cNvSpPr/>
              <p:nvPr/>
            </p:nvSpPr>
            <p:spPr>
              <a:xfrm>
                <a:off x="7671498" y="5514739"/>
                <a:ext cx="50858" cy="56782"/>
              </a:xfrm>
              <a:custGeom>
                <a:avLst/>
                <a:gdLst/>
                <a:ahLst/>
                <a:cxnLst/>
                <a:pathLst>
                  <a:path w="50858" h="56782">
                    <a:moveTo>
                      <a:pt x="16213" y="0"/>
                    </a:moveTo>
                    <a:cubicBezTo>
                      <a:pt x="16213" y="0"/>
                      <a:pt x="15032" y="2329"/>
                      <a:pt x="16213" y="2621"/>
                    </a:cubicBezTo>
                    <a:cubicBezTo>
                      <a:pt x="17394" y="2912"/>
                      <a:pt x="28614" y="9172"/>
                      <a:pt x="28614" y="9172"/>
                    </a:cubicBezTo>
                    <a:lnTo>
                      <a:pt x="28614" y="19218"/>
                    </a:lnTo>
                    <a:lnTo>
                      <a:pt x="32748" y="19218"/>
                    </a:lnTo>
                    <a:lnTo>
                      <a:pt x="36291" y="17471"/>
                    </a:lnTo>
                    <a:lnTo>
                      <a:pt x="37865" y="23004"/>
                    </a:lnTo>
                    <a:lnTo>
                      <a:pt x="40227" y="23586"/>
                    </a:lnTo>
                    <a:lnTo>
                      <a:pt x="45739" y="21839"/>
                    </a:lnTo>
                    <a:cubicBezTo>
                      <a:pt x="45739" y="21839"/>
                      <a:pt x="45739" y="17471"/>
                      <a:pt x="46526" y="17471"/>
                    </a:cubicBezTo>
                    <a:cubicBezTo>
                      <a:pt x="47314" y="17471"/>
                      <a:pt x="50660" y="20529"/>
                      <a:pt x="50660" y="20529"/>
                    </a:cubicBezTo>
                    <a:cubicBezTo>
                      <a:pt x="50660" y="20529"/>
                      <a:pt x="47314" y="24751"/>
                      <a:pt x="46526" y="25042"/>
                    </a:cubicBezTo>
                    <a:cubicBezTo>
                      <a:pt x="45739" y="25333"/>
                      <a:pt x="42786" y="29701"/>
                      <a:pt x="41507" y="28755"/>
                    </a:cubicBezTo>
                    <a:cubicBezTo>
                      <a:pt x="40227" y="27808"/>
                      <a:pt x="37078" y="29410"/>
                      <a:pt x="37078" y="29410"/>
                    </a:cubicBezTo>
                    <a:cubicBezTo>
                      <a:pt x="37078" y="29410"/>
                      <a:pt x="35700" y="31594"/>
                      <a:pt x="34519" y="31303"/>
                    </a:cubicBezTo>
                    <a:cubicBezTo>
                      <a:pt x="33338" y="31011"/>
                      <a:pt x="31960" y="31157"/>
                      <a:pt x="30779" y="30575"/>
                    </a:cubicBezTo>
                    <a:cubicBezTo>
                      <a:pt x="29598" y="29992"/>
                      <a:pt x="28614" y="30429"/>
                      <a:pt x="28614" y="31303"/>
                    </a:cubicBezTo>
                    <a:cubicBezTo>
                      <a:pt x="28614" y="32176"/>
                      <a:pt x="28614" y="34506"/>
                      <a:pt x="28614" y="34506"/>
                    </a:cubicBezTo>
                    <a:lnTo>
                      <a:pt x="30779" y="36690"/>
                    </a:lnTo>
                    <a:lnTo>
                      <a:pt x="31763" y="37418"/>
                    </a:lnTo>
                    <a:cubicBezTo>
                      <a:pt x="31763" y="37418"/>
                      <a:pt x="30976" y="37709"/>
                      <a:pt x="32748" y="37563"/>
                    </a:cubicBezTo>
                    <a:cubicBezTo>
                      <a:pt x="34519" y="37418"/>
                      <a:pt x="36291" y="36981"/>
                      <a:pt x="36291" y="36981"/>
                    </a:cubicBezTo>
                    <a:cubicBezTo>
                      <a:pt x="36291" y="36981"/>
                      <a:pt x="35503" y="37854"/>
                      <a:pt x="37865" y="36690"/>
                    </a:cubicBezTo>
                    <a:cubicBezTo>
                      <a:pt x="40227" y="35525"/>
                      <a:pt x="38948" y="34579"/>
                      <a:pt x="40227" y="35525"/>
                    </a:cubicBezTo>
                    <a:cubicBezTo>
                      <a:pt x="41507" y="36471"/>
                      <a:pt x="41507" y="36471"/>
                      <a:pt x="41507" y="36471"/>
                    </a:cubicBezTo>
                    <a:cubicBezTo>
                      <a:pt x="41507" y="36471"/>
                      <a:pt x="43180" y="35962"/>
                      <a:pt x="42983" y="36690"/>
                    </a:cubicBezTo>
                    <a:cubicBezTo>
                      <a:pt x="42786" y="37418"/>
                      <a:pt x="42983" y="35525"/>
                      <a:pt x="42983" y="37563"/>
                    </a:cubicBezTo>
                    <a:cubicBezTo>
                      <a:pt x="42983" y="39602"/>
                      <a:pt x="45739" y="37563"/>
                      <a:pt x="42983" y="39602"/>
                    </a:cubicBezTo>
                    <a:cubicBezTo>
                      <a:pt x="40227" y="41640"/>
                      <a:pt x="43967" y="41785"/>
                      <a:pt x="39243" y="42368"/>
                    </a:cubicBezTo>
                    <a:cubicBezTo>
                      <a:pt x="34519" y="42950"/>
                      <a:pt x="35700" y="42077"/>
                      <a:pt x="34519" y="42950"/>
                    </a:cubicBezTo>
                    <a:cubicBezTo>
                      <a:pt x="33338" y="43824"/>
                      <a:pt x="32748" y="45134"/>
                      <a:pt x="32748" y="45134"/>
                    </a:cubicBezTo>
                    <a:cubicBezTo>
                      <a:pt x="32748" y="45134"/>
                      <a:pt x="34716" y="48337"/>
                      <a:pt x="35503" y="48046"/>
                    </a:cubicBezTo>
                    <a:cubicBezTo>
                      <a:pt x="36291" y="47755"/>
                      <a:pt x="41507" y="48119"/>
                      <a:pt x="41507" y="48119"/>
                    </a:cubicBezTo>
                    <a:lnTo>
                      <a:pt x="37078" y="51395"/>
                    </a:lnTo>
                    <a:cubicBezTo>
                      <a:pt x="37078" y="51395"/>
                      <a:pt x="36291" y="54306"/>
                      <a:pt x="34519" y="54452"/>
                    </a:cubicBezTo>
                    <a:cubicBezTo>
                      <a:pt x="32748" y="54598"/>
                      <a:pt x="29598" y="55034"/>
                      <a:pt x="29598" y="55034"/>
                    </a:cubicBezTo>
                    <a:lnTo>
                      <a:pt x="11489" y="56782"/>
                    </a:lnTo>
                    <a:lnTo>
                      <a:pt x="9718" y="53724"/>
                    </a:lnTo>
                    <a:cubicBezTo>
                      <a:pt x="9718" y="53724"/>
                      <a:pt x="8930" y="51395"/>
                      <a:pt x="7355" y="51395"/>
                    </a:cubicBezTo>
                    <a:cubicBezTo>
                      <a:pt x="5781" y="51395"/>
                      <a:pt x="7552" y="50958"/>
                      <a:pt x="5190" y="50375"/>
                    </a:cubicBezTo>
                    <a:cubicBezTo>
                      <a:pt x="2828" y="49793"/>
                      <a:pt x="2435" y="49211"/>
                      <a:pt x="2435" y="49211"/>
                    </a:cubicBezTo>
                    <a:lnTo>
                      <a:pt x="860" y="47172"/>
                    </a:lnTo>
                    <a:lnTo>
                      <a:pt x="0" y="40402"/>
                    </a:lnTo>
                    <a:cubicBezTo>
                      <a:pt x="0" y="40402"/>
                      <a:pt x="-321" y="39602"/>
                      <a:pt x="1057" y="39602"/>
                    </a:cubicBezTo>
                    <a:cubicBezTo>
                      <a:pt x="2435" y="39602"/>
                      <a:pt x="3222" y="38801"/>
                      <a:pt x="3222" y="39602"/>
                    </a:cubicBezTo>
                    <a:cubicBezTo>
                      <a:pt x="3222" y="40402"/>
                      <a:pt x="2828" y="42805"/>
                      <a:pt x="3222" y="43969"/>
                    </a:cubicBezTo>
                    <a:cubicBezTo>
                      <a:pt x="3616" y="45134"/>
                      <a:pt x="9127" y="48046"/>
                      <a:pt x="9718" y="48046"/>
                    </a:cubicBezTo>
                    <a:cubicBezTo>
                      <a:pt x="10308" y="48046"/>
                      <a:pt x="11883" y="44552"/>
                      <a:pt x="11883" y="44552"/>
                    </a:cubicBezTo>
                    <a:lnTo>
                      <a:pt x="17394" y="45134"/>
                    </a:lnTo>
                    <a:lnTo>
                      <a:pt x="20642" y="40402"/>
                    </a:lnTo>
                    <a:lnTo>
                      <a:pt x="11095" y="34506"/>
                    </a:lnTo>
                    <a:lnTo>
                      <a:pt x="11883" y="30575"/>
                    </a:lnTo>
                    <a:lnTo>
                      <a:pt x="16213" y="30575"/>
                    </a:lnTo>
                    <a:lnTo>
                      <a:pt x="15032" y="26498"/>
                    </a:lnTo>
                    <a:lnTo>
                      <a:pt x="14048" y="24314"/>
                    </a:lnTo>
                    <a:lnTo>
                      <a:pt x="16213" y="16889"/>
                    </a:lnTo>
                    <a:lnTo>
                      <a:pt x="18575" y="10774"/>
                    </a:lnTo>
                    <a:lnTo>
                      <a:pt x="18575" y="8736"/>
                    </a:lnTo>
                    <a:lnTo>
                      <a:pt x="16213" y="5824"/>
                    </a:lnTo>
                    <a:lnTo>
                      <a:pt x="14048" y="4222"/>
                    </a:lnTo>
                    <a:lnTo>
                      <a:pt x="16213" y="0"/>
                    </a:ln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3171" name=""/>
              <p:cNvSpPr/>
              <p:nvPr/>
            </p:nvSpPr>
            <p:spPr>
              <a:xfrm>
                <a:off x="7652684" y="5514453"/>
                <a:ext cx="14566" cy="6115"/>
              </a:xfrm>
              <a:custGeom>
                <a:avLst/>
                <a:gdLst/>
                <a:ahLst/>
                <a:cxnLst/>
                <a:pathLst>
                  <a:path w="14566" h="6115">
                    <a:moveTo>
                      <a:pt x="0" y="1747"/>
                    </a:moveTo>
                    <a:cubicBezTo>
                      <a:pt x="0" y="1747"/>
                      <a:pt x="7873" y="0"/>
                      <a:pt x="8661" y="0"/>
                    </a:cubicBezTo>
                    <a:cubicBezTo>
                      <a:pt x="9448" y="0"/>
                      <a:pt x="13778" y="874"/>
                      <a:pt x="13778" y="874"/>
                    </a:cubicBezTo>
                    <a:lnTo>
                      <a:pt x="14566" y="2621"/>
                    </a:lnTo>
                    <a:lnTo>
                      <a:pt x="11810" y="4659"/>
                    </a:lnTo>
                    <a:cubicBezTo>
                      <a:pt x="11810" y="4659"/>
                      <a:pt x="8267" y="6115"/>
                      <a:pt x="6889" y="5969"/>
                    </a:cubicBezTo>
                    <a:cubicBezTo>
                      <a:pt x="5511" y="5824"/>
                      <a:pt x="3346" y="5387"/>
                      <a:pt x="2362" y="4659"/>
                    </a:cubicBezTo>
                    <a:cubicBezTo>
                      <a:pt x="1378" y="3931"/>
                      <a:pt x="0" y="1747"/>
                      <a:pt x="0" y="1747"/>
                    </a:cubicBezTo>
                    <a:close/>
                  </a:path>
                </a:pathLst>
              </a:custGeom>
              <a:solidFill>
                <a:srgbClr val="455E99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73" name=""/>
              <p:cNvSpPr/>
              <p:nvPr/>
            </p:nvSpPr>
            <p:spPr>
              <a:xfrm>
                <a:off x="7674331" y="5513861"/>
                <a:ext cx="9055" cy="4950"/>
              </a:xfrm>
              <a:custGeom>
                <a:avLst/>
                <a:gdLst/>
                <a:ahLst/>
                <a:cxnLst/>
                <a:pathLst>
                  <a:path w="9055" h="4950">
                    <a:moveTo>
                      <a:pt x="0" y="2766"/>
                    </a:moveTo>
                    <a:lnTo>
                      <a:pt x="3641" y="73"/>
                    </a:lnTo>
                    <a:lnTo>
                      <a:pt x="9055" y="874"/>
                    </a:lnTo>
                    <a:lnTo>
                      <a:pt x="8070" y="3349"/>
                    </a:lnTo>
                    <a:lnTo>
                      <a:pt x="3641" y="4877"/>
                    </a:lnTo>
                    <a:lnTo>
                      <a:pt x="0" y="2766"/>
                    </a:lnTo>
                    <a:close/>
                  </a:path>
                </a:pathLst>
              </a:custGeom>
              <a:solidFill>
                <a:srgbClr val="455E99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75" name=""/>
              <p:cNvSpPr/>
              <p:nvPr/>
            </p:nvSpPr>
            <p:spPr>
              <a:xfrm>
                <a:off x="7672758" y="5527553"/>
                <a:ext cx="5905" cy="2912"/>
              </a:xfrm>
              <a:custGeom>
                <a:avLst/>
                <a:gdLst/>
                <a:ahLst/>
                <a:cxnLst/>
                <a:pathLst>
                  <a:path w="5905" h="2912">
                    <a:moveTo>
                      <a:pt x="0" y="1747"/>
                    </a:moveTo>
                    <a:lnTo>
                      <a:pt x="3149" y="0"/>
                    </a:lnTo>
                    <a:lnTo>
                      <a:pt x="5905" y="0"/>
                    </a:lnTo>
                    <a:lnTo>
                      <a:pt x="5905" y="1747"/>
                    </a:lnTo>
                    <a:lnTo>
                      <a:pt x="4134" y="3057"/>
                    </a:lnTo>
                    <a:lnTo>
                      <a:pt x="0" y="1747"/>
                    </a:lnTo>
                    <a:close/>
                  </a:path>
                </a:pathLst>
              </a:custGeom>
              <a:gradFill>
                <a:gsLst>
                  <a:gs pos="0">
                    <a:srgbClr val="455E99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176" name=""/>
              <p:cNvSpPr/>
              <p:nvPr/>
            </p:nvSpPr>
            <p:spPr>
              <a:xfrm>
                <a:off x="7668417" y="5535704"/>
                <a:ext cx="12991" cy="4659"/>
              </a:xfrm>
              <a:custGeom>
                <a:avLst/>
                <a:gdLst/>
                <a:ahLst/>
                <a:cxnLst/>
                <a:pathLst>
                  <a:path w="12991" h="4659">
                    <a:moveTo>
                      <a:pt x="0" y="291"/>
                    </a:moveTo>
                    <a:lnTo>
                      <a:pt x="5905" y="1165"/>
                    </a:lnTo>
                    <a:lnTo>
                      <a:pt x="11023" y="1165"/>
                    </a:lnTo>
                    <a:lnTo>
                      <a:pt x="12794" y="-146"/>
                    </a:lnTo>
                    <a:cubicBezTo>
                      <a:pt x="12794" y="-146"/>
                      <a:pt x="12204" y="2330"/>
                      <a:pt x="11023" y="3203"/>
                    </a:cubicBezTo>
                    <a:cubicBezTo>
                      <a:pt x="9842" y="4077"/>
                      <a:pt x="4724" y="4659"/>
                      <a:pt x="4724" y="4659"/>
                    </a:cubicBezTo>
                    <a:lnTo>
                      <a:pt x="1575" y="3203"/>
                    </a:lnTo>
                    <a:lnTo>
                      <a:pt x="0" y="291"/>
                    </a:lnTo>
                    <a:close/>
                  </a:path>
                </a:pathLst>
              </a:custGeom>
              <a:solidFill>
                <a:srgbClr val="7C9EC8"/>
              </a:solidFill>
              <a:ln w="8580" cap="flat">
                <a:noFill/>
                <a:miter lim="800000"/>
              </a:ln>
            </p:spPr>
          </p:sp>
          <p:sp>
            <p:nvSpPr>
              <p:cNvPr id="13177" name="Ellipse"/>
              <p:cNvSpPr/>
              <p:nvPr/>
            </p:nvSpPr>
            <p:spPr>
              <a:xfrm>
                <a:off x="7660154" y="5587834"/>
                <a:ext cx="5118" cy="3785"/>
              </a:xfrm>
              <a:custGeom>
                <a:avLst/>
                <a:gdLst/>
                <a:ahLst/>
                <a:cxnLst/>
                <a:pathLst>
                  <a:path w="5118" h="3785">
                    <a:moveTo>
                      <a:pt x="0" y="1893"/>
                    </a:moveTo>
                    <a:cubicBezTo>
                      <a:pt x="0" y="847"/>
                      <a:pt x="1146" y="0"/>
                      <a:pt x="2559" y="0"/>
                    </a:cubicBezTo>
                    <a:cubicBezTo>
                      <a:pt x="3972" y="0"/>
                      <a:pt x="5118" y="847"/>
                      <a:pt x="5118" y="1893"/>
                    </a:cubicBezTo>
                    <a:cubicBezTo>
                      <a:pt x="5118" y="2938"/>
                      <a:pt x="3972" y="3785"/>
                      <a:pt x="2559" y="3785"/>
                    </a:cubicBezTo>
                    <a:cubicBezTo>
                      <a:pt x="1146" y="3785"/>
                      <a:pt x="0" y="2938"/>
                      <a:pt x="0" y="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01" name="Ellipse"/>
              <p:cNvSpPr/>
              <p:nvPr/>
            </p:nvSpPr>
            <p:spPr>
              <a:xfrm>
                <a:off x="7649137" y="5587834"/>
                <a:ext cx="5118" cy="3785"/>
              </a:xfrm>
              <a:custGeom>
                <a:avLst/>
                <a:gdLst/>
                <a:ahLst/>
                <a:cxnLst/>
                <a:pathLst>
                  <a:path w="5118" h="3785">
                    <a:moveTo>
                      <a:pt x="0" y="1893"/>
                    </a:moveTo>
                    <a:cubicBezTo>
                      <a:pt x="0" y="847"/>
                      <a:pt x="1146" y="0"/>
                      <a:pt x="2559" y="0"/>
                    </a:cubicBezTo>
                    <a:cubicBezTo>
                      <a:pt x="3972" y="0"/>
                      <a:pt x="5118" y="847"/>
                      <a:pt x="5118" y="1893"/>
                    </a:cubicBezTo>
                    <a:cubicBezTo>
                      <a:pt x="5118" y="2938"/>
                      <a:pt x="3972" y="3785"/>
                      <a:pt x="2559" y="3785"/>
                    </a:cubicBezTo>
                    <a:cubicBezTo>
                      <a:pt x="1146" y="3785"/>
                      <a:pt x="0" y="2938"/>
                      <a:pt x="0" y="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04" name="Ellipse"/>
              <p:cNvSpPr/>
              <p:nvPr/>
            </p:nvSpPr>
            <p:spPr>
              <a:xfrm>
                <a:off x="7675905" y="5577349"/>
                <a:ext cx="5118" cy="3785"/>
              </a:xfrm>
              <a:custGeom>
                <a:avLst/>
                <a:gdLst/>
                <a:ahLst/>
                <a:cxnLst/>
                <a:pathLst>
                  <a:path w="5118" h="3785">
                    <a:moveTo>
                      <a:pt x="0" y="1893"/>
                    </a:moveTo>
                    <a:cubicBezTo>
                      <a:pt x="0" y="847"/>
                      <a:pt x="1146" y="0"/>
                      <a:pt x="2559" y="0"/>
                    </a:cubicBezTo>
                    <a:cubicBezTo>
                      <a:pt x="3972" y="0"/>
                      <a:pt x="5118" y="847"/>
                      <a:pt x="5118" y="1893"/>
                    </a:cubicBezTo>
                    <a:cubicBezTo>
                      <a:pt x="5118" y="2938"/>
                      <a:pt x="3972" y="3785"/>
                      <a:pt x="2559" y="3785"/>
                    </a:cubicBezTo>
                    <a:cubicBezTo>
                      <a:pt x="1146" y="3785"/>
                      <a:pt x="0" y="2938"/>
                      <a:pt x="0" y="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07" name="Ellipse"/>
              <p:cNvSpPr/>
              <p:nvPr/>
            </p:nvSpPr>
            <p:spPr>
              <a:xfrm>
                <a:off x="7669608" y="5584332"/>
                <a:ext cx="5118" cy="3785"/>
              </a:xfrm>
              <a:custGeom>
                <a:avLst/>
                <a:gdLst/>
                <a:ahLst/>
                <a:cxnLst/>
                <a:pathLst>
                  <a:path w="5118" h="3785">
                    <a:moveTo>
                      <a:pt x="0" y="1893"/>
                    </a:moveTo>
                    <a:cubicBezTo>
                      <a:pt x="0" y="847"/>
                      <a:pt x="1146" y="0"/>
                      <a:pt x="2559" y="0"/>
                    </a:cubicBezTo>
                    <a:cubicBezTo>
                      <a:pt x="3972" y="0"/>
                      <a:pt x="5118" y="847"/>
                      <a:pt x="5118" y="1893"/>
                    </a:cubicBezTo>
                    <a:cubicBezTo>
                      <a:pt x="5118" y="2938"/>
                      <a:pt x="3972" y="3785"/>
                      <a:pt x="2559" y="3785"/>
                    </a:cubicBezTo>
                    <a:cubicBezTo>
                      <a:pt x="1146" y="3785"/>
                      <a:pt x="0" y="2938"/>
                      <a:pt x="0" y="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10" name="Ellipse"/>
              <p:cNvSpPr/>
              <p:nvPr/>
            </p:nvSpPr>
            <p:spPr>
              <a:xfrm>
                <a:off x="7638113" y="5582007"/>
                <a:ext cx="5118" cy="3785"/>
              </a:xfrm>
              <a:custGeom>
                <a:avLst/>
                <a:gdLst/>
                <a:ahLst/>
                <a:cxnLst/>
                <a:pathLst>
                  <a:path w="5118" h="3785">
                    <a:moveTo>
                      <a:pt x="0" y="1893"/>
                    </a:moveTo>
                    <a:cubicBezTo>
                      <a:pt x="0" y="847"/>
                      <a:pt x="1146" y="0"/>
                      <a:pt x="2559" y="0"/>
                    </a:cubicBezTo>
                    <a:cubicBezTo>
                      <a:pt x="3972" y="0"/>
                      <a:pt x="5118" y="847"/>
                      <a:pt x="5118" y="1893"/>
                    </a:cubicBezTo>
                    <a:cubicBezTo>
                      <a:pt x="5118" y="2938"/>
                      <a:pt x="3972" y="3785"/>
                      <a:pt x="2559" y="3785"/>
                    </a:cubicBezTo>
                    <a:cubicBezTo>
                      <a:pt x="1146" y="3785"/>
                      <a:pt x="0" y="2938"/>
                      <a:pt x="0" y="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13" name="Ellipse"/>
              <p:cNvSpPr/>
              <p:nvPr/>
            </p:nvSpPr>
            <p:spPr>
              <a:xfrm>
                <a:off x="7630236" y="5576182"/>
                <a:ext cx="5118" cy="3785"/>
              </a:xfrm>
              <a:custGeom>
                <a:avLst/>
                <a:gdLst/>
                <a:ahLst/>
                <a:cxnLst/>
                <a:pathLst>
                  <a:path w="5118" h="3785">
                    <a:moveTo>
                      <a:pt x="0" y="1893"/>
                    </a:moveTo>
                    <a:cubicBezTo>
                      <a:pt x="0" y="847"/>
                      <a:pt x="1146" y="0"/>
                      <a:pt x="2559" y="0"/>
                    </a:cubicBezTo>
                    <a:cubicBezTo>
                      <a:pt x="3972" y="0"/>
                      <a:pt x="5118" y="847"/>
                      <a:pt x="5118" y="1893"/>
                    </a:cubicBezTo>
                    <a:cubicBezTo>
                      <a:pt x="5118" y="2938"/>
                      <a:pt x="3972" y="3785"/>
                      <a:pt x="2559" y="3785"/>
                    </a:cubicBezTo>
                    <a:cubicBezTo>
                      <a:pt x="1146" y="3785"/>
                      <a:pt x="0" y="2938"/>
                      <a:pt x="0" y="18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15" name=""/>
              <p:cNvSpPr/>
              <p:nvPr/>
            </p:nvSpPr>
            <p:spPr>
              <a:xfrm>
                <a:off x="7549832" y="5868060"/>
                <a:ext cx="72633" cy="130093"/>
              </a:xfrm>
              <a:custGeom>
                <a:avLst/>
                <a:gdLst/>
                <a:ahLst/>
                <a:cxnLst/>
                <a:pathLst>
                  <a:path w="72633" h="130093">
                    <a:moveTo>
                      <a:pt x="30509" y="0"/>
                    </a:moveTo>
                    <a:lnTo>
                      <a:pt x="25195" y="95000"/>
                    </a:lnTo>
                    <a:lnTo>
                      <a:pt x="0" y="128777"/>
                    </a:lnTo>
                    <a:cubicBezTo>
                      <a:pt x="0" y="128777"/>
                      <a:pt x="-1378" y="125793"/>
                      <a:pt x="16018" y="129724"/>
                    </a:cubicBezTo>
                    <a:cubicBezTo>
                      <a:pt x="30228" y="132935"/>
                      <a:pt x="44362" y="113418"/>
                      <a:pt x="44362" y="113418"/>
                    </a:cubicBezTo>
                    <a:lnTo>
                      <a:pt x="44362" y="88958"/>
                    </a:lnTo>
                    <a:lnTo>
                      <a:pt x="66408" y="48192"/>
                    </a:lnTo>
                    <a:lnTo>
                      <a:pt x="72707" y="37709"/>
                    </a:lnTo>
                    <a:lnTo>
                      <a:pt x="71818" y="11246"/>
                    </a:lnTo>
                    <a:lnTo>
                      <a:pt x="62370" y="4257"/>
                    </a:lnTo>
                    <a:lnTo>
                      <a:pt x="30509" y="0"/>
                    </a:lnTo>
                    <a:close/>
                  </a:path>
                </a:pathLst>
              </a:custGeom>
              <a:solidFill>
                <a:srgbClr val="5D699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16" name=""/>
              <p:cNvSpPr/>
              <p:nvPr/>
            </p:nvSpPr>
            <p:spPr>
              <a:xfrm>
                <a:off x="7663406" y="5871443"/>
                <a:ext cx="69976" cy="130788"/>
              </a:xfrm>
              <a:custGeom>
                <a:avLst/>
                <a:gdLst/>
                <a:ahLst/>
                <a:cxnLst/>
                <a:pathLst>
                  <a:path w="69976" h="130788">
                    <a:moveTo>
                      <a:pt x="8634" y="3789"/>
                    </a:moveTo>
                    <a:lnTo>
                      <a:pt x="74" y="26175"/>
                    </a:lnTo>
                    <a:cubicBezTo>
                      <a:pt x="74" y="26175"/>
                      <a:pt x="15821" y="52964"/>
                      <a:pt x="15821" y="59953"/>
                    </a:cubicBezTo>
                    <a:cubicBezTo>
                      <a:pt x="15821" y="66941"/>
                      <a:pt x="15821" y="101884"/>
                      <a:pt x="15821" y="101884"/>
                    </a:cubicBezTo>
                    <a:cubicBezTo>
                      <a:pt x="15821" y="101884"/>
                      <a:pt x="38654" y="125761"/>
                      <a:pt x="42591" y="125179"/>
                    </a:cubicBezTo>
                    <a:cubicBezTo>
                      <a:pt x="46528" y="124596"/>
                      <a:pt x="49308" y="132604"/>
                      <a:pt x="52457" y="130274"/>
                    </a:cubicBezTo>
                    <a:cubicBezTo>
                      <a:pt x="55606" y="128017"/>
                      <a:pt x="70172" y="123395"/>
                      <a:pt x="70172" y="123395"/>
                    </a:cubicBezTo>
                    <a:cubicBezTo>
                      <a:pt x="70172" y="123395"/>
                      <a:pt x="53614" y="114695"/>
                      <a:pt x="48890" y="111202"/>
                    </a:cubicBezTo>
                    <a:cubicBezTo>
                      <a:pt x="44166" y="107707"/>
                      <a:pt x="42591" y="103048"/>
                      <a:pt x="42591" y="97225"/>
                    </a:cubicBezTo>
                    <a:cubicBezTo>
                      <a:pt x="42591" y="91401"/>
                      <a:pt x="42591" y="40152"/>
                      <a:pt x="42591" y="40152"/>
                    </a:cubicBezTo>
                    <a:cubicBezTo>
                      <a:pt x="42591" y="40152"/>
                      <a:pt x="47416" y="12525"/>
                      <a:pt x="48890" y="3789"/>
                    </a:cubicBezTo>
                    <a:cubicBezTo>
                      <a:pt x="50364" y="-4947"/>
                      <a:pt x="8634" y="3789"/>
                      <a:pt x="8634" y="3789"/>
                    </a:cubicBezTo>
                    <a:close/>
                  </a:path>
                </a:pathLst>
              </a:custGeom>
              <a:solidFill>
                <a:srgbClr val="5D699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3217" name=""/>
              <p:cNvSpPr/>
              <p:nvPr/>
            </p:nvSpPr>
            <p:spPr>
              <a:xfrm>
                <a:off x="7535654" y="5976821"/>
                <a:ext cx="61610" cy="34433"/>
              </a:xfrm>
              <a:custGeom>
                <a:avLst/>
                <a:gdLst/>
                <a:ahLst/>
                <a:cxnLst/>
                <a:pathLst>
                  <a:path w="61610" h="34433">
                    <a:moveTo>
                      <a:pt x="25466" y="0"/>
                    </a:moveTo>
                    <a:cubicBezTo>
                      <a:pt x="25466" y="0"/>
                      <a:pt x="-2879" y="31449"/>
                      <a:pt x="270" y="33778"/>
                    </a:cubicBezTo>
                    <a:cubicBezTo>
                      <a:pt x="3420" y="36108"/>
                      <a:pt x="28615" y="31449"/>
                      <a:pt x="28615" y="31449"/>
                    </a:cubicBezTo>
                    <a:cubicBezTo>
                      <a:pt x="28615" y="31449"/>
                      <a:pt x="50661" y="26790"/>
                      <a:pt x="50661" y="18636"/>
                    </a:cubicBezTo>
                    <a:cubicBezTo>
                      <a:pt x="50661" y="10483"/>
                      <a:pt x="55385" y="26790"/>
                      <a:pt x="55385" y="26790"/>
                    </a:cubicBezTo>
                    <a:lnTo>
                      <a:pt x="61683" y="6989"/>
                    </a:lnTo>
                    <a:lnTo>
                      <a:pt x="25466" y="0"/>
                    </a:ln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3220" name=""/>
              <p:cNvSpPr/>
              <p:nvPr/>
            </p:nvSpPr>
            <p:spPr>
              <a:xfrm>
                <a:off x="7668907" y="5973546"/>
                <a:ext cx="79719" cy="38000"/>
              </a:xfrm>
              <a:custGeom>
                <a:avLst/>
                <a:gdLst/>
                <a:ahLst/>
                <a:cxnLst/>
                <a:pathLst>
                  <a:path w="79719" h="38000">
                    <a:moveTo>
                      <a:pt x="10310" y="-218"/>
                    </a:moveTo>
                    <a:lnTo>
                      <a:pt x="136" y="7307"/>
                    </a:lnTo>
                    <a:lnTo>
                      <a:pt x="2657" y="18345"/>
                    </a:lnTo>
                    <a:lnTo>
                      <a:pt x="6643" y="21293"/>
                    </a:lnTo>
                    <a:lnTo>
                      <a:pt x="10310" y="30793"/>
                    </a:lnTo>
                    <a:lnTo>
                      <a:pt x="14172" y="21293"/>
                    </a:lnTo>
                    <a:lnTo>
                      <a:pt x="17272" y="21293"/>
                    </a:lnTo>
                    <a:cubicBezTo>
                      <a:pt x="17272" y="21293"/>
                      <a:pt x="34102" y="31448"/>
                      <a:pt x="34102" y="33741"/>
                    </a:cubicBezTo>
                    <a:cubicBezTo>
                      <a:pt x="34102" y="36034"/>
                      <a:pt x="49603" y="38000"/>
                      <a:pt x="49603" y="38000"/>
                    </a:cubicBezTo>
                    <a:lnTo>
                      <a:pt x="79719" y="38000"/>
                    </a:lnTo>
                    <a:lnTo>
                      <a:pt x="64661" y="21293"/>
                    </a:lnTo>
                    <a:lnTo>
                      <a:pt x="44288" y="28172"/>
                    </a:lnTo>
                    <a:lnTo>
                      <a:pt x="10310" y="-218"/>
                    </a:ln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3169" name=""/>
              <p:cNvSpPr/>
              <p:nvPr/>
            </p:nvSpPr>
            <p:spPr>
              <a:xfrm>
                <a:off x="7534185" y="5477748"/>
                <a:ext cx="241716" cy="402531"/>
              </a:xfrm>
              <a:custGeom>
                <a:avLst/>
                <a:gdLst/>
                <a:ahLst/>
                <a:cxnLst/>
                <a:pathLst>
                  <a:path w="241716" h="402531">
                    <a:moveTo>
                      <a:pt x="50464" y="237335"/>
                    </a:moveTo>
                    <a:lnTo>
                      <a:pt x="6373" y="214040"/>
                    </a:lnTo>
                    <a:lnTo>
                      <a:pt x="0" y="196569"/>
                    </a:lnTo>
                    <a:lnTo>
                      <a:pt x="3224" y="187252"/>
                    </a:lnTo>
                    <a:lnTo>
                      <a:pt x="6373" y="170945"/>
                    </a:lnTo>
                    <a:cubicBezTo>
                      <a:pt x="6373" y="170945"/>
                      <a:pt x="12672" y="159297"/>
                      <a:pt x="12672" y="156968"/>
                    </a:cubicBezTo>
                    <a:cubicBezTo>
                      <a:pt x="12672" y="154639"/>
                      <a:pt x="12672" y="147651"/>
                      <a:pt x="12672" y="147651"/>
                    </a:cubicBezTo>
                    <a:lnTo>
                      <a:pt x="12672" y="112707"/>
                    </a:lnTo>
                    <a:cubicBezTo>
                      <a:pt x="12672" y="112707"/>
                      <a:pt x="28419" y="101060"/>
                      <a:pt x="34718" y="101060"/>
                    </a:cubicBezTo>
                    <a:cubicBezTo>
                      <a:pt x="41016" y="101060"/>
                      <a:pt x="53614" y="97567"/>
                      <a:pt x="53614" y="97567"/>
                    </a:cubicBezTo>
                    <a:lnTo>
                      <a:pt x="46528" y="92325"/>
                    </a:lnTo>
                    <a:lnTo>
                      <a:pt x="53614" y="87084"/>
                    </a:lnTo>
                    <a:lnTo>
                      <a:pt x="46528" y="78931"/>
                    </a:lnTo>
                    <a:lnTo>
                      <a:pt x="46528" y="75435"/>
                    </a:lnTo>
                    <a:lnTo>
                      <a:pt x="58338" y="78931"/>
                    </a:lnTo>
                    <a:lnTo>
                      <a:pt x="53614" y="70195"/>
                    </a:lnTo>
                    <a:lnTo>
                      <a:pt x="63062" y="70195"/>
                    </a:lnTo>
                    <a:lnTo>
                      <a:pt x="58338" y="60294"/>
                    </a:lnTo>
                    <a:lnTo>
                      <a:pt x="66999" y="60294"/>
                    </a:lnTo>
                    <a:lnTo>
                      <a:pt x="63062" y="48647"/>
                    </a:lnTo>
                    <a:lnTo>
                      <a:pt x="72510" y="46318"/>
                    </a:lnTo>
                    <a:lnTo>
                      <a:pt x="66999" y="33505"/>
                    </a:lnTo>
                    <a:lnTo>
                      <a:pt x="89832" y="6716"/>
                    </a:lnTo>
                    <a:lnTo>
                      <a:pt x="96131" y="6716"/>
                    </a:lnTo>
                    <a:cubicBezTo>
                      <a:pt x="96131" y="6716"/>
                      <a:pt x="122113" y="-3184"/>
                      <a:pt x="127625" y="892"/>
                    </a:cubicBezTo>
                    <a:cubicBezTo>
                      <a:pt x="133136" y="4969"/>
                      <a:pt x="139435" y="6716"/>
                      <a:pt x="139435" y="6716"/>
                    </a:cubicBezTo>
                    <a:lnTo>
                      <a:pt x="151245" y="10210"/>
                    </a:lnTo>
                    <a:lnTo>
                      <a:pt x="145734" y="14287"/>
                    </a:lnTo>
                    <a:lnTo>
                      <a:pt x="153607" y="20111"/>
                    </a:lnTo>
                    <a:lnTo>
                      <a:pt x="159906" y="24770"/>
                    </a:lnTo>
                    <a:lnTo>
                      <a:pt x="153607" y="33505"/>
                    </a:lnTo>
                    <a:lnTo>
                      <a:pt x="149671" y="30593"/>
                    </a:lnTo>
                    <a:lnTo>
                      <a:pt x="149671" y="23023"/>
                    </a:lnTo>
                    <a:lnTo>
                      <a:pt x="145734" y="20111"/>
                    </a:lnTo>
                    <a:lnTo>
                      <a:pt x="139435" y="24770"/>
                    </a:lnTo>
                    <a:lnTo>
                      <a:pt x="139435" y="18946"/>
                    </a:lnTo>
                    <a:lnTo>
                      <a:pt x="137860" y="20111"/>
                    </a:lnTo>
                    <a:lnTo>
                      <a:pt x="127625" y="27682"/>
                    </a:lnTo>
                    <a:lnTo>
                      <a:pt x="126051" y="20111"/>
                    </a:lnTo>
                    <a:lnTo>
                      <a:pt x="116995" y="26808"/>
                    </a:lnTo>
                    <a:lnTo>
                      <a:pt x="110303" y="21858"/>
                    </a:lnTo>
                    <a:lnTo>
                      <a:pt x="104004" y="23023"/>
                    </a:lnTo>
                    <a:lnTo>
                      <a:pt x="107154" y="30593"/>
                    </a:lnTo>
                    <a:cubicBezTo>
                      <a:pt x="107154" y="30593"/>
                      <a:pt x="108729" y="53306"/>
                      <a:pt x="104004" y="50976"/>
                    </a:cubicBezTo>
                    <a:cubicBezTo>
                      <a:pt x="99280" y="48647"/>
                      <a:pt x="101249" y="58838"/>
                      <a:pt x="101249" y="58838"/>
                    </a:cubicBezTo>
                    <a:lnTo>
                      <a:pt x="111877" y="60294"/>
                    </a:lnTo>
                    <a:lnTo>
                      <a:pt x="101249" y="62333"/>
                    </a:lnTo>
                    <a:lnTo>
                      <a:pt x="110303" y="70195"/>
                    </a:lnTo>
                    <a:lnTo>
                      <a:pt x="98493" y="70195"/>
                    </a:lnTo>
                    <a:lnTo>
                      <a:pt x="107154" y="81259"/>
                    </a:lnTo>
                    <a:cubicBezTo>
                      <a:pt x="107154" y="81259"/>
                      <a:pt x="89832" y="86501"/>
                      <a:pt x="89832" y="83589"/>
                    </a:cubicBezTo>
                    <a:cubicBezTo>
                      <a:pt x="89832" y="80677"/>
                      <a:pt x="96131" y="92325"/>
                      <a:pt x="96131" y="92325"/>
                    </a:cubicBezTo>
                    <a:lnTo>
                      <a:pt x="87470" y="92325"/>
                    </a:lnTo>
                    <a:lnTo>
                      <a:pt x="94556" y="105720"/>
                    </a:lnTo>
                    <a:cubicBezTo>
                      <a:pt x="94556" y="105720"/>
                      <a:pt x="101642" y="120278"/>
                      <a:pt x="127625" y="117949"/>
                    </a:cubicBezTo>
                    <a:cubicBezTo>
                      <a:pt x="153607" y="115620"/>
                      <a:pt x="149671" y="92325"/>
                      <a:pt x="149671" y="92325"/>
                    </a:cubicBezTo>
                    <a:lnTo>
                      <a:pt x="174078" y="89995"/>
                    </a:lnTo>
                    <a:lnTo>
                      <a:pt x="200848" y="94654"/>
                    </a:lnTo>
                    <a:lnTo>
                      <a:pt x="241716" y="189553"/>
                    </a:lnTo>
                    <a:lnTo>
                      <a:pt x="192187" y="237335"/>
                    </a:lnTo>
                    <a:lnTo>
                      <a:pt x="200848" y="255972"/>
                    </a:lnTo>
                    <a:lnTo>
                      <a:pt x="193294" y="272568"/>
                    </a:lnTo>
                    <a:lnTo>
                      <a:pt x="179590" y="388752"/>
                    </a:lnTo>
                    <a:lnTo>
                      <a:pt x="166918" y="401272"/>
                    </a:lnTo>
                    <a:lnTo>
                      <a:pt x="153607" y="394576"/>
                    </a:lnTo>
                    <a:lnTo>
                      <a:pt x="137860" y="397488"/>
                    </a:lnTo>
                    <a:lnTo>
                      <a:pt x="127625" y="394576"/>
                    </a:lnTo>
                    <a:lnTo>
                      <a:pt x="118496" y="400981"/>
                    </a:lnTo>
                    <a:lnTo>
                      <a:pt x="110303" y="394576"/>
                    </a:lnTo>
                    <a:lnTo>
                      <a:pt x="96131" y="394576"/>
                    </a:lnTo>
                    <a:cubicBezTo>
                      <a:pt x="96131" y="394576"/>
                      <a:pt x="87470" y="405646"/>
                      <a:pt x="87470" y="401564"/>
                    </a:cubicBezTo>
                    <a:cubicBezTo>
                      <a:pt x="87470" y="397488"/>
                      <a:pt x="78022" y="394576"/>
                      <a:pt x="78022" y="394576"/>
                    </a:cubicBezTo>
                    <a:lnTo>
                      <a:pt x="59051" y="398360"/>
                    </a:lnTo>
                    <a:lnTo>
                      <a:pt x="53614" y="391082"/>
                    </a:lnTo>
                    <a:lnTo>
                      <a:pt x="46528" y="394576"/>
                    </a:lnTo>
                    <a:lnTo>
                      <a:pt x="46528" y="388752"/>
                    </a:lnTo>
                    <a:lnTo>
                      <a:pt x="37867" y="391082"/>
                    </a:lnTo>
                    <a:lnTo>
                      <a:pt x="37867" y="314208"/>
                    </a:lnTo>
                    <a:lnTo>
                      <a:pt x="37867" y="274607"/>
                    </a:lnTo>
                    <a:cubicBezTo>
                      <a:pt x="37867" y="274607"/>
                      <a:pt x="42591" y="261795"/>
                      <a:pt x="50464" y="261795"/>
                    </a:cubicBezTo>
                    <a:cubicBezTo>
                      <a:pt x="58338" y="261795"/>
                      <a:pt x="41016" y="254807"/>
                      <a:pt x="42591" y="255972"/>
                    </a:cubicBezTo>
                    <a:lnTo>
                      <a:pt x="50464" y="237335"/>
                    </a:lnTo>
                    <a:close/>
                  </a:path>
                </a:pathLst>
              </a:custGeom>
              <a:solidFill>
                <a:srgbClr val="384A7C"/>
              </a:solidFill>
              <a:ln w="8580" cap="flat">
                <a:solidFill>
                  <a:srgbClr val="3B608D"/>
                </a:solidFill>
                <a:miter lim="800000"/>
              </a:ln>
            </p:spPr>
          </p:sp>
          <p:sp>
            <p:nvSpPr>
              <p:cNvPr id="13225" name=""/>
              <p:cNvSpPr/>
              <p:nvPr/>
            </p:nvSpPr>
            <p:spPr>
              <a:xfrm>
                <a:off x="7684521" y="5607185"/>
                <a:ext cx="27746" cy="20454"/>
              </a:xfrm>
              <a:custGeom>
                <a:avLst/>
                <a:gdLst/>
                <a:ahLst/>
                <a:cxnLst/>
                <a:pathLst>
                  <a:path w="27746" h="20454">
                    <a:moveTo>
                      <a:pt x="7098" y="9881"/>
                    </a:moveTo>
                    <a:cubicBezTo>
                      <a:pt x="7098" y="9881"/>
                      <a:pt x="0" y="11263"/>
                      <a:pt x="0" y="7670"/>
                    </a:cubicBezTo>
                    <a:cubicBezTo>
                      <a:pt x="0" y="4077"/>
                      <a:pt x="8593" y="3248"/>
                      <a:pt x="8593" y="3248"/>
                    </a:cubicBezTo>
                    <a:lnTo>
                      <a:pt x="10088" y="5182"/>
                    </a:lnTo>
                    <a:cubicBezTo>
                      <a:pt x="10088" y="5182"/>
                      <a:pt x="8219" y="-622"/>
                      <a:pt x="12890" y="52"/>
                    </a:cubicBezTo>
                    <a:cubicBezTo>
                      <a:pt x="17561" y="760"/>
                      <a:pt x="18682" y="4353"/>
                      <a:pt x="18682" y="4353"/>
                    </a:cubicBezTo>
                    <a:cubicBezTo>
                      <a:pt x="18682" y="4353"/>
                      <a:pt x="22419" y="-622"/>
                      <a:pt x="24287" y="3248"/>
                    </a:cubicBezTo>
                    <a:cubicBezTo>
                      <a:pt x="26156" y="7117"/>
                      <a:pt x="23166" y="9881"/>
                      <a:pt x="23166" y="9881"/>
                    </a:cubicBezTo>
                    <a:cubicBezTo>
                      <a:pt x="23166" y="9881"/>
                      <a:pt x="32135" y="11540"/>
                      <a:pt x="25035" y="14304"/>
                    </a:cubicBezTo>
                    <a:cubicBezTo>
                      <a:pt x="17935" y="17068"/>
                      <a:pt x="17187" y="13751"/>
                      <a:pt x="17935" y="15133"/>
                    </a:cubicBezTo>
                    <a:cubicBezTo>
                      <a:pt x="17561" y="17068"/>
                      <a:pt x="17187" y="21490"/>
                      <a:pt x="17001" y="20229"/>
                    </a:cubicBezTo>
                    <a:cubicBezTo>
                      <a:pt x="16814" y="19002"/>
                      <a:pt x="13451" y="17344"/>
                      <a:pt x="8593" y="17620"/>
                    </a:cubicBezTo>
                    <a:cubicBezTo>
                      <a:pt x="4482" y="18450"/>
                      <a:pt x="0" y="13751"/>
                      <a:pt x="1493" y="16238"/>
                    </a:cubicBezTo>
                    <a:cubicBezTo>
                      <a:pt x="5230" y="12369"/>
                      <a:pt x="5603" y="10158"/>
                      <a:pt x="7098" y="9881"/>
                    </a:cubicBezTo>
                    <a:cubicBezTo>
                      <a:pt x="6351" y="9881"/>
                      <a:pt x="7098" y="9881"/>
                      <a:pt x="7098" y="98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D8D8D8"/>
                </a:solidFill>
                <a:miter lim="800000"/>
              </a:ln>
            </p:spPr>
          </p:sp>
          <p:sp>
            <p:nvSpPr>
              <p:cNvPr id="12800" name=""/>
              <p:cNvSpPr/>
              <p:nvPr/>
            </p:nvSpPr>
            <p:spPr>
              <a:xfrm>
                <a:off x="7300505" y="5825126"/>
                <a:ext cx="1008345" cy="101355"/>
              </a:xfrm>
              <a:custGeom>
                <a:avLst/>
                <a:gdLst/>
                <a:ahLst/>
                <a:cxnLst/>
                <a:pathLst>
                  <a:path w="1008345" h="101355">
                    <a:moveTo>
                      <a:pt x="0" y="101744"/>
                    </a:moveTo>
                    <a:lnTo>
                      <a:pt x="894193" y="100876"/>
                    </a:lnTo>
                    <a:lnTo>
                      <a:pt x="1008345" y="225"/>
                    </a:lnTo>
                    <a:lnTo>
                      <a:pt x="123833" y="1126"/>
                    </a:lnTo>
                    <a:lnTo>
                      <a:pt x="0" y="101744"/>
                    </a:lnTo>
                    <a:close/>
                  </a:path>
                </a:pathLst>
              </a:custGeom>
              <a:solidFill>
                <a:srgbClr val="48527D"/>
              </a:solidFill>
              <a:ln w="8580" cap="flat">
                <a:noFill/>
                <a:miter lim="800000"/>
              </a:ln>
            </p:spPr>
          </p:sp>
          <p:sp>
            <p:nvSpPr>
              <p:cNvPr id="12830" name=""/>
              <p:cNvSpPr/>
              <p:nvPr/>
            </p:nvSpPr>
            <p:spPr>
              <a:xfrm>
                <a:off x="8192297" y="5816811"/>
                <a:ext cx="114758" cy="233705"/>
              </a:xfrm>
              <a:custGeom>
                <a:avLst/>
                <a:gdLst/>
                <a:ahLst/>
                <a:cxnLst/>
                <a:pathLst>
                  <a:path w="114758" h="233705">
                    <a:moveTo>
                      <a:pt x="0" y="98271"/>
                    </a:moveTo>
                    <a:lnTo>
                      <a:pt x="114758" y="0"/>
                    </a:lnTo>
                    <a:lnTo>
                      <a:pt x="114395" y="133869"/>
                    </a:lnTo>
                    <a:lnTo>
                      <a:pt x="0" y="233986"/>
                    </a:lnTo>
                    <a:lnTo>
                      <a:pt x="0" y="98271"/>
                    </a:lnTo>
                    <a:close/>
                  </a:path>
                </a:pathLst>
              </a:custGeom>
              <a:gradFill>
                <a:gsLst>
                  <a:gs pos="0">
                    <a:srgbClr val="48527D"/>
                  </a:gs>
                  <a:gs pos="100000">
                    <a:srgbClr val="6774A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833" name=""/>
              <p:cNvSpPr/>
              <p:nvPr/>
            </p:nvSpPr>
            <p:spPr>
              <a:xfrm>
                <a:off x="7300449" y="5915168"/>
                <a:ext cx="892719" cy="133201"/>
              </a:xfrm>
              <a:custGeom>
                <a:avLst/>
                <a:gdLst/>
                <a:ahLst/>
                <a:cxnLst/>
                <a:pathLst>
                  <a:path w="892719" h="133201">
                    <a:moveTo>
                      <a:pt x="0" y="1720"/>
                    </a:moveTo>
                    <a:lnTo>
                      <a:pt x="892719" y="0"/>
                    </a:lnTo>
                    <a:lnTo>
                      <a:pt x="892719" y="131893"/>
                    </a:lnTo>
                    <a:lnTo>
                      <a:pt x="0" y="133201"/>
                    </a:lnTo>
                    <a:lnTo>
                      <a:pt x="0" y="172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7A85B3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2653" name=""/>
              <p:cNvSpPr/>
              <p:nvPr/>
            </p:nvSpPr>
            <p:spPr>
              <a:xfrm>
                <a:off x="7855588" y="5960577"/>
                <a:ext cx="267271" cy="25224"/>
              </a:xfrm>
              <a:custGeom>
                <a:avLst/>
                <a:gdLst/>
                <a:ahLst/>
                <a:cxnLst/>
                <a:pathLst>
                  <a:path w="267271" h="25224">
                    <a:moveTo>
                      <a:pt x="0" y="0"/>
                    </a:moveTo>
                    <a:lnTo>
                      <a:pt x="0" y="25224"/>
                    </a:lnTo>
                    <a:lnTo>
                      <a:pt x="267271" y="25224"/>
                    </a:lnTo>
                    <a:lnTo>
                      <a:pt x="2672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2711" name="Text 2711"/>
              <p:cNvSpPr txBox="1"/>
              <p:nvPr/>
            </p:nvSpPr>
            <p:spPr>
              <a:xfrm>
                <a:off x="7329104" y="6078536"/>
                <a:ext cx="948868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Media PC</a:t>
                </a:r>
              </a:p>
            </p:txBody>
          </p:sp>
        </p:grpSp>
        <p:grpSp>
          <p:nvGrpSpPr>
            <p:cNvPr id="10970" name=""/>
            <p:cNvGrpSpPr/>
            <p:nvPr/>
          </p:nvGrpSpPr>
          <p:grpSpPr>
            <a:xfrm>
              <a:off x="3718047" y="1363989"/>
              <a:ext cx="1362992" cy="543741"/>
              <a:chOff x="3718047" y="1363989"/>
              <a:chExt cx="1362992" cy="543741"/>
            </a:xfrm>
          </p:grpSpPr>
          <p:sp>
            <p:nvSpPr>
              <p:cNvPr id="10913" name=""/>
              <p:cNvSpPr/>
              <p:nvPr/>
            </p:nvSpPr>
            <p:spPr>
              <a:xfrm>
                <a:off x="3718046" y="1563019"/>
                <a:ext cx="1127893" cy="344711"/>
              </a:xfrm>
              <a:custGeom>
                <a:avLst/>
                <a:gdLst/>
                <a:ahLst/>
                <a:cxnLst/>
                <a:pathLst>
                  <a:path w="1127893" h="344711">
                    <a:moveTo>
                      <a:pt x="0" y="0"/>
                    </a:moveTo>
                    <a:lnTo>
                      <a:pt x="1127893" y="0"/>
                    </a:lnTo>
                    <a:lnTo>
                      <a:pt x="1127893" y="344711"/>
                    </a:lnTo>
                    <a:lnTo>
                      <a:pt x="0" y="34471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170A7"/>
                  </a:gs>
                  <a:gs pos="100000">
                    <a:srgbClr val="333D6C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15" name=""/>
              <p:cNvSpPr/>
              <p:nvPr/>
            </p:nvSpPr>
            <p:spPr>
              <a:xfrm>
                <a:off x="3718047" y="1363989"/>
                <a:ext cx="1362992" cy="199030"/>
              </a:xfrm>
              <a:custGeom>
                <a:avLst/>
                <a:gdLst/>
                <a:ahLst/>
                <a:cxnLst/>
                <a:pathLst>
                  <a:path w="1362992" h="199030">
                    <a:moveTo>
                      <a:pt x="0" y="199030"/>
                    </a:moveTo>
                    <a:lnTo>
                      <a:pt x="1127893" y="199030"/>
                    </a:lnTo>
                    <a:lnTo>
                      <a:pt x="1362992" y="0"/>
                    </a:lnTo>
                    <a:lnTo>
                      <a:pt x="264861" y="0"/>
                    </a:lnTo>
                    <a:lnTo>
                      <a:pt x="0" y="199030"/>
                    </a:lnTo>
                    <a:close/>
                  </a:path>
                </a:pathLst>
              </a:custGeom>
              <a:gradFill>
                <a:gsLst>
                  <a:gs pos="0">
                    <a:srgbClr val="6170A7"/>
                  </a:gs>
                  <a:gs pos="100000">
                    <a:srgbClr val="333D6C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16" name=""/>
              <p:cNvSpPr/>
              <p:nvPr/>
            </p:nvSpPr>
            <p:spPr>
              <a:xfrm>
                <a:off x="4845939" y="1363989"/>
                <a:ext cx="235101" cy="543741"/>
              </a:xfrm>
              <a:custGeom>
                <a:avLst/>
                <a:gdLst/>
                <a:ahLst/>
                <a:cxnLst/>
                <a:pathLst>
                  <a:path w="235101" h="543741">
                    <a:moveTo>
                      <a:pt x="235101" y="0"/>
                    </a:moveTo>
                    <a:lnTo>
                      <a:pt x="0" y="199030"/>
                    </a:lnTo>
                    <a:lnTo>
                      <a:pt x="0" y="543741"/>
                    </a:lnTo>
                    <a:lnTo>
                      <a:pt x="235101" y="305726"/>
                    </a:lnTo>
                    <a:lnTo>
                      <a:pt x="235101" y="0"/>
                    </a:lnTo>
                    <a:close/>
                  </a:path>
                </a:pathLst>
              </a:custGeom>
              <a:gradFill>
                <a:gsLst>
                  <a:gs pos="0">
                    <a:srgbClr val="334774"/>
                  </a:gs>
                  <a:gs pos="100000">
                    <a:srgbClr val="2D3761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374" name=""/>
              <p:cNvSpPr/>
              <p:nvPr/>
            </p:nvSpPr>
            <p:spPr>
              <a:xfrm>
                <a:off x="3818831" y="1748484"/>
                <a:ext cx="261885" cy="69250"/>
              </a:xfrm>
              <a:custGeom>
                <a:avLst/>
                <a:gdLst/>
                <a:ahLst/>
                <a:cxnLst/>
                <a:pathLst>
                  <a:path w="261885" h="69250">
                    <a:moveTo>
                      <a:pt x="0" y="0"/>
                    </a:moveTo>
                    <a:lnTo>
                      <a:pt x="0" y="69250"/>
                    </a:lnTo>
                    <a:lnTo>
                      <a:pt x="261885" y="69250"/>
                    </a:lnTo>
                    <a:lnTo>
                      <a:pt x="261885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496D9"/>
                  </a:gs>
                  <a:gs pos="50000">
                    <a:srgbClr val="FFFFFF"/>
                  </a:gs>
                  <a:gs pos="100000">
                    <a:srgbClr val="9496D9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19" name=""/>
              <p:cNvSpPr/>
              <p:nvPr/>
            </p:nvSpPr>
            <p:spPr>
              <a:xfrm>
                <a:off x="3834460" y="1765061"/>
                <a:ext cx="230627" cy="36094"/>
              </a:xfrm>
              <a:custGeom>
                <a:avLst/>
                <a:gdLst/>
                <a:ahLst/>
                <a:cxnLst/>
                <a:pathLst>
                  <a:path w="230627" h="36094">
                    <a:moveTo>
                      <a:pt x="0" y="0"/>
                    </a:moveTo>
                    <a:lnTo>
                      <a:pt x="0" y="36094"/>
                    </a:lnTo>
                    <a:lnTo>
                      <a:pt x="230627" y="36094"/>
                    </a:lnTo>
                    <a:lnTo>
                      <a:pt x="23062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334774"/>
                  </a:gs>
                  <a:gs pos="100000">
                    <a:srgbClr val="2D3761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22" name=""/>
              <p:cNvSpPr/>
              <p:nvPr/>
            </p:nvSpPr>
            <p:spPr>
              <a:xfrm>
                <a:off x="4444885" y="1652789"/>
                <a:ext cx="299660" cy="35206"/>
              </a:xfrm>
              <a:custGeom>
                <a:avLst/>
                <a:gdLst/>
                <a:ahLst/>
                <a:cxnLst/>
                <a:pathLst>
                  <a:path w="299660" h="35206">
                    <a:moveTo>
                      <a:pt x="0" y="0"/>
                    </a:moveTo>
                    <a:lnTo>
                      <a:pt x="0" y="35206"/>
                    </a:lnTo>
                    <a:lnTo>
                      <a:pt x="299660" y="35206"/>
                    </a:lnTo>
                    <a:lnTo>
                      <a:pt x="29966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496D9"/>
                  </a:gs>
                  <a:gs pos="50000">
                    <a:srgbClr val="FFFFFF"/>
                  </a:gs>
                  <a:gs pos="100000">
                    <a:srgbClr val="9496D9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379" name=""/>
              <p:cNvSpPr/>
              <p:nvPr/>
            </p:nvSpPr>
            <p:spPr>
              <a:xfrm>
                <a:off x="4444885" y="1765506"/>
                <a:ext cx="299660" cy="35206"/>
              </a:xfrm>
              <a:custGeom>
                <a:avLst/>
                <a:gdLst/>
                <a:ahLst/>
                <a:cxnLst/>
                <a:pathLst>
                  <a:path w="299660" h="35206">
                    <a:moveTo>
                      <a:pt x="0" y="0"/>
                    </a:moveTo>
                    <a:lnTo>
                      <a:pt x="0" y="35206"/>
                    </a:lnTo>
                    <a:lnTo>
                      <a:pt x="299660" y="35206"/>
                    </a:lnTo>
                    <a:lnTo>
                      <a:pt x="29966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9496D9"/>
                  </a:gs>
                  <a:gs pos="50000">
                    <a:srgbClr val="FFFFFF"/>
                  </a:gs>
                  <a:gs pos="100000">
                    <a:srgbClr val="9496D9"/>
                  </a:gs>
                </a:gsLst>
                <a:lin ang="54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712" name="Text 2712"/>
              <p:cNvSpPr txBox="1"/>
              <p:nvPr/>
            </p:nvSpPr>
            <p:spPr>
              <a:xfrm>
                <a:off x="3685117" y="1903496"/>
                <a:ext cx="1428853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Modem</a:t>
                </a:r>
              </a:p>
            </p:txBody>
          </p:sp>
        </p:grpSp>
        <p:grpSp>
          <p:nvGrpSpPr>
            <p:cNvPr id="13278" name=""/>
            <p:cNvGrpSpPr/>
            <p:nvPr/>
          </p:nvGrpSpPr>
          <p:grpSpPr>
            <a:xfrm>
              <a:off x="1691590" y="1279874"/>
              <a:ext cx="1138412" cy="711970"/>
              <a:chOff x="1691590" y="1279874"/>
              <a:chExt cx="1138412" cy="711970"/>
            </a:xfrm>
          </p:grpSpPr>
          <p:sp>
            <p:nvSpPr>
              <p:cNvPr id="13271" name=""/>
              <p:cNvSpPr/>
              <p:nvPr/>
            </p:nvSpPr>
            <p:spPr>
              <a:xfrm>
                <a:off x="1716152" y="1295148"/>
                <a:ext cx="1113560" cy="697057"/>
              </a:xfrm>
              <a:custGeom>
                <a:avLst/>
                <a:gdLst/>
                <a:ahLst/>
                <a:cxnLst/>
                <a:pathLst>
                  <a:path w="1113560" h="697057">
                    <a:moveTo>
                      <a:pt x="307612" y="104435"/>
                    </a:moveTo>
                    <a:cubicBezTo>
                      <a:pt x="307612" y="104435"/>
                      <a:pt x="403081" y="-32828"/>
                      <a:pt x="636729" y="6941"/>
                    </a:cubicBezTo>
                    <a:cubicBezTo>
                      <a:pt x="803267" y="46710"/>
                      <a:pt x="813208" y="118793"/>
                      <a:pt x="813208" y="118793"/>
                    </a:cubicBezTo>
                    <a:cubicBezTo>
                      <a:pt x="813208" y="118793"/>
                      <a:pt x="914174" y="60524"/>
                      <a:pt x="1016758" y="151375"/>
                    </a:cubicBezTo>
                    <a:cubicBezTo>
                      <a:pt x="1078904" y="232865"/>
                      <a:pt x="1029458" y="282842"/>
                      <a:pt x="1029458" y="282844"/>
                    </a:cubicBezTo>
                    <a:cubicBezTo>
                      <a:pt x="1029458" y="282842"/>
                      <a:pt x="1102357" y="310187"/>
                      <a:pt x="1113560" y="389724"/>
                    </a:cubicBezTo>
                    <a:cubicBezTo>
                      <a:pt x="1113560" y="489151"/>
                      <a:pt x="1082901" y="505307"/>
                      <a:pt x="1003360" y="530159"/>
                    </a:cubicBezTo>
                    <a:cubicBezTo>
                      <a:pt x="1004598" y="556260"/>
                      <a:pt x="1004598" y="586088"/>
                      <a:pt x="939976" y="640770"/>
                    </a:cubicBezTo>
                    <a:cubicBezTo>
                      <a:pt x="875345" y="692968"/>
                      <a:pt x="691412" y="625856"/>
                      <a:pt x="698869" y="608458"/>
                    </a:cubicBezTo>
                    <a:cubicBezTo>
                      <a:pt x="711298" y="576145"/>
                      <a:pt x="778407" y="610943"/>
                      <a:pt x="626787" y="690482"/>
                    </a:cubicBezTo>
                    <a:cubicBezTo>
                      <a:pt x="462735" y="722800"/>
                      <a:pt x="352963" y="621290"/>
                      <a:pt x="323542" y="603486"/>
                    </a:cubicBezTo>
                    <a:cubicBezTo>
                      <a:pt x="300766" y="581521"/>
                      <a:pt x="318568" y="673081"/>
                      <a:pt x="171917" y="620884"/>
                    </a:cubicBezTo>
                    <a:cubicBezTo>
                      <a:pt x="74873" y="575461"/>
                      <a:pt x="104806" y="510415"/>
                      <a:pt x="104806" y="510415"/>
                    </a:cubicBezTo>
                    <a:cubicBezTo>
                      <a:pt x="104806" y="510415"/>
                      <a:pt x="5792" y="421280"/>
                      <a:pt x="0" y="330070"/>
                    </a:cubicBezTo>
                    <a:cubicBezTo>
                      <a:pt x="40591" y="229888"/>
                      <a:pt x="104820" y="260458"/>
                      <a:pt x="104820" y="260459"/>
                    </a:cubicBezTo>
                    <a:cubicBezTo>
                      <a:pt x="104820" y="260458"/>
                      <a:pt x="35888" y="141343"/>
                      <a:pt x="138479" y="101595"/>
                    </a:cubicBezTo>
                    <a:cubicBezTo>
                      <a:pt x="241068" y="61850"/>
                      <a:pt x="307612" y="104435"/>
                      <a:pt x="307612" y="104435"/>
                    </a:cubicBezTo>
                    <a:close/>
                  </a:path>
                </a:pathLst>
              </a:custGeom>
              <a:solidFill>
                <a:srgbClr val="A59D82"/>
              </a:solidFill>
              <a:ln w="8580" cap="flat">
                <a:noFill/>
                <a:miter lim="800000"/>
              </a:ln>
            </p:spPr>
          </p:sp>
          <p:sp>
            <p:nvSpPr>
              <p:cNvPr id="13235" name=""/>
              <p:cNvSpPr/>
              <p:nvPr/>
            </p:nvSpPr>
            <p:spPr>
              <a:xfrm>
                <a:off x="1691296" y="1280235"/>
                <a:ext cx="1113560" cy="697057"/>
              </a:xfrm>
              <a:custGeom>
                <a:avLst/>
                <a:gdLst/>
                <a:ahLst/>
                <a:cxnLst/>
                <a:pathLst>
                  <a:path w="1113560" h="697057">
                    <a:moveTo>
                      <a:pt x="307612" y="104435"/>
                    </a:moveTo>
                    <a:cubicBezTo>
                      <a:pt x="307612" y="104435"/>
                      <a:pt x="403081" y="-32828"/>
                      <a:pt x="636729" y="6941"/>
                    </a:cubicBezTo>
                    <a:cubicBezTo>
                      <a:pt x="803267" y="46710"/>
                      <a:pt x="813208" y="118793"/>
                      <a:pt x="813208" y="118793"/>
                    </a:cubicBezTo>
                    <a:cubicBezTo>
                      <a:pt x="813208" y="118793"/>
                      <a:pt x="906984" y="53334"/>
                      <a:pt x="1009569" y="144184"/>
                    </a:cubicBezTo>
                    <a:cubicBezTo>
                      <a:pt x="1071714" y="225675"/>
                      <a:pt x="1061766" y="277871"/>
                      <a:pt x="1061766" y="277873"/>
                    </a:cubicBezTo>
                    <a:cubicBezTo>
                      <a:pt x="1061766" y="277871"/>
                      <a:pt x="1102357" y="310187"/>
                      <a:pt x="1113560" y="389724"/>
                    </a:cubicBezTo>
                    <a:cubicBezTo>
                      <a:pt x="1113560" y="489151"/>
                      <a:pt x="1082901" y="505307"/>
                      <a:pt x="1003360" y="530159"/>
                    </a:cubicBezTo>
                    <a:cubicBezTo>
                      <a:pt x="1004598" y="556260"/>
                      <a:pt x="1004598" y="586088"/>
                      <a:pt x="939976" y="640770"/>
                    </a:cubicBezTo>
                    <a:cubicBezTo>
                      <a:pt x="875345" y="692968"/>
                      <a:pt x="691412" y="625856"/>
                      <a:pt x="698869" y="608458"/>
                    </a:cubicBezTo>
                    <a:cubicBezTo>
                      <a:pt x="711298" y="576145"/>
                      <a:pt x="778407" y="610943"/>
                      <a:pt x="626787" y="690482"/>
                    </a:cubicBezTo>
                    <a:cubicBezTo>
                      <a:pt x="462735" y="722800"/>
                      <a:pt x="352963" y="621290"/>
                      <a:pt x="323542" y="603486"/>
                    </a:cubicBezTo>
                    <a:cubicBezTo>
                      <a:pt x="300766" y="581521"/>
                      <a:pt x="318568" y="673081"/>
                      <a:pt x="171917" y="620884"/>
                    </a:cubicBezTo>
                    <a:cubicBezTo>
                      <a:pt x="74873" y="575461"/>
                      <a:pt x="104806" y="510415"/>
                      <a:pt x="104806" y="510415"/>
                    </a:cubicBezTo>
                    <a:cubicBezTo>
                      <a:pt x="104806" y="510415"/>
                      <a:pt x="5792" y="421280"/>
                      <a:pt x="0" y="330070"/>
                    </a:cubicBezTo>
                    <a:cubicBezTo>
                      <a:pt x="40591" y="229888"/>
                      <a:pt x="104820" y="260458"/>
                      <a:pt x="104820" y="260459"/>
                    </a:cubicBezTo>
                    <a:cubicBezTo>
                      <a:pt x="104820" y="260458"/>
                      <a:pt x="35888" y="141343"/>
                      <a:pt x="138479" y="101595"/>
                    </a:cubicBezTo>
                    <a:cubicBezTo>
                      <a:pt x="241068" y="61850"/>
                      <a:pt x="307612" y="104435"/>
                      <a:pt x="307612" y="10443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477F82"/>
                  </a:gs>
                  <a:gs pos="0">
                    <a:srgbClr val="FFFFFF"/>
                  </a:gs>
                </a:gsLst>
                <a:path path="rect">
                  <a:fillToRect l="50000" t="50000" r="50000" b="50000"/>
                </a:path>
              </a:gradFill>
              <a:ln w="4290" cap="flat">
                <a:solidFill>
                  <a:srgbClr val="5F919F"/>
                </a:solidFill>
                <a:miter lim="800000"/>
              </a:ln>
            </p:spPr>
          </p:sp>
          <p:sp>
            <p:nvSpPr>
              <p:cNvPr id="13233" name=""/>
              <p:cNvSpPr/>
              <p:nvPr/>
            </p:nvSpPr>
            <p:spPr>
              <a:xfrm>
                <a:off x="1741302" y="1300067"/>
                <a:ext cx="1030286" cy="655423"/>
              </a:xfrm>
              <a:custGeom>
                <a:avLst/>
                <a:gdLst/>
                <a:ahLst/>
                <a:cxnLst/>
                <a:pathLst>
                  <a:path w="1030286" h="655423">
                    <a:moveTo>
                      <a:pt x="273535" y="103932"/>
                    </a:moveTo>
                    <a:cubicBezTo>
                      <a:pt x="273535" y="103932"/>
                      <a:pt x="318277" y="-35261"/>
                      <a:pt x="519612" y="9480"/>
                    </a:cubicBezTo>
                    <a:cubicBezTo>
                      <a:pt x="720947" y="54221"/>
                      <a:pt x="698576" y="138731"/>
                      <a:pt x="698576" y="138731"/>
                    </a:cubicBezTo>
                    <a:cubicBezTo>
                      <a:pt x="698576" y="138731"/>
                      <a:pt x="798000" y="59192"/>
                      <a:pt x="889968" y="138731"/>
                    </a:cubicBezTo>
                    <a:cubicBezTo>
                      <a:pt x="981935" y="218271"/>
                      <a:pt x="924768" y="275438"/>
                      <a:pt x="924768" y="275438"/>
                    </a:cubicBezTo>
                    <a:cubicBezTo>
                      <a:pt x="924768" y="275438"/>
                      <a:pt x="1019221" y="235670"/>
                      <a:pt x="1029162" y="332608"/>
                    </a:cubicBezTo>
                    <a:cubicBezTo>
                      <a:pt x="1039110" y="429547"/>
                      <a:pt x="989391" y="489201"/>
                      <a:pt x="937194" y="489201"/>
                    </a:cubicBezTo>
                    <a:cubicBezTo>
                      <a:pt x="959568" y="521513"/>
                      <a:pt x="942164" y="591111"/>
                      <a:pt x="870086" y="618450"/>
                    </a:cubicBezTo>
                    <a:cubicBezTo>
                      <a:pt x="812911" y="638337"/>
                      <a:pt x="696092" y="601053"/>
                      <a:pt x="688634" y="568738"/>
                    </a:cubicBezTo>
                    <a:cubicBezTo>
                      <a:pt x="681177" y="536428"/>
                      <a:pt x="674963" y="666926"/>
                      <a:pt x="529554" y="655423"/>
                    </a:cubicBezTo>
                    <a:cubicBezTo>
                      <a:pt x="384145" y="644551"/>
                      <a:pt x="315791" y="588625"/>
                      <a:pt x="300877" y="548855"/>
                    </a:cubicBezTo>
                    <a:cubicBezTo>
                      <a:pt x="285964" y="509084"/>
                      <a:pt x="280992" y="645793"/>
                      <a:pt x="141798" y="578683"/>
                    </a:cubicBezTo>
                    <a:cubicBezTo>
                      <a:pt x="54801" y="538913"/>
                      <a:pt x="82142" y="459372"/>
                      <a:pt x="82142" y="459372"/>
                    </a:cubicBezTo>
                    <a:cubicBezTo>
                      <a:pt x="82142" y="459372"/>
                      <a:pt x="0" y="469316"/>
                      <a:pt x="0" y="332608"/>
                    </a:cubicBezTo>
                    <a:cubicBezTo>
                      <a:pt x="0" y="195900"/>
                      <a:pt x="102028" y="250581"/>
                      <a:pt x="102028" y="250581"/>
                    </a:cubicBezTo>
                    <a:cubicBezTo>
                      <a:pt x="102028" y="250581"/>
                      <a:pt x="29945" y="136247"/>
                      <a:pt x="121913" y="101448"/>
                    </a:cubicBezTo>
                    <a:cubicBezTo>
                      <a:pt x="213881" y="66649"/>
                      <a:pt x="273535" y="103932"/>
                      <a:pt x="273535" y="1039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F3FA"/>
                  </a:gs>
                  <a:gs pos="50000">
                    <a:srgbClr val="FFFFFF"/>
                  </a:gs>
                  <a:gs pos="100000">
                    <a:srgbClr val="D9F3FA"/>
                  </a:gs>
                </a:gsLst>
                <a:lin ang="0" scaled="0"/>
              </a:gradFill>
              <a:ln w="4290" cap="flat">
                <a:solidFill>
                  <a:srgbClr val="DBE5F1"/>
                </a:solidFill>
                <a:miter lim="800000"/>
              </a:ln>
            </p:spPr>
          </p:sp>
          <p:sp>
            <p:nvSpPr>
              <p:cNvPr id="2713" name="Text 2713"/>
              <p:cNvSpPr txBox="1"/>
              <p:nvPr/>
            </p:nvSpPr>
            <p:spPr>
              <a:xfrm>
                <a:off x="2003410" y="2012841"/>
                <a:ext cx="514774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Internet</a:t>
                </a:r>
              </a:p>
            </p:txBody>
          </p:sp>
        </p:grpSp>
        <p:grpSp>
          <p:nvGrpSpPr>
            <p:cNvPr id="11180" name=""/>
            <p:cNvGrpSpPr/>
            <p:nvPr/>
          </p:nvGrpSpPr>
          <p:grpSpPr>
            <a:xfrm>
              <a:off x="5897627" y="1314127"/>
              <a:ext cx="978067" cy="643465"/>
              <a:chOff x="5897627" y="1314127"/>
              <a:chExt cx="978067" cy="643465"/>
            </a:xfrm>
          </p:grpSpPr>
          <p:sp>
            <p:nvSpPr>
              <p:cNvPr id="11148" name="Ellipse"/>
              <p:cNvSpPr/>
              <p:nvPr/>
            </p:nvSpPr>
            <p:spPr>
              <a:xfrm>
                <a:off x="5893495" y="1557702"/>
                <a:ext cx="984778" cy="398259"/>
              </a:xfrm>
              <a:custGeom>
                <a:avLst/>
                <a:gdLst/>
                <a:ahLst/>
                <a:cxnLst/>
                <a:pathLst>
                  <a:path w="984778" h="398259">
                    <a:moveTo>
                      <a:pt x="0" y="199129"/>
                    </a:moveTo>
                    <a:cubicBezTo>
                      <a:pt x="0" y="89153"/>
                      <a:pt x="220541" y="0"/>
                      <a:pt x="492481" y="0"/>
                    </a:cubicBezTo>
                    <a:cubicBezTo>
                      <a:pt x="764423" y="0"/>
                      <a:pt x="984778" y="89153"/>
                      <a:pt x="984778" y="199129"/>
                    </a:cubicBezTo>
                    <a:cubicBezTo>
                      <a:pt x="984778" y="309106"/>
                      <a:pt x="764423" y="398259"/>
                      <a:pt x="492481" y="398259"/>
                    </a:cubicBezTo>
                    <a:cubicBezTo>
                      <a:pt x="220541" y="398259"/>
                      <a:pt x="0" y="309106"/>
                      <a:pt x="0" y="1991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51" name=""/>
              <p:cNvSpPr/>
              <p:nvPr/>
            </p:nvSpPr>
            <p:spPr>
              <a:xfrm>
                <a:off x="5893958" y="1484451"/>
                <a:ext cx="985226" cy="281300"/>
              </a:xfrm>
              <a:custGeom>
                <a:avLst/>
                <a:gdLst/>
                <a:ahLst/>
                <a:cxnLst/>
                <a:pathLst>
                  <a:path w="985226" h="281300">
                    <a:moveTo>
                      <a:pt x="0" y="0"/>
                    </a:moveTo>
                    <a:lnTo>
                      <a:pt x="985226" y="0"/>
                    </a:lnTo>
                    <a:lnTo>
                      <a:pt x="985226" y="281300"/>
                    </a:lnTo>
                    <a:lnTo>
                      <a:pt x="0" y="2813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50000">
                    <a:srgbClr val="8296C8"/>
                  </a:gs>
                  <a:gs pos="100000">
                    <a:srgbClr val="5C69A0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54" name="Ellipse"/>
              <p:cNvSpPr/>
              <p:nvPr/>
            </p:nvSpPr>
            <p:spPr>
              <a:xfrm>
                <a:off x="5894183" y="1314746"/>
                <a:ext cx="984778" cy="398259"/>
              </a:xfrm>
              <a:custGeom>
                <a:avLst/>
                <a:gdLst/>
                <a:ahLst/>
                <a:cxnLst/>
                <a:pathLst>
                  <a:path w="984778" h="398259">
                    <a:moveTo>
                      <a:pt x="0" y="199129"/>
                    </a:moveTo>
                    <a:cubicBezTo>
                      <a:pt x="0" y="89153"/>
                      <a:pt x="220541" y="0"/>
                      <a:pt x="492481" y="0"/>
                    </a:cubicBezTo>
                    <a:cubicBezTo>
                      <a:pt x="764423" y="0"/>
                      <a:pt x="984778" y="89153"/>
                      <a:pt x="984778" y="199129"/>
                    </a:cubicBezTo>
                    <a:cubicBezTo>
                      <a:pt x="984778" y="309106"/>
                      <a:pt x="764423" y="398259"/>
                      <a:pt x="492481" y="398259"/>
                    </a:cubicBezTo>
                    <a:cubicBezTo>
                      <a:pt x="220541" y="398259"/>
                      <a:pt x="0" y="309106"/>
                      <a:pt x="0" y="1991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108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157" name=""/>
              <p:cNvSpPr/>
              <p:nvPr/>
            </p:nvSpPr>
            <p:spPr>
              <a:xfrm>
                <a:off x="6071215" y="1329918"/>
                <a:ext cx="321896" cy="132529"/>
              </a:xfrm>
              <a:custGeom>
                <a:avLst/>
                <a:gdLst/>
                <a:ahLst/>
                <a:cxnLst/>
                <a:pathLst>
                  <a:path w="321896" h="132529">
                    <a:moveTo>
                      <a:pt x="0" y="31966"/>
                    </a:moveTo>
                    <a:lnTo>
                      <a:pt x="157417" y="110817"/>
                    </a:lnTo>
                    <a:cubicBezTo>
                      <a:pt x="157417" y="110817"/>
                      <a:pt x="76039" y="136390"/>
                      <a:pt x="85080" y="132128"/>
                    </a:cubicBezTo>
                    <a:cubicBezTo>
                      <a:pt x="94122" y="127866"/>
                      <a:pt x="276771" y="132128"/>
                      <a:pt x="276771" y="132128"/>
                    </a:cubicBezTo>
                    <a:lnTo>
                      <a:pt x="321896" y="63933"/>
                    </a:lnTo>
                    <a:lnTo>
                      <a:pt x="246029" y="80982"/>
                    </a:lnTo>
                    <a:lnTo>
                      <a:pt x="63380" y="0"/>
                    </a:lnTo>
                    <a:lnTo>
                      <a:pt x="0" y="31966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160" name=""/>
              <p:cNvSpPr/>
              <p:nvPr/>
            </p:nvSpPr>
            <p:spPr>
              <a:xfrm>
                <a:off x="6071215" y="1340607"/>
                <a:ext cx="321896" cy="132529"/>
              </a:xfrm>
              <a:custGeom>
                <a:avLst/>
                <a:gdLst/>
                <a:ahLst/>
                <a:cxnLst/>
                <a:pathLst>
                  <a:path w="321896" h="132529">
                    <a:moveTo>
                      <a:pt x="0" y="31966"/>
                    </a:moveTo>
                    <a:lnTo>
                      <a:pt x="157417" y="110817"/>
                    </a:lnTo>
                    <a:cubicBezTo>
                      <a:pt x="157417" y="110817"/>
                      <a:pt x="76039" y="136390"/>
                      <a:pt x="85080" y="132128"/>
                    </a:cubicBezTo>
                    <a:cubicBezTo>
                      <a:pt x="94122" y="127866"/>
                      <a:pt x="276771" y="132128"/>
                      <a:pt x="276771" y="132128"/>
                    </a:cubicBezTo>
                    <a:lnTo>
                      <a:pt x="321896" y="63933"/>
                    </a:lnTo>
                    <a:lnTo>
                      <a:pt x="246029" y="80982"/>
                    </a:lnTo>
                    <a:lnTo>
                      <a:pt x="63380" y="0"/>
                    </a:lnTo>
                    <a:lnTo>
                      <a:pt x="0" y="31966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3401" name=""/>
              <p:cNvSpPr/>
              <p:nvPr/>
            </p:nvSpPr>
            <p:spPr>
              <a:xfrm>
                <a:off x="6393110" y="1357987"/>
                <a:ext cx="323698" cy="127866"/>
              </a:xfrm>
              <a:custGeom>
                <a:avLst/>
                <a:gdLst/>
                <a:ahLst/>
                <a:cxnLst/>
                <a:pathLst>
                  <a:path w="323698" h="127866">
                    <a:moveTo>
                      <a:pt x="0" y="91638"/>
                    </a:moveTo>
                    <a:lnTo>
                      <a:pt x="155605" y="21311"/>
                    </a:lnTo>
                    <a:lnTo>
                      <a:pt x="78750" y="-1066"/>
                    </a:lnTo>
                    <a:lnTo>
                      <a:pt x="278574" y="-1066"/>
                    </a:lnTo>
                    <a:lnTo>
                      <a:pt x="323698" y="74589"/>
                    </a:lnTo>
                    <a:lnTo>
                      <a:pt x="247832" y="42622"/>
                    </a:lnTo>
                    <a:lnTo>
                      <a:pt x="72420" y="127866"/>
                    </a:lnTo>
                    <a:lnTo>
                      <a:pt x="0" y="91638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166" name=""/>
              <p:cNvSpPr/>
              <p:nvPr/>
            </p:nvSpPr>
            <p:spPr>
              <a:xfrm>
                <a:off x="6393110" y="1366567"/>
                <a:ext cx="323698" cy="127866"/>
              </a:xfrm>
              <a:custGeom>
                <a:avLst/>
                <a:gdLst/>
                <a:ahLst/>
                <a:cxnLst/>
                <a:pathLst>
                  <a:path w="323698" h="127866">
                    <a:moveTo>
                      <a:pt x="0" y="91638"/>
                    </a:moveTo>
                    <a:lnTo>
                      <a:pt x="155605" y="21311"/>
                    </a:lnTo>
                    <a:lnTo>
                      <a:pt x="78750" y="-1066"/>
                    </a:lnTo>
                    <a:lnTo>
                      <a:pt x="278574" y="-1066"/>
                    </a:lnTo>
                    <a:lnTo>
                      <a:pt x="323698" y="74589"/>
                    </a:lnTo>
                    <a:lnTo>
                      <a:pt x="247832" y="42622"/>
                    </a:lnTo>
                    <a:lnTo>
                      <a:pt x="72420" y="127866"/>
                    </a:lnTo>
                    <a:lnTo>
                      <a:pt x="0" y="91638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169" name=""/>
              <p:cNvSpPr/>
              <p:nvPr/>
            </p:nvSpPr>
            <p:spPr>
              <a:xfrm>
                <a:off x="6394914" y="1504660"/>
                <a:ext cx="320089" cy="130000"/>
              </a:xfrm>
              <a:custGeom>
                <a:avLst/>
                <a:gdLst/>
                <a:ahLst/>
                <a:cxnLst/>
                <a:pathLst>
                  <a:path w="320089" h="130000">
                    <a:moveTo>
                      <a:pt x="249646" y="130000"/>
                    </a:moveTo>
                    <a:lnTo>
                      <a:pt x="79656" y="44754"/>
                    </a:lnTo>
                    <a:lnTo>
                      <a:pt x="0" y="70328"/>
                    </a:lnTo>
                    <a:lnTo>
                      <a:pt x="41679" y="0"/>
                    </a:lnTo>
                    <a:lnTo>
                      <a:pt x="246029" y="0"/>
                    </a:lnTo>
                    <a:lnTo>
                      <a:pt x="166460" y="19180"/>
                    </a:lnTo>
                    <a:lnTo>
                      <a:pt x="320089" y="100163"/>
                    </a:lnTo>
                    <a:lnTo>
                      <a:pt x="249646" y="13000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3405" name=""/>
              <p:cNvSpPr/>
              <p:nvPr/>
            </p:nvSpPr>
            <p:spPr>
              <a:xfrm>
                <a:off x="6394914" y="1515350"/>
                <a:ext cx="320089" cy="130000"/>
              </a:xfrm>
              <a:custGeom>
                <a:avLst/>
                <a:gdLst/>
                <a:ahLst/>
                <a:cxnLst/>
                <a:pathLst>
                  <a:path w="320089" h="130000">
                    <a:moveTo>
                      <a:pt x="249646" y="130000"/>
                    </a:moveTo>
                    <a:lnTo>
                      <a:pt x="79656" y="44754"/>
                    </a:lnTo>
                    <a:lnTo>
                      <a:pt x="0" y="70328"/>
                    </a:lnTo>
                    <a:lnTo>
                      <a:pt x="41679" y="0"/>
                    </a:lnTo>
                    <a:lnTo>
                      <a:pt x="246029" y="0"/>
                    </a:lnTo>
                    <a:lnTo>
                      <a:pt x="166460" y="19180"/>
                    </a:lnTo>
                    <a:lnTo>
                      <a:pt x="320089" y="100163"/>
                    </a:lnTo>
                    <a:lnTo>
                      <a:pt x="249646" y="13000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175" name=""/>
              <p:cNvSpPr/>
              <p:nvPr/>
            </p:nvSpPr>
            <p:spPr>
              <a:xfrm>
                <a:off x="6051318" y="1489763"/>
                <a:ext cx="320089" cy="134260"/>
              </a:xfrm>
              <a:custGeom>
                <a:avLst/>
                <a:gdLst/>
                <a:ahLst/>
                <a:cxnLst/>
                <a:pathLst>
                  <a:path w="320089" h="134260">
                    <a:moveTo>
                      <a:pt x="251455" y="0"/>
                    </a:moveTo>
                    <a:lnTo>
                      <a:pt x="86889" y="80983"/>
                    </a:lnTo>
                    <a:lnTo>
                      <a:pt x="0" y="57540"/>
                    </a:lnTo>
                    <a:lnTo>
                      <a:pt x="42583" y="133195"/>
                    </a:lnTo>
                    <a:lnTo>
                      <a:pt x="246029" y="133195"/>
                    </a:lnTo>
                    <a:cubicBezTo>
                      <a:pt x="246029" y="133195"/>
                      <a:pt x="159226" y="106556"/>
                      <a:pt x="166460" y="106556"/>
                    </a:cubicBezTo>
                    <a:cubicBezTo>
                      <a:pt x="173693" y="106556"/>
                      <a:pt x="320089" y="29836"/>
                      <a:pt x="320089" y="29836"/>
                    </a:cubicBezTo>
                    <a:lnTo>
                      <a:pt x="2514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8580" cap="flat">
                <a:noFill/>
                <a:miter lim="800000"/>
              </a:ln>
            </p:spPr>
          </p:sp>
          <p:sp>
            <p:nvSpPr>
              <p:cNvPr id="11178" name=""/>
              <p:cNvSpPr/>
              <p:nvPr/>
            </p:nvSpPr>
            <p:spPr>
              <a:xfrm>
                <a:off x="6051318" y="1500453"/>
                <a:ext cx="320089" cy="134260"/>
              </a:xfrm>
              <a:custGeom>
                <a:avLst/>
                <a:gdLst/>
                <a:ahLst/>
                <a:cxnLst/>
                <a:pathLst>
                  <a:path w="320089" h="134260">
                    <a:moveTo>
                      <a:pt x="251455" y="0"/>
                    </a:moveTo>
                    <a:lnTo>
                      <a:pt x="86889" y="80983"/>
                    </a:lnTo>
                    <a:lnTo>
                      <a:pt x="0" y="57540"/>
                    </a:lnTo>
                    <a:lnTo>
                      <a:pt x="42583" y="133195"/>
                    </a:lnTo>
                    <a:lnTo>
                      <a:pt x="246029" y="133195"/>
                    </a:lnTo>
                    <a:cubicBezTo>
                      <a:pt x="246029" y="133195"/>
                      <a:pt x="159226" y="106556"/>
                      <a:pt x="166460" y="106556"/>
                    </a:cubicBezTo>
                    <a:cubicBezTo>
                      <a:pt x="173693" y="106556"/>
                      <a:pt x="320089" y="29836"/>
                      <a:pt x="320089" y="29836"/>
                    </a:cubicBezTo>
                    <a:lnTo>
                      <a:pt x="251455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0317" name=""/>
              <p:cNvSpPr/>
              <p:nvPr/>
            </p:nvSpPr>
            <p:spPr>
              <a:xfrm>
                <a:off x="6164627" y="1712590"/>
                <a:ext cx="426910" cy="225565"/>
              </a:xfrm>
              <a:custGeom>
                <a:avLst/>
                <a:gdLst/>
                <a:ahLst/>
                <a:cxnLst/>
                <a:pathLst>
                  <a:path w="426910" h="225565">
                    <a:moveTo>
                      <a:pt x="0" y="43630"/>
                    </a:moveTo>
                    <a:lnTo>
                      <a:pt x="61667" y="-266"/>
                    </a:lnTo>
                    <a:lnTo>
                      <a:pt x="61667" y="27595"/>
                    </a:lnTo>
                    <a:lnTo>
                      <a:pt x="157231" y="27595"/>
                    </a:lnTo>
                    <a:lnTo>
                      <a:pt x="216177" y="90667"/>
                    </a:lnTo>
                    <a:lnTo>
                      <a:pt x="274229" y="28664"/>
                    </a:lnTo>
                    <a:lnTo>
                      <a:pt x="360862" y="28664"/>
                    </a:lnTo>
                    <a:cubicBezTo>
                      <a:pt x="360862" y="28664"/>
                      <a:pt x="362648" y="-266"/>
                      <a:pt x="362648" y="-266"/>
                    </a:cubicBezTo>
                    <a:cubicBezTo>
                      <a:pt x="362648" y="-266"/>
                      <a:pt x="425166" y="43630"/>
                      <a:pt x="425166" y="43630"/>
                    </a:cubicBezTo>
                    <a:lnTo>
                      <a:pt x="362648" y="87461"/>
                    </a:lnTo>
                    <a:lnTo>
                      <a:pt x="362648" y="57528"/>
                    </a:lnTo>
                    <a:lnTo>
                      <a:pt x="284054" y="57528"/>
                    </a:lnTo>
                    <a:lnTo>
                      <a:pt x="233146" y="108841"/>
                    </a:lnTo>
                    <a:lnTo>
                      <a:pt x="285840" y="166568"/>
                    </a:lnTo>
                    <a:lnTo>
                      <a:pt x="362648" y="166568"/>
                    </a:lnTo>
                    <a:lnTo>
                      <a:pt x="364434" y="134497"/>
                    </a:lnTo>
                    <a:cubicBezTo>
                      <a:pt x="364434" y="134497"/>
                      <a:pt x="426910" y="179396"/>
                      <a:pt x="426910" y="181535"/>
                    </a:cubicBezTo>
                    <a:cubicBezTo>
                      <a:pt x="426910" y="183673"/>
                      <a:pt x="364434" y="225301"/>
                      <a:pt x="364434" y="225301"/>
                    </a:cubicBezTo>
                    <a:lnTo>
                      <a:pt x="364434" y="198640"/>
                    </a:lnTo>
                    <a:lnTo>
                      <a:pt x="275122" y="198640"/>
                    </a:lnTo>
                    <a:lnTo>
                      <a:pt x="216177" y="134497"/>
                    </a:lnTo>
                    <a:lnTo>
                      <a:pt x="159910" y="196501"/>
                    </a:lnTo>
                    <a:lnTo>
                      <a:pt x="63453" y="196501"/>
                    </a:lnTo>
                    <a:lnTo>
                      <a:pt x="63453" y="223227"/>
                    </a:lnTo>
                    <a:lnTo>
                      <a:pt x="0" y="184742"/>
                    </a:lnTo>
                    <a:lnTo>
                      <a:pt x="63453" y="134497"/>
                    </a:lnTo>
                    <a:lnTo>
                      <a:pt x="63453" y="168707"/>
                    </a:lnTo>
                    <a:lnTo>
                      <a:pt x="147407" y="168706"/>
                    </a:lnTo>
                    <a:lnTo>
                      <a:pt x="199654" y="114721"/>
                    </a:lnTo>
                    <a:lnTo>
                      <a:pt x="147407" y="57528"/>
                    </a:lnTo>
                    <a:lnTo>
                      <a:pt x="63453" y="57528"/>
                    </a:lnTo>
                    <a:lnTo>
                      <a:pt x="63453" y="87461"/>
                    </a:lnTo>
                    <a:lnTo>
                      <a:pt x="0" y="4363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2714" name="Text 2714"/>
              <p:cNvSpPr txBox="1"/>
              <p:nvPr/>
            </p:nvSpPr>
            <p:spPr>
              <a:xfrm>
                <a:off x="5916671" y="1968315"/>
                <a:ext cx="939983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ATM Router</a:t>
                </a:r>
              </a:p>
            </p:txBody>
          </p:sp>
        </p:grpSp>
        <p:grpSp>
          <p:nvGrpSpPr>
            <p:cNvPr id="11223" name=""/>
            <p:cNvGrpSpPr/>
            <p:nvPr/>
          </p:nvGrpSpPr>
          <p:grpSpPr>
            <a:xfrm>
              <a:off x="7617279" y="1249779"/>
              <a:ext cx="1132499" cy="772160"/>
              <a:chOff x="7617279" y="1249779"/>
              <a:chExt cx="1132499" cy="772160"/>
            </a:xfrm>
          </p:grpSpPr>
          <p:sp>
            <p:nvSpPr>
              <p:cNvPr id="13279" name=""/>
              <p:cNvSpPr/>
              <p:nvPr/>
            </p:nvSpPr>
            <p:spPr>
              <a:xfrm>
                <a:off x="7624001" y="1365643"/>
                <a:ext cx="1021151" cy="657681"/>
              </a:xfrm>
              <a:custGeom>
                <a:avLst/>
                <a:gdLst/>
                <a:ahLst/>
                <a:cxnLst/>
                <a:pathLst>
                  <a:path w="1021151" h="657681">
                    <a:moveTo>
                      <a:pt x="0" y="0"/>
                    </a:moveTo>
                    <a:lnTo>
                      <a:pt x="2163" y="657681"/>
                    </a:lnTo>
                    <a:lnTo>
                      <a:pt x="1021151" y="653354"/>
                    </a:lnTo>
                    <a:lnTo>
                      <a:pt x="10211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3282" name=""/>
              <p:cNvSpPr/>
              <p:nvPr/>
            </p:nvSpPr>
            <p:spPr>
              <a:xfrm>
                <a:off x="8642631" y="1253268"/>
                <a:ext cx="106009" cy="759367"/>
              </a:xfrm>
              <a:custGeom>
                <a:avLst/>
                <a:gdLst/>
                <a:ahLst/>
                <a:cxnLst/>
                <a:pathLst>
                  <a:path w="106009" h="759367">
                    <a:moveTo>
                      <a:pt x="0" y="106009"/>
                    </a:moveTo>
                    <a:lnTo>
                      <a:pt x="0" y="759367"/>
                    </a:lnTo>
                    <a:lnTo>
                      <a:pt x="106009" y="659849"/>
                    </a:lnTo>
                    <a:lnTo>
                      <a:pt x="99519" y="0"/>
                    </a:lnTo>
                    <a:lnTo>
                      <a:pt x="0" y="106009"/>
                    </a:lnTo>
                    <a:close/>
                  </a:path>
                </a:pathLst>
              </a:custGeom>
              <a:gradFill>
                <a:gsLst>
                  <a:gs pos="0">
                    <a:srgbClr val="6170A7"/>
                  </a:gs>
                  <a:gs pos="100000">
                    <a:srgbClr val="333D6C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285" name=""/>
              <p:cNvSpPr/>
              <p:nvPr/>
            </p:nvSpPr>
            <p:spPr>
              <a:xfrm>
                <a:off x="7620393" y="1259869"/>
                <a:ext cx="1120666" cy="106009"/>
              </a:xfrm>
              <a:custGeom>
                <a:avLst/>
                <a:gdLst/>
                <a:ahLst/>
                <a:cxnLst/>
                <a:pathLst>
                  <a:path w="1120666" h="106009">
                    <a:moveTo>
                      <a:pt x="0" y="106009"/>
                    </a:moveTo>
                    <a:lnTo>
                      <a:pt x="110335" y="0"/>
                    </a:lnTo>
                    <a:lnTo>
                      <a:pt x="1120666" y="0"/>
                    </a:lnTo>
                    <a:lnTo>
                      <a:pt x="1021144" y="106009"/>
                    </a:lnTo>
                    <a:lnTo>
                      <a:pt x="0" y="106009"/>
                    </a:lnTo>
                    <a:close/>
                  </a:path>
                </a:pathLst>
              </a:custGeom>
              <a:gradFill>
                <a:gsLst>
                  <a:gs pos="0">
                    <a:srgbClr val="6170A7"/>
                  </a:gs>
                  <a:gs pos="100000">
                    <a:srgbClr val="333D6C"/>
                  </a:gs>
                </a:gsLst>
                <a:lin ang="162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997" name=""/>
              <p:cNvSpPr/>
              <p:nvPr/>
            </p:nvSpPr>
            <p:spPr>
              <a:xfrm>
                <a:off x="7738764" y="1456796"/>
                <a:ext cx="105501" cy="415832"/>
              </a:xfrm>
              <a:custGeom>
                <a:avLst/>
                <a:gdLst/>
                <a:ahLst/>
                <a:cxnLst/>
                <a:pathLst>
                  <a:path w="105501" h="415832">
                    <a:moveTo>
                      <a:pt x="61699" y="0"/>
                    </a:moveTo>
                    <a:cubicBezTo>
                      <a:pt x="61699" y="0"/>
                      <a:pt x="-9056" y="120531"/>
                      <a:pt x="1052" y="216956"/>
                    </a:cubicBezTo>
                    <a:cubicBezTo>
                      <a:pt x="11160" y="313381"/>
                      <a:pt x="61699" y="415832"/>
                      <a:pt x="61699" y="415832"/>
                    </a:cubicBezTo>
                    <a:lnTo>
                      <a:pt x="105501" y="346527"/>
                    </a:lnTo>
                    <a:cubicBezTo>
                      <a:pt x="105501" y="346527"/>
                      <a:pt x="61699" y="268182"/>
                      <a:pt x="61699" y="207916"/>
                    </a:cubicBezTo>
                    <a:cubicBezTo>
                      <a:pt x="61699" y="147651"/>
                      <a:pt x="105501" y="72319"/>
                      <a:pt x="105501" y="72319"/>
                    </a:cubicBezTo>
                    <a:lnTo>
                      <a:pt x="61699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998" name=""/>
              <p:cNvSpPr/>
              <p:nvPr/>
            </p:nvSpPr>
            <p:spPr>
              <a:xfrm>
                <a:off x="7925128" y="1486928"/>
                <a:ext cx="111186" cy="340502"/>
              </a:xfrm>
              <a:custGeom>
                <a:avLst/>
                <a:gdLst/>
                <a:ahLst/>
                <a:cxnLst/>
                <a:pathLst>
                  <a:path w="111186" h="340502">
                    <a:moveTo>
                      <a:pt x="64016" y="0"/>
                    </a:moveTo>
                    <a:cubicBezTo>
                      <a:pt x="64016" y="0"/>
                      <a:pt x="0" y="72319"/>
                      <a:pt x="0" y="177785"/>
                    </a:cubicBezTo>
                    <a:cubicBezTo>
                      <a:pt x="0" y="283249"/>
                      <a:pt x="64016" y="340502"/>
                      <a:pt x="64016" y="340502"/>
                    </a:cubicBezTo>
                    <a:lnTo>
                      <a:pt x="111186" y="277223"/>
                    </a:lnTo>
                    <a:cubicBezTo>
                      <a:pt x="111186" y="277223"/>
                      <a:pt x="64016" y="244076"/>
                      <a:pt x="64016" y="177785"/>
                    </a:cubicBezTo>
                    <a:cubicBezTo>
                      <a:pt x="64016" y="111492"/>
                      <a:pt x="111186" y="69306"/>
                      <a:pt x="111186" y="69306"/>
                    </a:cubicBezTo>
                    <a:lnTo>
                      <a:pt x="640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01" name=""/>
              <p:cNvSpPr/>
              <p:nvPr/>
            </p:nvSpPr>
            <p:spPr>
              <a:xfrm rot="10800000">
                <a:off x="8441477" y="1458126"/>
                <a:ext cx="105501" cy="415832"/>
              </a:xfrm>
              <a:custGeom>
                <a:avLst/>
                <a:gdLst/>
                <a:ahLst/>
                <a:cxnLst/>
                <a:pathLst>
                  <a:path w="105501" h="415832">
                    <a:moveTo>
                      <a:pt x="61699" y="0"/>
                    </a:moveTo>
                    <a:cubicBezTo>
                      <a:pt x="61699" y="0"/>
                      <a:pt x="-9056" y="120531"/>
                      <a:pt x="1052" y="216956"/>
                    </a:cubicBezTo>
                    <a:cubicBezTo>
                      <a:pt x="11160" y="313381"/>
                      <a:pt x="61699" y="415832"/>
                      <a:pt x="61699" y="415832"/>
                    </a:cubicBezTo>
                    <a:lnTo>
                      <a:pt x="105501" y="346527"/>
                    </a:lnTo>
                    <a:cubicBezTo>
                      <a:pt x="105501" y="346527"/>
                      <a:pt x="61699" y="268182"/>
                      <a:pt x="61699" y="207916"/>
                    </a:cubicBezTo>
                    <a:cubicBezTo>
                      <a:pt x="61699" y="147651"/>
                      <a:pt x="105501" y="72319"/>
                      <a:pt x="105501" y="72319"/>
                    </a:cubicBezTo>
                    <a:lnTo>
                      <a:pt x="61699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04" name=""/>
              <p:cNvSpPr/>
              <p:nvPr/>
            </p:nvSpPr>
            <p:spPr>
              <a:xfrm rot="10800000">
                <a:off x="8249441" y="1503324"/>
                <a:ext cx="111186" cy="340502"/>
              </a:xfrm>
              <a:custGeom>
                <a:avLst/>
                <a:gdLst/>
                <a:ahLst/>
                <a:cxnLst/>
                <a:pathLst>
                  <a:path w="111186" h="340502">
                    <a:moveTo>
                      <a:pt x="64016" y="0"/>
                    </a:moveTo>
                    <a:cubicBezTo>
                      <a:pt x="64016" y="0"/>
                      <a:pt x="0" y="72319"/>
                      <a:pt x="0" y="177785"/>
                    </a:cubicBezTo>
                    <a:cubicBezTo>
                      <a:pt x="0" y="283249"/>
                      <a:pt x="64016" y="340502"/>
                      <a:pt x="64016" y="340502"/>
                    </a:cubicBezTo>
                    <a:lnTo>
                      <a:pt x="111186" y="277223"/>
                    </a:lnTo>
                    <a:cubicBezTo>
                      <a:pt x="111186" y="277223"/>
                      <a:pt x="64016" y="244076"/>
                      <a:pt x="64016" y="177785"/>
                    </a:cubicBezTo>
                    <a:cubicBezTo>
                      <a:pt x="64016" y="111492"/>
                      <a:pt x="111186" y="69306"/>
                      <a:pt x="111186" y="69306"/>
                    </a:cubicBezTo>
                    <a:lnTo>
                      <a:pt x="640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07" name=""/>
              <p:cNvSpPr/>
              <p:nvPr/>
            </p:nvSpPr>
            <p:spPr>
              <a:xfrm>
                <a:off x="8117124" y="1676766"/>
                <a:ext cx="37168" cy="260650"/>
              </a:xfrm>
              <a:custGeom>
                <a:avLst/>
                <a:gdLst/>
                <a:ahLst/>
                <a:cxnLst/>
                <a:pathLst>
                  <a:path w="37168" h="260650">
                    <a:moveTo>
                      <a:pt x="53" y="0"/>
                    </a:moveTo>
                    <a:lnTo>
                      <a:pt x="53" y="244078"/>
                    </a:lnTo>
                    <a:cubicBezTo>
                      <a:pt x="53" y="244078"/>
                      <a:pt x="-1632" y="260650"/>
                      <a:pt x="18584" y="260650"/>
                    </a:cubicBezTo>
                    <a:cubicBezTo>
                      <a:pt x="38799" y="260650"/>
                      <a:pt x="37115" y="244078"/>
                      <a:pt x="37115" y="244078"/>
                    </a:cubicBezTo>
                    <a:lnTo>
                      <a:pt x="37115" y="0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06" name="Ellipse"/>
              <p:cNvSpPr/>
              <p:nvPr/>
            </p:nvSpPr>
            <p:spPr>
              <a:xfrm>
                <a:off x="8103699" y="1627046"/>
                <a:ext cx="64016" cy="60266"/>
              </a:xfrm>
              <a:custGeom>
                <a:avLst/>
                <a:gdLst/>
                <a:ahLst/>
                <a:cxnLst/>
                <a:pathLst>
                  <a:path w="64016" h="60266">
                    <a:moveTo>
                      <a:pt x="0" y="30133"/>
                    </a:moveTo>
                    <a:cubicBezTo>
                      <a:pt x="0" y="13491"/>
                      <a:pt x="14331" y="0"/>
                      <a:pt x="32008" y="0"/>
                    </a:cubicBezTo>
                    <a:cubicBezTo>
                      <a:pt x="49686" y="0"/>
                      <a:pt x="64016" y="13491"/>
                      <a:pt x="64016" y="30133"/>
                    </a:cubicBezTo>
                    <a:cubicBezTo>
                      <a:pt x="64016" y="46775"/>
                      <a:pt x="49686" y="60266"/>
                      <a:pt x="32008" y="60266"/>
                    </a:cubicBezTo>
                    <a:cubicBezTo>
                      <a:pt x="14331" y="60266"/>
                      <a:pt x="0" y="46775"/>
                      <a:pt x="0" y="301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2715" name="Text 2715"/>
              <p:cNvSpPr txBox="1"/>
              <p:nvPr/>
            </p:nvSpPr>
            <p:spPr>
              <a:xfrm>
                <a:off x="7623092" y="2051968"/>
                <a:ext cx="1120878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Wireless Transport</a:t>
                </a:r>
              </a:p>
            </p:txBody>
          </p:sp>
        </p:grpSp>
        <p:grpSp>
          <p:nvGrpSpPr>
            <p:cNvPr id="13454" name=""/>
            <p:cNvGrpSpPr/>
            <p:nvPr/>
          </p:nvGrpSpPr>
          <p:grpSpPr>
            <a:xfrm rot="5400000">
              <a:off x="1390410" y="2308940"/>
              <a:ext cx="223068" cy="1132499"/>
              <a:chOff x="1390410" y="2308940"/>
              <a:chExt cx="223068" cy="1132499"/>
            </a:xfrm>
          </p:grpSpPr>
          <p:sp>
            <p:nvSpPr>
              <p:cNvPr id="13424" name=""/>
              <p:cNvSpPr/>
              <p:nvPr/>
            </p:nvSpPr>
            <p:spPr>
              <a:xfrm>
                <a:off x="1386470" y="2307541"/>
                <a:ext cx="223742" cy="1133259"/>
              </a:xfrm>
              <a:custGeom>
                <a:avLst/>
                <a:gdLst/>
                <a:ahLst/>
                <a:cxnLst/>
                <a:pathLst>
                  <a:path w="223742" h="1133259">
                    <a:moveTo>
                      <a:pt x="0" y="0"/>
                    </a:moveTo>
                    <a:lnTo>
                      <a:pt x="0" y="1133259"/>
                    </a:lnTo>
                    <a:lnTo>
                      <a:pt x="223742" y="1133259"/>
                    </a:lnTo>
                    <a:lnTo>
                      <a:pt x="223742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F7BAC"/>
                  </a:gs>
                  <a:gs pos="50000">
                    <a:srgbClr val="5C69A0"/>
                  </a:gs>
                  <a:gs pos="100000">
                    <a:srgbClr val="6F7BAC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26" name=""/>
              <p:cNvSpPr/>
              <p:nvPr/>
            </p:nvSpPr>
            <p:spPr>
              <a:xfrm>
                <a:off x="1446172" y="2459580"/>
                <a:ext cx="104337" cy="156885"/>
              </a:xfrm>
              <a:custGeom>
                <a:avLst/>
                <a:gdLst/>
                <a:ahLst/>
                <a:cxnLst/>
                <a:pathLst>
                  <a:path w="104337" h="156885">
                    <a:moveTo>
                      <a:pt x="0" y="0"/>
                    </a:moveTo>
                    <a:lnTo>
                      <a:pt x="0" y="156885"/>
                    </a:lnTo>
                    <a:lnTo>
                      <a:pt x="104337" y="156885"/>
                    </a:lnTo>
                    <a:lnTo>
                      <a:pt x="10433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50000">
                    <a:srgbClr val="B4C8D7"/>
                  </a:gs>
                  <a:gs pos="100000">
                    <a:srgbClr val="EDF0F7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716" name="Text 2716"/>
              <p:cNvSpPr txBox="1"/>
              <p:nvPr/>
            </p:nvSpPr>
            <p:spPr>
              <a:xfrm rot="-5400000">
                <a:off x="1229521" y="2771966"/>
                <a:ext cx="1044080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Sun Solaris</a:t>
                </a:r>
              </a:p>
            </p:txBody>
          </p:sp>
        </p:grpSp>
        <p:grpSp>
          <p:nvGrpSpPr>
            <p:cNvPr id="13477" name=""/>
            <p:cNvGrpSpPr/>
            <p:nvPr/>
          </p:nvGrpSpPr>
          <p:grpSpPr>
            <a:xfrm rot="5400000">
              <a:off x="1390410" y="2900668"/>
              <a:ext cx="223068" cy="1132499"/>
              <a:chOff x="1390410" y="2900668"/>
              <a:chExt cx="223068" cy="1132499"/>
            </a:xfrm>
          </p:grpSpPr>
          <p:sp>
            <p:nvSpPr>
              <p:cNvPr id="13480" name=""/>
              <p:cNvSpPr/>
              <p:nvPr/>
            </p:nvSpPr>
            <p:spPr>
              <a:xfrm>
                <a:off x="1386470" y="2899269"/>
                <a:ext cx="223742" cy="1133259"/>
              </a:xfrm>
              <a:custGeom>
                <a:avLst/>
                <a:gdLst/>
                <a:ahLst/>
                <a:cxnLst/>
                <a:pathLst>
                  <a:path w="223742" h="1133259">
                    <a:moveTo>
                      <a:pt x="0" y="0"/>
                    </a:moveTo>
                    <a:lnTo>
                      <a:pt x="0" y="1133259"/>
                    </a:lnTo>
                    <a:lnTo>
                      <a:pt x="223742" y="1133259"/>
                    </a:lnTo>
                    <a:lnTo>
                      <a:pt x="223742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6F7BAC"/>
                  </a:gs>
                  <a:gs pos="50000">
                    <a:srgbClr val="5C69A0"/>
                  </a:gs>
                  <a:gs pos="100000">
                    <a:srgbClr val="6F7BAC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483" name=""/>
              <p:cNvSpPr/>
              <p:nvPr/>
            </p:nvSpPr>
            <p:spPr>
              <a:xfrm>
                <a:off x="1446172" y="3051308"/>
                <a:ext cx="104337" cy="156885"/>
              </a:xfrm>
              <a:custGeom>
                <a:avLst/>
                <a:gdLst/>
                <a:ahLst/>
                <a:cxnLst/>
                <a:pathLst>
                  <a:path w="104337" h="156885">
                    <a:moveTo>
                      <a:pt x="0" y="0"/>
                    </a:moveTo>
                    <a:lnTo>
                      <a:pt x="0" y="156885"/>
                    </a:lnTo>
                    <a:lnTo>
                      <a:pt x="104337" y="156885"/>
                    </a:lnTo>
                    <a:lnTo>
                      <a:pt x="104337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EDF0F7"/>
                  </a:gs>
                  <a:gs pos="50000">
                    <a:srgbClr val="B4C8D7"/>
                  </a:gs>
                  <a:gs pos="100000">
                    <a:srgbClr val="EDF0F7"/>
                  </a:gs>
                </a:gsLst>
                <a:lin ang="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2717" name="Text 2717"/>
              <p:cNvSpPr txBox="1"/>
              <p:nvPr/>
            </p:nvSpPr>
            <p:spPr>
              <a:xfrm rot="-5400000">
                <a:off x="1229521" y="3363694"/>
                <a:ext cx="1044080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Sun Solaris</a:t>
                </a:r>
              </a:p>
            </p:txBody>
          </p:sp>
        </p:grpSp>
        <p:grpSp>
          <p:nvGrpSpPr>
            <p:cNvPr id="11519" name=""/>
            <p:cNvGrpSpPr/>
            <p:nvPr/>
          </p:nvGrpSpPr>
          <p:grpSpPr>
            <a:xfrm>
              <a:off x="1397980" y="4493381"/>
              <a:ext cx="703524" cy="1046710"/>
              <a:chOff x="1397980" y="4493381"/>
              <a:chExt cx="703524" cy="1046710"/>
            </a:xfrm>
          </p:grpSpPr>
          <p:sp>
            <p:nvSpPr>
              <p:cNvPr id="10648" name=""/>
              <p:cNvSpPr/>
              <p:nvPr/>
            </p:nvSpPr>
            <p:spPr>
              <a:xfrm>
                <a:off x="1401702" y="4584629"/>
                <a:ext cx="620339" cy="955533"/>
              </a:xfrm>
              <a:custGeom>
                <a:avLst/>
                <a:gdLst/>
                <a:ahLst/>
                <a:cxnLst/>
                <a:pathLst>
                  <a:path w="620339" h="955533">
                    <a:moveTo>
                      <a:pt x="0" y="955533"/>
                    </a:moveTo>
                    <a:lnTo>
                      <a:pt x="620339" y="955533"/>
                    </a:lnTo>
                    <a:lnTo>
                      <a:pt x="620339" y="0"/>
                    </a:lnTo>
                    <a:lnTo>
                      <a:pt x="2323" y="0"/>
                    </a:lnTo>
                    <a:lnTo>
                      <a:pt x="0" y="955533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0651" name=""/>
              <p:cNvSpPr/>
              <p:nvPr/>
            </p:nvSpPr>
            <p:spPr>
              <a:xfrm>
                <a:off x="2020963" y="4497289"/>
                <a:ext cx="83641" cy="1038563"/>
              </a:xfrm>
              <a:custGeom>
                <a:avLst/>
                <a:gdLst/>
                <a:ahLst/>
                <a:cxnLst/>
                <a:pathLst>
                  <a:path w="83641" h="1038563">
                    <a:moveTo>
                      <a:pt x="109" y="90437"/>
                    </a:moveTo>
                    <a:lnTo>
                      <a:pt x="83641" y="0"/>
                    </a:lnTo>
                    <a:lnTo>
                      <a:pt x="83641" y="951041"/>
                    </a:lnTo>
                    <a:lnTo>
                      <a:pt x="109" y="1038563"/>
                    </a:lnTo>
                    <a:lnTo>
                      <a:pt x="109" y="90437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672" name=""/>
              <p:cNvSpPr/>
              <p:nvPr/>
            </p:nvSpPr>
            <p:spPr>
              <a:xfrm>
                <a:off x="1402488" y="4498709"/>
                <a:ext cx="701662" cy="90309"/>
              </a:xfrm>
              <a:custGeom>
                <a:avLst/>
                <a:gdLst/>
                <a:ahLst/>
                <a:cxnLst/>
                <a:pathLst>
                  <a:path w="701662" h="90309">
                    <a:moveTo>
                      <a:pt x="0" y="90309"/>
                    </a:moveTo>
                    <a:lnTo>
                      <a:pt x="618129" y="90309"/>
                    </a:lnTo>
                    <a:lnTo>
                      <a:pt x="701662" y="0"/>
                    </a:lnTo>
                    <a:lnTo>
                      <a:pt x="83751" y="0"/>
                    </a:lnTo>
                    <a:lnTo>
                      <a:pt x="0" y="90309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0675" name=""/>
              <p:cNvSpPr/>
              <p:nvPr/>
            </p:nvSpPr>
            <p:spPr>
              <a:xfrm>
                <a:off x="1476781" y="4671375"/>
                <a:ext cx="245775" cy="154410"/>
              </a:xfrm>
              <a:custGeom>
                <a:avLst/>
                <a:gdLst/>
                <a:ahLst/>
                <a:cxnLst/>
                <a:pathLst>
                  <a:path w="245775" h="154410">
                    <a:moveTo>
                      <a:pt x="0" y="0"/>
                    </a:moveTo>
                    <a:lnTo>
                      <a:pt x="0" y="154410"/>
                    </a:lnTo>
                    <a:lnTo>
                      <a:pt x="245775" y="154410"/>
                    </a:lnTo>
                    <a:lnTo>
                      <a:pt x="2457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solidFill>
                  <a:srgbClr val="B2B1A8"/>
                </a:solidFill>
                <a:miter lim="800000"/>
              </a:ln>
            </p:spPr>
          </p:sp>
          <p:sp>
            <p:nvSpPr>
              <p:cNvPr id="10678" name=""/>
              <p:cNvSpPr/>
              <p:nvPr/>
            </p:nvSpPr>
            <p:spPr>
              <a:xfrm>
                <a:off x="1487176" y="4745723"/>
                <a:ext cx="214895" cy="0"/>
              </a:xfrm>
              <a:custGeom>
                <a:avLst/>
                <a:gdLst/>
                <a:ahLst/>
                <a:cxnLst/>
                <a:pathLst>
                  <a:path w="214895" h="0" fill="none">
                    <a:moveTo>
                      <a:pt x="561" y="0"/>
                    </a:moveTo>
                    <a:lnTo>
                      <a:pt x="215455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0680" name=""/>
              <p:cNvSpPr/>
              <p:nvPr/>
            </p:nvSpPr>
            <p:spPr>
              <a:xfrm>
                <a:off x="1409964" y="4985951"/>
                <a:ext cx="617733" cy="0"/>
              </a:xfrm>
              <a:custGeom>
                <a:avLst/>
                <a:gdLst/>
                <a:ahLst/>
                <a:cxnLst/>
                <a:pathLst>
                  <a:path w="617733" h="0" fill="none">
                    <a:moveTo>
                      <a:pt x="0" y="0"/>
                    </a:moveTo>
                    <a:lnTo>
                      <a:pt x="617733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0681" name=""/>
              <p:cNvSpPr/>
              <p:nvPr/>
            </p:nvSpPr>
            <p:spPr>
              <a:xfrm>
                <a:off x="1409965" y="5474982"/>
                <a:ext cx="600570" cy="0"/>
              </a:xfrm>
              <a:custGeom>
                <a:avLst/>
                <a:gdLst/>
                <a:ahLst/>
                <a:cxnLst/>
                <a:pathLst>
                  <a:path w="600570" h="0" fill="none">
                    <a:moveTo>
                      <a:pt x="0" y="0"/>
                    </a:moveTo>
                    <a:lnTo>
                      <a:pt x="600570" y="0"/>
                    </a:lnTo>
                  </a:path>
                </a:pathLst>
              </a:custGeom>
              <a:solidFill>
                <a:srgbClr val="1F497D"/>
              </a:soli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503" name=""/>
              <p:cNvSpPr/>
              <p:nvPr/>
            </p:nvSpPr>
            <p:spPr>
              <a:xfrm>
                <a:off x="1604942" y="4941237"/>
                <a:ext cx="347325" cy="338955"/>
              </a:xfrm>
              <a:custGeom>
                <a:avLst/>
                <a:gdLst/>
                <a:ahLst/>
                <a:cxnLst/>
                <a:pathLst>
                  <a:path w="347325" h="338955">
                    <a:moveTo>
                      <a:pt x="0" y="31721"/>
                    </a:moveTo>
                    <a:cubicBezTo>
                      <a:pt x="0" y="31721"/>
                      <a:pt x="180486" y="-64872"/>
                      <a:pt x="292389" y="79140"/>
                    </a:cubicBezTo>
                    <a:cubicBezTo>
                      <a:pt x="404290" y="223152"/>
                      <a:pt x="310437" y="338955"/>
                      <a:pt x="310437" y="338955"/>
                    </a:cubicBezTo>
                    <a:lnTo>
                      <a:pt x="120926" y="216127"/>
                    </a:lnTo>
                    <a:lnTo>
                      <a:pt x="0" y="31721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noFill/>
                <a:miter lim="800000"/>
              </a:ln>
            </p:spPr>
          </p:sp>
          <p:sp>
            <p:nvSpPr>
              <p:cNvPr id="11517" name=""/>
              <p:cNvSpPr/>
              <p:nvPr/>
            </p:nvSpPr>
            <p:spPr>
              <a:xfrm rot="10800000">
                <a:off x="1502141" y="5042528"/>
                <a:ext cx="347325" cy="338955"/>
              </a:xfrm>
              <a:custGeom>
                <a:avLst/>
                <a:gdLst/>
                <a:ahLst/>
                <a:cxnLst/>
                <a:pathLst>
                  <a:path w="347325" h="338955">
                    <a:moveTo>
                      <a:pt x="0" y="31721"/>
                    </a:moveTo>
                    <a:cubicBezTo>
                      <a:pt x="0" y="31721"/>
                      <a:pt x="180486" y="-64872"/>
                      <a:pt x="292389" y="79140"/>
                    </a:cubicBezTo>
                    <a:cubicBezTo>
                      <a:pt x="404290" y="223152"/>
                      <a:pt x="310437" y="338955"/>
                      <a:pt x="310437" y="338955"/>
                    </a:cubicBezTo>
                    <a:lnTo>
                      <a:pt x="120926" y="216127"/>
                    </a:lnTo>
                    <a:lnTo>
                      <a:pt x="0" y="31721"/>
                    </a:lnTo>
                    <a:close/>
                  </a:path>
                </a:pathLst>
              </a:custGeom>
              <a:solidFill>
                <a:srgbClr val="DBE5F1"/>
              </a:solidFill>
              <a:ln w="8580" cap="flat">
                <a:noFill/>
                <a:miter lim="800000"/>
              </a:ln>
            </p:spPr>
          </p:sp>
          <p:sp>
            <p:nvSpPr>
              <p:cNvPr id="11504" name="Ellipse"/>
              <p:cNvSpPr/>
              <p:nvPr/>
            </p:nvSpPr>
            <p:spPr>
              <a:xfrm>
                <a:off x="1676161" y="5102708"/>
                <a:ext cx="101072" cy="101861"/>
              </a:xfrm>
              <a:custGeom>
                <a:avLst/>
                <a:gdLst/>
                <a:ahLst/>
                <a:cxnLst/>
                <a:pathLst>
                  <a:path w="101072" h="101861">
                    <a:moveTo>
                      <a:pt x="0" y="50930"/>
                    </a:moveTo>
                    <a:cubicBezTo>
                      <a:pt x="0" y="22802"/>
                      <a:pt x="22626" y="0"/>
                      <a:pt x="50536" y="0"/>
                    </a:cubicBezTo>
                    <a:cubicBezTo>
                      <a:pt x="78446" y="0"/>
                      <a:pt x="101072" y="22802"/>
                      <a:pt x="101072" y="50930"/>
                    </a:cubicBezTo>
                    <a:cubicBezTo>
                      <a:pt x="101072" y="79058"/>
                      <a:pt x="78446" y="101861"/>
                      <a:pt x="50536" y="101861"/>
                    </a:cubicBezTo>
                    <a:cubicBezTo>
                      <a:pt x="22626" y="101861"/>
                      <a:pt x="0" y="79058"/>
                      <a:pt x="0" y="50930"/>
                    </a:cubicBez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2718" name="Text 2718"/>
              <p:cNvSpPr txBox="1"/>
              <p:nvPr/>
            </p:nvSpPr>
            <p:spPr>
              <a:xfrm>
                <a:off x="1264209" y="5611297"/>
                <a:ext cx="971067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Web Server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Windows 2003</a:t>
                </a:r>
              </a:p>
            </p:txBody>
          </p:sp>
        </p:grpSp>
        <p:grpSp>
          <p:nvGrpSpPr>
            <p:cNvPr id="11644" name=""/>
            <p:cNvGrpSpPr/>
            <p:nvPr/>
          </p:nvGrpSpPr>
          <p:grpSpPr>
            <a:xfrm>
              <a:off x="5198285" y="2794452"/>
              <a:ext cx="278668" cy="877276"/>
              <a:chOff x="5198285" y="2794452"/>
              <a:chExt cx="278668" cy="877276"/>
            </a:xfrm>
          </p:grpSpPr>
          <p:sp>
            <p:nvSpPr>
              <p:cNvPr id="11260" name=""/>
              <p:cNvSpPr/>
              <p:nvPr/>
            </p:nvSpPr>
            <p:spPr>
              <a:xfrm>
                <a:off x="5198732" y="2981591"/>
                <a:ext cx="276175" cy="34350"/>
              </a:xfrm>
              <a:custGeom>
                <a:avLst/>
                <a:gdLst/>
                <a:ahLst/>
                <a:cxnLst/>
                <a:pathLst>
                  <a:path w="276175" h="34350">
                    <a:moveTo>
                      <a:pt x="0" y="34350"/>
                    </a:moveTo>
                    <a:lnTo>
                      <a:pt x="253570" y="34350"/>
                    </a:lnTo>
                    <a:lnTo>
                      <a:pt x="276175" y="0"/>
                    </a:lnTo>
                    <a:lnTo>
                      <a:pt x="22605" y="0"/>
                    </a:lnTo>
                    <a:lnTo>
                      <a:pt x="0" y="3435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261" name=""/>
              <p:cNvSpPr/>
              <p:nvPr/>
            </p:nvSpPr>
            <p:spPr>
              <a:xfrm>
                <a:off x="5198732" y="3015942"/>
                <a:ext cx="253569" cy="655632"/>
              </a:xfrm>
              <a:custGeom>
                <a:avLst/>
                <a:gdLst/>
                <a:ahLst/>
                <a:cxnLst/>
                <a:pathLst>
                  <a:path w="253569" h="655632">
                    <a:moveTo>
                      <a:pt x="0" y="0"/>
                    </a:moveTo>
                    <a:lnTo>
                      <a:pt x="253569" y="0"/>
                    </a:lnTo>
                    <a:lnTo>
                      <a:pt x="253569" y="655632"/>
                    </a:lnTo>
                    <a:lnTo>
                      <a:pt x="0" y="6556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1262" name=""/>
              <p:cNvSpPr/>
              <p:nvPr/>
            </p:nvSpPr>
            <p:spPr>
              <a:xfrm>
                <a:off x="5452300" y="2981591"/>
                <a:ext cx="24571" cy="689982"/>
              </a:xfrm>
              <a:custGeom>
                <a:avLst/>
                <a:gdLst/>
                <a:ahLst/>
                <a:cxnLst/>
                <a:pathLst>
                  <a:path w="24571" h="689982">
                    <a:moveTo>
                      <a:pt x="22605" y="0"/>
                    </a:moveTo>
                    <a:lnTo>
                      <a:pt x="0" y="34350"/>
                    </a:lnTo>
                    <a:lnTo>
                      <a:pt x="0" y="689982"/>
                    </a:lnTo>
                    <a:lnTo>
                      <a:pt x="24571" y="652645"/>
                    </a:lnTo>
                    <a:lnTo>
                      <a:pt x="22605" y="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1263" name=""/>
              <p:cNvSpPr/>
              <p:nvPr/>
            </p:nvSpPr>
            <p:spPr>
              <a:xfrm>
                <a:off x="5238037" y="2793818"/>
                <a:ext cx="12040" cy="192657"/>
              </a:xfrm>
              <a:custGeom>
                <a:avLst/>
                <a:gdLst/>
                <a:ahLst/>
                <a:cxnLst/>
                <a:pathLst>
                  <a:path w="12040" h="192657">
                    <a:moveTo>
                      <a:pt x="0" y="4480"/>
                    </a:moveTo>
                    <a:lnTo>
                      <a:pt x="0" y="192657"/>
                    </a:lnTo>
                    <a:lnTo>
                      <a:pt x="11302" y="192657"/>
                    </a:lnTo>
                    <a:lnTo>
                      <a:pt x="12040" y="4480"/>
                    </a:lnTo>
                    <a:cubicBezTo>
                      <a:pt x="12040" y="4480"/>
                      <a:pt x="11057" y="0"/>
                      <a:pt x="6388" y="0"/>
                    </a:cubicBezTo>
                    <a:cubicBezTo>
                      <a:pt x="1720" y="0"/>
                      <a:pt x="491" y="4480"/>
                      <a:pt x="0" y="448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267" name=""/>
              <p:cNvSpPr/>
              <p:nvPr/>
            </p:nvSpPr>
            <p:spPr>
              <a:xfrm>
                <a:off x="5222320" y="3058853"/>
                <a:ext cx="208777" cy="93001"/>
              </a:xfrm>
              <a:custGeom>
                <a:avLst/>
                <a:gdLst/>
                <a:ahLst/>
                <a:cxnLst/>
                <a:pathLst>
                  <a:path w="208777" h="93001">
                    <a:moveTo>
                      <a:pt x="67483" y="0"/>
                    </a:moveTo>
                    <a:lnTo>
                      <a:pt x="141294" y="0"/>
                    </a:lnTo>
                    <a:cubicBezTo>
                      <a:pt x="178564" y="0"/>
                      <a:pt x="208777" y="8328"/>
                      <a:pt x="208777" y="18600"/>
                    </a:cubicBezTo>
                    <a:lnTo>
                      <a:pt x="208777" y="74401"/>
                    </a:lnTo>
                    <a:cubicBezTo>
                      <a:pt x="208777" y="84673"/>
                      <a:pt x="178564" y="93001"/>
                      <a:pt x="141294" y="93001"/>
                    </a:cubicBezTo>
                    <a:lnTo>
                      <a:pt x="67483" y="93001"/>
                    </a:lnTo>
                    <a:cubicBezTo>
                      <a:pt x="30213" y="93001"/>
                      <a:pt x="0" y="84673"/>
                      <a:pt x="0" y="74401"/>
                    </a:cubicBezTo>
                    <a:lnTo>
                      <a:pt x="0" y="18600"/>
                    </a:lnTo>
                    <a:cubicBezTo>
                      <a:pt x="0" y="8328"/>
                      <a:pt x="30213" y="0"/>
                      <a:pt x="67483" y="0"/>
                    </a:cubicBez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269" name="Ellipse"/>
              <p:cNvSpPr/>
              <p:nvPr/>
            </p:nvSpPr>
            <p:spPr>
              <a:xfrm>
                <a:off x="5231816" y="3566837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275" name="Ellipse"/>
              <p:cNvSpPr/>
              <p:nvPr/>
            </p:nvSpPr>
            <p:spPr>
              <a:xfrm>
                <a:off x="5313331" y="3566077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282" name="Ellipse"/>
              <p:cNvSpPr/>
              <p:nvPr/>
            </p:nvSpPr>
            <p:spPr>
              <a:xfrm>
                <a:off x="5353874" y="3566457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288" name="Ellipse"/>
              <p:cNvSpPr/>
              <p:nvPr/>
            </p:nvSpPr>
            <p:spPr>
              <a:xfrm>
                <a:off x="5394474" y="3565317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557" name="Rectangle"/>
              <p:cNvSpPr/>
              <p:nvPr/>
            </p:nvSpPr>
            <p:spPr>
              <a:xfrm>
                <a:off x="5218055" y="3172430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60" name="Rectangle"/>
              <p:cNvSpPr/>
              <p:nvPr/>
            </p:nvSpPr>
            <p:spPr>
              <a:xfrm>
                <a:off x="5298691" y="3172946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65" name="Rectangle"/>
              <p:cNvSpPr/>
              <p:nvPr/>
            </p:nvSpPr>
            <p:spPr>
              <a:xfrm>
                <a:off x="5380220" y="3172430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70" name="Rectangle"/>
              <p:cNvSpPr/>
              <p:nvPr/>
            </p:nvSpPr>
            <p:spPr>
              <a:xfrm>
                <a:off x="5217768" y="3256280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75" name="Rectangle"/>
              <p:cNvSpPr/>
              <p:nvPr/>
            </p:nvSpPr>
            <p:spPr>
              <a:xfrm>
                <a:off x="5298405" y="3256796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80" name="Rectangle"/>
              <p:cNvSpPr/>
              <p:nvPr/>
            </p:nvSpPr>
            <p:spPr>
              <a:xfrm>
                <a:off x="5379933" y="3256280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85" name="Rectangle"/>
              <p:cNvSpPr/>
              <p:nvPr/>
            </p:nvSpPr>
            <p:spPr>
              <a:xfrm>
                <a:off x="5218055" y="3343111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90" name="Rectangle"/>
              <p:cNvSpPr/>
              <p:nvPr/>
            </p:nvSpPr>
            <p:spPr>
              <a:xfrm>
                <a:off x="5298691" y="3343627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595" name="Rectangle"/>
              <p:cNvSpPr/>
              <p:nvPr/>
            </p:nvSpPr>
            <p:spPr>
              <a:xfrm>
                <a:off x="5380220" y="3343111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600" name="Rectangle"/>
              <p:cNvSpPr/>
              <p:nvPr/>
            </p:nvSpPr>
            <p:spPr>
              <a:xfrm>
                <a:off x="5217726" y="3431765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605" name="Rectangle"/>
              <p:cNvSpPr/>
              <p:nvPr/>
            </p:nvSpPr>
            <p:spPr>
              <a:xfrm>
                <a:off x="5298363" y="3432280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610" name="Rectangle"/>
              <p:cNvSpPr/>
              <p:nvPr/>
            </p:nvSpPr>
            <p:spPr>
              <a:xfrm>
                <a:off x="5379892" y="3431765"/>
                <a:ext cx="55460" cy="63844"/>
              </a:xfrm>
              <a:custGeom>
                <a:avLst/>
                <a:gdLst/>
                <a:ahLst/>
                <a:cxnLst/>
                <a:pathLst>
                  <a:path w="55460" h="63844">
                    <a:moveTo>
                      <a:pt x="0" y="0"/>
                    </a:moveTo>
                    <a:lnTo>
                      <a:pt x="55460" y="0"/>
                    </a:lnTo>
                    <a:lnTo>
                      <a:pt x="55460" y="63844"/>
                    </a:lnTo>
                    <a:lnTo>
                      <a:pt x="0" y="638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1615" name="Ellipse"/>
              <p:cNvSpPr/>
              <p:nvPr/>
            </p:nvSpPr>
            <p:spPr>
              <a:xfrm>
                <a:off x="5272171" y="3565317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618" name="Ellipse"/>
              <p:cNvSpPr/>
              <p:nvPr/>
            </p:nvSpPr>
            <p:spPr>
              <a:xfrm>
                <a:off x="5273636" y="3520691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621" name="Ellipse"/>
              <p:cNvSpPr/>
              <p:nvPr/>
            </p:nvSpPr>
            <p:spPr>
              <a:xfrm>
                <a:off x="5314180" y="3521073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624" name="Ellipse"/>
              <p:cNvSpPr/>
              <p:nvPr/>
            </p:nvSpPr>
            <p:spPr>
              <a:xfrm>
                <a:off x="5354780" y="3519931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627" name="Ellipse"/>
              <p:cNvSpPr/>
              <p:nvPr/>
            </p:nvSpPr>
            <p:spPr>
              <a:xfrm>
                <a:off x="5273885" y="3607360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630" name="Ellipse"/>
              <p:cNvSpPr/>
              <p:nvPr/>
            </p:nvSpPr>
            <p:spPr>
              <a:xfrm>
                <a:off x="5314428" y="3607740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633" name="Ellipse"/>
              <p:cNvSpPr/>
              <p:nvPr/>
            </p:nvSpPr>
            <p:spPr>
              <a:xfrm>
                <a:off x="5355029" y="3606600"/>
                <a:ext cx="25554" cy="29676"/>
              </a:xfrm>
              <a:custGeom>
                <a:avLst/>
                <a:gdLst/>
                <a:ahLst/>
                <a:cxnLst/>
                <a:pathLst>
                  <a:path w="25554" h="29676">
                    <a:moveTo>
                      <a:pt x="0" y="14838"/>
                    </a:moveTo>
                    <a:cubicBezTo>
                      <a:pt x="0" y="6643"/>
                      <a:pt x="5720" y="0"/>
                      <a:pt x="12777" y="0"/>
                    </a:cubicBezTo>
                    <a:cubicBezTo>
                      <a:pt x="19833" y="0"/>
                      <a:pt x="25554" y="6643"/>
                      <a:pt x="25554" y="14838"/>
                    </a:cubicBezTo>
                    <a:cubicBezTo>
                      <a:pt x="25554" y="23033"/>
                      <a:pt x="19833" y="29676"/>
                      <a:pt x="12777" y="29676"/>
                    </a:cubicBezTo>
                    <a:cubicBezTo>
                      <a:pt x="5720" y="29676"/>
                      <a:pt x="0" y="23033"/>
                      <a:pt x="0" y="148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637" name=""/>
              <p:cNvSpPr/>
              <p:nvPr/>
            </p:nvSpPr>
            <p:spPr>
              <a:xfrm>
                <a:off x="5221698" y="2900641"/>
                <a:ext cx="45790" cy="109252"/>
              </a:xfrm>
              <a:custGeom>
                <a:avLst/>
                <a:gdLst/>
                <a:ahLst/>
                <a:cxnLst/>
                <a:pathLst>
                  <a:path w="45790" h="109252">
                    <a:moveTo>
                      <a:pt x="0" y="96207"/>
                    </a:moveTo>
                    <a:cubicBezTo>
                      <a:pt x="0" y="96207"/>
                      <a:pt x="2617" y="109252"/>
                      <a:pt x="20933" y="109252"/>
                    </a:cubicBezTo>
                    <a:cubicBezTo>
                      <a:pt x="39249" y="109252"/>
                      <a:pt x="45790" y="96207"/>
                      <a:pt x="45790" y="96207"/>
                    </a:cubicBezTo>
                    <a:lnTo>
                      <a:pt x="45790" y="16306"/>
                    </a:lnTo>
                    <a:cubicBezTo>
                      <a:pt x="45790" y="16306"/>
                      <a:pt x="41866" y="0"/>
                      <a:pt x="20933" y="0"/>
                    </a:cubicBezTo>
                    <a:cubicBezTo>
                      <a:pt x="0" y="0"/>
                      <a:pt x="0" y="21198"/>
                      <a:pt x="0" y="21198"/>
                    </a:cubicBezTo>
                    <a:lnTo>
                      <a:pt x="0" y="96207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2719" name="Text 2719"/>
              <p:cNvSpPr txBox="1"/>
              <p:nvPr/>
            </p:nvSpPr>
            <p:spPr>
              <a:xfrm>
                <a:off x="4992648" y="3717526"/>
                <a:ext cx="689942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Cell Phone</a:t>
                </a:r>
              </a:p>
            </p:txBody>
          </p:sp>
        </p:grpSp>
        <p:grpSp>
          <p:nvGrpSpPr>
            <p:cNvPr id="11441" name=""/>
            <p:cNvGrpSpPr/>
            <p:nvPr/>
          </p:nvGrpSpPr>
          <p:grpSpPr>
            <a:xfrm>
              <a:off x="5628422" y="2874595"/>
              <a:ext cx="432144" cy="953002"/>
              <a:chOff x="5628422" y="2874595"/>
              <a:chExt cx="432144" cy="953002"/>
            </a:xfrm>
          </p:grpSpPr>
          <p:sp>
            <p:nvSpPr>
              <p:cNvPr id="13551" name=""/>
              <p:cNvSpPr/>
              <p:nvPr/>
            </p:nvSpPr>
            <p:spPr>
              <a:xfrm>
                <a:off x="5628422" y="3116309"/>
                <a:ext cx="429090" cy="35410"/>
              </a:xfrm>
              <a:custGeom>
                <a:avLst/>
                <a:gdLst/>
                <a:ahLst/>
                <a:cxnLst/>
                <a:pathLst>
                  <a:path w="429090" h="35410">
                    <a:moveTo>
                      <a:pt x="0" y="35410"/>
                    </a:moveTo>
                    <a:lnTo>
                      <a:pt x="393969" y="35410"/>
                    </a:lnTo>
                    <a:lnTo>
                      <a:pt x="429090" y="0"/>
                    </a:lnTo>
                    <a:lnTo>
                      <a:pt x="35121" y="0"/>
                    </a:lnTo>
                    <a:lnTo>
                      <a:pt x="0" y="3541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553" name=""/>
              <p:cNvSpPr/>
              <p:nvPr/>
            </p:nvSpPr>
            <p:spPr>
              <a:xfrm>
                <a:off x="5628422" y="3151720"/>
                <a:ext cx="393969" cy="675876"/>
              </a:xfrm>
              <a:custGeom>
                <a:avLst/>
                <a:gdLst/>
                <a:ahLst/>
                <a:cxnLst/>
                <a:pathLst>
                  <a:path w="393969" h="675876">
                    <a:moveTo>
                      <a:pt x="0" y="0"/>
                    </a:moveTo>
                    <a:lnTo>
                      <a:pt x="393969" y="0"/>
                    </a:lnTo>
                    <a:lnTo>
                      <a:pt x="393969" y="675876"/>
                    </a:lnTo>
                    <a:lnTo>
                      <a:pt x="0" y="6758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3555" name=""/>
              <p:cNvSpPr/>
              <p:nvPr/>
            </p:nvSpPr>
            <p:spPr>
              <a:xfrm>
                <a:off x="6022390" y="3116309"/>
                <a:ext cx="38175" cy="711286"/>
              </a:xfrm>
              <a:custGeom>
                <a:avLst/>
                <a:gdLst/>
                <a:ahLst/>
                <a:cxnLst/>
                <a:pathLst>
                  <a:path w="38175" h="711286">
                    <a:moveTo>
                      <a:pt x="35121" y="0"/>
                    </a:moveTo>
                    <a:lnTo>
                      <a:pt x="0" y="35410"/>
                    </a:lnTo>
                    <a:lnTo>
                      <a:pt x="0" y="711286"/>
                    </a:lnTo>
                    <a:lnTo>
                      <a:pt x="38175" y="672796"/>
                    </a:lnTo>
                    <a:lnTo>
                      <a:pt x="35121" y="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3557" name=""/>
              <p:cNvSpPr/>
              <p:nvPr/>
            </p:nvSpPr>
            <p:spPr>
              <a:xfrm>
                <a:off x="5984978" y="2920398"/>
                <a:ext cx="18706" cy="198606"/>
              </a:xfrm>
              <a:custGeom>
                <a:avLst/>
                <a:gdLst/>
                <a:ahLst/>
                <a:cxnLst/>
                <a:pathLst>
                  <a:path w="18706" h="198606">
                    <a:moveTo>
                      <a:pt x="0" y="4619"/>
                    </a:moveTo>
                    <a:lnTo>
                      <a:pt x="0" y="198606"/>
                    </a:lnTo>
                    <a:lnTo>
                      <a:pt x="17561" y="198606"/>
                    </a:lnTo>
                    <a:lnTo>
                      <a:pt x="18706" y="4619"/>
                    </a:lnTo>
                    <a:cubicBezTo>
                      <a:pt x="18706" y="4619"/>
                      <a:pt x="17179" y="0"/>
                      <a:pt x="9926" y="0"/>
                    </a:cubicBezTo>
                    <a:cubicBezTo>
                      <a:pt x="2672" y="0"/>
                      <a:pt x="764" y="4619"/>
                      <a:pt x="0" y="46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264" name="Ellipse"/>
              <p:cNvSpPr/>
              <p:nvPr/>
            </p:nvSpPr>
            <p:spPr>
              <a:xfrm>
                <a:off x="5971999" y="2874980"/>
                <a:ext cx="42374" cy="47342"/>
              </a:xfrm>
              <a:custGeom>
                <a:avLst/>
                <a:gdLst/>
                <a:ahLst/>
                <a:cxnLst/>
                <a:pathLst>
                  <a:path w="42374" h="47342">
                    <a:moveTo>
                      <a:pt x="0" y="23671"/>
                    </a:moveTo>
                    <a:cubicBezTo>
                      <a:pt x="0" y="10598"/>
                      <a:pt x="9486" y="0"/>
                      <a:pt x="21187" y="0"/>
                    </a:cubicBezTo>
                    <a:cubicBezTo>
                      <a:pt x="32889" y="0"/>
                      <a:pt x="42374" y="10598"/>
                      <a:pt x="42374" y="23671"/>
                    </a:cubicBezTo>
                    <a:cubicBezTo>
                      <a:pt x="42374" y="36744"/>
                      <a:pt x="32889" y="47342"/>
                      <a:pt x="21187" y="47342"/>
                    </a:cubicBezTo>
                    <a:cubicBezTo>
                      <a:pt x="9486" y="47342"/>
                      <a:pt x="0" y="36744"/>
                      <a:pt x="0" y="23671"/>
                    </a:cubicBez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3560" name=""/>
              <p:cNvSpPr/>
              <p:nvPr/>
            </p:nvSpPr>
            <p:spPr>
              <a:xfrm>
                <a:off x="5665070" y="3195954"/>
                <a:ext cx="324375" cy="525399"/>
              </a:xfrm>
              <a:custGeom>
                <a:avLst/>
                <a:gdLst/>
                <a:ahLst/>
                <a:cxnLst/>
                <a:pathLst>
                  <a:path w="324375" h="525399">
                    <a:moveTo>
                      <a:pt x="104848" y="0"/>
                    </a:moveTo>
                    <a:lnTo>
                      <a:pt x="219527" y="0"/>
                    </a:lnTo>
                    <a:cubicBezTo>
                      <a:pt x="277433" y="0"/>
                      <a:pt x="324375" y="47046"/>
                      <a:pt x="324375" y="105080"/>
                    </a:cubicBezTo>
                    <a:lnTo>
                      <a:pt x="324375" y="420319"/>
                    </a:lnTo>
                    <a:cubicBezTo>
                      <a:pt x="324375" y="478353"/>
                      <a:pt x="277433" y="525399"/>
                      <a:pt x="219527" y="525399"/>
                    </a:cubicBezTo>
                    <a:lnTo>
                      <a:pt x="104848" y="525399"/>
                    </a:lnTo>
                    <a:cubicBezTo>
                      <a:pt x="46942" y="525399"/>
                      <a:pt x="0" y="478353"/>
                      <a:pt x="0" y="420319"/>
                    </a:cubicBezTo>
                    <a:lnTo>
                      <a:pt x="0" y="105080"/>
                    </a:lnTo>
                    <a:cubicBezTo>
                      <a:pt x="0" y="47046"/>
                      <a:pt x="46942" y="0"/>
                      <a:pt x="104848" y="0"/>
                    </a:cubicBezTo>
                    <a:close/>
                  </a:path>
                </a:pathLst>
              </a:custGeom>
              <a:solidFill>
                <a:srgbClr val="EEF3F6"/>
              </a:solidFill>
              <a:ln w="8580" cap="flat">
                <a:noFill/>
                <a:miter lim="800000"/>
              </a:ln>
            </p:spPr>
          </p:sp>
          <p:sp>
            <p:nvSpPr>
              <p:cNvPr id="13562" name="Ellipse"/>
              <p:cNvSpPr/>
              <p:nvPr/>
            </p:nvSpPr>
            <p:spPr>
              <a:xfrm>
                <a:off x="5677286" y="3738303"/>
                <a:ext cx="39702" cy="60044"/>
              </a:xfrm>
              <a:custGeom>
                <a:avLst/>
                <a:gdLst/>
                <a:ahLst/>
                <a:cxnLst/>
                <a:pathLst>
                  <a:path w="39702" h="60044">
                    <a:moveTo>
                      <a:pt x="0" y="30022"/>
                    </a:moveTo>
                    <a:cubicBezTo>
                      <a:pt x="0" y="13441"/>
                      <a:pt x="8888" y="0"/>
                      <a:pt x="19851" y="0"/>
                    </a:cubicBezTo>
                    <a:cubicBezTo>
                      <a:pt x="30815" y="0"/>
                      <a:pt x="39702" y="13441"/>
                      <a:pt x="39702" y="30022"/>
                    </a:cubicBezTo>
                    <a:cubicBezTo>
                      <a:pt x="39702" y="46602"/>
                      <a:pt x="30815" y="60044"/>
                      <a:pt x="19851" y="60044"/>
                    </a:cubicBezTo>
                    <a:cubicBezTo>
                      <a:pt x="8888" y="60044"/>
                      <a:pt x="0" y="46602"/>
                      <a:pt x="0" y="300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270" name="Ellipse"/>
              <p:cNvSpPr/>
              <p:nvPr/>
            </p:nvSpPr>
            <p:spPr>
              <a:xfrm>
                <a:off x="5681867" y="3752154"/>
                <a:ext cx="29013" cy="30792"/>
              </a:xfrm>
              <a:custGeom>
                <a:avLst/>
                <a:gdLst/>
                <a:ahLst/>
                <a:cxnLst/>
                <a:pathLst>
                  <a:path w="29013" h="30792">
                    <a:moveTo>
                      <a:pt x="0" y="15396"/>
                    </a:moveTo>
                    <a:cubicBezTo>
                      <a:pt x="0" y="6893"/>
                      <a:pt x="6495" y="0"/>
                      <a:pt x="14507" y="0"/>
                    </a:cubicBezTo>
                    <a:cubicBezTo>
                      <a:pt x="22519" y="0"/>
                      <a:pt x="29013" y="6893"/>
                      <a:pt x="29013" y="15396"/>
                    </a:cubicBezTo>
                    <a:cubicBezTo>
                      <a:pt x="29013" y="23899"/>
                      <a:pt x="22519" y="30792"/>
                      <a:pt x="14507" y="30792"/>
                    </a:cubicBezTo>
                    <a:cubicBezTo>
                      <a:pt x="6495" y="30792"/>
                      <a:pt x="0" y="23899"/>
                      <a:pt x="0" y="15396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3565" name="Ellipse"/>
              <p:cNvSpPr/>
              <p:nvPr/>
            </p:nvSpPr>
            <p:spPr>
              <a:xfrm>
                <a:off x="5757184" y="3736760"/>
                <a:ext cx="39702" cy="60044"/>
              </a:xfrm>
              <a:custGeom>
                <a:avLst/>
                <a:gdLst/>
                <a:ahLst/>
                <a:cxnLst/>
                <a:pathLst>
                  <a:path w="39702" h="60044">
                    <a:moveTo>
                      <a:pt x="0" y="30022"/>
                    </a:moveTo>
                    <a:cubicBezTo>
                      <a:pt x="0" y="13441"/>
                      <a:pt x="8888" y="0"/>
                      <a:pt x="19851" y="0"/>
                    </a:cubicBezTo>
                    <a:cubicBezTo>
                      <a:pt x="30815" y="0"/>
                      <a:pt x="39702" y="13441"/>
                      <a:pt x="39702" y="30022"/>
                    </a:cubicBezTo>
                    <a:cubicBezTo>
                      <a:pt x="39702" y="46602"/>
                      <a:pt x="30815" y="60044"/>
                      <a:pt x="19851" y="60044"/>
                    </a:cubicBezTo>
                    <a:cubicBezTo>
                      <a:pt x="8888" y="60044"/>
                      <a:pt x="0" y="46602"/>
                      <a:pt x="0" y="300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278" name="Ellipse"/>
              <p:cNvSpPr/>
              <p:nvPr/>
            </p:nvSpPr>
            <p:spPr>
              <a:xfrm>
                <a:off x="5761764" y="3750619"/>
                <a:ext cx="29013" cy="30792"/>
              </a:xfrm>
              <a:custGeom>
                <a:avLst/>
                <a:gdLst/>
                <a:ahLst/>
                <a:cxnLst/>
                <a:pathLst>
                  <a:path w="29013" h="30792">
                    <a:moveTo>
                      <a:pt x="0" y="15396"/>
                    </a:moveTo>
                    <a:cubicBezTo>
                      <a:pt x="0" y="6893"/>
                      <a:pt x="6495" y="0"/>
                      <a:pt x="14507" y="0"/>
                    </a:cubicBezTo>
                    <a:cubicBezTo>
                      <a:pt x="22519" y="0"/>
                      <a:pt x="29013" y="6893"/>
                      <a:pt x="29013" y="15396"/>
                    </a:cubicBezTo>
                    <a:cubicBezTo>
                      <a:pt x="29013" y="23899"/>
                      <a:pt x="22519" y="30792"/>
                      <a:pt x="14507" y="30792"/>
                    </a:cubicBezTo>
                    <a:cubicBezTo>
                      <a:pt x="6495" y="30792"/>
                      <a:pt x="0" y="23899"/>
                      <a:pt x="0" y="15396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3568" name="Ellipse"/>
              <p:cNvSpPr/>
              <p:nvPr/>
            </p:nvSpPr>
            <p:spPr>
              <a:xfrm>
                <a:off x="5845582" y="3737528"/>
                <a:ext cx="39702" cy="60044"/>
              </a:xfrm>
              <a:custGeom>
                <a:avLst/>
                <a:gdLst/>
                <a:ahLst/>
                <a:cxnLst/>
                <a:pathLst>
                  <a:path w="39702" h="60044">
                    <a:moveTo>
                      <a:pt x="0" y="30022"/>
                    </a:moveTo>
                    <a:cubicBezTo>
                      <a:pt x="0" y="13441"/>
                      <a:pt x="8888" y="0"/>
                      <a:pt x="19851" y="0"/>
                    </a:cubicBezTo>
                    <a:cubicBezTo>
                      <a:pt x="30815" y="0"/>
                      <a:pt x="39702" y="13441"/>
                      <a:pt x="39702" y="30022"/>
                    </a:cubicBezTo>
                    <a:cubicBezTo>
                      <a:pt x="39702" y="46602"/>
                      <a:pt x="30815" y="60044"/>
                      <a:pt x="19851" y="60044"/>
                    </a:cubicBezTo>
                    <a:cubicBezTo>
                      <a:pt x="8888" y="60044"/>
                      <a:pt x="0" y="46602"/>
                      <a:pt x="0" y="300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285" name="Ellipse"/>
              <p:cNvSpPr/>
              <p:nvPr/>
            </p:nvSpPr>
            <p:spPr>
              <a:xfrm>
                <a:off x="5850163" y="3751386"/>
                <a:ext cx="29013" cy="30792"/>
              </a:xfrm>
              <a:custGeom>
                <a:avLst/>
                <a:gdLst/>
                <a:ahLst/>
                <a:cxnLst/>
                <a:pathLst>
                  <a:path w="29013" h="30792">
                    <a:moveTo>
                      <a:pt x="0" y="15396"/>
                    </a:moveTo>
                    <a:cubicBezTo>
                      <a:pt x="0" y="6893"/>
                      <a:pt x="6495" y="0"/>
                      <a:pt x="14507" y="0"/>
                    </a:cubicBezTo>
                    <a:cubicBezTo>
                      <a:pt x="22519" y="0"/>
                      <a:pt x="29013" y="6893"/>
                      <a:pt x="29013" y="15396"/>
                    </a:cubicBezTo>
                    <a:cubicBezTo>
                      <a:pt x="29013" y="23899"/>
                      <a:pt x="22519" y="30792"/>
                      <a:pt x="14507" y="30792"/>
                    </a:cubicBezTo>
                    <a:cubicBezTo>
                      <a:pt x="6495" y="30792"/>
                      <a:pt x="0" y="23899"/>
                      <a:pt x="0" y="15396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13571" name="Ellipse"/>
              <p:cNvSpPr/>
              <p:nvPr/>
            </p:nvSpPr>
            <p:spPr>
              <a:xfrm>
                <a:off x="5930006" y="3735218"/>
                <a:ext cx="39702" cy="60044"/>
              </a:xfrm>
              <a:custGeom>
                <a:avLst/>
                <a:gdLst/>
                <a:ahLst/>
                <a:cxnLst/>
                <a:pathLst>
                  <a:path w="39702" h="60044">
                    <a:moveTo>
                      <a:pt x="0" y="30022"/>
                    </a:moveTo>
                    <a:cubicBezTo>
                      <a:pt x="0" y="13441"/>
                      <a:pt x="8888" y="0"/>
                      <a:pt x="19851" y="0"/>
                    </a:cubicBezTo>
                    <a:cubicBezTo>
                      <a:pt x="30815" y="0"/>
                      <a:pt x="39702" y="13441"/>
                      <a:pt x="39702" y="30022"/>
                    </a:cubicBezTo>
                    <a:cubicBezTo>
                      <a:pt x="39702" y="46602"/>
                      <a:pt x="30815" y="60044"/>
                      <a:pt x="19851" y="60044"/>
                    </a:cubicBezTo>
                    <a:cubicBezTo>
                      <a:pt x="8888" y="60044"/>
                      <a:pt x="0" y="46602"/>
                      <a:pt x="0" y="300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8580" cap="flat">
                <a:noFill/>
                <a:miter lim="800000"/>
              </a:ln>
            </p:spPr>
          </p:sp>
          <p:sp>
            <p:nvSpPr>
              <p:cNvPr id="11291" name="Ellipse"/>
              <p:cNvSpPr/>
              <p:nvPr/>
            </p:nvSpPr>
            <p:spPr>
              <a:xfrm>
                <a:off x="5934587" y="3749076"/>
                <a:ext cx="29013" cy="30792"/>
              </a:xfrm>
              <a:custGeom>
                <a:avLst/>
                <a:gdLst/>
                <a:ahLst/>
                <a:cxnLst/>
                <a:pathLst>
                  <a:path w="29013" h="30792">
                    <a:moveTo>
                      <a:pt x="0" y="15396"/>
                    </a:moveTo>
                    <a:cubicBezTo>
                      <a:pt x="0" y="6893"/>
                      <a:pt x="6495" y="0"/>
                      <a:pt x="14507" y="0"/>
                    </a:cubicBezTo>
                    <a:cubicBezTo>
                      <a:pt x="22519" y="0"/>
                      <a:pt x="29013" y="6893"/>
                      <a:pt x="29013" y="15396"/>
                    </a:cubicBezTo>
                    <a:cubicBezTo>
                      <a:pt x="29013" y="23899"/>
                      <a:pt x="22519" y="30792"/>
                      <a:pt x="14507" y="30792"/>
                    </a:cubicBezTo>
                    <a:cubicBezTo>
                      <a:pt x="6495" y="30792"/>
                      <a:pt x="0" y="23899"/>
                      <a:pt x="0" y="15396"/>
                    </a:cubicBezTo>
                    <a:close/>
                  </a:path>
                </a:pathLst>
              </a:custGeom>
              <a:solidFill>
                <a:srgbClr val="5C69A0"/>
              </a:solidFill>
              <a:ln w="8580" cap="flat">
                <a:noFill/>
                <a:miter lim="800000"/>
              </a:ln>
            </p:spPr>
          </p:sp>
          <p:sp>
            <p:nvSpPr>
              <p:cNvPr id="2720" name="Text 2720"/>
              <p:cNvSpPr txBox="1"/>
              <p:nvPr/>
            </p:nvSpPr>
            <p:spPr>
              <a:xfrm>
                <a:off x="5587106" y="3884750"/>
                <a:ext cx="514774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PDA</a:t>
                </a:r>
              </a:p>
            </p:txBody>
          </p:sp>
        </p:grpSp>
        <p:grpSp>
          <p:nvGrpSpPr>
            <p:cNvPr id="11042" name=""/>
            <p:cNvGrpSpPr/>
            <p:nvPr/>
          </p:nvGrpSpPr>
          <p:grpSpPr>
            <a:xfrm>
              <a:off x="7369734" y="3305689"/>
              <a:ext cx="1204881" cy="942560"/>
              <a:chOff x="7369734" y="3305689"/>
              <a:chExt cx="1204881" cy="942560"/>
            </a:xfrm>
          </p:grpSpPr>
          <p:sp>
            <p:nvSpPr>
              <p:cNvPr id="11008" name=""/>
              <p:cNvSpPr/>
              <p:nvPr/>
            </p:nvSpPr>
            <p:spPr>
              <a:xfrm>
                <a:off x="7372784" y="3868480"/>
                <a:ext cx="1180478" cy="335538"/>
              </a:xfrm>
              <a:custGeom>
                <a:avLst/>
                <a:gdLst/>
                <a:ahLst/>
                <a:cxnLst/>
                <a:pathLst>
                  <a:path w="1180478" h="335538">
                    <a:moveTo>
                      <a:pt x="344830" y="0"/>
                    </a:moveTo>
                    <a:lnTo>
                      <a:pt x="0" y="335538"/>
                    </a:lnTo>
                    <a:lnTo>
                      <a:pt x="820678" y="335538"/>
                    </a:lnTo>
                    <a:lnTo>
                      <a:pt x="1180478" y="0"/>
                    </a:lnTo>
                    <a:lnTo>
                      <a:pt x="344830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09" name=""/>
              <p:cNvSpPr/>
              <p:nvPr/>
            </p:nvSpPr>
            <p:spPr>
              <a:xfrm>
                <a:off x="7369734" y="4204020"/>
                <a:ext cx="823589" cy="42705"/>
              </a:xfrm>
              <a:custGeom>
                <a:avLst/>
                <a:gdLst/>
                <a:ahLst/>
                <a:cxnLst/>
                <a:pathLst>
                  <a:path w="823589" h="42705">
                    <a:moveTo>
                      <a:pt x="823589" y="0"/>
                    </a:moveTo>
                    <a:lnTo>
                      <a:pt x="823589" y="42705"/>
                    </a:lnTo>
                    <a:lnTo>
                      <a:pt x="0" y="42705"/>
                    </a:lnTo>
                    <a:lnTo>
                      <a:pt x="0" y="0"/>
                    </a:lnTo>
                    <a:lnTo>
                      <a:pt x="823589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10" name=""/>
              <p:cNvSpPr/>
              <p:nvPr/>
            </p:nvSpPr>
            <p:spPr>
              <a:xfrm>
                <a:off x="8193322" y="3868481"/>
                <a:ext cx="359938" cy="378244"/>
              </a:xfrm>
              <a:custGeom>
                <a:avLst/>
                <a:gdLst/>
                <a:ahLst/>
                <a:cxnLst/>
                <a:pathLst>
                  <a:path w="359938" h="378244">
                    <a:moveTo>
                      <a:pt x="0" y="335538"/>
                    </a:moveTo>
                    <a:lnTo>
                      <a:pt x="0" y="378244"/>
                    </a:lnTo>
                    <a:lnTo>
                      <a:pt x="359938" y="33554"/>
                    </a:lnTo>
                    <a:lnTo>
                      <a:pt x="359938" y="0"/>
                    </a:lnTo>
                    <a:lnTo>
                      <a:pt x="0" y="335538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1011" name=""/>
              <p:cNvSpPr/>
              <p:nvPr/>
            </p:nvSpPr>
            <p:spPr>
              <a:xfrm>
                <a:off x="7714804" y="3328567"/>
                <a:ext cx="829304" cy="542963"/>
              </a:xfrm>
              <a:custGeom>
                <a:avLst/>
                <a:gdLst/>
                <a:ahLst/>
                <a:cxnLst/>
                <a:pathLst>
                  <a:path w="829304" h="542963">
                    <a:moveTo>
                      <a:pt x="2811" y="0"/>
                    </a:moveTo>
                    <a:cubicBezTo>
                      <a:pt x="2811" y="0"/>
                      <a:pt x="-3290" y="542963"/>
                      <a:pt x="2811" y="542963"/>
                    </a:cubicBezTo>
                    <a:cubicBezTo>
                      <a:pt x="8912" y="542963"/>
                      <a:pt x="829304" y="542963"/>
                      <a:pt x="829304" y="542963"/>
                    </a:cubicBezTo>
                    <a:lnTo>
                      <a:pt x="829304" y="0"/>
                    </a:lnTo>
                    <a:lnTo>
                      <a:pt x="2811" y="0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12" name=""/>
              <p:cNvSpPr/>
              <p:nvPr/>
            </p:nvSpPr>
            <p:spPr>
              <a:xfrm>
                <a:off x="7717473" y="3307215"/>
                <a:ext cx="857143" cy="24403"/>
              </a:xfrm>
              <a:custGeom>
                <a:avLst/>
                <a:gdLst/>
                <a:ahLst/>
                <a:cxnLst/>
                <a:pathLst>
                  <a:path w="857143" h="24403">
                    <a:moveTo>
                      <a:pt x="0" y="24403"/>
                    </a:moveTo>
                    <a:lnTo>
                      <a:pt x="826637" y="24403"/>
                    </a:lnTo>
                    <a:lnTo>
                      <a:pt x="857143" y="0"/>
                    </a:lnTo>
                    <a:lnTo>
                      <a:pt x="24617" y="-71"/>
                    </a:lnTo>
                    <a:lnTo>
                      <a:pt x="0" y="24403"/>
                    </a:lnTo>
                    <a:close/>
                  </a:path>
                </a:pathLst>
              </a:custGeom>
              <a:gradFill>
                <a:gsLst>
                  <a:gs pos="0">
                    <a:srgbClr val="5C69A0"/>
                  </a:gs>
                  <a:gs pos="100000">
                    <a:srgbClr val="8296C8"/>
                  </a:gs>
                </a:gsLst>
                <a:lin ang="27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13" name=""/>
              <p:cNvSpPr/>
              <p:nvPr/>
            </p:nvSpPr>
            <p:spPr>
              <a:xfrm>
                <a:off x="8544111" y="3307215"/>
                <a:ext cx="30503" cy="567366"/>
              </a:xfrm>
              <a:custGeom>
                <a:avLst/>
                <a:gdLst/>
                <a:ahLst/>
                <a:cxnLst/>
                <a:pathLst>
                  <a:path w="30503" h="567366">
                    <a:moveTo>
                      <a:pt x="0" y="24403"/>
                    </a:moveTo>
                    <a:lnTo>
                      <a:pt x="30647" y="0"/>
                    </a:lnTo>
                    <a:lnTo>
                      <a:pt x="30647" y="542963"/>
                    </a:lnTo>
                    <a:lnTo>
                      <a:pt x="0" y="567366"/>
                    </a:lnTo>
                    <a:lnTo>
                      <a:pt x="0" y="24403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1015" name=""/>
              <p:cNvSpPr/>
              <p:nvPr/>
            </p:nvSpPr>
            <p:spPr>
              <a:xfrm>
                <a:off x="7756955" y="3366179"/>
                <a:ext cx="751653" cy="467763"/>
              </a:xfrm>
              <a:custGeom>
                <a:avLst/>
                <a:gdLst/>
                <a:ahLst/>
                <a:cxnLst/>
                <a:pathLst>
                  <a:path w="751653" h="467763">
                    <a:moveTo>
                      <a:pt x="2548" y="0"/>
                    </a:moveTo>
                    <a:cubicBezTo>
                      <a:pt x="2548" y="0"/>
                      <a:pt x="-2982" y="467763"/>
                      <a:pt x="2548" y="467763"/>
                    </a:cubicBezTo>
                    <a:cubicBezTo>
                      <a:pt x="8077" y="467763"/>
                      <a:pt x="751653" y="467763"/>
                      <a:pt x="751653" y="467763"/>
                    </a:cubicBezTo>
                    <a:lnTo>
                      <a:pt x="751653" y="0"/>
                    </a:lnTo>
                    <a:lnTo>
                      <a:pt x="25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8296C8"/>
                  </a:gs>
                  <a:gs pos="50000">
                    <a:srgbClr val="FFFFFF"/>
                  </a:gs>
                  <a:gs pos="100000">
                    <a:srgbClr val="8296C8"/>
                  </a:gs>
                </a:gsLst>
                <a:lin ang="8100000" scaled="0"/>
              </a:gradFill>
              <a:ln w="8580" cap="flat">
                <a:noFill/>
                <a:miter lim="800000"/>
              </a:ln>
            </p:spPr>
          </p:sp>
          <p:sp>
            <p:nvSpPr>
              <p:cNvPr id="11024" name=""/>
              <p:cNvSpPr/>
              <p:nvPr/>
            </p:nvSpPr>
            <p:spPr>
              <a:xfrm>
                <a:off x="7557235" y="3903498"/>
                <a:ext cx="866294" cy="216575"/>
              </a:xfrm>
              <a:custGeom>
                <a:avLst/>
                <a:gdLst/>
                <a:ahLst/>
                <a:cxnLst/>
                <a:pathLst>
                  <a:path w="866294" h="216575">
                    <a:moveTo>
                      <a:pt x="221386" y="0"/>
                    </a:moveTo>
                    <a:lnTo>
                      <a:pt x="0" y="216165"/>
                    </a:lnTo>
                    <a:lnTo>
                      <a:pt x="620979" y="215110"/>
                    </a:lnTo>
                    <a:lnTo>
                      <a:pt x="866294" y="0"/>
                    </a:lnTo>
                    <a:lnTo>
                      <a:pt x="221386" y="0"/>
                    </a:ln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1028" name=""/>
              <p:cNvSpPr/>
              <p:nvPr/>
            </p:nvSpPr>
            <p:spPr>
              <a:xfrm>
                <a:off x="7737827" y="4124577"/>
                <a:ext cx="151020" cy="26063"/>
              </a:xfrm>
              <a:custGeom>
                <a:avLst/>
                <a:gdLst/>
                <a:ahLst/>
                <a:cxnLst/>
                <a:pathLst>
                  <a:path w="151020" h="26063">
                    <a:moveTo>
                      <a:pt x="251" y="26063"/>
                    </a:moveTo>
                    <a:cubicBezTo>
                      <a:pt x="251" y="26063"/>
                      <a:pt x="-6705" y="0"/>
                      <a:pt x="76776" y="0"/>
                    </a:cubicBezTo>
                    <a:cubicBezTo>
                      <a:pt x="160257" y="0"/>
                      <a:pt x="151020" y="26063"/>
                      <a:pt x="151020" y="26063"/>
                    </a:cubicBezTo>
                    <a:cubicBezTo>
                      <a:pt x="105644" y="8163"/>
                      <a:pt x="76776" y="13031"/>
                      <a:pt x="76776" y="13031"/>
                    </a:cubicBezTo>
                    <a:cubicBezTo>
                      <a:pt x="76776" y="13031"/>
                      <a:pt x="49990" y="9611"/>
                      <a:pt x="251" y="26063"/>
                    </a:cubicBez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1030" name=""/>
              <p:cNvSpPr/>
              <p:nvPr/>
            </p:nvSpPr>
            <p:spPr>
              <a:xfrm rot="10800000">
                <a:off x="7731727" y="4171332"/>
                <a:ext cx="151020" cy="26063"/>
              </a:xfrm>
              <a:custGeom>
                <a:avLst/>
                <a:gdLst/>
                <a:ahLst/>
                <a:cxnLst/>
                <a:pathLst>
                  <a:path w="151020" h="26063">
                    <a:moveTo>
                      <a:pt x="251" y="26063"/>
                    </a:moveTo>
                    <a:cubicBezTo>
                      <a:pt x="251" y="26063"/>
                      <a:pt x="-6705" y="0"/>
                      <a:pt x="76776" y="0"/>
                    </a:cubicBezTo>
                    <a:cubicBezTo>
                      <a:pt x="160257" y="0"/>
                      <a:pt x="151020" y="26063"/>
                      <a:pt x="151020" y="26063"/>
                    </a:cubicBezTo>
                    <a:cubicBezTo>
                      <a:pt x="105644" y="8163"/>
                      <a:pt x="76776" y="13031"/>
                      <a:pt x="76776" y="13031"/>
                    </a:cubicBezTo>
                    <a:cubicBezTo>
                      <a:pt x="76776" y="13031"/>
                      <a:pt x="49990" y="9611"/>
                      <a:pt x="251" y="26063"/>
                    </a:cubicBezTo>
                    <a:close/>
                  </a:path>
                </a:pathLst>
              </a:custGeom>
              <a:solidFill>
                <a:srgbClr val="1F497D"/>
              </a:solidFill>
              <a:ln w="8580" cap="flat">
                <a:noFill/>
                <a:miter lim="800000"/>
              </a:ln>
            </p:spPr>
          </p:sp>
          <p:sp>
            <p:nvSpPr>
              <p:cNvPr id="11033" name="Ellipse"/>
              <p:cNvSpPr/>
              <p:nvPr/>
            </p:nvSpPr>
            <p:spPr>
              <a:xfrm>
                <a:off x="7772709" y="4146294"/>
                <a:ext cx="74206" cy="28958"/>
              </a:xfrm>
              <a:custGeom>
                <a:avLst/>
                <a:gdLst/>
                <a:ahLst/>
                <a:cxnLst/>
                <a:pathLst>
                  <a:path w="74206" h="28958">
                    <a:moveTo>
                      <a:pt x="109" y="14479"/>
                    </a:moveTo>
                    <a:cubicBezTo>
                      <a:pt x="109" y="6483"/>
                      <a:pt x="16721" y="0"/>
                      <a:pt x="37212" y="0"/>
                    </a:cubicBezTo>
                    <a:cubicBezTo>
                      <a:pt x="57703" y="0"/>
                      <a:pt x="74315" y="6483"/>
                      <a:pt x="74315" y="14479"/>
                    </a:cubicBezTo>
                    <a:cubicBezTo>
                      <a:pt x="74315" y="22476"/>
                      <a:pt x="57703" y="28958"/>
                      <a:pt x="37212" y="28958"/>
                    </a:cubicBezTo>
                    <a:cubicBezTo>
                      <a:pt x="16721" y="28958"/>
                      <a:pt x="109" y="22476"/>
                      <a:pt x="109" y="14479"/>
                    </a:cubicBezTo>
                    <a:close/>
                  </a:path>
                </a:pathLst>
              </a:custGeom>
              <a:solidFill>
                <a:srgbClr val="377ACD"/>
              </a:solidFill>
              <a:ln w="8580" cap="flat">
                <a:noFill/>
                <a:miter lim="800000"/>
              </a:ln>
            </p:spPr>
          </p:sp>
          <p:sp>
            <p:nvSpPr>
              <p:cNvPr id="11035" name=""/>
              <p:cNvSpPr/>
              <p:nvPr/>
            </p:nvSpPr>
            <p:spPr>
              <a:xfrm>
                <a:off x="7725229" y="3952364"/>
                <a:ext cx="642203" cy="0"/>
              </a:xfrm>
              <a:custGeom>
                <a:avLst/>
                <a:gdLst/>
                <a:ahLst/>
                <a:cxnLst/>
                <a:pathLst>
                  <a:path w="642203" h="0" fill="none">
                    <a:moveTo>
                      <a:pt x="0" y="0"/>
                    </a:moveTo>
                    <a:lnTo>
                      <a:pt x="642203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37" name=""/>
              <p:cNvSpPr/>
              <p:nvPr/>
            </p:nvSpPr>
            <p:spPr>
              <a:xfrm>
                <a:off x="7673278" y="4008735"/>
                <a:ext cx="622939" cy="0"/>
              </a:xfrm>
              <a:custGeom>
                <a:avLst/>
                <a:gdLst/>
                <a:ahLst/>
                <a:cxnLst/>
                <a:pathLst>
                  <a:path w="622939" h="0" fill="none">
                    <a:moveTo>
                      <a:pt x="0" y="0"/>
                    </a:moveTo>
                    <a:lnTo>
                      <a:pt x="622939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1040" name=""/>
              <p:cNvSpPr/>
              <p:nvPr/>
            </p:nvSpPr>
            <p:spPr>
              <a:xfrm>
                <a:off x="7613812" y="4066753"/>
                <a:ext cx="609800" cy="0"/>
              </a:xfrm>
              <a:custGeom>
                <a:avLst/>
                <a:gdLst/>
                <a:ahLst/>
                <a:cxnLst/>
                <a:pathLst>
                  <a:path w="609800" h="0" fill="none">
                    <a:moveTo>
                      <a:pt x="0" y="0"/>
                    </a:moveTo>
                    <a:lnTo>
                      <a:pt x="609800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858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2721" name="Text 2721"/>
              <p:cNvSpPr txBox="1"/>
              <p:nvPr/>
            </p:nvSpPr>
            <p:spPr>
              <a:xfrm>
                <a:off x="7493913" y="4303836"/>
                <a:ext cx="956521" cy="171591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Laptop</a:t>
                </a:r>
              </a:p>
            </p:txBody>
          </p:sp>
        </p:grpSp>
        <p:cxnSp>
          <p:nvCxnSpPr>
            <p:cNvPr id="13699" name="Line"/>
            <p:cNvCxnSpPr/>
            <p:nvPr/>
          </p:nvCxnSpPr>
          <p:spPr>
            <a:xfrm rot="0">
              <a:off x="2830006" y="1635859"/>
              <a:ext cx="888045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703" name="Line"/>
            <p:cNvCxnSpPr/>
            <p:nvPr/>
          </p:nvCxnSpPr>
          <p:spPr>
            <a:xfrm rot="0">
              <a:off x="5081040" y="1635859"/>
              <a:ext cx="816582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707" name="Line"/>
            <p:cNvCxnSpPr/>
            <p:nvPr/>
          </p:nvCxnSpPr>
          <p:spPr>
            <a:xfrm>
              <a:off x="6875692" y="1635859"/>
              <a:ext cx="741592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711" name="Line"/>
            <p:cNvCxnSpPr/>
            <p:nvPr/>
          </p:nvCxnSpPr>
          <p:spPr>
            <a:xfrm rot="4576164">
              <a:off x="4923609" y="3821163"/>
              <a:ext cx="3836792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715" name="Line"/>
            <p:cNvCxnSpPr/>
            <p:nvPr/>
          </p:nvCxnSpPr>
          <p:spPr>
            <a:xfrm rot="8877000">
              <a:off x="5869680" y="2686513"/>
              <a:ext cx="2504732" cy="0"/>
            </a:xfrm>
            <a:prstGeom prst="line">
              <a:avLst/>
            </a:prstGeom>
            <a:ln w="8580" cap="flat">
              <a:solidFill>
                <a:srgbClr val="4D5D2C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3719" name="Line"/>
            <p:cNvCxnSpPr/>
            <p:nvPr/>
          </p:nvCxnSpPr>
          <p:spPr>
            <a:xfrm rot="5961006">
              <a:off x="7427299" y="2663812"/>
              <a:ext cx="1301029" cy="0"/>
            </a:xfrm>
            <a:prstGeom prst="line">
              <a:avLst/>
            </a:prstGeom>
            <a:ln w="8580" cap="flat">
              <a:solidFill>
                <a:srgbClr val="4D5D2C"/>
              </a:solidFill>
              <a:custDash>
                <a:ds d="200000" sp="500000"/>
              </a:custDash>
              <a:miter lim="800000"/>
            </a:ln>
          </p:spPr>
        </p:cxnSp>
        <p:cxnSp>
          <p:nvCxnSpPr>
            <p:cNvPr id="13723" name="Line"/>
            <p:cNvCxnSpPr/>
            <p:nvPr/>
          </p:nvCxnSpPr>
          <p:spPr>
            <a:xfrm rot="815898">
              <a:off x="2051975" y="3011246"/>
              <a:ext cx="1157320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727" name="Line"/>
            <p:cNvCxnSpPr/>
            <p:nvPr/>
          </p:nvCxnSpPr>
          <p:spPr>
            <a:xfrm rot="-951720">
              <a:off x="2045932" y="3307107"/>
              <a:ext cx="1169404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731" name="Line"/>
            <p:cNvCxnSpPr/>
            <p:nvPr/>
          </p:nvCxnSpPr>
          <p:spPr>
            <a:xfrm rot="8304300">
              <a:off x="1837727" y="4322246"/>
              <a:ext cx="2092288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824" name="Line"/>
            <p:cNvCxnSpPr/>
            <p:nvPr/>
          </p:nvCxnSpPr>
          <p:spPr>
            <a:xfrm rot="7003680">
              <a:off x="2348440" y="4439613"/>
              <a:ext cx="1817958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828" name="Line"/>
            <p:cNvCxnSpPr/>
            <p:nvPr/>
          </p:nvCxnSpPr>
          <p:spPr>
            <a:xfrm rot="4455708">
              <a:off x="3051538" y="4439613"/>
              <a:ext cx="1686957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832" name="Line"/>
            <p:cNvCxnSpPr/>
            <p:nvPr/>
          </p:nvCxnSpPr>
          <p:spPr>
            <a:xfrm rot="2564358">
              <a:off x="3348570" y="4439613"/>
              <a:ext cx="2392510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cxnSp>
          <p:nvCxnSpPr>
            <p:cNvPr id="13836" name="Line"/>
            <p:cNvCxnSpPr/>
            <p:nvPr/>
          </p:nvCxnSpPr>
          <p:spPr>
            <a:xfrm rot="9312060">
              <a:off x="3552903" y="2151344"/>
              <a:ext cx="2458053" cy="0"/>
            </a:xfrm>
            <a:prstGeom prst="line">
              <a:avLst/>
            </a:prstGeom>
            <a:ln w="8580" cap="flat">
              <a:solidFill>
                <a:srgbClr val="3C5C74"/>
              </a:solidFill>
              <a:miter lim="800000"/>
            </a:ln>
          </p:spPr>
        </p:cxnSp>
        <p:sp>
          <p:nvSpPr>
            <p:cNvPr id="14030" name="Rectangle"/>
            <p:cNvSpPr/>
            <p:nvPr/>
          </p:nvSpPr>
          <p:spPr>
            <a:xfrm>
              <a:off x="395362" y="555778"/>
              <a:ext cx="2708754" cy="516800"/>
            </a:xfrm>
            <a:custGeom>
              <a:avLst/>
              <a:gdLst/>
              <a:ahLst/>
              <a:cxnLst/>
              <a:rect l="l" t="t" r="r" b="b"/>
              <a:pathLst>
                <a:path w="2708754" h="516800">
                  <a:moveTo>
                    <a:pt x="0" y="0"/>
                  </a:moveTo>
                  <a:lnTo>
                    <a:pt x="2708754" y="0"/>
                  </a:lnTo>
                  <a:lnTo>
                    <a:pt x="2708754" y="516800"/>
                  </a:lnTo>
                  <a:lnTo>
                    <a:pt x="0" y="516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58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672">
                  <a:solidFill>
                    <a:srgbClr val="0070C0"/>
                  </a:solidFill>
                  <a:latin typeface="Arial"/>
                </a:rPr>
                <a:t>Cisio Network Diagram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2013-12-02T05:00:32Z</dcterms:created>
  <dcterms:modified xsi:type="dcterms:W3CDTF">2013-12-02T05:00:32Z</dcterms:modified>
</cp:coreProperties>
</file>