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1" name="Group6001"/>
          <p:cNvGrpSpPr/>
          <p:nvPr/>
        </p:nvGrpSpPr>
        <p:grpSpPr>
          <a:xfrm>
            <a:off x="50000" y="503000"/>
            <a:ext cx="9044000" cy="5852000"/>
            <a:chOff x="50000" y="503000"/>
            <a:chExt cx="9044000" cy="5852000"/>
          </a:xfrm>
        </p:grpSpPr>
        <p:grpSp>
          <p:nvGrpSpPr>
            <p:cNvPr id="641" name=""/>
            <p:cNvGrpSpPr/>
            <p:nvPr/>
          </p:nvGrpSpPr>
          <p:grpSpPr>
            <a:xfrm>
              <a:off x="2624971" y="2584450"/>
              <a:ext cx="3894050" cy="2965900"/>
              <a:chOff x="2624971" y="2584450"/>
              <a:chExt cx="3894050" cy="2965900"/>
            </a:xfrm>
          </p:grpSpPr>
          <p:grpSp>
            <p:nvGrpSpPr>
              <p:cNvPr id="632" name=""/>
              <p:cNvGrpSpPr/>
              <p:nvPr/>
            </p:nvGrpSpPr>
            <p:grpSpPr>
              <a:xfrm>
                <a:off x="2624971" y="3364509"/>
                <a:ext cx="3894050" cy="1436286"/>
                <a:chOff x="2624971" y="3364509"/>
                <a:chExt cx="3894050" cy="1436286"/>
              </a:xfrm>
            </p:grpSpPr>
            <p:sp>
              <p:nvSpPr>
                <p:cNvPr id="628" name=""/>
                <p:cNvSpPr/>
                <p:nvPr/>
              </p:nvSpPr>
              <p:spPr>
                <a:xfrm>
                  <a:off x="2624971" y="3364509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45600" cap="flat">
                  <a:gradFill>
                    <a:gsLst>
                      <a:gs pos="0">
                        <a:srgbClr val="F0F0F0"/>
                      </a:gs>
                      <a:gs pos="21000">
                        <a:srgbClr val="1C1C1C"/>
                      </a:gs>
                      <a:gs pos="22000">
                        <a:srgbClr val="1C1C1C"/>
                      </a:gs>
                      <a:gs pos="50000">
                        <a:srgbClr val="343434"/>
                      </a:gs>
                      <a:gs pos="71000">
                        <a:srgbClr val="232323"/>
                      </a:gs>
                      <a:gs pos="81000">
                        <a:srgbClr val="232323"/>
                      </a:gs>
                      <a:gs pos="94000">
                        <a:srgbClr val="424242"/>
                      </a:gs>
                      <a:gs pos="100000">
                        <a:srgbClr val="3B3B3B"/>
                      </a:gs>
                    </a:gsLst>
                    <a:lin ang="0" scaled="0"/>
                  </a:gradFill>
                  <a:bevel/>
                </a:ln>
              </p:spPr>
            </p:sp>
            <p:sp>
              <p:nvSpPr>
                <p:cNvPr id="630" name=""/>
                <p:cNvSpPr/>
                <p:nvPr/>
              </p:nvSpPr>
              <p:spPr>
                <a:xfrm>
                  <a:off x="2624971" y="3364509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45600" cap="flat">
                  <a:gradFill>
                    <a:gsLst>
                      <a:gs pos="0">
                        <a:srgbClr val="F0F0F0">
                          <a:alpha val="80000"/>
                        </a:srgbClr>
                      </a:gs>
                      <a:gs pos="21000">
                        <a:srgbClr val="999999">
                          <a:alpha val="66000"/>
                        </a:srgbClr>
                      </a:gs>
                      <a:gs pos="22000">
                        <a:srgbClr val="A5A5A5"/>
                      </a:gs>
                      <a:gs pos="50000">
                        <a:srgbClr val="BFBFBF">
                          <a:alpha val="26000"/>
                        </a:srgbClr>
                      </a:gs>
                      <a:gs pos="71000">
                        <a:srgbClr val="7F7F7F">
                          <a:alpha val="24000"/>
                        </a:srgbClr>
                      </a:gs>
                      <a:gs pos="81000">
                        <a:srgbClr val="7F7F7F">
                          <a:alpha val="42000"/>
                        </a:srgbClr>
                      </a:gs>
                      <a:gs pos="94000">
                        <a:srgbClr val="F2F2F2">
                          <a:alpha val="20000"/>
                        </a:srgbClr>
                      </a:gs>
                      <a:gs pos="100000">
                        <a:srgbClr val="D8D8D8">
                          <a:alpha val="43000"/>
                        </a:srgbClr>
                      </a:gs>
                    </a:gsLst>
                    <a:lin ang="0" scaled="0"/>
                  </a:gradFill>
                  <a:bevel/>
                </a:ln>
              </p:spPr>
            </p:sp>
            <p:sp>
              <p:nvSpPr>
                <p:cNvPr id="631" name=""/>
                <p:cNvSpPr/>
                <p:nvPr/>
              </p:nvSpPr>
              <p:spPr>
                <a:xfrm>
                  <a:off x="2624971" y="3364509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15200" cap="flat">
                  <a:solidFill>
                    <a:srgbClr val="F2F2F2"/>
                  </a:solidFill>
                  <a:bevel/>
                </a:ln>
              </p:spPr>
            </p:sp>
          </p:grpSp>
          <p:grpSp>
            <p:nvGrpSpPr>
              <p:cNvPr id="633" name=""/>
              <p:cNvGrpSpPr/>
              <p:nvPr/>
            </p:nvGrpSpPr>
            <p:grpSpPr>
              <a:xfrm rot="2700000">
                <a:off x="2616421" y="3333638"/>
                <a:ext cx="3894050" cy="1436286"/>
                <a:chOff x="2616421" y="3333638"/>
                <a:chExt cx="3894050" cy="1436286"/>
              </a:xfrm>
            </p:grpSpPr>
            <p:sp>
              <p:nvSpPr>
                <p:cNvPr id="634" name=""/>
                <p:cNvSpPr/>
                <p:nvPr/>
              </p:nvSpPr>
              <p:spPr>
                <a:xfrm>
                  <a:off x="2616421" y="3333638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45600" cap="flat">
                  <a:gradFill>
                    <a:gsLst>
                      <a:gs pos="0">
                        <a:srgbClr val="F0F0F0"/>
                      </a:gs>
                      <a:gs pos="21000">
                        <a:srgbClr val="1C1C1C"/>
                      </a:gs>
                      <a:gs pos="22000">
                        <a:srgbClr val="1C1C1C"/>
                      </a:gs>
                      <a:gs pos="50000">
                        <a:srgbClr val="343434"/>
                      </a:gs>
                      <a:gs pos="71000">
                        <a:srgbClr val="232323"/>
                      </a:gs>
                      <a:gs pos="81000">
                        <a:srgbClr val="232323"/>
                      </a:gs>
                      <a:gs pos="94000">
                        <a:srgbClr val="424242"/>
                      </a:gs>
                      <a:gs pos="100000">
                        <a:srgbClr val="3B3B3B"/>
                      </a:gs>
                    </a:gsLst>
                    <a:lin ang="0" scaled="0"/>
                  </a:gradFill>
                  <a:bevel/>
                </a:ln>
              </p:spPr>
            </p:sp>
            <p:sp>
              <p:nvSpPr>
                <p:cNvPr id="635" name=""/>
                <p:cNvSpPr/>
                <p:nvPr/>
              </p:nvSpPr>
              <p:spPr>
                <a:xfrm>
                  <a:off x="2616421" y="3333638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45600" cap="flat">
                  <a:gradFill>
                    <a:gsLst>
                      <a:gs pos="0">
                        <a:srgbClr val="F0F0F0">
                          <a:alpha val="80000"/>
                        </a:srgbClr>
                      </a:gs>
                      <a:gs pos="21000">
                        <a:srgbClr val="999999">
                          <a:alpha val="66000"/>
                        </a:srgbClr>
                      </a:gs>
                      <a:gs pos="22000">
                        <a:srgbClr val="A5A5A5"/>
                      </a:gs>
                      <a:gs pos="50000">
                        <a:srgbClr val="BFBFBF">
                          <a:alpha val="26000"/>
                        </a:srgbClr>
                      </a:gs>
                      <a:gs pos="71000">
                        <a:srgbClr val="7F7F7F">
                          <a:alpha val="24000"/>
                        </a:srgbClr>
                      </a:gs>
                      <a:gs pos="81000">
                        <a:srgbClr val="7F7F7F">
                          <a:alpha val="42000"/>
                        </a:srgbClr>
                      </a:gs>
                      <a:gs pos="94000">
                        <a:srgbClr val="F2F2F2">
                          <a:alpha val="20000"/>
                        </a:srgbClr>
                      </a:gs>
                      <a:gs pos="100000">
                        <a:srgbClr val="D8D8D8">
                          <a:alpha val="43000"/>
                        </a:srgbClr>
                      </a:gs>
                    </a:gsLst>
                    <a:lin ang="0" scaled="0"/>
                  </a:gradFill>
                  <a:bevel/>
                </a:ln>
              </p:spPr>
            </p:sp>
            <p:sp>
              <p:nvSpPr>
                <p:cNvPr id="636" name=""/>
                <p:cNvSpPr/>
                <p:nvPr/>
              </p:nvSpPr>
              <p:spPr>
                <a:xfrm>
                  <a:off x="2616421" y="3333638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15200" cap="flat">
                  <a:solidFill>
                    <a:srgbClr val="F2F2F2"/>
                  </a:solidFill>
                  <a:bevel/>
                </a:ln>
              </p:spPr>
            </p:sp>
          </p:grpSp>
          <p:grpSp>
            <p:nvGrpSpPr>
              <p:cNvPr id="637" name=""/>
              <p:cNvGrpSpPr/>
              <p:nvPr/>
            </p:nvGrpSpPr>
            <p:grpSpPr>
              <a:xfrm rot="8100000">
                <a:off x="2616421" y="3364319"/>
                <a:ext cx="3894050" cy="1436286"/>
                <a:chOff x="2616421" y="3364319"/>
                <a:chExt cx="3894050" cy="1436286"/>
              </a:xfrm>
            </p:grpSpPr>
            <p:sp>
              <p:nvSpPr>
                <p:cNvPr id="638" name=""/>
                <p:cNvSpPr/>
                <p:nvPr/>
              </p:nvSpPr>
              <p:spPr>
                <a:xfrm>
                  <a:off x="2616421" y="3364319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45600" cap="flat">
                  <a:gradFill>
                    <a:gsLst>
                      <a:gs pos="0">
                        <a:srgbClr val="F0F0F0"/>
                      </a:gs>
                      <a:gs pos="21000">
                        <a:srgbClr val="1C1C1C"/>
                      </a:gs>
                      <a:gs pos="22000">
                        <a:srgbClr val="1C1C1C"/>
                      </a:gs>
                      <a:gs pos="50000">
                        <a:srgbClr val="343434"/>
                      </a:gs>
                      <a:gs pos="71000">
                        <a:srgbClr val="232323"/>
                      </a:gs>
                      <a:gs pos="81000">
                        <a:srgbClr val="232323"/>
                      </a:gs>
                      <a:gs pos="94000">
                        <a:srgbClr val="424242"/>
                      </a:gs>
                      <a:gs pos="100000">
                        <a:srgbClr val="3B3B3B"/>
                      </a:gs>
                    </a:gsLst>
                    <a:lin ang="0" scaled="0"/>
                  </a:gradFill>
                  <a:bevel/>
                </a:ln>
              </p:spPr>
            </p:sp>
            <p:sp>
              <p:nvSpPr>
                <p:cNvPr id="639" name=""/>
                <p:cNvSpPr/>
                <p:nvPr/>
              </p:nvSpPr>
              <p:spPr>
                <a:xfrm>
                  <a:off x="2616421" y="3364319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45600" cap="flat">
                  <a:gradFill>
                    <a:gsLst>
                      <a:gs pos="0">
                        <a:srgbClr val="F0F0F0">
                          <a:alpha val="80000"/>
                        </a:srgbClr>
                      </a:gs>
                      <a:gs pos="21000">
                        <a:srgbClr val="999999">
                          <a:alpha val="66000"/>
                        </a:srgbClr>
                      </a:gs>
                      <a:gs pos="22000">
                        <a:srgbClr val="A5A5A5"/>
                      </a:gs>
                      <a:gs pos="50000">
                        <a:srgbClr val="BFBFBF">
                          <a:alpha val="26000"/>
                        </a:srgbClr>
                      </a:gs>
                      <a:gs pos="71000">
                        <a:srgbClr val="7F7F7F">
                          <a:alpha val="24000"/>
                        </a:srgbClr>
                      </a:gs>
                      <a:gs pos="81000">
                        <a:srgbClr val="7F7F7F">
                          <a:alpha val="42000"/>
                        </a:srgbClr>
                      </a:gs>
                      <a:gs pos="94000">
                        <a:srgbClr val="F2F2F2">
                          <a:alpha val="20000"/>
                        </a:srgbClr>
                      </a:gs>
                      <a:gs pos="100000">
                        <a:srgbClr val="D8D8D8">
                          <a:alpha val="43000"/>
                        </a:srgbClr>
                      </a:gs>
                    </a:gsLst>
                    <a:lin ang="0" scaled="0"/>
                  </a:gradFill>
                  <a:bevel/>
                </a:ln>
              </p:spPr>
            </p:sp>
            <p:sp>
              <p:nvSpPr>
                <p:cNvPr id="640" name=""/>
                <p:cNvSpPr/>
                <p:nvPr/>
              </p:nvSpPr>
              <p:spPr>
                <a:xfrm>
                  <a:off x="2616421" y="3364319"/>
                  <a:ext cx="3894050" cy="1436286"/>
                </a:xfrm>
                <a:custGeom>
                  <a:avLst/>
                  <a:gdLst/>
                  <a:ahLst/>
                  <a:cxnLst/>
                  <a:pathLst>
                    <a:path w="3894050" h="1436286">
                      <a:moveTo>
                        <a:pt x="0" y="718145"/>
                      </a:moveTo>
                      <a:cubicBezTo>
                        <a:pt x="0" y="321525"/>
                        <a:pt x="871712" y="0"/>
                        <a:pt x="1947029" y="0"/>
                      </a:cubicBezTo>
                      <a:cubicBezTo>
                        <a:pt x="3022338" y="0"/>
                        <a:pt x="3894050" y="321525"/>
                        <a:pt x="3894050" y="718145"/>
                      </a:cubicBezTo>
                      <a:cubicBezTo>
                        <a:pt x="3894050" y="1114760"/>
                        <a:pt x="3022338" y="1436286"/>
                        <a:pt x="1947029" y="1436286"/>
                      </a:cubicBezTo>
                      <a:cubicBezTo>
                        <a:pt x="871712" y="1436286"/>
                        <a:pt x="0" y="1114760"/>
                        <a:pt x="0" y="718145"/>
                      </a:cubicBezTo>
                      <a:close/>
                    </a:path>
                  </a:pathLst>
                </a:custGeom>
                <a:noFill/>
                <a:ln w="15200" cap="flat">
                  <a:solidFill>
                    <a:srgbClr val="F2F2F2"/>
                  </a:solidFill>
                  <a:bevel/>
                </a:ln>
              </p:spPr>
            </p:sp>
          </p:grpSp>
        </p:grpSp>
        <p:grpSp>
          <p:nvGrpSpPr>
            <p:cNvPr id="607" name="Arrow loop circle"/>
            <p:cNvGrpSpPr/>
            <p:nvPr/>
          </p:nvGrpSpPr>
          <p:grpSpPr>
            <a:xfrm>
              <a:off x="3941200" y="3436600"/>
              <a:ext cx="1261600" cy="1261600"/>
              <a:chOff x="3941200" y="3436600"/>
              <a:chExt cx="1261600" cy="1261600"/>
            </a:xfrm>
          </p:grpSpPr>
          <p:grpSp>
            <p:nvGrpSpPr>
              <p:cNvPr id="609" name=""/>
              <p:cNvGrpSpPr/>
              <p:nvPr/>
            </p:nvGrpSpPr>
            <p:grpSpPr>
              <a:xfrm>
                <a:off x="3128000" y="1939400"/>
                <a:ext cx="1033600" cy="1033600"/>
                <a:chOff x="3128000" y="1939400"/>
                <a:chExt cx="1033600" cy="1033600"/>
              </a:xfrm>
            </p:grpSpPr>
            <p:sp>
              <p:nvSpPr>
                <p:cNvPr id="610" name="Satellite"/>
                <p:cNvSpPr/>
                <p:nvPr/>
              </p:nvSpPr>
              <p:spPr>
                <a:xfrm>
                  <a:off x="3128000" y="1939400"/>
                  <a:ext cx="1033600" cy="103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600" h="1033600">
                      <a:moveTo>
                        <a:pt x="0" y="516800"/>
                      </a:moveTo>
                      <a:cubicBezTo>
                        <a:pt x="0" y="231380"/>
                        <a:pt x="231380" y="0"/>
                        <a:pt x="516800" y="0"/>
                      </a:cubicBezTo>
                      <a:cubicBezTo>
                        <a:pt x="802218" y="0"/>
                        <a:pt x="1033600" y="231380"/>
                        <a:pt x="1033600" y="516800"/>
                      </a:cubicBezTo>
                      <a:cubicBezTo>
                        <a:pt x="1033600" y="802218"/>
                        <a:pt x="802218" y="1033600"/>
                        <a:pt x="516800" y="1033600"/>
                      </a:cubicBezTo>
                      <a:cubicBezTo>
                        <a:pt x="231380" y="1033600"/>
                        <a:pt x="0" y="802218"/>
                        <a:pt x="0" y="5168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368">
                      <a:solidFill>
                        <a:srgbClr val="FFFFFF"/>
                      </a:solidFill>
                      <a:latin typeface="Microsoft Sans Serif"/>
                    </a:rPr>
                    <a:t>Text</a:t>
                  </a:r>
                </a:p>
              </p:txBody>
            </p:sp>
            <p:sp>
              <p:nvSpPr>
                <p:cNvPr id="611" name="Arrow"/>
                <p:cNvSpPr/>
                <p:nvPr/>
              </p:nvSpPr>
              <p:spPr>
                <a:xfrm rot="5404848">
                  <a:off x="4422109" y="2352570"/>
                  <a:ext cx="304327" cy="209881"/>
                </a:xfrm>
                <a:custGeom>
                  <a:avLst/>
                  <a:gdLst/>
                  <a:ahLst/>
                  <a:cxnLst/>
                  <a:pathLst>
                    <a:path w="304327" h="209881">
                      <a:moveTo>
                        <a:pt x="152163" y="0"/>
                      </a:moveTo>
                      <a:lnTo>
                        <a:pt x="304327" y="136422"/>
                      </a:lnTo>
                      <a:lnTo>
                        <a:pt x="237375" y="136422"/>
                      </a:lnTo>
                      <a:lnTo>
                        <a:pt x="237375" y="209881"/>
                      </a:lnTo>
                      <a:lnTo>
                        <a:pt x="66952" y="209881"/>
                      </a:lnTo>
                      <a:lnTo>
                        <a:pt x="66952" y="136422"/>
                      </a:lnTo>
                      <a:lnTo>
                        <a:pt x="0" y="1364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</p:sp>
          </p:grpSp>
          <p:grpSp>
            <p:nvGrpSpPr>
              <p:cNvPr id="612" name=""/>
              <p:cNvGrpSpPr/>
              <p:nvPr/>
            </p:nvGrpSpPr>
            <p:grpSpPr>
              <a:xfrm>
                <a:off x="4986937" y="1942022"/>
                <a:ext cx="1033600" cy="1033600"/>
                <a:chOff x="4986937" y="1942022"/>
                <a:chExt cx="1033600" cy="1033600"/>
              </a:xfrm>
            </p:grpSpPr>
            <p:sp>
              <p:nvSpPr>
                <p:cNvPr id="613" name="Satellite"/>
                <p:cNvSpPr/>
                <p:nvPr/>
              </p:nvSpPr>
              <p:spPr>
                <a:xfrm>
                  <a:off x="4986937" y="1942022"/>
                  <a:ext cx="1033600" cy="103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600" h="1033600">
                      <a:moveTo>
                        <a:pt x="0" y="516800"/>
                      </a:moveTo>
                      <a:cubicBezTo>
                        <a:pt x="0" y="231380"/>
                        <a:pt x="231380" y="0"/>
                        <a:pt x="516800" y="0"/>
                      </a:cubicBezTo>
                      <a:cubicBezTo>
                        <a:pt x="802218" y="0"/>
                        <a:pt x="1033600" y="231380"/>
                        <a:pt x="1033600" y="516800"/>
                      </a:cubicBezTo>
                      <a:cubicBezTo>
                        <a:pt x="1033600" y="802218"/>
                        <a:pt x="802218" y="1033600"/>
                        <a:pt x="516800" y="1033600"/>
                      </a:cubicBezTo>
                      <a:cubicBezTo>
                        <a:pt x="231380" y="1033600"/>
                        <a:pt x="0" y="802218"/>
                        <a:pt x="0" y="5168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368">
                      <a:solidFill>
                        <a:srgbClr val="FFFFFF"/>
                      </a:solidFill>
                      <a:latin typeface="Microsoft Sans Serif"/>
                    </a:rPr>
                    <a:t>Text</a:t>
                  </a:r>
                </a:p>
              </p:txBody>
            </p:sp>
            <p:sp>
              <p:nvSpPr>
                <p:cNvPr id="614" name="Arrow"/>
                <p:cNvSpPr/>
                <p:nvPr/>
              </p:nvSpPr>
              <p:spPr>
                <a:xfrm rot="9004860">
                  <a:off x="5815174" y="3159482"/>
                  <a:ext cx="304327" cy="209881"/>
                </a:xfrm>
                <a:custGeom>
                  <a:avLst/>
                  <a:gdLst/>
                  <a:ahLst/>
                  <a:cxnLst/>
                  <a:pathLst>
                    <a:path w="304327" h="209881">
                      <a:moveTo>
                        <a:pt x="152163" y="0"/>
                      </a:moveTo>
                      <a:lnTo>
                        <a:pt x="304327" y="136422"/>
                      </a:lnTo>
                      <a:lnTo>
                        <a:pt x="237375" y="136422"/>
                      </a:lnTo>
                      <a:lnTo>
                        <a:pt x="237375" y="209881"/>
                      </a:lnTo>
                      <a:lnTo>
                        <a:pt x="66952" y="209881"/>
                      </a:lnTo>
                      <a:lnTo>
                        <a:pt x="66952" y="136422"/>
                      </a:lnTo>
                      <a:lnTo>
                        <a:pt x="0" y="1364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</p:sp>
          </p:grpSp>
          <p:grpSp>
            <p:nvGrpSpPr>
              <p:cNvPr id="615" name=""/>
              <p:cNvGrpSpPr/>
              <p:nvPr/>
            </p:nvGrpSpPr>
            <p:grpSpPr>
              <a:xfrm>
                <a:off x="5914137" y="3553221"/>
                <a:ext cx="1033600" cy="1033600"/>
                <a:chOff x="5914137" y="3553221"/>
                <a:chExt cx="1033600" cy="1033600"/>
              </a:xfrm>
            </p:grpSpPr>
            <p:sp>
              <p:nvSpPr>
                <p:cNvPr id="616" name="Satellite"/>
                <p:cNvSpPr/>
                <p:nvPr/>
              </p:nvSpPr>
              <p:spPr>
                <a:xfrm>
                  <a:off x="5914137" y="3553221"/>
                  <a:ext cx="1033600" cy="103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600" h="1033600">
                      <a:moveTo>
                        <a:pt x="0" y="516800"/>
                      </a:moveTo>
                      <a:cubicBezTo>
                        <a:pt x="0" y="231380"/>
                        <a:pt x="231380" y="0"/>
                        <a:pt x="516800" y="0"/>
                      </a:cubicBezTo>
                      <a:cubicBezTo>
                        <a:pt x="802218" y="0"/>
                        <a:pt x="1033600" y="231380"/>
                        <a:pt x="1033600" y="516800"/>
                      </a:cubicBezTo>
                      <a:cubicBezTo>
                        <a:pt x="1033600" y="802218"/>
                        <a:pt x="802218" y="1033600"/>
                        <a:pt x="516800" y="1033600"/>
                      </a:cubicBezTo>
                      <a:cubicBezTo>
                        <a:pt x="231380" y="1033600"/>
                        <a:pt x="0" y="802218"/>
                        <a:pt x="0" y="5168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368">
                      <a:solidFill>
                        <a:srgbClr val="FFFFFF"/>
                      </a:solidFill>
                      <a:latin typeface="Microsoft Sans Serif"/>
                    </a:rPr>
                    <a:t>Text</a:t>
                  </a:r>
                </a:p>
              </p:txBody>
            </p:sp>
            <p:sp>
              <p:nvSpPr>
                <p:cNvPr id="617" name="Arrow"/>
                <p:cNvSpPr/>
                <p:nvPr/>
              </p:nvSpPr>
              <p:spPr>
                <a:xfrm rot="12604860">
                  <a:off x="5812904" y="4769374"/>
                  <a:ext cx="304327" cy="209881"/>
                </a:xfrm>
                <a:custGeom>
                  <a:avLst/>
                  <a:gdLst/>
                  <a:ahLst/>
                  <a:cxnLst/>
                  <a:pathLst>
                    <a:path w="304327" h="209881">
                      <a:moveTo>
                        <a:pt x="152163" y="0"/>
                      </a:moveTo>
                      <a:lnTo>
                        <a:pt x="304327" y="136422"/>
                      </a:lnTo>
                      <a:lnTo>
                        <a:pt x="237375" y="136422"/>
                      </a:lnTo>
                      <a:lnTo>
                        <a:pt x="237375" y="209881"/>
                      </a:lnTo>
                      <a:lnTo>
                        <a:pt x="66952" y="209881"/>
                      </a:lnTo>
                      <a:lnTo>
                        <a:pt x="66952" y="136422"/>
                      </a:lnTo>
                      <a:lnTo>
                        <a:pt x="0" y="1364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</p:sp>
          </p:grpSp>
          <p:grpSp>
            <p:nvGrpSpPr>
              <p:cNvPr id="618" name=""/>
              <p:cNvGrpSpPr/>
              <p:nvPr/>
            </p:nvGrpSpPr>
            <p:grpSpPr>
              <a:xfrm>
                <a:off x="4982400" y="5161800"/>
                <a:ext cx="1033600" cy="1033600"/>
                <a:chOff x="4982400" y="5161800"/>
                <a:chExt cx="1033600" cy="1033600"/>
              </a:xfrm>
            </p:grpSpPr>
            <p:sp>
              <p:nvSpPr>
                <p:cNvPr id="619" name="Satellite"/>
                <p:cNvSpPr/>
                <p:nvPr/>
              </p:nvSpPr>
              <p:spPr>
                <a:xfrm>
                  <a:off x="4982400" y="5161800"/>
                  <a:ext cx="1033600" cy="103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600" h="1033600">
                      <a:moveTo>
                        <a:pt x="0" y="516800"/>
                      </a:moveTo>
                      <a:cubicBezTo>
                        <a:pt x="0" y="231380"/>
                        <a:pt x="231380" y="0"/>
                        <a:pt x="516800" y="0"/>
                      </a:cubicBezTo>
                      <a:cubicBezTo>
                        <a:pt x="802218" y="0"/>
                        <a:pt x="1033600" y="231380"/>
                        <a:pt x="1033600" y="516800"/>
                      </a:cubicBezTo>
                      <a:cubicBezTo>
                        <a:pt x="1033600" y="802218"/>
                        <a:pt x="802218" y="1033600"/>
                        <a:pt x="516800" y="1033600"/>
                      </a:cubicBezTo>
                      <a:cubicBezTo>
                        <a:pt x="231380" y="1033600"/>
                        <a:pt x="0" y="802218"/>
                        <a:pt x="0" y="5168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368">
                      <a:solidFill>
                        <a:srgbClr val="FFFFFF"/>
                      </a:solidFill>
                      <a:latin typeface="Microsoft Sans Serif"/>
                    </a:rPr>
                    <a:t>Text</a:t>
                  </a:r>
                </a:p>
              </p:txBody>
            </p:sp>
            <p:sp>
              <p:nvSpPr>
                <p:cNvPr id="620" name="Arrow"/>
                <p:cNvSpPr/>
                <p:nvPr/>
              </p:nvSpPr>
              <p:spPr>
                <a:xfrm rot="16204860">
                  <a:off x="4417566" y="5572349"/>
                  <a:ext cx="304327" cy="209881"/>
                </a:xfrm>
                <a:custGeom>
                  <a:avLst/>
                  <a:gdLst/>
                  <a:ahLst/>
                  <a:cxnLst/>
                  <a:pathLst>
                    <a:path w="304327" h="209881">
                      <a:moveTo>
                        <a:pt x="152163" y="0"/>
                      </a:moveTo>
                      <a:lnTo>
                        <a:pt x="304327" y="136422"/>
                      </a:lnTo>
                      <a:lnTo>
                        <a:pt x="237375" y="136422"/>
                      </a:lnTo>
                      <a:lnTo>
                        <a:pt x="237375" y="209881"/>
                      </a:lnTo>
                      <a:lnTo>
                        <a:pt x="66952" y="209881"/>
                      </a:lnTo>
                      <a:lnTo>
                        <a:pt x="66952" y="136422"/>
                      </a:lnTo>
                      <a:lnTo>
                        <a:pt x="0" y="1364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</p:sp>
          </p:grpSp>
          <p:grpSp>
            <p:nvGrpSpPr>
              <p:cNvPr id="621" name=""/>
              <p:cNvGrpSpPr/>
              <p:nvPr/>
            </p:nvGrpSpPr>
            <p:grpSpPr>
              <a:xfrm>
                <a:off x="3123460" y="5159178"/>
                <a:ext cx="1033600" cy="1033600"/>
                <a:chOff x="3123460" y="5159178"/>
                <a:chExt cx="1033600" cy="1033600"/>
              </a:xfrm>
            </p:grpSpPr>
            <p:sp>
              <p:nvSpPr>
                <p:cNvPr id="622" name="Satellite"/>
                <p:cNvSpPr/>
                <p:nvPr/>
              </p:nvSpPr>
              <p:spPr>
                <a:xfrm>
                  <a:off x="3123460" y="5159178"/>
                  <a:ext cx="1033600" cy="103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600" h="1033600">
                      <a:moveTo>
                        <a:pt x="0" y="516800"/>
                      </a:moveTo>
                      <a:cubicBezTo>
                        <a:pt x="0" y="231380"/>
                        <a:pt x="231380" y="0"/>
                        <a:pt x="516800" y="0"/>
                      </a:cubicBezTo>
                      <a:cubicBezTo>
                        <a:pt x="802218" y="0"/>
                        <a:pt x="1033600" y="231380"/>
                        <a:pt x="1033600" y="516800"/>
                      </a:cubicBezTo>
                      <a:cubicBezTo>
                        <a:pt x="1033600" y="802218"/>
                        <a:pt x="802218" y="1033600"/>
                        <a:pt x="516800" y="1033600"/>
                      </a:cubicBezTo>
                      <a:cubicBezTo>
                        <a:pt x="231380" y="1033600"/>
                        <a:pt x="0" y="802218"/>
                        <a:pt x="0" y="5168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368">
                      <a:solidFill>
                        <a:srgbClr val="FFFFFF"/>
                      </a:solidFill>
                      <a:latin typeface="Microsoft Sans Serif"/>
                    </a:rPr>
                    <a:t>Text</a:t>
                  </a:r>
                </a:p>
              </p:txBody>
            </p:sp>
            <p:sp>
              <p:nvSpPr>
                <p:cNvPr id="623" name="Arrow"/>
                <p:cNvSpPr/>
                <p:nvPr/>
              </p:nvSpPr>
              <p:spPr>
                <a:xfrm rot="19804860">
                  <a:off x="3024497" y="4765438"/>
                  <a:ext cx="304327" cy="209881"/>
                </a:xfrm>
                <a:custGeom>
                  <a:avLst/>
                  <a:gdLst/>
                  <a:ahLst/>
                  <a:cxnLst/>
                  <a:pathLst>
                    <a:path w="304327" h="209881">
                      <a:moveTo>
                        <a:pt x="152163" y="0"/>
                      </a:moveTo>
                      <a:lnTo>
                        <a:pt x="304327" y="136422"/>
                      </a:lnTo>
                      <a:lnTo>
                        <a:pt x="237375" y="136422"/>
                      </a:lnTo>
                      <a:lnTo>
                        <a:pt x="237375" y="209881"/>
                      </a:lnTo>
                      <a:lnTo>
                        <a:pt x="66952" y="209881"/>
                      </a:lnTo>
                      <a:lnTo>
                        <a:pt x="66952" y="136422"/>
                      </a:lnTo>
                      <a:lnTo>
                        <a:pt x="0" y="1364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</p:sp>
          </p:grpSp>
          <p:grpSp>
            <p:nvGrpSpPr>
              <p:cNvPr id="626" name=""/>
              <p:cNvGrpSpPr/>
              <p:nvPr/>
            </p:nvGrpSpPr>
            <p:grpSpPr>
              <a:xfrm>
                <a:off x="2196263" y="3547978"/>
                <a:ext cx="1033600" cy="1033600"/>
                <a:chOff x="2196263" y="3547978"/>
                <a:chExt cx="1033600" cy="1033600"/>
              </a:xfrm>
            </p:grpSpPr>
            <p:sp>
              <p:nvSpPr>
                <p:cNvPr id="624" name="Satellite"/>
                <p:cNvSpPr/>
                <p:nvPr/>
              </p:nvSpPr>
              <p:spPr>
                <a:xfrm>
                  <a:off x="2196263" y="3547978"/>
                  <a:ext cx="1033600" cy="103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3600" h="1033600">
                      <a:moveTo>
                        <a:pt x="0" y="516800"/>
                      </a:moveTo>
                      <a:cubicBezTo>
                        <a:pt x="0" y="231380"/>
                        <a:pt x="231380" y="0"/>
                        <a:pt x="516800" y="0"/>
                      </a:cubicBezTo>
                      <a:cubicBezTo>
                        <a:pt x="802218" y="0"/>
                        <a:pt x="1033600" y="231380"/>
                        <a:pt x="1033600" y="516800"/>
                      </a:cubicBezTo>
                      <a:cubicBezTo>
                        <a:pt x="1033600" y="802218"/>
                        <a:pt x="802218" y="1033600"/>
                        <a:pt x="516800" y="1033600"/>
                      </a:cubicBezTo>
                      <a:cubicBezTo>
                        <a:pt x="231380" y="1033600"/>
                        <a:pt x="0" y="802218"/>
                        <a:pt x="0" y="5168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368">
                      <a:solidFill>
                        <a:srgbClr val="FFFFFF"/>
                      </a:solidFill>
                      <a:latin typeface="Microsoft Sans Serif"/>
                    </a:rPr>
                    <a:t>Text</a:t>
                  </a:r>
                </a:p>
              </p:txBody>
            </p:sp>
            <p:sp>
              <p:nvSpPr>
                <p:cNvPr id="625" name="Arrow"/>
                <p:cNvSpPr/>
                <p:nvPr/>
              </p:nvSpPr>
              <p:spPr>
                <a:xfrm rot="23404860">
                  <a:off x="3026772" y="3155548"/>
                  <a:ext cx="304327" cy="209881"/>
                </a:xfrm>
                <a:custGeom>
                  <a:avLst/>
                  <a:gdLst/>
                  <a:ahLst/>
                  <a:cxnLst/>
                  <a:pathLst>
                    <a:path w="304327" h="209881">
                      <a:moveTo>
                        <a:pt x="152163" y="0"/>
                      </a:moveTo>
                      <a:lnTo>
                        <a:pt x="304327" y="136422"/>
                      </a:lnTo>
                      <a:lnTo>
                        <a:pt x="237375" y="136422"/>
                      </a:lnTo>
                      <a:lnTo>
                        <a:pt x="237375" y="209881"/>
                      </a:lnTo>
                      <a:lnTo>
                        <a:pt x="66952" y="209881"/>
                      </a:lnTo>
                      <a:lnTo>
                        <a:pt x="66952" y="136422"/>
                      </a:lnTo>
                      <a:lnTo>
                        <a:pt x="0" y="136422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  <a:effectLst>
                  <a:outerShdw blurRad="30000" dist="21496" dir="2700000" algn="tl">
                    <a:srgbClr val="000000">
                      <a:alpha val="50000"/>
                    </a:srgbClr>
                  </a:outerShdw>
                </a:effectLst>
              </p:spPr>
            </p:sp>
          </p:grpSp>
        </p:grpSp>
        <p:grpSp>
          <p:nvGrpSpPr>
            <p:cNvPr id="642" name="Earthman"/>
            <p:cNvGrpSpPr/>
            <p:nvPr/>
          </p:nvGrpSpPr>
          <p:grpSpPr>
            <a:xfrm>
              <a:off x="4055200" y="3550600"/>
              <a:ext cx="1033600" cy="1033600"/>
              <a:chOff x="4055200" y="3550600"/>
              <a:chExt cx="1033600" cy="1033600"/>
            </a:xfrm>
          </p:grpSpPr>
          <p:grpSp>
            <p:nvGrpSpPr>
              <p:cNvPr id="643" name=""/>
              <p:cNvGrpSpPr/>
              <p:nvPr/>
            </p:nvGrpSpPr>
            <p:grpSpPr>
              <a:xfrm rot="-1200000">
                <a:off x="4258717" y="3650183"/>
                <a:ext cx="285201" cy="317090"/>
                <a:chOff x="4258717" y="3650183"/>
                <a:chExt cx="285201" cy="317090"/>
              </a:xfrm>
            </p:grpSpPr>
            <p:sp>
              <p:nvSpPr>
                <p:cNvPr id="644" name=""/>
                <p:cNvSpPr/>
                <p:nvPr/>
              </p:nvSpPr>
              <p:spPr>
                <a:xfrm rot="-2460000">
                  <a:off x="4247164" y="3780625"/>
                  <a:ext cx="134224" cy="42055"/>
                </a:xfrm>
                <a:custGeom>
                  <a:avLst/>
                  <a:gdLst/>
                  <a:ahLst/>
                  <a:cxnLst/>
                  <a:pathLst>
                    <a:path w="134224" h="42055">
                      <a:moveTo>
                        <a:pt x="20517" y="62"/>
                      </a:moveTo>
                      <a:cubicBezTo>
                        <a:pt x="20517" y="62"/>
                        <a:pt x="116069" y="816"/>
                        <a:pt x="116069" y="816"/>
                      </a:cubicBezTo>
                      <a:cubicBezTo>
                        <a:pt x="120392" y="755"/>
                        <a:pt x="134224" y="6063"/>
                        <a:pt x="134224" y="21251"/>
                      </a:cubicBezTo>
                      <a:cubicBezTo>
                        <a:pt x="134224" y="36437"/>
                        <a:pt x="120392" y="42145"/>
                        <a:pt x="116069" y="41912"/>
                      </a:cubicBezTo>
                      <a:cubicBezTo>
                        <a:pt x="116069" y="41912"/>
                        <a:pt x="20517" y="41157"/>
                        <a:pt x="20517" y="41157"/>
                      </a:cubicBezTo>
                      <a:cubicBezTo>
                        <a:pt x="15643" y="41157"/>
                        <a:pt x="-161" y="37313"/>
                        <a:pt x="-161" y="20340"/>
                      </a:cubicBezTo>
                      <a:cubicBezTo>
                        <a:pt x="-161" y="3365"/>
                        <a:pt x="16687" y="0"/>
                        <a:pt x="20517" y="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sp>
              <p:nvSpPr>
                <p:cNvPr id="645" name=""/>
                <p:cNvSpPr/>
                <p:nvPr/>
              </p:nvSpPr>
              <p:spPr>
                <a:xfrm rot="2424000">
                  <a:off x="4421393" y="3778155"/>
                  <a:ext cx="134188" cy="42066"/>
                </a:xfrm>
                <a:custGeom>
                  <a:avLst/>
                  <a:gdLst/>
                  <a:ahLst/>
                  <a:cxnLst/>
                  <a:pathLst>
                    <a:path w="134188" h="42066">
                      <a:moveTo>
                        <a:pt x="20512" y="62"/>
                      </a:moveTo>
                      <a:cubicBezTo>
                        <a:pt x="20512" y="62"/>
                        <a:pt x="116039" y="816"/>
                        <a:pt x="116039" y="816"/>
                      </a:cubicBezTo>
                      <a:cubicBezTo>
                        <a:pt x="120360" y="755"/>
                        <a:pt x="134188" y="6065"/>
                        <a:pt x="134188" y="21256"/>
                      </a:cubicBezTo>
                      <a:cubicBezTo>
                        <a:pt x="134188" y="36447"/>
                        <a:pt x="120360" y="42156"/>
                        <a:pt x="116039" y="41923"/>
                      </a:cubicBezTo>
                      <a:cubicBezTo>
                        <a:pt x="116039" y="41923"/>
                        <a:pt x="20512" y="41168"/>
                        <a:pt x="20512" y="41168"/>
                      </a:cubicBezTo>
                      <a:cubicBezTo>
                        <a:pt x="15639" y="41168"/>
                        <a:pt x="-161" y="37323"/>
                        <a:pt x="-161" y="20345"/>
                      </a:cubicBezTo>
                      <a:cubicBezTo>
                        <a:pt x="-161" y="3366"/>
                        <a:pt x="16683" y="0"/>
                        <a:pt x="20512" y="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sp>
              <p:nvSpPr>
                <p:cNvPr id="646" name=""/>
                <p:cNvSpPr/>
                <p:nvPr/>
              </p:nvSpPr>
              <p:spPr>
                <a:xfrm rot="-5400000">
                  <a:off x="4389000" y="3895775"/>
                  <a:ext cx="91931" cy="50368"/>
                </a:xfrm>
                <a:custGeom>
                  <a:avLst/>
                  <a:gdLst/>
                  <a:ahLst/>
                  <a:cxnLst/>
                  <a:pathLst>
                    <a:path w="91931" h="50368">
                      <a:moveTo>
                        <a:pt x="9857" y="75"/>
                      </a:moveTo>
                      <a:cubicBezTo>
                        <a:pt x="9857" y="75"/>
                        <a:pt x="82972" y="75"/>
                        <a:pt x="82972" y="75"/>
                      </a:cubicBezTo>
                      <a:cubicBezTo>
                        <a:pt x="85328" y="0"/>
                        <a:pt x="91931" y="6677"/>
                        <a:pt x="91931" y="25264"/>
                      </a:cubicBezTo>
                      <a:cubicBezTo>
                        <a:pt x="91931" y="43849"/>
                        <a:pt x="85328" y="50654"/>
                        <a:pt x="82972" y="50368"/>
                      </a:cubicBezTo>
                      <a:cubicBezTo>
                        <a:pt x="82972" y="50368"/>
                        <a:pt x="9857" y="50368"/>
                        <a:pt x="9857" y="50368"/>
                      </a:cubicBezTo>
                      <a:cubicBezTo>
                        <a:pt x="7201" y="50368"/>
                        <a:pt x="0" y="46036"/>
                        <a:pt x="0" y="25264"/>
                      </a:cubicBezTo>
                      <a:cubicBezTo>
                        <a:pt x="0" y="4491"/>
                        <a:pt x="7770" y="0"/>
                        <a:pt x="9857" y="7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grpSp>
              <p:nvGrpSpPr>
                <p:cNvPr id="647" name=""/>
                <p:cNvGrpSpPr/>
                <p:nvPr/>
              </p:nvGrpSpPr>
              <p:grpSpPr>
                <a:xfrm>
                  <a:off x="4349263" y="3648225"/>
                  <a:ext cx="104110" cy="106792"/>
                  <a:chOff x="4349263" y="3648225"/>
                  <a:chExt cx="104110" cy="106792"/>
                </a:xfrm>
              </p:grpSpPr>
              <p:sp>
                <p:nvSpPr>
                  <p:cNvPr id="648" name=""/>
                  <p:cNvSpPr/>
                  <p:nvPr/>
                </p:nvSpPr>
                <p:spPr>
                  <a:xfrm>
                    <a:off x="4348758" y="3648279"/>
                    <a:ext cx="104283" cy="106969"/>
                  </a:xfrm>
                  <a:custGeom>
                    <a:avLst/>
                    <a:gdLst/>
                    <a:ahLst/>
                    <a:cxnLst/>
                    <a:pathLst>
                      <a:path w="104283" h="106969">
                        <a:moveTo>
                          <a:pt x="52028" y="0"/>
                        </a:moveTo>
                        <a:cubicBezTo>
                          <a:pt x="22762" y="0"/>
                          <a:pt x="265" y="23859"/>
                          <a:pt x="127" y="53590"/>
                        </a:cubicBezTo>
                        <a:cubicBezTo>
                          <a:pt x="0" y="83321"/>
                          <a:pt x="23247" y="106969"/>
                          <a:pt x="52028" y="106969"/>
                        </a:cubicBezTo>
                        <a:cubicBezTo>
                          <a:pt x="80809" y="106969"/>
                          <a:pt x="104283" y="83321"/>
                          <a:pt x="104283" y="53536"/>
                        </a:cubicBezTo>
                        <a:cubicBezTo>
                          <a:pt x="104283" y="23751"/>
                          <a:pt x="81293" y="0"/>
                          <a:pt x="520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CBAE2"/>
                      </a:gs>
                      <a:gs pos="15000">
                        <a:srgbClr val="3F78C7"/>
                      </a:gs>
                      <a:gs pos="82000">
                        <a:srgbClr val="2C5A98"/>
                      </a:gs>
                      <a:gs pos="100000">
                        <a:srgbClr val="1E3C66"/>
                      </a:gs>
                    </a:gsLst>
                    <a:lin ang="5400000" scaled="0"/>
                  </a:gradFill>
                  <a:ln w="7600" cap="flat">
                    <a:solidFill>
                      <a:srgbClr val="2C5A98"/>
                    </a:solidFill>
                    <a:bevel/>
                  </a:ln>
                </p:spPr>
              </p:sp>
              <p:sp>
                <p:nvSpPr>
                  <p:cNvPr id="649" name=""/>
                  <p:cNvSpPr/>
                  <p:nvPr/>
                </p:nvSpPr>
                <p:spPr>
                  <a:xfrm>
                    <a:off x="4365462" y="3660229"/>
                    <a:ext cx="23723" cy="24335"/>
                  </a:xfrm>
                  <a:custGeom>
                    <a:avLst/>
                    <a:gdLst/>
                    <a:ahLst/>
                    <a:cxnLst/>
                    <a:pathLst>
                      <a:path w="23723" h="24335">
                        <a:moveTo>
                          <a:pt x="11836" y="0"/>
                        </a:moveTo>
                        <a:cubicBezTo>
                          <a:pt x="5178" y="0"/>
                          <a:pt x="60" y="5428"/>
                          <a:pt x="29" y="12191"/>
                        </a:cubicBezTo>
                        <a:cubicBezTo>
                          <a:pt x="0" y="18955"/>
                          <a:pt x="5288" y="24335"/>
                          <a:pt x="11836" y="24335"/>
                        </a:cubicBezTo>
                        <a:cubicBezTo>
                          <a:pt x="18383" y="24335"/>
                          <a:pt x="23723" y="18955"/>
                          <a:pt x="23723" y="12179"/>
                        </a:cubicBezTo>
                        <a:cubicBezTo>
                          <a:pt x="23723" y="5403"/>
                          <a:pt x="18494" y="0"/>
                          <a:pt x="1183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CBAE2"/>
                      </a:gs>
                      <a:gs pos="15000">
                        <a:srgbClr val="3F78C7"/>
                      </a:gs>
                      <a:gs pos="82000">
                        <a:srgbClr val="2C5A98"/>
                      </a:gs>
                      <a:gs pos="100000">
                        <a:srgbClr val="1E3C66"/>
                      </a:gs>
                    </a:gsLst>
                    <a:lin ang="5400000" scaled="0"/>
                  </a:gradFill>
                  <a:ln w="7600" cap="flat">
                    <a:solidFill>
                      <a:srgbClr val="2C5A98"/>
                    </a:solidFill>
                    <a:bevel/>
                  </a:ln>
                </p:spPr>
              </p:sp>
              <p:sp>
                <p:nvSpPr>
                  <p:cNvPr id="650" name=""/>
                  <p:cNvSpPr/>
                  <p:nvPr/>
                </p:nvSpPr>
                <p:spPr>
                  <a:xfrm>
                    <a:off x="4349177" y="3646658"/>
                    <a:ext cx="104283" cy="106969"/>
                  </a:xfrm>
                  <a:custGeom>
                    <a:avLst/>
                    <a:gdLst/>
                    <a:ahLst/>
                    <a:cxnLst/>
                    <a:pathLst>
                      <a:path w="104283" h="106969">
                        <a:moveTo>
                          <a:pt x="52028" y="0"/>
                        </a:moveTo>
                        <a:cubicBezTo>
                          <a:pt x="22762" y="0"/>
                          <a:pt x="265" y="23859"/>
                          <a:pt x="127" y="53590"/>
                        </a:cubicBezTo>
                        <a:cubicBezTo>
                          <a:pt x="0" y="83321"/>
                          <a:pt x="23247" y="106969"/>
                          <a:pt x="52028" y="106969"/>
                        </a:cubicBezTo>
                        <a:cubicBezTo>
                          <a:pt x="80809" y="106969"/>
                          <a:pt x="104283" y="83321"/>
                          <a:pt x="104283" y="53536"/>
                        </a:cubicBezTo>
                        <a:cubicBezTo>
                          <a:pt x="104283" y="23751"/>
                          <a:pt x="81293" y="0"/>
                          <a:pt x="520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CBAE2"/>
                      </a:gs>
                      <a:gs pos="15000">
                        <a:srgbClr val="3F78C7"/>
                      </a:gs>
                      <a:gs pos="82000">
                        <a:srgbClr val="2C5A98"/>
                      </a:gs>
                      <a:gs pos="100000">
                        <a:srgbClr val="1E3C66"/>
                      </a:gs>
                    </a:gsLst>
                    <a:lin ang="5400000" scaled="0"/>
                  </a:gradFill>
                  <a:ln w="7600" cap="flat">
                    <a:solidFill>
                      <a:srgbClr val="2C5A98"/>
                    </a:solidFill>
                    <a:bevel/>
                  </a:ln>
                </p:spPr>
              </p:sp>
            </p:grpSp>
            <p:sp>
              <p:nvSpPr>
                <p:cNvPr id="651" name=""/>
                <p:cNvSpPr/>
                <p:nvPr/>
              </p:nvSpPr>
              <p:spPr>
                <a:xfrm>
                  <a:off x="4339539" y="3739643"/>
                  <a:ext cx="127694" cy="157181"/>
                </a:xfrm>
                <a:custGeom>
                  <a:avLst/>
                  <a:gdLst/>
                  <a:ahLst/>
                  <a:cxnLst/>
                  <a:pathLst>
                    <a:path w="127694" h="157181">
                      <a:moveTo>
                        <a:pt x="11639" y="0"/>
                      </a:moveTo>
                      <a:cubicBezTo>
                        <a:pt x="14803" y="0"/>
                        <a:pt x="117422" y="0"/>
                        <a:pt x="117422" y="0"/>
                      </a:cubicBezTo>
                      <a:cubicBezTo>
                        <a:pt x="121941" y="-188"/>
                        <a:pt x="127694" y="6714"/>
                        <a:pt x="127694" y="12656"/>
                      </a:cubicBezTo>
                      <a:cubicBezTo>
                        <a:pt x="127694" y="12656"/>
                        <a:pt x="127694" y="144791"/>
                        <a:pt x="127694" y="144791"/>
                      </a:cubicBezTo>
                      <a:cubicBezTo>
                        <a:pt x="127694" y="151118"/>
                        <a:pt x="122921" y="157013"/>
                        <a:pt x="117498" y="157181"/>
                      </a:cubicBezTo>
                      <a:cubicBezTo>
                        <a:pt x="114212" y="157181"/>
                        <a:pt x="11902" y="157181"/>
                        <a:pt x="9258" y="157181"/>
                      </a:cubicBezTo>
                      <a:cubicBezTo>
                        <a:pt x="5078" y="157181"/>
                        <a:pt x="0" y="150235"/>
                        <a:pt x="0" y="144341"/>
                      </a:cubicBezTo>
                      <a:cubicBezTo>
                        <a:pt x="0" y="141752"/>
                        <a:pt x="0" y="14937"/>
                        <a:pt x="0" y="14937"/>
                      </a:cubicBezTo>
                      <a:cubicBezTo>
                        <a:pt x="0" y="6741"/>
                        <a:pt x="5877" y="0"/>
                        <a:pt x="1163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sp>
              <p:nvSpPr>
                <p:cNvPr id="652" name=""/>
                <p:cNvSpPr/>
                <p:nvPr/>
              </p:nvSpPr>
              <p:spPr>
                <a:xfrm rot="-5400000">
                  <a:off x="4325142" y="3895775"/>
                  <a:ext cx="91931" cy="50368"/>
                </a:xfrm>
                <a:custGeom>
                  <a:avLst/>
                  <a:gdLst/>
                  <a:ahLst/>
                  <a:cxnLst/>
                  <a:pathLst>
                    <a:path w="91931" h="50368">
                      <a:moveTo>
                        <a:pt x="9857" y="75"/>
                      </a:moveTo>
                      <a:cubicBezTo>
                        <a:pt x="9857" y="75"/>
                        <a:pt x="82972" y="75"/>
                        <a:pt x="82972" y="75"/>
                      </a:cubicBezTo>
                      <a:cubicBezTo>
                        <a:pt x="85328" y="0"/>
                        <a:pt x="91931" y="6677"/>
                        <a:pt x="91931" y="25264"/>
                      </a:cubicBezTo>
                      <a:cubicBezTo>
                        <a:pt x="91931" y="43849"/>
                        <a:pt x="85328" y="50654"/>
                        <a:pt x="82972" y="50368"/>
                      </a:cubicBezTo>
                      <a:cubicBezTo>
                        <a:pt x="82972" y="50368"/>
                        <a:pt x="9857" y="50368"/>
                        <a:pt x="9857" y="50368"/>
                      </a:cubicBezTo>
                      <a:cubicBezTo>
                        <a:pt x="7201" y="50368"/>
                        <a:pt x="0" y="46036"/>
                        <a:pt x="0" y="25264"/>
                      </a:cubicBezTo>
                      <a:cubicBezTo>
                        <a:pt x="0" y="4491"/>
                        <a:pt x="7770" y="0"/>
                        <a:pt x="9857" y="7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</p:grpSp>
          <p:grpSp>
            <p:nvGrpSpPr>
              <p:cNvPr id="653" name=""/>
              <p:cNvGrpSpPr/>
              <p:nvPr/>
            </p:nvGrpSpPr>
            <p:grpSpPr>
              <a:xfrm rot="1020000">
                <a:off x="4597015" y="3657192"/>
                <a:ext cx="284894" cy="317414"/>
                <a:chOff x="4597015" y="3657192"/>
                <a:chExt cx="284894" cy="317414"/>
              </a:xfrm>
            </p:grpSpPr>
            <p:sp>
              <p:nvSpPr>
                <p:cNvPr id="654" name=""/>
                <p:cNvSpPr/>
                <p:nvPr/>
              </p:nvSpPr>
              <p:spPr>
                <a:xfrm rot="-2460000">
                  <a:off x="4585413" y="3787785"/>
                  <a:ext cx="134204" cy="42061"/>
                </a:xfrm>
                <a:custGeom>
                  <a:avLst/>
                  <a:gdLst/>
                  <a:ahLst/>
                  <a:cxnLst/>
                  <a:pathLst>
                    <a:path w="134204" h="42061">
                      <a:moveTo>
                        <a:pt x="20514" y="62"/>
                      </a:moveTo>
                      <a:cubicBezTo>
                        <a:pt x="20514" y="62"/>
                        <a:pt x="116053" y="816"/>
                        <a:pt x="116053" y="816"/>
                      </a:cubicBezTo>
                      <a:cubicBezTo>
                        <a:pt x="120375" y="755"/>
                        <a:pt x="134204" y="6064"/>
                        <a:pt x="134204" y="21254"/>
                      </a:cubicBezTo>
                      <a:cubicBezTo>
                        <a:pt x="134204" y="36442"/>
                        <a:pt x="120375" y="42151"/>
                        <a:pt x="116053" y="41918"/>
                      </a:cubicBezTo>
                      <a:cubicBezTo>
                        <a:pt x="116053" y="41918"/>
                        <a:pt x="20514" y="41163"/>
                        <a:pt x="20514" y="41163"/>
                      </a:cubicBezTo>
                      <a:cubicBezTo>
                        <a:pt x="15640" y="41163"/>
                        <a:pt x="-161" y="37319"/>
                        <a:pt x="-161" y="20343"/>
                      </a:cubicBezTo>
                      <a:cubicBezTo>
                        <a:pt x="-161" y="3366"/>
                        <a:pt x="16685" y="0"/>
                        <a:pt x="20514" y="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sp>
              <p:nvSpPr>
                <p:cNvPr id="655" name=""/>
                <p:cNvSpPr/>
                <p:nvPr/>
              </p:nvSpPr>
              <p:spPr>
                <a:xfrm rot="2424000">
                  <a:off x="4759455" y="3785313"/>
                  <a:ext cx="134166" cy="42073"/>
                </a:xfrm>
                <a:custGeom>
                  <a:avLst/>
                  <a:gdLst/>
                  <a:ahLst/>
                  <a:cxnLst/>
                  <a:pathLst>
                    <a:path w="134166" h="42073">
                      <a:moveTo>
                        <a:pt x="20509" y="62"/>
                      </a:moveTo>
                      <a:cubicBezTo>
                        <a:pt x="20509" y="62"/>
                        <a:pt x="116019" y="817"/>
                        <a:pt x="116019" y="817"/>
                      </a:cubicBezTo>
                      <a:cubicBezTo>
                        <a:pt x="120341" y="755"/>
                        <a:pt x="134166" y="6066"/>
                        <a:pt x="134166" y="21260"/>
                      </a:cubicBezTo>
                      <a:cubicBezTo>
                        <a:pt x="134166" y="36453"/>
                        <a:pt x="120341" y="42163"/>
                        <a:pt x="116019" y="41930"/>
                      </a:cubicBezTo>
                      <a:cubicBezTo>
                        <a:pt x="116019" y="41930"/>
                        <a:pt x="20509" y="41175"/>
                        <a:pt x="20509" y="41175"/>
                      </a:cubicBezTo>
                      <a:cubicBezTo>
                        <a:pt x="15636" y="41175"/>
                        <a:pt x="-161" y="37329"/>
                        <a:pt x="-161" y="20349"/>
                      </a:cubicBezTo>
                      <a:cubicBezTo>
                        <a:pt x="-161" y="3367"/>
                        <a:pt x="16680" y="0"/>
                        <a:pt x="20509" y="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sp>
              <p:nvSpPr>
                <p:cNvPr id="656" name=""/>
                <p:cNvSpPr/>
                <p:nvPr/>
              </p:nvSpPr>
              <p:spPr>
                <a:xfrm rot="-5400000">
                  <a:off x="4727061" y="3903086"/>
                  <a:ext cx="92025" cy="50314"/>
                </a:xfrm>
                <a:custGeom>
                  <a:avLst/>
                  <a:gdLst/>
                  <a:ahLst/>
                  <a:cxnLst/>
                  <a:pathLst>
                    <a:path w="92025" h="50314">
                      <a:moveTo>
                        <a:pt x="9867" y="75"/>
                      </a:moveTo>
                      <a:cubicBezTo>
                        <a:pt x="9867" y="75"/>
                        <a:pt x="83057" y="75"/>
                        <a:pt x="83057" y="75"/>
                      </a:cubicBezTo>
                      <a:cubicBezTo>
                        <a:pt x="85416" y="0"/>
                        <a:pt x="92025" y="6670"/>
                        <a:pt x="92025" y="25237"/>
                      </a:cubicBezTo>
                      <a:cubicBezTo>
                        <a:pt x="92025" y="43802"/>
                        <a:pt x="85416" y="50599"/>
                        <a:pt x="83057" y="50314"/>
                      </a:cubicBezTo>
                      <a:cubicBezTo>
                        <a:pt x="83057" y="50314"/>
                        <a:pt x="9867" y="50314"/>
                        <a:pt x="9867" y="50314"/>
                      </a:cubicBezTo>
                      <a:cubicBezTo>
                        <a:pt x="7208" y="50314"/>
                        <a:pt x="0" y="45986"/>
                        <a:pt x="0" y="25237"/>
                      </a:cubicBezTo>
                      <a:cubicBezTo>
                        <a:pt x="0" y="4486"/>
                        <a:pt x="7778" y="0"/>
                        <a:pt x="9867" y="7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grpSp>
              <p:nvGrpSpPr>
                <p:cNvPr id="657" name=""/>
                <p:cNvGrpSpPr/>
                <p:nvPr/>
              </p:nvGrpSpPr>
              <p:grpSpPr>
                <a:xfrm>
                  <a:off x="4687464" y="3655232"/>
                  <a:ext cx="103998" cy="106902"/>
                  <a:chOff x="4687464" y="3655232"/>
                  <a:chExt cx="103998" cy="106902"/>
                </a:xfrm>
              </p:grpSpPr>
              <p:sp>
                <p:nvSpPr>
                  <p:cNvPr id="658" name=""/>
                  <p:cNvSpPr/>
                  <p:nvPr/>
                </p:nvSpPr>
                <p:spPr>
                  <a:xfrm>
                    <a:off x="4686959" y="3655286"/>
                    <a:ext cx="104170" cy="107079"/>
                  </a:xfrm>
                  <a:custGeom>
                    <a:avLst/>
                    <a:gdLst/>
                    <a:ahLst/>
                    <a:cxnLst/>
                    <a:pathLst>
                      <a:path w="104170" h="107079">
                        <a:moveTo>
                          <a:pt x="51972" y="0"/>
                        </a:moveTo>
                        <a:cubicBezTo>
                          <a:pt x="22737" y="0"/>
                          <a:pt x="265" y="23883"/>
                          <a:pt x="127" y="53645"/>
                        </a:cubicBezTo>
                        <a:cubicBezTo>
                          <a:pt x="0" y="83406"/>
                          <a:pt x="23222" y="107079"/>
                          <a:pt x="51972" y="107079"/>
                        </a:cubicBezTo>
                        <a:cubicBezTo>
                          <a:pt x="80722" y="107079"/>
                          <a:pt x="104170" y="83406"/>
                          <a:pt x="104170" y="53591"/>
                        </a:cubicBezTo>
                        <a:cubicBezTo>
                          <a:pt x="104170" y="23775"/>
                          <a:pt x="81206" y="0"/>
                          <a:pt x="5197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CBAE2"/>
                      </a:gs>
                      <a:gs pos="15000">
                        <a:srgbClr val="3F78C7"/>
                      </a:gs>
                      <a:gs pos="82000">
                        <a:srgbClr val="2C5A98"/>
                      </a:gs>
                      <a:gs pos="100000">
                        <a:srgbClr val="1E3C66"/>
                      </a:gs>
                    </a:gsLst>
                    <a:lin ang="5400000" scaled="0"/>
                  </a:gradFill>
                  <a:ln w="7600" cap="flat">
                    <a:solidFill>
                      <a:srgbClr val="2C5A98"/>
                    </a:solidFill>
                    <a:bevel/>
                  </a:ln>
                </p:spPr>
              </p:sp>
              <p:sp>
                <p:nvSpPr>
                  <p:cNvPr id="659" name=""/>
                  <p:cNvSpPr/>
                  <p:nvPr/>
                </p:nvSpPr>
                <p:spPr>
                  <a:xfrm>
                    <a:off x="4703645" y="3667248"/>
                    <a:ext cx="23698" cy="24359"/>
                  </a:xfrm>
                  <a:custGeom>
                    <a:avLst/>
                    <a:gdLst/>
                    <a:ahLst/>
                    <a:cxnLst/>
                    <a:pathLst>
                      <a:path w="23698" h="24359">
                        <a:moveTo>
                          <a:pt x="11823" y="0"/>
                        </a:moveTo>
                        <a:cubicBezTo>
                          <a:pt x="5173" y="0"/>
                          <a:pt x="60" y="5433"/>
                          <a:pt x="29" y="12204"/>
                        </a:cubicBezTo>
                        <a:cubicBezTo>
                          <a:pt x="0" y="18974"/>
                          <a:pt x="5283" y="24359"/>
                          <a:pt x="11823" y="24359"/>
                        </a:cubicBezTo>
                        <a:cubicBezTo>
                          <a:pt x="18363" y="24359"/>
                          <a:pt x="23698" y="18974"/>
                          <a:pt x="23698" y="12191"/>
                        </a:cubicBezTo>
                        <a:cubicBezTo>
                          <a:pt x="23698" y="5409"/>
                          <a:pt x="18474" y="0"/>
                          <a:pt x="11823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CBAE2"/>
                      </a:gs>
                      <a:gs pos="15000">
                        <a:srgbClr val="3F78C7"/>
                      </a:gs>
                      <a:gs pos="82000">
                        <a:srgbClr val="2C5A98"/>
                      </a:gs>
                      <a:gs pos="100000">
                        <a:srgbClr val="1E3C66"/>
                      </a:gs>
                    </a:gsLst>
                    <a:lin ang="5400000" scaled="0"/>
                  </a:gradFill>
                  <a:ln w="7600" cap="flat">
                    <a:solidFill>
                      <a:srgbClr val="2C5A98"/>
                    </a:solidFill>
                    <a:bevel/>
                  </a:ln>
                </p:spPr>
              </p:sp>
              <p:sp>
                <p:nvSpPr>
                  <p:cNvPr id="660" name=""/>
                  <p:cNvSpPr/>
                  <p:nvPr/>
                </p:nvSpPr>
                <p:spPr>
                  <a:xfrm>
                    <a:off x="4687377" y="3653663"/>
                    <a:ext cx="104170" cy="107079"/>
                  </a:xfrm>
                  <a:custGeom>
                    <a:avLst/>
                    <a:gdLst/>
                    <a:ahLst/>
                    <a:cxnLst/>
                    <a:pathLst>
                      <a:path w="104170" h="107079">
                        <a:moveTo>
                          <a:pt x="51972" y="0"/>
                        </a:moveTo>
                        <a:cubicBezTo>
                          <a:pt x="22737" y="0"/>
                          <a:pt x="265" y="23883"/>
                          <a:pt x="127" y="53645"/>
                        </a:cubicBezTo>
                        <a:cubicBezTo>
                          <a:pt x="0" y="83406"/>
                          <a:pt x="23222" y="107079"/>
                          <a:pt x="51972" y="107079"/>
                        </a:cubicBezTo>
                        <a:cubicBezTo>
                          <a:pt x="80722" y="107079"/>
                          <a:pt x="104170" y="83406"/>
                          <a:pt x="104170" y="53591"/>
                        </a:cubicBezTo>
                        <a:cubicBezTo>
                          <a:pt x="104170" y="23775"/>
                          <a:pt x="81206" y="0"/>
                          <a:pt x="51972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CBAE2"/>
                      </a:gs>
                      <a:gs pos="15000">
                        <a:srgbClr val="3F78C7"/>
                      </a:gs>
                      <a:gs pos="82000">
                        <a:srgbClr val="2C5A98"/>
                      </a:gs>
                      <a:gs pos="100000">
                        <a:srgbClr val="1E3C66"/>
                      </a:gs>
                    </a:gsLst>
                    <a:lin ang="5400000" scaled="0"/>
                  </a:gradFill>
                  <a:ln w="7600" cap="flat">
                    <a:solidFill>
                      <a:srgbClr val="2C5A98"/>
                    </a:solidFill>
                    <a:bevel/>
                  </a:ln>
                </p:spPr>
              </p:sp>
            </p:grpSp>
            <p:sp>
              <p:nvSpPr>
                <p:cNvPr id="661" name=""/>
                <p:cNvSpPr/>
                <p:nvPr/>
              </p:nvSpPr>
              <p:spPr>
                <a:xfrm>
                  <a:off x="4677749" y="3746743"/>
                  <a:ext cx="127557" cy="157341"/>
                </a:xfrm>
                <a:custGeom>
                  <a:avLst/>
                  <a:gdLst/>
                  <a:ahLst/>
                  <a:cxnLst/>
                  <a:pathLst>
                    <a:path w="127557" h="157341">
                      <a:moveTo>
                        <a:pt x="11627" y="0"/>
                      </a:moveTo>
                      <a:cubicBezTo>
                        <a:pt x="14787" y="0"/>
                        <a:pt x="117295" y="0"/>
                        <a:pt x="117295" y="0"/>
                      </a:cubicBezTo>
                      <a:cubicBezTo>
                        <a:pt x="121810" y="-188"/>
                        <a:pt x="127557" y="6720"/>
                        <a:pt x="127557" y="12669"/>
                      </a:cubicBezTo>
                      <a:cubicBezTo>
                        <a:pt x="127557" y="12669"/>
                        <a:pt x="127557" y="144940"/>
                        <a:pt x="127557" y="144940"/>
                      </a:cubicBezTo>
                      <a:cubicBezTo>
                        <a:pt x="127557" y="151273"/>
                        <a:pt x="122789" y="157173"/>
                        <a:pt x="117371" y="157341"/>
                      </a:cubicBezTo>
                      <a:cubicBezTo>
                        <a:pt x="114089" y="157341"/>
                        <a:pt x="11889" y="157341"/>
                        <a:pt x="9248" y="157341"/>
                      </a:cubicBezTo>
                      <a:cubicBezTo>
                        <a:pt x="5073" y="157341"/>
                        <a:pt x="0" y="150389"/>
                        <a:pt x="0" y="144487"/>
                      </a:cubicBezTo>
                      <a:cubicBezTo>
                        <a:pt x="0" y="141897"/>
                        <a:pt x="0" y="14952"/>
                        <a:pt x="0" y="14952"/>
                      </a:cubicBezTo>
                      <a:cubicBezTo>
                        <a:pt x="0" y="6748"/>
                        <a:pt x="5871" y="0"/>
                        <a:pt x="1162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  <p:sp>
              <p:nvSpPr>
                <p:cNvPr id="662" name=""/>
                <p:cNvSpPr/>
                <p:nvPr/>
              </p:nvSpPr>
              <p:spPr>
                <a:xfrm rot="-5400000">
                  <a:off x="4663272" y="3903086"/>
                  <a:ext cx="92025" cy="50314"/>
                </a:xfrm>
                <a:custGeom>
                  <a:avLst/>
                  <a:gdLst/>
                  <a:ahLst/>
                  <a:cxnLst/>
                  <a:pathLst>
                    <a:path w="92025" h="50314">
                      <a:moveTo>
                        <a:pt x="9867" y="75"/>
                      </a:moveTo>
                      <a:cubicBezTo>
                        <a:pt x="9867" y="75"/>
                        <a:pt x="83057" y="75"/>
                        <a:pt x="83057" y="75"/>
                      </a:cubicBezTo>
                      <a:cubicBezTo>
                        <a:pt x="85416" y="0"/>
                        <a:pt x="92025" y="6670"/>
                        <a:pt x="92025" y="25237"/>
                      </a:cubicBezTo>
                      <a:cubicBezTo>
                        <a:pt x="92025" y="43802"/>
                        <a:pt x="85416" y="50599"/>
                        <a:pt x="83057" y="50314"/>
                      </a:cubicBezTo>
                      <a:cubicBezTo>
                        <a:pt x="83057" y="50314"/>
                        <a:pt x="9867" y="50314"/>
                        <a:pt x="9867" y="50314"/>
                      </a:cubicBezTo>
                      <a:cubicBezTo>
                        <a:pt x="7208" y="50314"/>
                        <a:pt x="0" y="45986"/>
                        <a:pt x="0" y="25237"/>
                      </a:cubicBezTo>
                      <a:cubicBezTo>
                        <a:pt x="0" y="4486"/>
                        <a:pt x="7778" y="0"/>
                        <a:pt x="9867" y="7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5000">
                      <a:srgbClr val="3F78C7"/>
                    </a:gs>
                    <a:gs pos="82000">
                      <a:srgbClr val="2C5A98"/>
                    </a:gs>
                    <a:gs pos="100000">
                      <a:srgbClr val="1E3C66"/>
                    </a:gs>
                  </a:gsLst>
                  <a:lin ang="5400000" scaled="0"/>
                </a:gradFill>
                <a:ln w="7600" cap="flat">
                  <a:solidFill>
                    <a:srgbClr val="2C5A98"/>
                  </a:solidFill>
                  <a:bevel/>
                </a:ln>
              </p:spPr>
            </p:sp>
          </p:grpSp>
          <p:grpSp>
            <p:nvGrpSpPr>
              <p:cNvPr id="663" name=""/>
              <p:cNvGrpSpPr/>
              <p:nvPr/>
            </p:nvGrpSpPr>
            <p:grpSpPr>
              <a:xfrm>
                <a:off x="4389440" y="3549965"/>
                <a:ext cx="370616" cy="415272"/>
                <a:chOff x="4389440" y="3549965"/>
                <a:chExt cx="370616" cy="415272"/>
              </a:xfrm>
            </p:grpSpPr>
            <p:sp>
              <p:nvSpPr>
                <p:cNvPr id="664" name=""/>
                <p:cNvSpPr/>
                <p:nvPr/>
              </p:nvSpPr>
              <p:spPr>
                <a:xfrm rot="-2460000">
                  <a:off x="4374125" y="3720885"/>
                  <a:ext cx="175026" cy="54899"/>
                </a:xfrm>
                <a:custGeom>
                  <a:avLst/>
                  <a:gdLst/>
                  <a:ahLst/>
                  <a:cxnLst/>
                  <a:pathLst>
                    <a:path w="175026" h="54899">
                      <a:moveTo>
                        <a:pt x="26755" y="81"/>
                      </a:moveTo>
                      <a:cubicBezTo>
                        <a:pt x="26755" y="81"/>
                        <a:pt x="151354" y="1065"/>
                        <a:pt x="151354" y="1065"/>
                      </a:cubicBezTo>
                      <a:cubicBezTo>
                        <a:pt x="156991" y="985"/>
                        <a:pt x="175026" y="7915"/>
                        <a:pt x="175026" y="27741"/>
                      </a:cubicBezTo>
                      <a:cubicBezTo>
                        <a:pt x="175026" y="47565"/>
                        <a:pt x="156991" y="55016"/>
                        <a:pt x="151354" y="54712"/>
                      </a:cubicBezTo>
                      <a:cubicBezTo>
                        <a:pt x="151354" y="54712"/>
                        <a:pt x="26755" y="53727"/>
                        <a:pt x="26755" y="53727"/>
                      </a:cubicBezTo>
                      <a:cubicBezTo>
                        <a:pt x="20398" y="53727"/>
                        <a:pt x="-210" y="48709"/>
                        <a:pt x="-210" y="26552"/>
                      </a:cubicBezTo>
                      <a:cubicBezTo>
                        <a:pt x="-210" y="4393"/>
                        <a:pt x="21760" y="0"/>
                        <a:pt x="26755" y="8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F2F2F2"/>
                    </a:gs>
                  </a:gsLst>
                  <a:lin ang="16200000" scaled="0"/>
                </a:gradFill>
                <a:ln w="13511" cap="flat">
                  <a:noFill/>
                  <a:miter lim="800000"/>
                </a:ln>
              </p:spPr>
            </p:sp>
            <p:sp>
              <p:nvSpPr>
                <p:cNvPr id="665" name=""/>
                <p:cNvSpPr/>
                <p:nvPr/>
              </p:nvSpPr>
              <p:spPr>
                <a:xfrm rot="2424000">
                  <a:off x="4600541" y="3717648"/>
                  <a:ext cx="174966" cy="54918"/>
                </a:xfrm>
                <a:custGeom>
                  <a:avLst/>
                  <a:gdLst/>
                  <a:ahLst/>
                  <a:cxnLst/>
                  <a:pathLst>
                    <a:path w="174966" h="54918">
                      <a:moveTo>
                        <a:pt x="26745" y="81"/>
                      </a:moveTo>
                      <a:cubicBezTo>
                        <a:pt x="26745" y="81"/>
                        <a:pt x="151302" y="1066"/>
                        <a:pt x="151302" y="1066"/>
                      </a:cubicBezTo>
                      <a:cubicBezTo>
                        <a:pt x="156937" y="985"/>
                        <a:pt x="174966" y="7917"/>
                        <a:pt x="174966" y="27750"/>
                      </a:cubicBezTo>
                      <a:cubicBezTo>
                        <a:pt x="174966" y="47581"/>
                        <a:pt x="156937" y="55035"/>
                        <a:pt x="151302" y="54730"/>
                      </a:cubicBezTo>
                      <a:cubicBezTo>
                        <a:pt x="151302" y="54730"/>
                        <a:pt x="26745" y="53745"/>
                        <a:pt x="26745" y="53745"/>
                      </a:cubicBezTo>
                      <a:cubicBezTo>
                        <a:pt x="20391" y="53745"/>
                        <a:pt x="-210" y="48725"/>
                        <a:pt x="-210" y="26561"/>
                      </a:cubicBezTo>
                      <a:cubicBezTo>
                        <a:pt x="-210" y="4394"/>
                        <a:pt x="21753" y="0"/>
                        <a:pt x="26745" y="8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F2F2F2"/>
                    </a:gs>
                  </a:gsLst>
                  <a:lin ang="16200000" scaled="0"/>
                </a:gradFill>
                <a:ln w="13511" cap="flat">
                  <a:noFill/>
                  <a:miter lim="800000"/>
                </a:ln>
              </p:spPr>
            </p:sp>
            <p:sp>
              <p:nvSpPr>
                <p:cNvPr id="666" name=""/>
                <p:cNvSpPr/>
                <p:nvPr/>
              </p:nvSpPr>
              <p:spPr>
                <a:xfrm rot="-5400000">
                  <a:off x="4558275" y="3871855"/>
                  <a:ext cx="120397" cy="65453"/>
                </a:xfrm>
                <a:custGeom>
                  <a:avLst/>
                  <a:gdLst/>
                  <a:ahLst/>
                  <a:cxnLst/>
                  <a:pathLst>
                    <a:path w="120397" h="65453">
                      <a:moveTo>
                        <a:pt x="12909" y="98"/>
                      </a:moveTo>
                      <a:cubicBezTo>
                        <a:pt x="12909" y="98"/>
                        <a:pt x="108663" y="98"/>
                        <a:pt x="108663" y="98"/>
                      </a:cubicBezTo>
                      <a:cubicBezTo>
                        <a:pt x="111749" y="0"/>
                        <a:pt x="120397" y="8677"/>
                        <a:pt x="120397" y="32830"/>
                      </a:cubicBezTo>
                      <a:cubicBezTo>
                        <a:pt x="120397" y="56982"/>
                        <a:pt x="111749" y="65824"/>
                        <a:pt x="108663" y="65453"/>
                      </a:cubicBezTo>
                      <a:cubicBezTo>
                        <a:pt x="108663" y="65453"/>
                        <a:pt x="12909" y="65453"/>
                        <a:pt x="12909" y="65453"/>
                      </a:cubicBezTo>
                      <a:cubicBezTo>
                        <a:pt x="9430" y="65453"/>
                        <a:pt x="0" y="59823"/>
                        <a:pt x="0" y="32830"/>
                      </a:cubicBezTo>
                      <a:cubicBezTo>
                        <a:pt x="0" y="5835"/>
                        <a:pt x="10176" y="0"/>
                        <a:pt x="12909" y="9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F2F2F2"/>
                    </a:gs>
                  </a:gsLst>
                  <a:lin ang="16200000" scaled="0"/>
                </a:gradFill>
                <a:ln w="13511" cap="flat">
                  <a:noFill/>
                  <a:miter lim="800000"/>
                </a:ln>
              </p:spPr>
            </p:sp>
            <p:grpSp>
              <p:nvGrpSpPr>
                <p:cNvPr id="667" name=""/>
                <p:cNvGrpSpPr/>
                <p:nvPr/>
              </p:nvGrpSpPr>
              <p:grpSpPr>
                <a:xfrm>
                  <a:off x="4510290" y="3549965"/>
                  <a:ext cx="135290" cy="139859"/>
                  <a:chOff x="4510290" y="3549965"/>
                  <a:chExt cx="135290" cy="139859"/>
                </a:xfrm>
              </p:grpSpPr>
              <p:sp>
                <p:nvSpPr>
                  <p:cNvPr id="668" name=""/>
                  <p:cNvSpPr/>
                  <p:nvPr/>
                </p:nvSpPr>
                <p:spPr>
                  <a:xfrm>
                    <a:off x="4509633" y="3550036"/>
                    <a:ext cx="135514" cy="140091"/>
                  </a:xfrm>
                  <a:custGeom>
                    <a:avLst/>
                    <a:gdLst/>
                    <a:ahLst/>
                    <a:cxnLst/>
                    <a:pathLst>
                      <a:path w="135514" h="140091">
                        <a:moveTo>
                          <a:pt x="67610" y="0"/>
                        </a:moveTo>
                        <a:cubicBezTo>
                          <a:pt x="29579" y="0"/>
                          <a:pt x="344" y="31247"/>
                          <a:pt x="165" y="70184"/>
                        </a:cubicBezTo>
                        <a:cubicBezTo>
                          <a:pt x="0" y="109120"/>
                          <a:pt x="30209" y="140091"/>
                          <a:pt x="67610" y="140091"/>
                        </a:cubicBezTo>
                        <a:cubicBezTo>
                          <a:pt x="105010" y="140091"/>
                          <a:pt x="135514" y="109120"/>
                          <a:pt x="135514" y="70113"/>
                        </a:cubicBezTo>
                        <a:cubicBezTo>
                          <a:pt x="135514" y="31105"/>
                          <a:pt x="105640" y="0"/>
                          <a:pt x="6761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/>
                      </a:gs>
                      <a:gs pos="100000">
                        <a:srgbClr val="A5A5A5"/>
                      </a:gs>
                    </a:gsLst>
                    <a:lin ang="2700000" scaled="0"/>
                  </a:gradFill>
                  <a:ln w="13511" cap="flat">
                    <a:noFill/>
                    <a:miter lim="800000"/>
                  </a:ln>
                </p:spPr>
              </p:sp>
              <p:sp>
                <p:nvSpPr>
                  <p:cNvPr id="669" name=""/>
                  <p:cNvSpPr/>
                  <p:nvPr/>
                </p:nvSpPr>
                <p:spPr>
                  <a:xfrm>
                    <a:off x="4531340" y="3565686"/>
                    <a:ext cx="30828" cy="31869"/>
                  </a:xfrm>
                  <a:custGeom>
                    <a:avLst/>
                    <a:gdLst/>
                    <a:ahLst/>
                    <a:cxnLst/>
                    <a:pathLst>
                      <a:path w="30828" h="31869">
                        <a:moveTo>
                          <a:pt x="15381" y="0"/>
                        </a:moveTo>
                        <a:cubicBezTo>
                          <a:pt x="6729" y="0"/>
                          <a:pt x="78" y="7108"/>
                          <a:pt x="38" y="15966"/>
                        </a:cubicBezTo>
                        <a:cubicBezTo>
                          <a:pt x="0" y="24824"/>
                          <a:pt x="6872" y="31869"/>
                          <a:pt x="15381" y="31869"/>
                        </a:cubicBezTo>
                        <a:cubicBezTo>
                          <a:pt x="23889" y="31869"/>
                          <a:pt x="30828" y="24824"/>
                          <a:pt x="30828" y="15950"/>
                        </a:cubicBezTo>
                        <a:cubicBezTo>
                          <a:pt x="30828" y="7076"/>
                          <a:pt x="24032" y="0"/>
                          <a:pt x="15381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511" cap="flat">
                    <a:noFill/>
                    <a:miter lim="800000"/>
                  </a:ln>
                </p:spPr>
              </p:sp>
              <p:sp>
                <p:nvSpPr>
                  <p:cNvPr id="670" name=""/>
                  <p:cNvSpPr/>
                  <p:nvPr/>
                </p:nvSpPr>
                <p:spPr>
                  <a:xfrm>
                    <a:off x="4509678" y="3550036"/>
                    <a:ext cx="135514" cy="140091"/>
                  </a:xfrm>
                  <a:custGeom>
                    <a:avLst/>
                    <a:gdLst/>
                    <a:ahLst/>
                    <a:cxnLst/>
                    <a:pathLst>
                      <a:path w="135514" h="140091">
                        <a:moveTo>
                          <a:pt x="67610" y="0"/>
                        </a:moveTo>
                        <a:cubicBezTo>
                          <a:pt x="29579" y="0"/>
                          <a:pt x="344" y="31247"/>
                          <a:pt x="165" y="70184"/>
                        </a:cubicBezTo>
                        <a:cubicBezTo>
                          <a:pt x="0" y="109120"/>
                          <a:pt x="30209" y="140091"/>
                          <a:pt x="67610" y="140091"/>
                        </a:cubicBezTo>
                        <a:cubicBezTo>
                          <a:pt x="105010" y="140091"/>
                          <a:pt x="135514" y="109120"/>
                          <a:pt x="135514" y="70113"/>
                        </a:cubicBezTo>
                        <a:cubicBezTo>
                          <a:pt x="135514" y="31105"/>
                          <a:pt x="105640" y="0"/>
                          <a:pt x="67610" y="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DDDDDD">
                          <a:alpha val="36000"/>
                        </a:srgbClr>
                      </a:gs>
                      <a:gs pos="70543">
                        <a:srgbClr val="DDDDDD">
                          <a:alpha val="36000"/>
                        </a:srgbClr>
                      </a:gs>
                      <a:gs pos="0">
                        <a:srgbClr val="FFFFFF">
                          <a:alpha val="36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13511" cap="flat">
                    <a:noFill/>
                    <a:miter lim="800000"/>
                  </a:ln>
                </p:spPr>
              </p:sp>
            </p:grpSp>
            <p:sp>
              <p:nvSpPr>
                <p:cNvPr id="671" name=""/>
                <p:cNvSpPr/>
                <p:nvPr/>
              </p:nvSpPr>
              <p:spPr>
                <a:xfrm>
                  <a:off x="4494467" y="3667125"/>
                  <a:ext cx="165937" cy="205849"/>
                </a:xfrm>
                <a:custGeom>
                  <a:avLst/>
                  <a:gdLst/>
                  <a:ahLst/>
                  <a:cxnLst/>
                  <a:pathLst>
                    <a:path w="165937" h="205849">
                      <a:moveTo>
                        <a:pt x="15125" y="0"/>
                      </a:moveTo>
                      <a:cubicBezTo>
                        <a:pt x="19236" y="0"/>
                        <a:pt x="152587" y="0"/>
                        <a:pt x="152587" y="0"/>
                      </a:cubicBezTo>
                      <a:cubicBezTo>
                        <a:pt x="158461" y="-246"/>
                        <a:pt x="165937" y="8792"/>
                        <a:pt x="165937" y="16575"/>
                      </a:cubicBezTo>
                      <a:cubicBezTo>
                        <a:pt x="165937" y="16575"/>
                        <a:pt x="165937" y="189624"/>
                        <a:pt x="165937" y="189625"/>
                      </a:cubicBezTo>
                      <a:cubicBezTo>
                        <a:pt x="165937" y="197909"/>
                        <a:pt x="159735" y="205630"/>
                        <a:pt x="152687" y="205849"/>
                      </a:cubicBezTo>
                      <a:cubicBezTo>
                        <a:pt x="148417" y="205849"/>
                        <a:pt x="15466" y="205849"/>
                        <a:pt x="12031" y="205849"/>
                      </a:cubicBezTo>
                      <a:cubicBezTo>
                        <a:pt x="6599" y="205849"/>
                        <a:pt x="0" y="196753"/>
                        <a:pt x="0" y="189033"/>
                      </a:cubicBezTo>
                      <a:cubicBezTo>
                        <a:pt x="0" y="185644"/>
                        <a:pt x="0" y="19562"/>
                        <a:pt x="0" y="19562"/>
                      </a:cubicBezTo>
                      <a:cubicBezTo>
                        <a:pt x="0" y="8829"/>
                        <a:pt x="7637" y="0"/>
                        <a:pt x="1512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FBFBF"/>
                    </a:gs>
                    <a:gs pos="100000">
                      <a:srgbClr val="F2F2F2"/>
                    </a:gs>
                  </a:gsLst>
                  <a:lin ang="10800000" scaled="0"/>
                </a:gradFill>
                <a:ln w="13511" cap="flat">
                  <a:noFill/>
                  <a:miter lim="800000"/>
                </a:ln>
              </p:spPr>
            </p:sp>
            <p:sp>
              <p:nvSpPr>
                <p:cNvPr id="672" name=""/>
                <p:cNvSpPr/>
                <p:nvPr/>
              </p:nvSpPr>
              <p:spPr>
                <a:xfrm rot="-5400000">
                  <a:off x="4475292" y="3871855"/>
                  <a:ext cx="120397" cy="65453"/>
                </a:xfrm>
                <a:custGeom>
                  <a:avLst/>
                  <a:gdLst/>
                  <a:ahLst/>
                  <a:cxnLst/>
                  <a:pathLst>
                    <a:path w="120397" h="65453">
                      <a:moveTo>
                        <a:pt x="12909" y="98"/>
                      </a:moveTo>
                      <a:cubicBezTo>
                        <a:pt x="12909" y="98"/>
                        <a:pt x="108663" y="98"/>
                        <a:pt x="108663" y="98"/>
                      </a:cubicBezTo>
                      <a:cubicBezTo>
                        <a:pt x="111749" y="0"/>
                        <a:pt x="120397" y="8677"/>
                        <a:pt x="120397" y="32830"/>
                      </a:cubicBezTo>
                      <a:cubicBezTo>
                        <a:pt x="120397" y="56982"/>
                        <a:pt x="111749" y="65824"/>
                        <a:pt x="108663" y="65453"/>
                      </a:cubicBezTo>
                      <a:cubicBezTo>
                        <a:pt x="108663" y="65453"/>
                        <a:pt x="12909" y="65453"/>
                        <a:pt x="12909" y="65453"/>
                      </a:cubicBezTo>
                      <a:cubicBezTo>
                        <a:pt x="9430" y="65453"/>
                        <a:pt x="0" y="59823"/>
                        <a:pt x="0" y="32830"/>
                      </a:cubicBezTo>
                      <a:cubicBezTo>
                        <a:pt x="0" y="5835"/>
                        <a:pt x="10176" y="0"/>
                        <a:pt x="12909" y="9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5A5A5"/>
                    </a:gs>
                    <a:gs pos="100000">
                      <a:srgbClr val="F2F2F2"/>
                    </a:gs>
                  </a:gsLst>
                  <a:lin ang="16200000" scaled="0"/>
                </a:gradFill>
                <a:ln w="13511" cap="flat">
                  <a:noFill/>
                  <a:miter lim="800000"/>
                </a:ln>
              </p:spPr>
            </p:sp>
          </p:grpSp>
          <p:sp>
            <p:nvSpPr>
              <p:cNvPr id="673" name=""/>
              <p:cNvSpPr/>
              <p:nvPr/>
            </p:nvSpPr>
            <p:spPr>
              <a:xfrm rot="-5400000">
                <a:off x="4475832" y="3871285"/>
                <a:ext cx="120397" cy="65452"/>
              </a:xfrm>
              <a:custGeom>
                <a:avLst/>
                <a:gdLst/>
                <a:ahLst/>
                <a:cxnLst/>
                <a:pathLst>
                  <a:path w="120397" h="65452">
                    <a:moveTo>
                      <a:pt x="12909" y="98"/>
                    </a:moveTo>
                    <a:cubicBezTo>
                      <a:pt x="12909" y="98"/>
                      <a:pt x="108664" y="98"/>
                      <a:pt x="108664" y="98"/>
                    </a:cubicBezTo>
                    <a:cubicBezTo>
                      <a:pt x="111749" y="0"/>
                      <a:pt x="120397" y="8677"/>
                      <a:pt x="120397" y="32830"/>
                    </a:cubicBezTo>
                    <a:cubicBezTo>
                      <a:pt x="120397" y="56981"/>
                      <a:pt x="111749" y="65823"/>
                      <a:pt x="108664" y="65452"/>
                    </a:cubicBezTo>
                    <a:cubicBezTo>
                      <a:pt x="108664" y="65452"/>
                      <a:pt x="12909" y="65452"/>
                      <a:pt x="12909" y="65452"/>
                    </a:cubicBezTo>
                    <a:cubicBezTo>
                      <a:pt x="9430" y="65452"/>
                      <a:pt x="0" y="59823"/>
                      <a:pt x="0" y="32830"/>
                    </a:cubicBezTo>
                    <a:cubicBezTo>
                      <a:pt x="0" y="5835"/>
                      <a:pt x="10176" y="0"/>
                      <a:pt x="12909" y="98"/>
                    </a:cubicBezTo>
                    <a:close/>
                  </a:path>
                </a:pathLst>
              </a:custGeom>
              <a:gradFill>
                <a:gsLst>
                  <a:gs pos="0">
                    <a:srgbClr val="A5A5A5"/>
                  </a:gs>
                  <a:gs pos="100000">
                    <a:srgbClr val="F2F2F2"/>
                  </a:gs>
                </a:gsLst>
                <a:lin ang="16200000" scaled="0"/>
              </a:gradFill>
              <a:ln w="13511" cap="flat">
                <a:noFill/>
                <a:miter lim="800000"/>
              </a:ln>
            </p:spPr>
          </p:sp>
          <p:grpSp>
            <p:nvGrpSpPr>
              <p:cNvPr id="674" name=""/>
              <p:cNvGrpSpPr/>
              <p:nvPr/>
            </p:nvGrpSpPr>
            <p:grpSpPr>
              <a:xfrm>
                <a:off x="4205675" y="3927860"/>
                <a:ext cx="725403" cy="656339"/>
                <a:chOff x="4205675" y="3927860"/>
                <a:chExt cx="725403" cy="656339"/>
              </a:xfrm>
            </p:grpSpPr>
            <p:grpSp>
              <p:nvGrpSpPr>
                <p:cNvPr id="675" name=""/>
                <p:cNvGrpSpPr/>
                <p:nvPr/>
              </p:nvGrpSpPr>
              <p:grpSpPr>
                <a:xfrm>
                  <a:off x="4208148" y="3926758"/>
                  <a:ext cx="723401" cy="657927"/>
                  <a:chOff x="4208148" y="3926758"/>
                  <a:chExt cx="723401" cy="657927"/>
                </a:xfrm>
              </p:grpSpPr>
              <p:sp>
                <p:nvSpPr>
                  <p:cNvPr id="676" name=""/>
                  <p:cNvSpPr/>
                  <p:nvPr/>
                </p:nvSpPr>
                <p:spPr>
                  <a:xfrm>
                    <a:off x="4206575" y="3927322"/>
                    <a:ext cx="720662" cy="656581"/>
                  </a:xfrm>
                  <a:custGeom>
                    <a:avLst/>
                    <a:gdLst/>
                    <a:ahLst/>
                    <a:cxnLst/>
                    <a:pathLst>
                      <a:path w="720662" h="656581">
                        <a:moveTo>
                          <a:pt x="359546" y="0"/>
                        </a:moveTo>
                        <a:cubicBezTo>
                          <a:pt x="157298" y="0"/>
                          <a:pt x="1831" y="146447"/>
                          <a:pt x="877" y="328938"/>
                        </a:cubicBezTo>
                        <a:cubicBezTo>
                          <a:pt x="0" y="511427"/>
                          <a:pt x="160651" y="656581"/>
                          <a:pt x="359546" y="656581"/>
                        </a:cubicBezTo>
                        <a:cubicBezTo>
                          <a:pt x="558440" y="656581"/>
                          <a:pt x="720662" y="511427"/>
                          <a:pt x="720662" y="328606"/>
                        </a:cubicBezTo>
                        <a:cubicBezTo>
                          <a:pt x="720662" y="145784"/>
                          <a:pt x="561793" y="0"/>
                          <a:pt x="359546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9CBAE2"/>
                      </a:gs>
                      <a:gs pos="15000">
                        <a:srgbClr val="3F78C7"/>
                      </a:gs>
                      <a:gs pos="82000">
                        <a:srgbClr val="2C5A98"/>
                      </a:gs>
                      <a:gs pos="100000">
                        <a:srgbClr val="1E3C66"/>
                      </a:gs>
                    </a:gsLst>
                    <a:lin ang="5400000" scaled="0"/>
                  </a:gradFill>
                  <a:ln w="7600" cap="flat">
                    <a:solidFill>
                      <a:srgbClr val="2C5A98"/>
                    </a:solidFill>
                    <a:bevel/>
                  </a:ln>
                </p:spPr>
              </p:sp>
              <p:sp>
                <p:nvSpPr>
                  <p:cNvPr id="677" name=""/>
                  <p:cNvSpPr/>
                  <p:nvPr/>
                </p:nvSpPr>
                <p:spPr>
                  <a:xfrm>
                    <a:off x="4254402" y="3927321"/>
                    <a:ext cx="677148" cy="656613"/>
                  </a:xfrm>
                  <a:custGeom>
                    <a:avLst/>
                    <a:gdLst/>
                    <a:ahLst/>
                    <a:cxnLst/>
                    <a:pathLst>
                      <a:path w="677148" h="656613">
                        <a:moveTo>
                          <a:pt x="464845" y="57291"/>
                        </a:moveTo>
                        <a:cubicBezTo>
                          <a:pt x="459295" y="67334"/>
                          <a:pt x="437093" y="60160"/>
                          <a:pt x="437093" y="60160"/>
                        </a:cubicBezTo>
                        <a:lnTo>
                          <a:pt x="425992" y="80242"/>
                        </a:lnTo>
                        <a:lnTo>
                          <a:pt x="444032" y="103194"/>
                        </a:lnTo>
                        <a:lnTo>
                          <a:pt x="448194" y="129015"/>
                        </a:lnTo>
                        <a:lnTo>
                          <a:pt x="473171" y="139056"/>
                        </a:lnTo>
                        <a:cubicBezTo>
                          <a:pt x="473171" y="139056"/>
                          <a:pt x="474559" y="126145"/>
                          <a:pt x="481497" y="124711"/>
                        </a:cubicBezTo>
                        <a:cubicBezTo>
                          <a:pt x="488435" y="123275"/>
                          <a:pt x="494678" y="144075"/>
                          <a:pt x="509249" y="134750"/>
                        </a:cubicBezTo>
                        <a:cubicBezTo>
                          <a:pt x="509249" y="156267"/>
                          <a:pt x="489822" y="139056"/>
                          <a:pt x="489822" y="139056"/>
                        </a:cubicBezTo>
                        <a:lnTo>
                          <a:pt x="485659" y="159135"/>
                        </a:lnTo>
                        <a:cubicBezTo>
                          <a:pt x="485659" y="159135"/>
                          <a:pt x="478721" y="190695"/>
                          <a:pt x="470396" y="187823"/>
                        </a:cubicBezTo>
                        <a:cubicBezTo>
                          <a:pt x="462070" y="184956"/>
                          <a:pt x="470396" y="166307"/>
                          <a:pt x="470396" y="166307"/>
                        </a:cubicBezTo>
                        <a:lnTo>
                          <a:pt x="444032" y="151963"/>
                        </a:lnTo>
                        <a:lnTo>
                          <a:pt x="444032" y="133316"/>
                        </a:lnTo>
                        <a:lnTo>
                          <a:pt x="434318" y="129015"/>
                        </a:lnTo>
                        <a:lnTo>
                          <a:pt x="434318" y="150529"/>
                        </a:lnTo>
                        <a:cubicBezTo>
                          <a:pt x="434318" y="150529"/>
                          <a:pt x="424605" y="147661"/>
                          <a:pt x="416279" y="147660"/>
                        </a:cubicBezTo>
                        <a:cubicBezTo>
                          <a:pt x="407954" y="147661"/>
                          <a:pt x="432237" y="164156"/>
                          <a:pt x="432237" y="164156"/>
                        </a:cubicBezTo>
                        <a:cubicBezTo>
                          <a:pt x="432237" y="164156"/>
                          <a:pt x="416280" y="160571"/>
                          <a:pt x="412117" y="166307"/>
                        </a:cubicBezTo>
                        <a:cubicBezTo>
                          <a:pt x="407954" y="172047"/>
                          <a:pt x="442645" y="187823"/>
                          <a:pt x="442645" y="187823"/>
                        </a:cubicBezTo>
                        <a:lnTo>
                          <a:pt x="441256" y="166307"/>
                        </a:lnTo>
                        <a:lnTo>
                          <a:pt x="456520" y="173480"/>
                        </a:lnTo>
                        <a:lnTo>
                          <a:pt x="456520" y="202168"/>
                        </a:lnTo>
                        <a:lnTo>
                          <a:pt x="444032" y="202168"/>
                        </a:lnTo>
                        <a:lnTo>
                          <a:pt x="456520" y="212210"/>
                        </a:lnTo>
                        <a:lnTo>
                          <a:pt x="481497" y="215079"/>
                        </a:lnTo>
                        <a:lnTo>
                          <a:pt x="456520" y="230858"/>
                        </a:lnTo>
                        <a:lnTo>
                          <a:pt x="467620" y="266719"/>
                        </a:lnTo>
                        <a:lnTo>
                          <a:pt x="491210" y="266719"/>
                        </a:lnTo>
                        <a:lnTo>
                          <a:pt x="512024" y="250941"/>
                        </a:lnTo>
                        <a:lnTo>
                          <a:pt x="511330" y="221533"/>
                        </a:lnTo>
                        <a:lnTo>
                          <a:pt x="543939" y="230858"/>
                        </a:lnTo>
                        <a:lnTo>
                          <a:pt x="556426" y="215079"/>
                        </a:lnTo>
                        <a:lnTo>
                          <a:pt x="572384" y="218666"/>
                        </a:lnTo>
                        <a:lnTo>
                          <a:pt x="557814" y="203605"/>
                        </a:lnTo>
                        <a:lnTo>
                          <a:pt x="566834" y="194281"/>
                        </a:lnTo>
                        <a:cubicBezTo>
                          <a:pt x="566834" y="194281"/>
                          <a:pt x="600831" y="238031"/>
                          <a:pt x="613318" y="230858"/>
                        </a:cubicBezTo>
                        <a:cubicBezTo>
                          <a:pt x="625807" y="223686"/>
                          <a:pt x="601524" y="261700"/>
                          <a:pt x="601524" y="261700"/>
                        </a:cubicBezTo>
                        <a:cubicBezTo>
                          <a:pt x="601524" y="261700"/>
                          <a:pt x="550876" y="272456"/>
                          <a:pt x="557814" y="250941"/>
                        </a:cubicBezTo>
                        <a:cubicBezTo>
                          <a:pt x="564752" y="229422"/>
                          <a:pt x="566834" y="225839"/>
                          <a:pt x="566834" y="225839"/>
                        </a:cubicBezTo>
                        <a:lnTo>
                          <a:pt x="529369" y="257396"/>
                        </a:lnTo>
                        <a:lnTo>
                          <a:pt x="485659" y="278195"/>
                        </a:lnTo>
                        <a:cubicBezTo>
                          <a:pt x="485659" y="278195"/>
                          <a:pt x="460682" y="319793"/>
                          <a:pt x="477334" y="316925"/>
                        </a:cubicBezTo>
                        <a:cubicBezTo>
                          <a:pt x="493985" y="314056"/>
                          <a:pt x="448194" y="377170"/>
                          <a:pt x="448194" y="377170"/>
                        </a:cubicBezTo>
                        <a:lnTo>
                          <a:pt x="453744" y="391516"/>
                        </a:lnTo>
                        <a:cubicBezTo>
                          <a:pt x="453744" y="391516"/>
                          <a:pt x="453744" y="414466"/>
                          <a:pt x="448194" y="425944"/>
                        </a:cubicBezTo>
                        <a:cubicBezTo>
                          <a:pt x="442645" y="437417"/>
                          <a:pt x="464845" y="463237"/>
                          <a:pt x="464845" y="463237"/>
                        </a:cubicBezTo>
                        <a:lnTo>
                          <a:pt x="477334" y="456065"/>
                        </a:lnTo>
                        <a:lnTo>
                          <a:pt x="516187" y="476148"/>
                        </a:lnTo>
                        <a:cubicBezTo>
                          <a:pt x="516187" y="476148"/>
                          <a:pt x="528675" y="454631"/>
                          <a:pt x="535613" y="456065"/>
                        </a:cubicBezTo>
                        <a:cubicBezTo>
                          <a:pt x="542551" y="457499"/>
                          <a:pt x="538388" y="479017"/>
                          <a:pt x="538388" y="479017"/>
                        </a:cubicBezTo>
                        <a:cubicBezTo>
                          <a:pt x="538388" y="479017"/>
                          <a:pt x="568915" y="489058"/>
                          <a:pt x="575854" y="476148"/>
                        </a:cubicBezTo>
                        <a:cubicBezTo>
                          <a:pt x="582792" y="463237"/>
                          <a:pt x="570302" y="423071"/>
                          <a:pt x="583485" y="432397"/>
                        </a:cubicBezTo>
                        <a:cubicBezTo>
                          <a:pt x="596668" y="441720"/>
                          <a:pt x="570303" y="440286"/>
                          <a:pt x="611932" y="438851"/>
                        </a:cubicBezTo>
                        <a:cubicBezTo>
                          <a:pt x="653559" y="437417"/>
                          <a:pt x="677148" y="349916"/>
                          <a:pt x="677148" y="349916"/>
                        </a:cubicBezTo>
                        <a:cubicBezTo>
                          <a:pt x="677148" y="349916"/>
                          <a:pt x="678536" y="470408"/>
                          <a:pt x="553652" y="576555"/>
                        </a:cubicBezTo>
                        <a:cubicBezTo>
                          <a:pt x="428768" y="682694"/>
                          <a:pt x="241442" y="652583"/>
                          <a:pt x="241442" y="652583"/>
                        </a:cubicBezTo>
                        <a:lnTo>
                          <a:pt x="263643" y="621024"/>
                        </a:lnTo>
                        <a:cubicBezTo>
                          <a:pt x="263643" y="621024"/>
                          <a:pt x="339962" y="631064"/>
                          <a:pt x="381590" y="628199"/>
                        </a:cubicBezTo>
                        <a:cubicBezTo>
                          <a:pt x="423217" y="625328"/>
                          <a:pt x="445419" y="579425"/>
                          <a:pt x="453744" y="560780"/>
                        </a:cubicBezTo>
                        <a:cubicBezTo>
                          <a:pt x="462070" y="542132"/>
                          <a:pt x="410729" y="547869"/>
                          <a:pt x="405179" y="520614"/>
                        </a:cubicBezTo>
                        <a:cubicBezTo>
                          <a:pt x="401016" y="507705"/>
                          <a:pt x="421830" y="522049"/>
                          <a:pt x="423217" y="506269"/>
                        </a:cubicBezTo>
                        <a:cubicBezTo>
                          <a:pt x="424605" y="490492"/>
                          <a:pt x="360775" y="522049"/>
                          <a:pt x="364938" y="500532"/>
                        </a:cubicBezTo>
                        <a:cubicBezTo>
                          <a:pt x="369101" y="479017"/>
                          <a:pt x="291395" y="514876"/>
                          <a:pt x="291395" y="514876"/>
                        </a:cubicBezTo>
                        <a:cubicBezTo>
                          <a:pt x="291395" y="514876"/>
                          <a:pt x="306659" y="530655"/>
                          <a:pt x="306659" y="536393"/>
                        </a:cubicBezTo>
                        <a:cubicBezTo>
                          <a:pt x="306659" y="542132"/>
                          <a:pt x="282376" y="548585"/>
                          <a:pt x="282376" y="548585"/>
                        </a:cubicBezTo>
                        <a:cubicBezTo>
                          <a:pt x="282376" y="548585"/>
                          <a:pt x="346900" y="530656"/>
                          <a:pt x="346900" y="567951"/>
                        </a:cubicBezTo>
                        <a:cubicBezTo>
                          <a:pt x="346900" y="605247"/>
                          <a:pt x="282376" y="610266"/>
                          <a:pt x="282376" y="610266"/>
                        </a:cubicBezTo>
                        <a:cubicBezTo>
                          <a:pt x="282376" y="610266"/>
                          <a:pt x="353837" y="593771"/>
                          <a:pt x="334411" y="570821"/>
                        </a:cubicBezTo>
                        <a:cubicBezTo>
                          <a:pt x="314985" y="547869"/>
                          <a:pt x="263643" y="548585"/>
                          <a:pt x="263643" y="548585"/>
                        </a:cubicBezTo>
                        <a:lnTo>
                          <a:pt x="227566" y="514876"/>
                        </a:lnTo>
                        <a:lnTo>
                          <a:pt x="217159" y="500532"/>
                        </a:lnTo>
                        <a:lnTo>
                          <a:pt x="185938" y="491926"/>
                        </a:lnTo>
                        <a:lnTo>
                          <a:pt x="156105" y="461085"/>
                        </a:lnTo>
                        <a:cubicBezTo>
                          <a:pt x="156105" y="461085"/>
                          <a:pt x="137372" y="448892"/>
                          <a:pt x="101294" y="463237"/>
                        </a:cubicBezTo>
                        <a:cubicBezTo>
                          <a:pt x="65217" y="477580"/>
                          <a:pt x="79093" y="404426"/>
                          <a:pt x="79093" y="404426"/>
                        </a:cubicBezTo>
                        <a:cubicBezTo>
                          <a:pt x="79093" y="404426"/>
                          <a:pt x="88807" y="382908"/>
                          <a:pt x="124190" y="404426"/>
                        </a:cubicBezTo>
                        <a:cubicBezTo>
                          <a:pt x="97132" y="377170"/>
                          <a:pt x="63830" y="352787"/>
                          <a:pt x="63830" y="352787"/>
                        </a:cubicBezTo>
                        <a:lnTo>
                          <a:pt x="43016" y="349916"/>
                        </a:lnTo>
                        <a:cubicBezTo>
                          <a:pt x="43016" y="349916"/>
                          <a:pt x="61054" y="364260"/>
                          <a:pt x="60360" y="385061"/>
                        </a:cubicBezTo>
                        <a:cubicBezTo>
                          <a:pt x="59667" y="405861"/>
                          <a:pt x="20814" y="415900"/>
                          <a:pt x="20814" y="415900"/>
                        </a:cubicBezTo>
                        <a:cubicBezTo>
                          <a:pt x="20814" y="415900"/>
                          <a:pt x="37465" y="344178"/>
                          <a:pt x="31915" y="326965"/>
                        </a:cubicBezTo>
                        <a:cubicBezTo>
                          <a:pt x="26364" y="309753"/>
                          <a:pt x="0" y="326965"/>
                          <a:pt x="0" y="326965"/>
                        </a:cubicBezTo>
                        <a:lnTo>
                          <a:pt x="10060" y="286442"/>
                        </a:lnTo>
                        <a:lnTo>
                          <a:pt x="49954" y="299712"/>
                        </a:lnTo>
                        <a:lnTo>
                          <a:pt x="60360" y="338442"/>
                        </a:lnTo>
                        <a:cubicBezTo>
                          <a:pt x="60360" y="338442"/>
                          <a:pt x="59666" y="279629"/>
                          <a:pt x="72155" y="299712"/>
                        </a:cubicBezTo>
                        <a:cubicBezTo>
                          <a:pt x="84643" y="319793"/>
                          <a:pt x="165124" y="225123"/>
                          <a:pt x="177613" y="230858"/>
                        </a:cubicBezTo>
                        <a:cubicBezTo>
                          <a:pt x="190101" y="236597"/>
                          <a:pt x="198427" y="238030"/>
                          <a:pt x="198427" y="238030"/>
                        </a:cubicBezTo>
                        <a:cubicBezTo>
                          <a:pt x="198427" y="238030"/>
                          <a:pt x="160962" y="202169"/>
                          <a:pt x="181775" y="197867"/>
                        </a:cubicBezTo>
                        <a:cubicBezTo>
                          <a:pt x="202589" y="193564"/>
                          <a:pt x="212302" y="217951"/>
                          <a:pt x="223404" y="202168"/>
                        </a:cubicBezTo>
                        <a:cubicBezTo>
                          <a:pt x="234504" y="186392"/>
                          <a:pt x="214384" y="164156"/>
                          <a:pt x="214384" y="164156"/>
                        </a:cubicBezTo>
                        <a:cubicBezTo>
                          <a:pt x="214384" y="164156"/>
                          <a:pt x="231729" y="154833"/>
                          <a:pt x="227566" y="143359"/>
                        </a:cubicBezTo>
                        <a:cubicBezTo>
                          <a:pt x="223404" y="131883"/>
                          <a:pt x="212302" y="157703"/>
                          <a:pt x="201202" y="150529"/>
                        </a:cubicBezTo>
                        <a:cubicBezTo>
                          <a:pt x="190101" y="143359"/>
                          <a:pt x="215078" y="121842"/>
                          <a:pt x="199814" y="120406"/>
                        </a:cubicBezTo>
                        <a:cubicBezTo>
                          <a:pt x="184551" y="118972"/>
                          <a:pt x="191489" y="160571"/>
                          <a:pt x="169287" y="151963"/>
                        </a:cubicBezTo>
                        <a:cubicBezTo>
                          <a:pt x="147085" y="143359"/>
                          <a:pt x="145699" y="196433"/>
                          <a:pt x="135985" y="173480"/>
                        </a:cubicBezTo>
                        <a:cubicBezTo>
                          <a:pt x="126271" y="150529"/>
                          <a:pt x="135985" y="129015"/>
                          <a:pt x="135985" y="129015"/>
                        </a:cubicBezTo>
                        <a:lnTo>
                          <a:pt x="169287" y="103194"/>
                        </a:lnTo>
                        <a:lnTo>
                          <a:pt x="181081" y="109649"/>
                        </a:lnTo>
                        <a:cubicBezTo>
                          <a:pt x="181081" y="109649"/>
                          <a:pt x="208140" y="98890"/>
                          <a:pt x="208140" y="87413"/>
                        </a:cubicBezTo>
                        <a:cubicBezTo>
                          <a:pt x="208140" y="75939"/>
                          <a:pt x="188713" y="87413"/>
                          <a:pt x="188713" y="87413"/>
                        </a:cubicBezTo>
                        <a:lnTo>
                          <a:pt x="192182" y="70918"/>
                        </a:lnTo>
                        <a:lnTo>
                          <a:pt x="169287" y="77374"/>
                        </a:lnTo>
                        <a:lnTo>
                          <a:pt x="166512" y="60160"/>
                        </a:lnTo>
                        <a:lnTo>
                          <a:pt x="166512" y="44381"/>
                        </a:lnTo>
                        <a:cubicBezTo>
                          <a:pt x="166512" y="44381"/>
                          <a:pt x="195651" y="22864"/>
                          <a:pt x="223404" y="14258"/>
                        </a:cubicBezTo>
                        <a:cubicBezTo>
                          <a:pt x="251156" y="5651"/>
                          <a:pt x="276825" y="16409"/>
                          <a:pt x="276825" y="16409"/>
                        </a:cubicBezTo>
                        <a:cubicBezTo>
                          <a:pt x="276825" y="16409"/>
                          <a:pt x="274745" y="8520"/>
                          <a:pt x="300415" y="0"/>
                        </a:cubicBezTo>
                        <a:cubicBezTo>
                          <a:pt x="326086" y="-1521"/>
                          <a:pt x="416279" y="17127"/>
                          <a:pt x="416279" y="17127"/>
                        </a:cubicBezTo>
                        <a:lnTo>
                          <a:pt x="432237" y="33623"/>
                        </a:lnTo>
                        <a:lnTo>
                          <a:pt x="448194" y="33623"/>
                        </a:lnTo>
                        <a:cubicBezTo>
                          <a:pt x="448194" y="33623"/>
                          <a:pt x="470395" y="47250"/>
                          <a:pt x="464845" y="5729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E1ECEE"/>
                      </a:gs>
                      <a:gs pos="71522">
                        <a:srgbClr val="E1ECEE"/>
                      </a:gs>
                      <a:gs pos="0">
                        <a:srgbClr val="FFFFFF"/>
                      </a:gs>
                    </a:gsLst>
                    <a:path path="circle">
                      <a:fillToRect l="50000" t="50000" r="50000" b="50000"/>
                    </a:path>
                  </a:gradFill>
                  <a:ln w="7600" cap="flat">
                    <a:noFill/>
                    <a:miter lim="800000"/>
                  </a:ln>
                </p:spPr>
              </p:sp>
            </p:grpSp>
            <p:grpSp>
              <p:nvGrpSpPr>
                <p:cNvPr id="678" name=""/>
                <p:cNvGrpSpPr/>
                <p:nvPr/>
              </p:nvGrpSpPr>
              <p:grpSpPr>
                <a:xfrm>
                  <a:off x="4205676" y="3943320"/>
                  <a:ext cx="725242" cy="637534"/>
                  <a:chOff x="4205676" y="3943320"/>
                  <a:chExt cx="725242" cy="637534"/>
                </a:xfrm>
              </p:grpSpPr>
              <p:sp>
                <p:nvSpPr>
                  <p:cNvPr id="679" name=""/>
                  <p:cNvSpPr/>
                  <p:nvPr/>
                </p:nvSpPr>
                <p:spPr>
                  <a:xfrm>
                    <a:off x="4460336" y="3943716"/>
                    <a:ext cx="213341" cy="62399"/>
                  </a:xfrm>
                  <a:custGeom>
                    <a:avLst/>
                    <a:gdLst/>
                    <a:ahLst/>
                    <a:cxnLst/>
                    <a:pathLst>
                      <a:path w="213341" h="62399" fill="none">
                        <a:moveTo>
                          <a:pt x="17692" y="4303"/>
                        </a:moveTo>
                        <a:cubicBezTo>
                          <a:pt x="17691" y="4303"/>
                          <a:pt x="-1041" y="11834"/>
                          <a:pt x="0" y="27972"/>
                        </a:cubicBezTo>
                        <a:cubicBezTo>
                          <a:pt x="1041" y="44109"/>
                          <a:pt x="37465" y="61323"/>
                          <a:pt x="105110" y="62399"/>
                        </a:cubicBezTo>
                        <a:cubicBezTo>
                          <a:pt x="172755" y="63475"/>
                          <a:pt x="212301" y="44109"/>
                          <a:pt x="213341" y="24744"/>
                        </a:cubicBezTo>
                        <a:cubicBezTo>
                          <a:pt x="214382" y="5379"/>
                          <a:pt x="194609" y="0"/>
                          <a:pt x="194609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0" name=""/>
                  <p:cNvSpPr/>
                  <p:nvPr/>
                </p:nvSpPr>
                <p:spPr>
                  <a:xfrm>
                    <a:off x="4359393" y="3993203"/>
                    <a:ext cx="417315" cy="90371"/>
                  </a:xfrm>
                  <a:custGeom>
                    <a:avLst/>
                    <a:gdLst/>
                    <a:ahLst/>
                    <a:cxnLst/>
                    <a:pathLst>
                      <a:path w="417315" h="90371" fill="none">
                        <a:moveTo>
                          <a:pt x="0" y="0"/>
                        </a:moveTo>
                        <a:cubicBezTo>
                          <a:pt x="0" y="0"/>
                          <a:pt x="16651" y="90371"/>
                          <a:pt x="213340" y="90371"/>
                        </a:cubicBezTo>
                        <a:cubicBezTo>
                          <a:pt x="410031" y="90371"/>
                          <a:pt x="417315" y="0"/>
                          <a:pt x="417315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1" name=""/>
                  <p:cNvSpPr/>
                  <p:nvPr/>
                </p:nvSpPr>
                <p:spPr>
                  <a:xfrm>
                    <a:off x="4289216" y="4049895"/>
                    <a:ext cx="558069" cy="118343"/>
                  </a:xfrm>
                  <a:custGeom>
                    <a:avLst/>
                    <a:gdLst/>
                    <a:ahLst/>
                    <a:cxnLst/>
                    <a:pathLst>
                      <a:path w="558069" h="118343" fill="none">
                        <a:moveTo>
                          <a:pt x="0" y="330"/>
                        </a:moveTo>
                        <a:cubicBezTo>
                          <a:pt x="-3713" y="39061"/>
                          <a:pt x="30165" y="118343"/>
                          <a:pt x="285070" y="118343"/>
                        </a:cubicBezTo>
                        <a:cubicBezTo>
                          <a:pt x="539975" y="118343"/>
                          <a:pt x="553054" y="25075"/>
                          <a:pt x="558069" y="2482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2" name=""/>
                  <p:cNvSpPr/>
                  <p:nvPr/>
                </p:nvSpPr>
                <p:spPr>
                  <a:xfrm>
                    <a:off x="4227102" y="4134837"/>
                    <a:ext cx="675404" cy="133404"/>
                  </a:xfrm>
                  <a:custGeom>
                    <a:avLst/>
                    <a:gdLst/>
                    <a:ahLst/>
                    <a:cxnLst/>
                    <a:pathLst>
                      <a:path w="675404" h="133404" fill="none">
                        <a:moveTo>
                          <a:pt x="0" y="10063"/>
                        </a:moveTo>
                        <a:cubicBezTo>
                          <a:pt x="5320" y="48794"/>
                          <a:pt x="56077" y="133404"/>
                          <a:pt x="348021" y="133404"/>
                        </a:cubicBezTo>
                        <a:cubicBezTo>
                          <a:pt x="612039" y="133784"/>
                          <a:pt x="670318" y="21898"/>
                          <a:pt x="675404" y="381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3" name=""/>
                  <p:cNvSpPr/>
                  <p:nvPr/>
                </p:nvSpPr>
                <p:spPr>
                  <a:xfrm>
                    <a:off x="4206860" y="4220142"/>
                    <a:ext cx="722237" cy="152769"/>
                  </a:xfrm>
                  <a:custGeom>
                    <a:avLst/>
                    <a:gdLst/>
                    <a:ahLst/>
                    <a:cxnLst/>
                    <a:pathLst>
                      <a:path w="722237" h="152769" fill="none">
                        <a:moveTo>
                          <a:pt x="0" y="4371"/>
                        </a:moveTo>
                        <a:cubicBezTo>
                          <a:pt x="0" y="45253"/>
                          <a:pt x="44295" y="152769"/>
                          <a:pt x="356502" y="152769"/>
                        </a:cubicBezTo>
                        <a:cubicBezTo>
                          <a:pt x="619795" y="152769"/>
                          <a:pt x="717620" y="39874"/>
                          <a:pt x="722237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4" name=""/>
                  <p:cNvSpPr/>
                  <p:nvPr/>
                </p:nvSpPr>
                <p:spPr>
                  <a:xfrm>
                    <a:off x="4216267" y="4300855"/>
                    <a:ext cx="713914" cy="158148"/>
                  </a:xfrm>
                  <a:custGeom>
                    <a:avLst/>
                    <a:gdLst/>
                    <a:ahLst/>
                    <a:cxnLst/>
                    <a:pathLst>
                      <a:path w="713914" h="158148" fill="none">
                        <a:moveTo>
                          <a:pt x="0" y="16179"/>
                        </a:moveTo>
                        <a:cubicBezTo>
                          <a:pt x="0" y="57061"/>
                          <a:pt x="44295" y="158148"/>
                          <a:pt x="356502" y="158148"/>
                        </a:cubicBezTo>
                        <a:cubicBezTo>
                          <a:pt x="619797" y="158148"/>
                          <a:pt x="708800" y="39916"/>
                          <a:pt x="713914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5" name=""/>
                  <p:cNvSpPr/>
                  <p:nvPr/>
                </p:nvSpPr>
                <p:spPr>
                  <a:xfrm>
                    <a:off x="4570296" y="3955910"/>
                    <a:ext cx="224268" cy="565172"/>
                  </a:xfrm>
                  <a:custGeom>
                    <a:avLst/>
                    <a:gdLst/>
                    <a:ahLst/>
                    <a:cxnLst/>
                    <a:pathLst>
                      <a:path w="224268" h="565172" fill="none">
                        <a:moveTo>
                          <a:pt x="0" y="0"/>
                        </a:moveTo>
                        <a:cubicBezTo>
                          <a:pt x="0" y="0"/>
                          <a:pt x="173447" y="101846"/>
                          <a:pt x="208137" y="276848"/>
                        </a:cubicBezTo>
                        <a:cubicBezTo>
                          <a:pt x="242826" y="451850"/>
                          <a:pt x="210912" y="565172"/>
                          <a:pt x="210912" y="565172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6" name=""/>
                  <p:cNvSpPr/>
                  <p:nvPr/>
                </p:nvSpPr>
                <p:spPr>
                  <a:xfrm>
                    <a:off x="4570296" y="3955912"/>
                    <a:ext cx="147518" cy="611079"/>
                  </a:xfrm>
                  <a:custGeom>
                    <a:avLst/>
                    <a:gdLst/>
                    <a:ahLst/>
                    <a:cxnLst/>
                    <a:pathLst>
                      <a:path w="147518" h="611079" fill="none">
                        <a:moveTo>
                          <a:pt x="112395" y="611079"/>
                        </a:moveTo>
                        <a:cubicBezTo>
                          <a:pt x="112395" y="611079"/>
                          <a:pt x="172062" y="486281"/>
                          <a:pt x="135984" y="302671"/>
                        </a:cubicBezTo>
                        <a:cubicBezTo>
                          <a:pt x="99907" y="119060"/>
                          <a:pt x="0" y="0"/>
                          <a:pt x="0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7" name=""/>
                  <p:cNvSpPr/>
                  <p:nvPr/>
                </p:nvSpPr>
                <p:spPr>
                  <a:xfrm>
                    <a:off x="4570303" y="3955908"/>
                    <a:ext cx="48999" cy="623988"/>
                  </a:xfrm>
                  <a:custGeom>
                    <a:avLst/>
                    <a:gdLst/>
                    <a:ahLst/>
                    <a:cxnLst/>
                    <a:pathLst>
                      <a:path w="48999" h="623988" fill="none">
                        <a:moveTo>
                          <a:pt x="40240" y="623988"/>
                        </a:moveTo>
                        <a:cubicBezTo>
                          <a:pt x="40240" y="623988"/>
                          <a:pt x="56891" y="481978"/>
                          <a:pt x="44403" y="321318"/>
                        </a:cubicBezTo>
                        <a:cubicBezTo>
                          <a:pt x="31915" y="160659"/>
                          <a:pt x="0" y="0"/>
                          <a:pt x="0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8" name=""/>
                  <p:cNvSpPr/>
                  <p:nvPr/>
                </p:nvSpPr>
                <p:spPr>
                  <a:xfrm flipH="true">
                    <a:off x="4343995" y="3955910"/>
                    <a:ext cx="224268" cy="565172"/>
                  </a:xfrm>
                  <a:custGeom>
                    <a:avLst/>
                    <a:gdLst/>
                    <a:ahLst/>
                    <a:cxnLst/>
                    <a:pathLst>
                      <a:path w="224268" h="565172" fill="none">
                        <a:moveTo>
                          <a:pt x="0" y="0"/>
                        </a:moveTo>
                        <a:cubicBezTo>
                          <a:pt x="0" y="0"/>
                          <a:pt x="173447" y="101846"/>
                          <a:pt x="208137" y="276848"/>
                        </a:cubicBezTo>
                        <a:cubicBezTo>
                          <a:pt x="242826" y="451850"/>
                          <a:pt x="210912" y="565172"/>
                          <a:pt x="210912" y="565172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89" name=""/>
                  <p:cNvSpPr/>
                  <p:nvPr/>
                </p:nvSpPr>
                <p:spPr>
                  <a:xfrm flipH="true">
                    <a:off x="4421234" y="3955058"/>
                    <a:ext cx="147518" cy="611079"/>
                  </a:xfrm>
                  <a:custGeom>
                    <a:avLst/>
                    <a:gdLst/>
                    <a:ahLst/>
                    <a:cxnLst/>
                    <a:pathLst>
                      <a:path w="147518" h="611079" fill="none">
                        <a:moveTo>
                          <a:pt x="112395" y="611079"/>
                        </a:moveTo>
                        <a:cubicBezTo>
                          <a:pt x="112395" y="611079"/>
                          <a:pt x="172062" y="486281"/>
                          <a:pt x="135984" y="302671"/>
                        </a:cubicBezTo>
                        <a:cubicBezTo>
                          <a:pt x="99907" y="119060"/>
                          <a:pt x="0" y="0"/>
                          <a:pt x="0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690" name=""/>
                  <p:cNvSpPr/>
                  <p:nvPr/>
                </p:nvSpPr>
                <p:spPr>
                  <a:xfrm flipH="true">
                    <a:off x="4520755" y="3955908"/>
                    <a:ext cx="48999" cy="623988"/>
                  </a:xfrm>
                  <a:custGeom>
                    <a:avLst/>
                    <a:gdLst/>
                    <a:ahLst/>
                    <a:cxnLst/>
                    <a:pathLst>
                      <a:path w="48999" h="623988" fill="none">
                        <a:moveTo>
                          <a:pt x="40240" y="623988"/>
                        </a:moveTo>
                        <a:cubicBezTo>
                          <a:pt x="40240" y="623988"/>
                          <a:pt x="56891" y="481978"/>
                          <a:pt x="44403" y="321318"/>
                        </a:cubicBezTo>
                        <a:cubicBezTo>
                          <a:pt x="31915" y="160659"/>
                          <a:pt x="0" y="0"/>
                          <a:pt x="0" y="0"/>
                        </a:cubicBezTo>
                      </a:path>
                    </a:pathLst>
                  </a:custGeom>
                  <a:gradFill>
                    <a:gsLst>
                      <a:gs pos="0">
                        <a:srgbClr val="EDF0F7"/>
                      </a:gs>
                      <a:gs pos="100000">
                        <a:srgbClr val="A6BED0"/>
                      </a:gs>
                    </a:gsLst>
                    <a:lin ang="5400000" scaled="0"/>
                  </a:gradFill>
                  <a:ln w="7600" cap="flat">
                    <a:solidFill>
                      <a:srgbClr val="FFFFFF"/>
                    </a:solidFill>
                    <a:miter lim="800000"/>
                  </a:ln>
                </p:spPr>
              </p:sp>
            </p:grpSp>
          </p:grpSp>
          <p:sp>
            <p:nvSpPr>
              <p:cNvPr id="691" name=""/>
              <p:cNvSpPr/>
              <p:nvPr/>
            </p:nvSpPr>
            <p:spPr>
              <a:xfrm>
                <a:off x="4770582" y="4006267"/>
                <a:ext cx="318452" cy="365517"/>
              </a:xfrm>
              <a:custGeom>
                <a:avLst/>
                <a:gdLst/>
                <a:ahLst/>
                <a:cxnLst/>
                <a:pathLst>
                  <a:path w="318452" h="365517">
                    <a:moveTo>
                      <a:pt x="73952" y="0"/>
                    </a:moveTo>
                    <a:lnTo>
                      <a:pt x="55857" y="20830"/>
                    </a:lnTo>
                    <a:lnTo>
                      <a:pt x="98060" y="67272"/>
                    </a:lnTo>
                    <a:lnTo>
                      <a:pt x="129449" y="118182"/>
                    </a:lnTo>
                    <a:cubicBezTo>
                      <a:pt x="129449" y="118182"/>
                      <a:pt x="184088" y="159697"/>
                      <a:pt x="184959" y="196599"/>
                    </a:cubicBezTo>
                    <a:cubicBezTo>
                      <a:pt x="184959" y="262903"/>
                      <a:pt x="86286" y="288404"/>
                      <a:pt x="86286" y="288404"/>
                    </a:cubicBezTo>
                    <a:lnTo>
                      <a:pt x="24615" y="273104"/>
                    </a:lnTo>
                    <a:lnTo>
                      <a:pt x="0" y="365517"/>
                    </a:lnTo>
                    <a:lnTo>
                      <a:pt x="231829" y="339408"/>
                    </a:lnTo>
                    <a:lnTo>
                      <a:pt x="145490" y="313906"/>
                    </a:lnTo>
                    <a:cubicBezTo>
                      <a:pt x="145490" y="313906"/>
                      <a:pt x="320748" y="270554"/>
                      <a:pt x="318452" y="155797"/>
                    </a:cubicBezTo>
                    <a:cubicBezTo>
                      <a:pt x="315701" y="41040"/>
                      <a:pt x="73952" y="0"/>
                      <a:pt x="7395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F2F2F2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692" name=""/>
              <p:cNvSpPr/>
              <p:nvPr/>
            </p:nvSpPr>
            <p:spPr>
              <a:xfrm>
                <a:off x="4055198" y="4008694"/>
                <a:ext cx="320793" cy="364709"/>
              </a:xfrm>
              <a:custGeom>
                <a:avLst/>
                <a:gdLst/>
                <a:ahLst/>
                <a:cxnLst/>
                <a:pathLst>
                  <a:path w="320793" h="364709">
                    <a:moveTo>
                      <a:pt x="320793" y="298731"/>
                    </a:moveTo>
                    <a:lnTo>
                      <a:pt x="246626" y="364709"/>
                    </a:lnTo>
                    <a:cubicBezTo>
                      <a:pt x="246626" y="364709"/>
                      <a:pt x="4990" y="306382"/>
                      <a:pt x="0" y="199277"/>
                    </a:cubicBezTo>
                    <a:cubicBezTo>
                      <a:pt x="-4990" y="92171"/>
                      <a:pt x="162754" y="43718"/>
                      <a:pt x="162754" y="43718"/>
                    </a:cubicBezTo>
                    <a:lnTo>
                      <a:pt x="96149" y="20767"/>
                    </a:lnTo>
                    <a:lnTo>
                      <a:pt x="272710" y="0"/>
                    </a:lnTo>
                    <a:lnTo>
                      <a:pt x="243050" y="27552"/>
                    </a:lnTo>
                    <a:lnTo>
                      <a:pt x="214171" y="61441"/>
                    </a:lnTo>
                    <a:cubicBezTo>
                      <a:pt x="214171" y="61441"/>
                      <a:pt x="135618" y="94721"/>
                      <a:pt x="133152" y="171225"/>
                    </a:cubicBezTo>
                    <a:cubicBezTo>
                      <a:pt x="130685" y="247729"/>
                      <a:pt x="320793" y="298731"/>
                      <a:pt x="320793" y="2987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F2F2F2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</p:grpSp>
        <p:grpSp>
          <p:nvGrpSpPr>
            <p:cNvPr id="863" name="Rectangle 6"/>
            <p:cNvGrpSpPr/>
            <p:nvPr/>
          </p:nvGrpSpPr>
          <p:grpSpPr>
            <a:xfrm>
              <a:off x="1608000" y="1969800"/>
              <a:ext cx="1390800" cy="592800"/>
              <a:chOff x="1608000" y="1969800"/>
              <a:chExt cx="1390800" cy="592800"/>
            </a:xfrm>
          </p:grpSpPr>
          <p:sp>
            <p:nvSpPr>
              <p:cNvPr id="864" name="Basic Rectangle"/>
              <p:cNvSpPr/>
              <p:nvPr/>
            </p:nvSpPr>
            <p:spPr>
              <a:xfrm>
                <a:off x="1608000" y="1969800"/>
                <a:ext cx="1390800" cy="592800"/>
              </a:xfrm>
              <a:custGeom>
                <a:avLst/>
                <a:gdLst>
                  <a:gd name="connsiteX0" fmla="*/ 0 w 1390800"/>
                  <a:gd name="connsiteY0" fmla="*/ 296400 h 592800"/>
                  <a:gd name="connsiteX1" fmla="*/ 695400 w 1390800"/>
                  <a:gd name="connsiteY1" fmla="*/ 0 h 592800"/>
                  <a:gd name="connsiteX2" fmla="*/ 1390800 w 1390800"/>
                  <a:gd name="connsiteY2" fmla="*/ 296400 h 592800"/>
                  <a:gd name="connsiteX3" fmla="*/ 695400 w 1390800"/>
                  <a:gd name="connsiteY3" fmla="*/ 592800 h 592800"/>
                  <a:gd name="rtl" fmla="*/ 269040 w 1390800"/>
                  <a:gd name="rtr" fmla="*/ 1390800 w 139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1390800" h="592800">
                    <a:moveTo>
                      <a:pt x="0" y="0"/>
                    </a:moveTo>
                    <a:lnTo>
                      <a:pt x="1390800" y="0"/>
                    </a:lnTo>
                    <a:lnTo>
                      <a:pt x="1390800" y="592800"/>
                    </a:lnTo>
                    <a:lnTo>
                      <a:pt x="0" y="592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Text</a:t>
                </a:r>
              </a:p>
            </p:txBody>
          </p:sp>
          <p:sp>
            <p:nvSpPr>
              <p:cNvPr id="865" name="Basic Rectangle"/>
              <p:cNvSpPr/>
              <p:nvPr/>
            </p:nvSpPr>
            <p:spPr>
              <a:xfrm>
                <a:off x="1646000" y="2007800"/>
                <a:ext cx="182400" cy="182400"/>
              </a:xfrm>
              <a:custGeom>
                <a:avLst/>
                <a:gdLst/>
                <a:ahLst/>
                <a:cxnLst/>
                <a:pathLst>
                  <a:path w="182400" h="182400">
                    <a:moveTo>
                      <a:pt x="91200" y="-22800"/>
                    </a:moveTo>
                    <a:lnTo>
                      <a:pt x="205200" y="91200"/>
                    </a:lnTo>
                    <a:lnTo>
                      <a:pt x="91200" y="205200"/>
                    </a:lnTo>
                    <a:lnTo>
                      <a:pt x="-2280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</p:sp>
        </p:grpSp>
        <p:grpSp>
          <p:nvGrpSpPr>
            <p:cNvPr id="866" name="Rectangle 6"/>
            <p:cNvGrpSpPr/>
            <p:nvPr/>
          </p:nvGrpSpPr>
          <p:grpSpPr>
            <a:xfrm>
              <a:off x="6206000" y="1969800"/>
              <a:ext cx="1390800" cy="592800"/>
              <a:chOff x="6206000" y="1969800"/>
              <a:chExt cx="1390800" cy="592800"/>
            </a:xfrm>
          </p:grpSpPr>
          <p:sp>
            <p:nvSpPr>
              <p:cNvPr id="867" name="Basic Rectangle"/>
              <p:cNvSpPr/>
              <p:nvPr/>
            </p:nvSpPr>
            <p:spPr>
              <a:xfrm>
                <a:off x="6206000" y="1969800"/>
                <a:ext cx="1390800" cy="592800"/>
              </a:xfrm>
              <a:custGeom>
                <a:avLst/>
                <a:gdLst>
                  <a:gd name="connsiteX0" fmla="*/ 0 w 1390800"/>
                  <a:gd name="connsiteY0" fmla="*/ 296400 h 592800"/>
                  <a:gd name="connsiteX1" fmla="*/ 695400 w 1390800"/>
                  <a:gd name="connsiteY1" fmla="*/ 0 h 592800"/>
                  <a:gd name="connsiteX2" fmla="*/ 1390800 w 1390800"/>
                  <a:gd name="connsiteY2" fmla="*/ 296400 h 592800"/>
                  <a:gd name="connsiteX3" fmla="*/ 695400 w 1390800"/>
                  <a:gd name="connsiteY3" fmla="*/ 592800 h 592800"/>
                  <a:gd name="rtl" fmla="*/ 269040 w 1390800"/>
                  <a:gd name="rtr" fmla="*/ 1390800 w 139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1390800" h="592800">
                    <a:moveTo>
                      <a:pt x="0" y="0"/>
                    </a:moveTo>
                    <a:lnTo>
                      <a:pt x="1390800" y="0"/>
                    </a:lnTo>
                    <a:lnTo>
                      <a:pt x="1390800" y="592800"/>
                    </a:lnTo>
                    <a:lnTo>
                      <a:pt x="0" y="592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Text</a:t>
                </a:r>
              </a:p>
            </p:txBody>
          </p:sp>
          <p:sp>
            <p:nvSpPr>
              <p:cNvPr id="868" name="Basic Rectangle"/>
              <p:cNvSpPr/>
              <p:nvPr/>
            </p:nvSpPr>
            <p:spPr>
              <a:xfrm>
                <a:off x="6244000" y="2007800"/>
                <a:ext cx="182400" cy="182400"/>
              </a:xfrm>
              <a:custGeom>
                <a:avLst/>
                <a:gdLst/>
                <a:ahLst/>
                <a:cxnLst/>
                <a:pathLst>
                  <a:path w="182400" h="182400">
                    <a:moveTo>
                      <a:pt x="91200" y="-22800"/>
                    </a:moveTo>
                    <a:lnTo>
                      <a:pt x="205200" y="91200"/>
                    </a:lnTo>
                    <a:lnTo>
                      <a:pt x="91200" y="205200"/>
                    </a:lnTo>
                    <a:lnTo>
                      <a:pt x="-2280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</p:sp>
        </p:grpSp>
        <p:grpSp>
          <p:nvGrpSpPr>
            <p:cNvPr id="869" name="Rectangle 6"/>
            <p:cNvGrpSpPr/>
            <p:nvPr/>
          </p:nvGrpSpPr>
          <p:grpSpPr>
            <a:xfrm>
              <a:off x="7214443" y="3771000"/>
              <a:ext cx="1390800" cy="592800"/>
              <a:chOff x="7214443" y="3771000"/>
              <a:chExt cx="1390800" cy="592800"/>
            </a:xfrm>
          </p:grpSpPr>
          <p:sp>
            <p:nvSpPr>
              <p:cNvPr id="870" name="Basic Rectangle"/>
              <p:cNvSpPr/>
              <p:nvPr/>
            </p:nvSpPr>
            <p:spPr>
              <a:xfrm>
                <a:off x="7214443" y="3771000"/>
                <a:ext cx="1390800" cy="592800"/>
              </a:xfrm>
              <a:custGeom>
                <a:avLst/>
                <a:gdLst>
                  <a:gd name="connsiteX0" fmla="*/ 0 w 1390800"/>
                  <a:gd name="connsiteY0" fmla="*/ 296400 h 592800"/>
                  <a:gd name="connsiteX1" fmla="*/ 695400 w 1390800"/>
                  <a:gd name="connsiteY1" fmla="*/ 0 h 592800"/>
                  <a:gd name="connsiteX2" fmla="*/ 1390800 w 1390800"/>
                  <a:gd name="connsiteY2" fmla="*/ 296400 h 592800"/>
                  <a:gd name="connsiteX3" fmla="*/ 695400 w 1390800"/>
                  <a:gd name="connsiteY3" fmla="*/ 592800 h 592800"/>
                  <a:gd name="rtl" fmla="*/ 269040 w 1390800"/>
                  <a:gd name="rtr" fmla="*/ 1390800 w 139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1390800" h="592800">
                    <a:moveTo>
                      <a:pt x="0" y="0"/>
                    </a:moveTo>
                    <a:lnTo>
                      <a:pt x="1390800" y="0"/>
                    </a:lnTo>
                    <a:lnTo>
                      <a:pt x="1390800" y="592800"/>
                    </a:lnTo>
                    <a:lnTo>
                      <a:pt x="0" y="592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Text</a:t>
                </a:r>
              </a:p>
            </p:txBody>
          </p:sp>
          <p:sp>
            <p:nvSpPr>
              <p:cNvPr id="871" name="Basic Rectangle"/>
              <p:cNvSpPr/>
              <p:nvPr/>
            </p:nvSpPr>
            <p:spPr>
              <a:xfrm>
                <a:off x="7252443" y="3809000"/>
                <a:ext cx="182400" cy="182400"/>
              </a:xfrm>
              <a:custGeom>
                <a:avLst/>
                <a:gdLst/>
                <a:ahLst/>
                <a:cxnLst/>
                <a:pathLst>
                  <a:path w="182400" h="182400">
                    <a:moveTo>
                      <a:pt x="91200" y="-22800"/>
                    </a:moveTo>
                    <a:lnTo>
                      <a:pt x="205200" y="91200"/>
                    </a:lnTo>
                    <a:lnTo>
                      <a:pt x="91200" y="205200"/>
                    </a:lnTo>
                    <a:lnTo>
                      <a:pt x="-2280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</p:sp>
        </p:grpSp>
        <p:grpSp>
          <p:nvGrpSpPr>
            <p:cNvPr id="872" name="Rectangle 6"/>
            <p:cNvGrpSpPr/>
            <p:nvPr/>
          </p:nvGrpSpPr>
          <p:grpSpPr>
            <a:xfrm>
              <a:off x="538779" y="3771000"/>
              <a:ext cx="1390800" cy="592800"/>
              <a:chOff x="538779" y="3771000"/>
              <a:chExt cx="1390800" cy="592800"/>
            </a:xfrm>
          </p:grpSpPr>
          <p:sp>
            <p:nvSpPr>
              <p:cNvPr id="873" name="Basic Rectangle"/>
              <p:cNvSpPr/>
              <p:nvPr/>
            </p:nvSpPr>
            <p:spPr>
              <a:xfrm>
                <a:off x="538779" y="3771000"/>
                <a:ext cx="1390800" cy="592800"/>
              </a:xfrm>
              <a:custGeom>
                <a:avLst/>
                <a:gdLst>
                  <a:gd name="connsiteX0" fmla="*/ 0 w 1390800"/>
                  <a:gd name="connsiteY0" fmla="*/ 296400 h 592800"/>
                  <a:gd name="connsiteX1" fmla="*/ 695400 w 1390800"/>
                  <a:gd name="connsiteY1" fmla="*/ 0 h 592800"/>
                  <a:gd name="connsiteX2" fmla="*/ 1390800 w 1390800"/>
                  <a:gd name="connsiteY2" fmla="*/ 296400 h 592800"/>
                  <a:gd name="connsiteX3" fmla="*/ 695400 w 1390800"/>
                  <a:gd name="connsiteY3" fmla="*/ 592800 h 592800"/>
                  <a:gd name="rtl" fmla="*/ 269040 w 1390800"/>
                  <a:gd name="rtr" fmla="*/ 1390800 w 139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1390800" h="592800">
                    <a:moveTo>
                      <a:pt x="0" y="0"/>
                    </a:moveTo>
                    <a:lnTo>
                      <a:pt x="1390800" y="0"/>
                    </a:lnTo>
                    <a:lnTo>
                      <a:pt x="1390800" y="592800"/>
                    </a:lnTo>
                    <a:lnTo>
                      <a:pt x="0" y="592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Text</a:t>
                </a:r>
              </a:p>
            </p:txBody>
          </p:sp>
          <p:sp>
            <p:nvSpPr>
              <p:cNvPr id="874" name="Basic Rectangle"/>
              <p:cNvSpPr/>
              <p:nvPr/>
            </p:nvSpPr>
            <p:spPr>
              <a:xfrm>
                <a:off x="576779" y="3809000"/>
                <a:ext cx="182400" cy="182400"/>
              </a:xfrm>
              <a:custGeom>
                <a:avLst/>
                <a:gdLst/>
                <a:ahLst/>
                <a:cxnLst/>
                <a:pathLst>
                  <a:path w="182400" h="182400">
                    <a:moveTo>
                      <a:pt x="91200" y="-22800"/>
                    </a:moveTo>
                    <a:lnTo>
                      <a:pt x="205200" y="91200"/>
                    </a:lnTo>
                    <a:lnTo>
                      <a:pt x="91200" y="205200"/>
                    </a:lnTo>
                    <a:lnTo>
                      <a:pt x="-2280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</p:sp>
        </p:grpSp>
        <p:grpSp>
          <p:nvGrpSpPr>
            <p:cNvPr id="878" name="Rectangle 6"/>
            <p:cNvGrpSpPr/>
            <p:nvPr/>
          </p:nvGrpSpPr>
          <p:grpSpPr>
            <a:xfrm>
              <a:off x="1608000" y="5754600"/>
              <a:ext cx="1390800" cy="592800"/>
              <a:chOff x="1608000" y="5754600"/>
              <a:chExt cx="1390800" cy="592800"/>
            </a:xfrm>
          </p:grpSpPr>
          <p:sp>
            <p:nvSpPr>
              <p:cNvPr id="879" name="Basic Rectangle"/>
              <p:cNvSpPr/>
              <p:nvPr/>
            </p:nvSpPr>
            <p:spPr>
              <a:xfrm>
                <a:off x="1608000" y="5754600"/>
                <a:ext cx="1390800" cy="592800"/>
              </a:xfrm>
              <a:custGeom>
                <a:avLst/>
                <a:gdLst>
                  <a:gd name="connsiteX0" fmla="*/ 0 w 1390800"/>
                  <a:gd name="connsiteY0" fmla="*/ 296400 h 592800"/>
                  <a:gd name="connsiteX1" fmla="*/ 695400 w 1390800"/>
                  <a:gd name="connsiteY1" fmla="*/ 0 h 592800"/>
                  <a:gd name="connsiteX2" fmla="*/ 1390800 w 1390800"/>
                  <a:gd name="connsiteY2" fmla="*/ 296400 h 592800"/>
                  <a:gd name="connsiteX3" fmla="*/ 695400 w 1390800"/>
                  <a:gd name="connsiteY3" fmla="*/ 592800 h 592800"/>
                  <a:gd name="rtl" fmla="*/ 269040 w 1390800"/>
                  <a:gd name="rtr" fmla="*/ 1390800 w 139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1390800" h="592800">
                    <a:moveTo>
                      <a:pt x="0" y="0"/>
                    </a:moveTo>
                    <a:lnTo>
                      <a:pt x="1390800" y="0"/>
                    </a:lnTo>
                    <a:lnTo>
                      <a:pt x="1390800" y="592800"/>
                    </a:lnTo>
                    <a:lnTo>
                      <a:pt x="0" y="592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Text</a:t>
                </a:r>
              </a:p>
            </p:txBody>
          </p:sp>
          <p:sp>
            <p:nvSpPr>
              <p:cNvPr id="880" name="Basic Rectangle"/>
              <p:cNvSpPr/>
              <p:nvPr/>
            </p:nvSpPr>
            <p:spPr>
              <a:xfrm>
                <a:off x="1646000" y="5792600"/>
                <a:ext cx="182400" cy="182400"/>
              </a:xfrm>
              <a:custGeom>
                <a:avLst/>
                <a:gdLst/>
                <a:ahLst/>
                <a:cxnLst/>
                <a:pathLst>
                  <a:path w="182400" h="182400">
                    <a:moveTo>
                      <a:pt x="91200" y="-22800"/>
                    </a:moveTo>
                    <a:lnTo>
                      <a:pt x="205200" y="91200"/>
                    </a:lnTo>
                    <a:lnTo>
                      <a:pt x="91200" y="205200"/>
                    </a:lnTo>
                    <a:lnTo>
                      <a:pt x="-2280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</p:sp>
        </p:grpSp>
        <p:grpSp>
          <p:nvGrpSpPr>
            <p:cNvPr id="884" name="Border"/>
            <p:cNvGrpSpPr/>
            <p:nvPr/>
          </p:nvGrpSpPr>
          <p:grpSpPr>
            <a:xfrm>
              <a:off x="57600" y="510600"/>
              <a:ext cx="9028800" cy="6384000"/>
              <a:chOff x="57600" y="510600"/>
              <a:chExt cx="9028800" cy="6384000"/>
            </a:xfrm>
          </p:grpSpPr>
          <p:grpSp>
            <p:nvGrpSpPr>
              <p:cNvPr id="885" name="Header"/>
              <p:cNvGrpSpPr/>
              <p:nvPr/>
            </p:nvGrpSpPr>
            <p:grpSpPr>
              <a:xfrm>
                <a:off x="57600" y="510600"/>
                <a:ext cx="9028800" cy="608000"/>
                <a:chOff x="57600" y="510600"/>
                <a:chExt cx="9028800" cy="608000"/>
              </a:xfrm>
            </p:grpSpPr>
            <p:sp>
              <p:nvSpPr>
                <p:cNvPr id="886" name=""/>
                <p:cNvSpPr/>
                <p:nvPr/>
              </p:nvSpPr>
              <p:spPr>
                <a:xfrm>
                  <a:off x="57600" y="510600"/>
                  <a:ext cx="9028800" cy="608000"/>
                </a:xfrm>
                <a:custGeom>
                  <a:avLst/>
                  <a:gdLst/>
                  <a:ahLst/>
                  <a:cxnLst/>
                  <a:pathLst>
                    <a:path w="9028800" h="6080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608000"/>
                      </a:lnTo>
                      <a:lnTo>
                        <a:pt x="0" y="60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5E1F3"/>
                    </a:gs>
                    <a:gs pos="100000">
                      <a:srgbClr val="8EB0DE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87" name=""/>
                <p:cNvSpPr/>
                <p:nvPr/>
              </p:nvSpPr>
              <p:spPr>
                <a:xfrm>
                  <a:off x="57600" y="1118600"/>
                  <a:ext cx="9028800" cy="145920"/>
                </a:xfrm>
                <a:custGeom>
                  <a:avLst/>
                  <a:gdLst/>
                  <a:ahLst/>
                  <a:cxnLst/>
                  <a:pathLst>
                    <a:path w="9028800" h="145920">
                      <a:moveTo>
                        <a:pt x="9028800" y="0"/>
                      </a:moveTo>
                      <a:lnTo>
                        <a:pt x="0" y="0"/>
                      </a:lnTo>
                      <a:lnTo>
                        <a:pt x="0" y="145920"/>
                      </a:lnTo>
                      <a:lnTo>
                        <a:pt x="9028800" y="145920"/>
                      </a:lnTo>
                      <a:lnTo>
                        <a:pt x="902880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8EB0DE"/>
                    </a:gs>
                  </a:gsLst>
                  <a:lin ang="0" scaled="0"/>
                </a:gradFill>
                <a:ln w="7600" cap="flat">
                  <a:noFill/>
                  <a:bevel/>
                </a:ln>
              </p:spPr>
            </p:sp>
            <p:sp>
              <p:nvSpPr>
                <p:cNvPr id="888" name=""/>
                <p:cNvSpPr/>
                <p:nvPr/>
              </p:nvSpPr>
              <p:spPr>
                <a:xfrm>
                  <a:off x="57600" y="510600"/>
                  <a:ext cx="3792096" cy="608000"/>
                </a:xfrm>
                <a:custGeom>
                  <a:avLst/>
                  <a:gdLst>
                    <a:gd name="rtl" fmla="*/ 113764 w 3792096"/>
                    <a:gd name="rtr" fmla="*/ 3526651 w 3792096"/>
                  </a:gdLst>
                  <a:ahLst/>
                  <a:cxnLst/>
                  <a:rect l="rtl" t="t" r="rtr" b="b"/>
                  <a:pathLst>
                    <a:path w="3792096" h="608000">
                      <a:moveTo>
                        <a:pt x="3184096" y="0"/>
                      </a:moveTo>
                      <a:cubicBezTo>
                        <a:pt x="3519894" y="0"/>
                        <a:pt x="3792096" y="272202"/>
                        <a:pt x="3792096" y="608000"/>
                      </a:cubicBezTo>
                      <a:lnTo>
                        <a:pt x="0" y="608000"/>
                      </a:lnTo>
                      <a:lnTo>
                        <a:pt x="0" y="0"/>
                      </a:lnTo>
                      <a:lnTo>
                        <a:pt x="3184096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CBAE2"/>
                    </a:gs>
                    <a:gs pos="100000">
                      <a:srgbClr val="598ACF"/>
                    </a:gs>
                  </a:gsLst>
                  <a:lin ang="5400000" scaled="0"/>
                </a:gradFill>
                <a:ln w="7600" cap="flat">
                  <a:noFill/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824">
                      <a:solidFill>
                        <a:srgbClr val="FFFFFF"/>
                      </a:solidFill>
                      <a:latin typeface="Microsoft Sans Serif"/>
                    </a:rPr>
                    <a:t>Company/Title</a:t>
                  </a:r>
                </a:p>
              </p:txBody>
            </p:sp>
          </p:grpSp>
        </p:grpSp>
        <p:grpSp>
          <p:nvGrpSpPr>
            <p:cNvPr id="892" name="Rectangle 6"/>
            <p:cNvGrpSpPr/>
            <p:nvPr/>
          </p:nvGrpSpPr>
          <p:grpSpPr>
            <a:xfrm>
              <a:off x="6137600" y="5754600"/>
              <a:ext cx="1390800" cy="592800"/>
              <a:chOff x="6137600" y="5754600"/>
              <a:chExt cx="1390800" cy="592800"/>
            </a:xfrm>
          </p:grpSpPr>
          <p:sp>
            <p:nvSpPr>
              <p:cNvPr id="893" name="Basic Rectangle"/>
              <p:cNvSpPr/>
              <p:nvPr/>
            </p:nvSpPr>
            <p:spPr>
              <a:xfrm>
                <a:off x="6137600" y="5754600"/>
                <a:ext cx="1390800" cy="592800"/>
              </a:xfrm>
              <a:custGeom>
                <a:avLst/>
                <a:gdLst>
                  <a:gd name="connsiteX0" fmla="*/ 0 w 1390800"/>
                  <a:gd name="connsiteY0" fmla="*/ 296400 h 592800"/>
                  <a:gd name="connsiteX1" fmla="*/ 695400 w 1390800"/>
                  <a:gd name="connsiteY1" fmla="*/ 0 h 592800"/>
                  <a:gd name="connsiteX2" fmla="*/ 1390800 w 1390800"/>
                  <a:gd name="connsiteY2" fmla="*/ 296400 h 592800"/>
                  <a:gd name="connsiteX3" fmla="*/ 695400 w 1390800"/>
                  <a:gd name="connsiteY3" fmla="*/ 592800 h 592800"/>
                  <a:gd name="rtl" fmla="*/ 269040 w 1390800"/>
                  <a:gd name="rtr" fmla="*/ 1390800 w 139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rtl" t="t" r="rtr" b="b"/>
                <a:pathLst>
                  <a:path w="1390800" h="592800">
                    <a:moveTo>
                      <a:pt x="0" y="0"/>
                    </a:moveTo>
                    <a:lnTo>
                      <a:pt x="1390800" y="0"/>
                    </a:lnTo>
                    <a:lnTo>
                      <a:pt x="1390800" y="592800"/>
                    </a:lnTo>
                    <a:lnTo>
                      <a:pt x="0" y="5928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912">
                    <a:solidFill>
                      <a:srgbClr val="FFFFFF"/>
                    </a:solidFill>
                    <a:latin typeface="Microsoft Sans Serif"/>
                  </a:rPr>
                  <a:t>Text</a:t>
                </a:r>
              </a:p>
            </p:txBody>
          </p:sp>
          <p:sp>
            <p:nvSpPr>
              <p:cNvPr id="894" name="Basic Rectangle"/>
              <p:cNvSpPr/>
              <p:nvPr/>
            </p:nvSpPr>
            <p:spPr>
              <a:xfrm>
                <a:off x="6175600" y="5792600"/>
                <a:ext cx="182400" cy="182400"/>
              </a:xfrm>
              <a:custGeom>
                <a:avLst/>
                <a:gdLst/>
                <a:ahLst/>
                <a:cxnLst/>
                <a:pathLst>
                  <a:path w="182400" h="182400">
                    <a:moveTo>
                      <a:pt x="91200" y="-22800"/>
                    </a:moveTo>
                    <a:lnTo>
                      <a:pt x="205200" y="91200"/>
                    </a:lnTo>
                    <a:lnTo>
                      <a:pt x="91200" y="205200"/>
                    </a:lnTo>
                    <a:lnTo>
                      <a:pt x="-22800" y="91200"/>
                    </a:lnTo>
                    <a:close/>
                  </a:path>
                </a:pathLst>
              </a:custGeom>
              <a:gradFill>
                <a:gsLst>
                  <a:gs pos="0">
                    <a:srgbClr val="9CBAE2"/>
                  </a:gs>
                  <a:gs pos="15000">
                    <a:srgbClr val="3F78C7"/>
                  </a:gs>
                  <a:gs pos="82000">
                    <a:srgbClr val="2C5A98"/>
                  </a:gs>
                  <a:gs pos="100000">
                    <a:srgbClr val="1E3C66"/>
                  </a:gs>
                </a:gsLst>
                <a:lin ang="5400000" scaled="0"/>
              </a:gradFill>
              <a:ln w="7600" cap="flat">
                <a:solidFill>
                  <a:srgbClr val="2C5A98"/>
                </a:solidFill>
                <a:bevel/>
              </a:ln>
              <a:effectLst>
                <a:outerShdw blurRad="30000" dist="21496" dir="2700000" algn="tl">
                  <a:srgbClr val="000000">
                    <a:alpha val="50000"/>
                  </a:srgbClr>
                </a:outerShdw>
              </a:effectLst>
            </p:spPr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2013-12-02T00:23:53Z</dcterms:created>
  <dcterms:modified xsi:type="dcterms:W3CDTF">2013-12-02T00:23:53Z</dcterms:modified>
</cp:coreProperties>
</file>